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8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8" r:id="rId2"/>
    <p:sldId id="261" r:id="rId3"/>
    <p:sldId id="289" r:id="rId4"/>
    <p:sldId id="268" r:id="rId5"/>
    <p:sldId id="280" r:id="rId6"/>
    <p:sldId id="314" r:id="rId7"/>
    <p:sldId id="302" r:id="rId8"/>
    <p:sldId id="504" r:id="rId9"/>
    <p:sldId id="501" r:id="rId10"/>
    <p:sldId id="350" r:id="rId11"/>
    <p:sldId id="266" r:id="rId12"/>
    <p:sldId id="429" r:id="rId13"/>
    <p:sldId id="505" r:id="rId14"/>
    <p:sldId id="285" r:id="rId15"/>
    <p:sldId id="336" r:id="rId16"/>
    <p:sldId id="308" r:id="rId17"/>
    <p:sldId id="311" r:id="rId18"/>
    <p:sldId id="281" r:id="rId19"/>
    <p:sldId id="506" r:id="rId20"/>
    <p:sldId id="303" r:id="rId21"/>
    <p:sldId id="283" r:id="rId22"/>
    <p:sldId id="277" r:id="rId23"/>
    <p:sldId id="292" r:id="rId24"/>
    <p:sldId id="50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1C19"/>
    <a:srgbClr val="16565E"/>
    <a:srgbClr val="308693"/>
    <a:srgbClr val="2C7A87"/>
    <a:srgbClr val="084244"/>
    <a:srgbClr val="308892"/>
    <a:srgbClr val="E3DC69"/>
    <a:srgbClr val="DDDAD6"/>
    <a:srgbClr val="E6E6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7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80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3F6-4979-A3FB-FD8B9AEAD8C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3F6-4979-A3FB-FD8B9AEAD8C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chemeClr val="bg2">
                  <a:lumMod val="1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3F6-4979-A3FB-FD8B9AEAD8CD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2.7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3F6-4979-A3FB-FD8B9AEAD8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58250528"/>
        <c:axId val="1257382240"/>
      </c:lineChart>
      <c:catAx>
        <c:axId val="12582505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57382240"/>
        <c:crosses val="autoZero"/>
        <c:auto val="1"/>
        <c:lblAlgn val="ctr"/>
        <c:lblOffset val="100"/>
        <c:noMultiLvlLbl val="0"/>
      </c:catAx>
      <c:valAx>
        <c:axId val="1257382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zh-CN"/>
          </a:p>
        </c:txPr>
        <c:crossAx val="1258250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="0" i="0">
          <a:latin typeface="Montserrat" charset="0"/>
          <a:ea typeface="Montserrat" charset="0"/>
          <a:cs typeface="Montserrat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explosion val="12"/>
            <c:spPr>
              <a:solidFill>
                <a:srgbClr val="3B322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712-40CE-B7E6-2A0E0054091F}"/>
              </c:ext>
            </c:extLst>
          </c:dPt>
          <c:dPt>
            <c:idx val="1"/>
            <c:bubble3D val="0"/>
            <c:explosion val="9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712-40CE-B7E6-2A0E0054091F}"/>
              </c:ext>
            </c:extLst>
          </c:dPt>
          <c:dPt>
            <c:idx val="2"/>
            <c:bubble3D val="0"/>
            <c:explosion val="19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712-40CE-B7E6-2A0E0054091F}"/>
              </c:ext>
            </c:extLst>
          </c:dPt>
          <c:dPt>
            <c:idx val="3"/>
            <c:bubble3D val="0"/>
            <c:spPr>
              <a:solidFill>
                <a:schemeClr val="tx2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712-40CE-B7E6-2A0E0054091F}"/>
              </c:ext>
            </c:extLst>
          </c:dPt>
          <c:dLbls>
            <c:dLbl>
              <c:idx val="0"/>
              <c:layout>
                <c:manualLayout>
                  <c:x val="-0.10818533100029162"/>
                  <c:y val="-0.286187187571470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60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5%</a:t>
                    </a:r>
                    <a:endParaRPr lang="en-US" altLang="zh-CN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837962962962961"/>
                      <c:h val="0.3803163900414937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712-40CE-B7E6-2A0E005409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712-40CE-B7E6-2A0E005409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类别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CA1-4305-85EF-B4AB57F91CA6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CA1-4305-85EF-B4AB57F91CA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项目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CA1-4305-85EF-B4AB57F91CA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类别 2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4CA1-4305-85EF-B4AB57F91CA6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项目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CA1-4305-85EF-B4AB57F91CA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类别 3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4CA1-4305-85EF-B4AB57F91CA6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项目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CA1-4305-85EF-B4AB57F91CA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类别 4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trendline>
            <c:trendlineType val="linear"/>
            <c:dispRSqr val="0"/>
            <c:dispEq val="0"/>
          </c:trendline>
          <c:cat>
            <c:strRef>
              <c:f>Sheet1!$A$2</c:f>
              <c:strCache>
                <c:ptCount val="1"/>
                <c:pt idx="0">
                  <c:v>项目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CA1-4305-85EF-B4AB57F91C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20"/>
        <c:axId val="247682176"/>
        <c:axId val="247683712"/>
      </c:barChart>
      <c:catAx>
        <c:axId val="247682176"/>
        <c:scaling>
          <c:orientation val="maxMin"/>
        </c:scaling>
        <c:delete val="1"/>
        <c:axPos val="l"/>
        <c:minorGridlines>
          <c:spPr>
            <a:ln>
              <a:solidFill>
                <a:prstClr val="black">
                  <a:tint val="50000"/>
                  <a:shade val="95000"/>
                  <a:satMod val="105000"/>
                </a:prstClr>
              </a:solidFill>
              <a:prstDash val="dash"/>
            </a:ln>
          </c:spPr>
        </c:minorGridlines>
        <c:numFmt formatCode="General" sourceLinked="0"/>
        <c:majorTickMark val="out"/>
        <c:minorTickMark val="none"/>
        <c:tickLblPos val="none"/>
        <c:crossAx val="247683712"/>
        <c:crosses val="autoZero"/>
        <c:auto val="0"/>
        <c:lblAlgn val="ctr"/>
        <c:lblOffset val="100"/>
        <c:tickMarkSkip val="1"/>
        <c:noMultiLvlLbl val="0"/>
      </c:catAx>
      <c:valAx>
        <c:axId val="247683712"/>
        <c:scaling>
          <c:orientation val="minMax"/>
        </c:scaling>
        <c:delete val="1"/>
        <c:axPos val="t"/>
        <c:majorGridlines>
          <c:spPr>
            <a:ln>
              <a:solidFill>
                <a:schemeClr val="bg1"/>
              </a:solidFill>
            </a:ln>
          </c:spPr>
        </c:majorGridlines>
        <c:numFmt formatCode="0.00%" sourceLinked="0"/>
        <c:majorTickMark val="cross"/>
        <c:minorTickMark val="none"/>
        <c:tickLblPos val="none"/>
        <c:crossAx val="247682176"/>
        <c:crosses val="autoZero"/>
        <c:crossBetween val="between"/>
      </c:valAx>
      <c:spPr>
        <a:noFill/>
        <a:ln w="25400">
          <a:solidFill>
            <a:schemeClr val="bg1">
              <a:lumMod val="85000"/>
              <a:alpha val="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000" b="1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91095374321061E-2"/>
          <c:y val="3.1573669824494041E-2"/>
          <c:w val="0.95101780925135793"/>
          <c:h val="0.8660809562153584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E1E1D9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FA1-4CD2-9D67-79D2B04F9F1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tx1">
                  <a:lumMod val="95000"/>
                  <a:lumOff val="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FA1-4CD2-9D67-79D2B04F9F1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FA1-4CD2-9D67-79D2B04F9F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3815024"/>
        <c:axId val="656768520"/>
      </c:lineChart>
      <c:catAx>
        <c:axId val="503815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56768520"/>
        <c:crosses val="autoZero"/>
        <c:auto val="1"/>
        <c:lblAlgn val="ctr"/>
        <c:lblOffset val="100"/>
        <c:noMultiLvlLbl val="0"/>
      </c:catAx>
      <c:valAx>
        <c:axId val="6567685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03815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24B3-4337-BCD3-C6A3964CF3C3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24B3-4337-BCD3-C6A3964CF3C3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4B3-4337-BCD3-C6A3964CF3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71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 b="0" i="0" u="none" strike="noStrike" baseline="0">
          <a:solidFill>
            <a:srgbClr val="808080"/>
          </a:solidFill>
          <a:latin typeface="Calibri" panose="020F0502020204030204"/>
          <a:ea typeface="Calibri" panose="020F0502020204030204"/>
          <a:cs typeface="Calibri" panose="020F0502020204030204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1FE6-4C9E-B0DF-799B5F267E1F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>
              <c:ext xmlns:c16="http://schemas.microsoft.com/office/drawing/2014/chart" uri="{C3380CC4-5D6E-409C-BE32-E72D297353CC}">
                <c16:uniqueId val="{00000003-1FE6-4C9E-B0DF-799B5F267E1F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FE6-4C9E-B0DF-799B5F267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71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 b="0" i="0" u="none" strike="noStrike" baseline="0">
          <a:solidFill>
            <a:srgbClr val="808080"/>
          </a:solidFill>
          <a:latin typeface="Calibri" panose="020F0502020204030204"/>
          <a:ea typeface="Calibri" panose="020F0502020204030204"/>
          <a:cs typeface="Calibri" panose="020F0502020204030204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982641294186701E-2"/>
          <c:y val="2.0363292967870102E-2"/>
          <c:w val="0.930017391684552"/>
          <c:h val="0.676741280130555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1CD-43D5-9A11-76204B8084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1CD-43D5-9A11-76204B8084D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1CD-43D5-9A11-76204B8084D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1CD-43D5-9A11-76204B8084D4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1CD-43D5-9A11-76204B8084D4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1CD-43D5-9A11-76204B8084D4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系列 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1CD-43D5-9A11-76204B8084D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overlap val="-100"/>
        <c:axId val="221186688"/>
        <c:axId val="221201536"/>
      </c:barChart>
      <c:catAx>
        <c:axId val="221186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1201536"/>
        <c:crosses val="autoZero"/>
        <c:auto val="1"/>
        <c:lblAlgn val="ctr"/>
        <c:lblOffset val="100"/>
        <c:noMultiLvlLbl val="0"/>
      </c:catAx>
      <c:valAx>
        <c:axId val="221201536"/>
        <c:scaling>
          <c:orientation val="minMax"/>
          <c:max val="1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118668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1A13A-D60A-422D-BAA6-E4E7ADFA2A21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886AE-BC43-4E5F-A7F0-F089821543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845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D463A-5C59-4F9E-8B0E-4E845FC495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97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34AB7-F693-4501-9CE6-AE57FC0F28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2619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7D404-67F9-46FF-AEF1-D4E1439AD02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6769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D1658-4FBC-434E-ABF7-CFC3546CF58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49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D463A-5C59-4F9E-8B0E-4E845FC4952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8603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DC84D9-E80C-4483-819D-EB56A6A234F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4211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3256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7458D-D6BE-4E93-88C6-C0D7D327468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3395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7458D-D6BE-4E93-88C6-C0D7D327468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928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56965-EBBE-4423-891F-880BA184CAA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5704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D463A-5C59-4F9E-8B0E-4E845FC4952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867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D463A-5C59-4F9E-8B0E-4E845FC495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741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7458D-D6BE-4E93-88C6-C0D7D327468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1282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6E9079-A791-4554-B0A0-3C7BA682704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1569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0895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D463A-5C59-4F9E-8B0E-4E845FC4952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4148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D463A-5C59-4F9E-8B0E-4E845FC4952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7794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D463A-5C59-4F9E-8B0E-4E845FC495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06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182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8BABBD-B3D4-484F-B76B-6C8E16DAD44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613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F923D-8605-4A98-86BA-B5F16650D48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1126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729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CD463A-5C59-4F9E-8B0E-4E845FC4952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1862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3F2227-66F8-45BA-B3AD-F5BB71B849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628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79FFF1-5516-4089-983F-AC52072E3C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80C9553-F799-4C7E-AC50-E7319C2496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AA484C1-C7B1-47D7-9F24-203E572F8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33B898-3977-4EFE-B0DE-407EE96041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12F428F-BFBD-400E-A268-93675CB96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50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A2F040-D2CC-4D15-9981-D5CCF6169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F4ED89A-E1D0-4FED-AF5B-0B3A3DF6ED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8F409-2EE7-4E35-A1E6-9649C6E62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37E3929-2542-4023-8C1E-DF83FF320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16BCD3-BB33-40E1-B226-154B6876C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476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182990A-5E78-48DA-8B1D-69A2E67905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F869ED9-72F0-4AB5-8DE4-2DEF759931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E6EB67-5918-460D-B8F1-9C934B067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A56952-31F5-48B6-B8E0-6053A9173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4B58A8-9B83-4AAF-86A2-6DD23F47D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090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9414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千图网海量PPT模板www.58pic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09879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31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023233-F927-4518-A423-66A8E62FE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D5ACC5-720E-4889-BC80-E3A4A0EA9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4F17C7-D264-4E6D-B540-93BD3C4F1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7D9222-2A75-4914-A58C-DC0EA0DBD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6FAC89-C0D0-441F-80F7-910664F9E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037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9A7C6D-C159-47CD-9A53-668AD4BBE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072288-AF78-4398-BDC0-C36BBA22B0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475C9E-1872-4158-9819-8AF136A35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3D4CDC-DDE6-4FAB-BA0F-AB1A733A7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5434B5-FC20-45B2-AC33-4C0939D76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3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EA490E-0757-4971-A093-86BC150FF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0D32C1C-16E8-4561-8B01-7291D59974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368CDBE-F085-4B26-87B6-DBA93552B5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24B3762-03A4-4419-89E2-3A123B948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C28077-EA45-4D93-BB7C-81052A4C4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B9E9CAE-0286-495F-87E9-CDDDAEF5C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88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0E878F-26A5-407D-B38C-75A1EF7DC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806A40-E156-4CA3-BB46-C077FEB11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667EC0A-1883-429B-8F73-B743C390F4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9FAA717-F83A-439C-A5A2-9B3E4A7C83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98A8E2C-B8AC-402B-AF85-4B15AC3633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2E88E68-B000-485B-89F9-00060A6FF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B014B78-B649-4EEC-90A3-6E7A7D5BBE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F4E6B48-D59B-4091-8F40-1FCEDC7C3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486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00B42C-C3EB-49FA-8D92-0CD3471B62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8945836-E41A-4B88-B342-D1223612A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FCCE0D2-92C4-46E5-992D-143C59FD0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4DA7FE9-8E2E-494B-B8DF-C43E402BC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084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F3C62BD-51FA-4874-9CDE-0B439A55D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1F37A59-0B14-4152-AAD8-59B0DF532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B830615-BC10-4C9B-9240-20F583A52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075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86EDE3-4395-4F88-BD97-7E7CDB9FA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9C9A60D-9249-4B5F-9455-A6A43F1867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DC37FD2-21CA-4D35-9160-01163EBB6F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96068FC-D59E-42EE-AE0F-65AC70EAF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86DEEA-E6C6-4B57-B157-1E148CED8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A63846-694E-4BA3-B1FD-3EA9C1BC0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212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EE0D14-FE72-4798-8970-9CDFCED20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FA77EF6-EB07-4511-980E-921BF47E50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BB03064-31E1-4B80-AAA0-684F6AD9D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2B3B429-9BAC-47E1-88AC-53642248C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6D896D-0829-4DF4-99FB-86C91F206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2062671-E355-434A-AD85-F747C9C8A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43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8B9262F-3032-494D-90C0-969EB974C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97F3C3-A9C0-443D-93B0-C20B41F607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00BD63-5670-4677-BF00-62DF6209D9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8E1B-5923-4CAF-B9CC-D14A574623CF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0BF3D1-76EF-4DC2-A169-BD021359C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6C5D55-7E5F-4181-A809-C8DC293A1D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746A1-6C2B-4A0A-9B52-5B2A1AF6763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8B4F7C-4694-4050-A684-0A1E17390B8D}"/>
              </a:ext>
            </a:extLst>
          </p:cNvPr>
          <p:cNvSpPr txBox="1"/>
          <p:nvPr userDrawn="1"/>
        </p:nvSpPr>
        <p:spPr>
          <a:xfrm>
            <a:off x="5192933" y="120025"/>
            <a:ext cx="198907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点击添加你的文本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48E19B5-3F51-46BB-998F-B32FD3DAEACD}"/>
              </a:ext>
            </a:extLst>
          </p:cNvPr>
          <p:cNvSpPr txBox="1"/>
          <p:nvPr userDrawn="1"/>
        </p:nvSpPr>
        <p:spPr>
          <a:xfrm>
            <a:off x="4978661" y="427193"/>
            <a:ext cx="266414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200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Click here to </a:t>
            </a:r>
            <a:r>
              <a:rPr lang="en-US" altLang="zh-CN" sz="1200" dirty="0" err="1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ayodd</a:t>
            </a:r>
            <a:r>
              <a:rPr lang="en-US" altLang="zh-CN" sz="1200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 </a:t>
            </a:r>
            <a:r>
              <a:rPr lang="en-US" altLang="zh-CN" sz="1200" dirty="0" err="1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ur</a:t>
            </a:r>
            <a:r>
              <a:rPr lang="en-US" altLang="zh-CN" sz="1200" dirty="0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 text here </a:t>
            </a:r>
            <a:endParaRPr lang="zh-CN" altLang="en-US" sz="1200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A15189F-2932-4763-A451-52C821D2E0B9}"/>
              </a:ext>
            </a:extLst>
          </p:cNvPr>
          <p:cNvCxnSpPr/>
          <p:nvPr userDrawn="1"/>
        </p:nvCxnSpPr>
        <p:spPr>
          <a:xfrm>
            <a:off x="5596529" y="449366"/>
            <a:ext cx="961121" cy="0"/>
          </a:xfrm>
          <a:prstGeom prst="line">
            <a:avLst/>
          </a:prstGeom>
          <a:ln>
            <a:solidFill>
              <a:srgbClr val="829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5137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14AD6D2F-FD0F-4D7F-A773-20A7399BD22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3"/>
          <a:stretch/>
        </p:blipFill>
        <p:spPr>
          <a:xfrm>
            <a:off x="0" y="0"/>
            <a:ext cx="9141781" cy="6858000"/>
          </a:xfrm>
          <a:prstGeom prst="rect">
            <a:avLst/>
          </a:prstGeom>
        </p:spPr>
      </p:pic>
      <p:sp>
        <p:nvSpPr>
          <p:cNvPr id="30" name="流程图: 文档 29">
            <a:extLst>
              <a:ext uri="{FF2B5EF4-FFF2-40B4-BE49-F238E27FC236}">
                <a16:creationId xmlns:a16="http://schemas.microsoft.com/office/drawing/2014/main" id="{195BA5E4-56F4-40DF-B548-FA2B26F26F61}"/>
              </a:ext>
            </a:extLst>
          </p:cNvPr>
          <p:cNvSpPr/>
          <p:nvPr/>
        </p:nvSpPr>
        <p:spPr>
          <a:xfrm rot="5400000" flipH="1">
            <a:off x="4926366" y="-407633"/>
            <a:ext cx="6858000" cy="7673265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流程图: 文档 30">
            <a:extLst>
              <a:ext uri="{FF2B5EF4-FFF2-40B4-BE49-F238E27FC236}">
                <a16:creationId xmlns:a16="http://schemas.microsoft.com/office/drawing/2014/main" id="{0777E731-220A-4B57-9F18-1F33893EA03E}"/>
              </a:ext>
            </a:extLst>
          </p:cNvPr>
          <p:cNvSpPr/>
          <p:nvPr/>
        </p:nvSpPr>
        <p:spPr>
          <a:xfrm rot="5400000" flipH="1">
            <a:off x="5035846" y="-310991"/>
            <a:ext cx="6677159" cy="7498318"/>
          </a:xfrm>
          <a:prstGeom prst="flowChartDocument">
            <a:avLst/>
          </a:prstGeom>
          <a:solidFill>
            <a:schemeClr val="accent2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圆角矩形 6">
            <a:extLst>
              <a:ext uri="{FF2B5EF4-FFF2-40B4-BE49-F238E27FC236}">
                <a16:creationId xmlns:a16="http://schemas.microsoft.com/office/drawing/2014/main" id="{7CAD37F6-B1EE-41F4-977D-718693DFDF13}"/>
              </a:ext>
            </a:extLst>
          </p:cNvPr>
          <p:cNvSpPr/>
          <p:nvPr/>
        </p:nvSpPr>
        <p:spPr>
          <a:xfrm>
            <a:off x="7500344" y="4456145"/>
            <a:ext cx="1956766" cy="3475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应聘人</a:t>
            </a:r>
            <a:r>
              <a:rPr lang="zh-CN" altLang="en-US" sz="1314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：</a:t>
            </a:r>
            <a:r>
              <a:rPr lang="en-US" altLang="zh-CN" sz="1314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endParaRPr lang="zh-CN" altLang="en-US" sz="1314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6BEF958-2EFF-4E48-BF52-A8EFEE572919}"/>
              </a:ext>
            </a:extLst>
          </p:cNvPr>
          <p:cNvSpPr txBox="1"/>
          <p:nvPr/>
        </p:nvSpPr>
        <p:spPr>
          <a:xfrm>
            <a:off x="5182331" y="3645254"/>
            <a:ext cx="6551098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圆角矩形 6">
            <a:extLst>
              <a:ext uri="{FF2B5EF4-FFF2-40B4-BE49-F238E27FC236}">
                <a16:creationId xmlns:a16="http://schemas.microsoft.com/office/drawing/2014/main" id="{36197E68-A626-4F64-B78C-B2665B1ED66F}"/>
              </a:ext>
            </a:extLst>
          </p:cNvPr>
          <p:cNvSpPr/>
          <p:nvPr/>
        </p:nvSpPr>
        <p:spPr>
          <a:xfrm>
            <a:off x="9677080" y="4457201"/>
            <a:ext cx="1956766" cy="3475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日期：</a:t>
            </a: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20XX.XX.XX</a:t>
            </a:r>
            <a:endParaRPr lang="zh-CN" altLang="en-US" sz="1314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0019A46-CBED-4871-B410-7EB0EC59CDC3}"/>
              </a:ext>
            </a:extLst>
          </p:cNvPr>
          <p:cNvSpPr txBox="1"/>
          <p:nvPr/>
        </p:nvSpPr>
        <p:spPr>
          <a:xfrm>
            <a:off x="5877992" y="2600614"/>
            <a:ext cx="6132696" cy="1022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工作汇报</a:t>
            </a:r>
            <a:r>
              <a:rPr lang="en-US" altLang="zh-CN" sz="54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PPT</a:t>
            </a:r>
            <a:r>
              <a:rPr lang="zh-CN" altLang="en-US" sz="54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模板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96E29A0-45E1-4AC2-B7FA-101B951E635D}"/>
              </a:ext>
            </a:extLst>
          </p:cNvPr>
          <p:cNvSpPr txBox="1"/>
          <p:nvPr/>
        </p:nvSpPr>
        <p:spPr>
          <a:xfrm>
            <a:off x="4869869" y="1641448"/>
            <a:ext cx="69256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dirty="0">
                <a:solidFill>
                  <a:schemeClr val="bg1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POWERPOINT</a:t>
            </a:r>
            <a:endParaRPr lang="zh-CN" altLang="en-US" sz="5400" dirty="0">
              <a:solidFill>
                <a:schemeClr val="bg1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  <p:pic>
        <p:nvPicPr>
          <p:cNvPr id="20" name="背景音乐.mp3">
            <a:hlinkClick r:id="" action="ppaction://media"/>
            <a:extLst>
              <a:ext uri="{FF2B5EF4-FFF2-40B4-BE49-F238E27FC236}">
                <a16:creationId xmlns:a16="http://schemas.microsoft.com/office/drawing/2014/main" id="{ABA84CB4-48DD-4F2B-94C6-F540614F98C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18261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12840" y="348493"/>
            <a:ext cx="600701" cy="60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8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5" grpId="0" animBg="1"/>
      <p:bldP spid="16" grpId="0"/>
      <p:bldP spid="17" grpId="0" animBg="1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83F41D-2BDD-469D-82FE-7A27F9A3082C}"/>
              </a:ext>
            </a:extLst>
          </p:cNvPr>
          <p:cNvGrpSpPr/>
          <p:nvPr/>
        </p:nvGrpSpPr>
        <p:grpSpPr>
          <a:xfrm>
            <a:off x="604919" y="1615688"/>
            <a:ext cx="5023190" cy="3710658"/>
            <a:chOff x="205699" y="1175265"/>
            <a:chExt cx="3198544" cy="2482399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7398052-337C-4C57-874F-209552461DD3}"/>
                </a:ext>
              </a:extLst>
            </p:cNvPr>
            <p:cNvCxnSpPr/>
            <p:nvPr/>
          </p:nvCxnSpPr>
          <p:spPr>
            <a:xfrm>
              <a:off x="2853525" y="1175265"/>
              <a:ext cx="550718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26462ED-F183-4665-8575-4A9A2CD47C90}"/>
                </a:ext>
              </a:extLst>
            </p:cNvPr>
            <p:cNvCxnSpPr/>
            <p:nvPr/>
          </p:nvCxnSpPr>
          <p:spPr>
            <a:xfrm rot="5400000">
              <a:off x="3124932" y="1450625"/>
              <a:ext cx="550718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8777C92-D440-4579-9146-7CBED8B28F00}"/>
                </a:ext>
              </a:extLst>
            </p:cNvPr>
            <p:cNvGrpSpPr/>
            <p:nvPr/>
          </p:nvGrpSpPr>
          <p:grpSpPr>
            <a:xfrm rot="10800000">
              <a:off x="205699" y="3106946"/>
              <a:ext cx="550718" cy="550718"/>
              <a:chOff x="4558146" y="1947144"/>
              <a:chExt cx="734291" cy="734291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39167890-CE6A-4025-8958-D68A6DDDE1CD}"/>
                  </a:ext>
                </a:extLst>
              </p:cNvPr>
              <p:cNvCxnSpPr/>
              <p:nvPr/>
            </p:nvCxnSpPr>
            <p:spPr>
              <a:xfrm>
                <a:off x="4558146" y="1947144"/>
                <a:ext cx="734291" cy="0"/>
              </a:xfrm>
              <a:prstGeom prst="line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CB13CBFC-6CB9-4686-AB27-6ED9D43042C0}"/>
                  </a:ext>
                </a:extLst>
              </p:cNvPr>
              <p:cNvCxnSpPr/>
              <p:nvPr/>
            </p:nvCxnSpPr>
            <p:spPr>
              <a:xfrm rot="5400000">
                <a:off x="4920022" y="2314290"/>
                <a:ext cx="734291" cy="0"/>
              </a:xfrm>
              <a:prstGeom prst="line">
                <a:avLst/>
              </a:prstGeom>
              <a:ln w="127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EEAFCAC-635F-46E6-B020-07885EE28446}"/>
              </a:ext>
            </a:extLst>
          </p:cNvPr>
          <p:cNvCxnSpPr/>
          <p:nvPr/>
        </p:nvCxnSpPr>
        <p:spPr>
          <a:xfrm>
            <a:off x="1374272" y="3018090"/>
            <a:ext cx="492028" cy="0"/>
          </a:xfrm>
          <a:prstGeom prst="line">
            <a:avLst/>
          </a:prstGeom>
          <a:ln w="38100">
            <a:solidFill>
              <a:srgbClr val="0D0D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A_文本框 32">
            <a:extLst>
              <a:ext uri="{FF2B5EF4-FFF2-40B4-BE49-F238E27FC236}">
                <a16:creationId xmlns:a16="http://schemas.microsoft.com/office/drawing/2014/main" id="{749CEBEB-A39E-47B1-987C-92C1D02FE8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74272" y="4586901"/>
            <a:ext cx="1183578" cy="33502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77" dirty="0">
                <a:solidFill>
                  <a:srgbClr val="FFFFFF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M O R E</a:t>
            </a:r>
            <a:endParaRPr lang="zh-CN" altLang="en-US" sz="1577" dirty="0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3" name="TextBox 24">
            <a:extLst>
              <a:ext uri="{FF2B5EF4-FFF2-40B4-BE49-F238E27FC236}">
                <a16:creationId xmlns:a16="http://schemas.microsoft.com/office/drawing/2014/main" id="{447333F1-E806-4CEA-A647-716F25F33D5D}"/>
              </a:ext>
            </a:extLst>
          </p:cNvPr>
          <p:cNvSpPr txBox="1"/>
          <p:nvPr/>
        </p:nvSpPr>
        <p:spPr>
          <a:xfrm>
            <a:off x="1244258" y="2006091"/>
            <a:ext cx="4383851" cy="417280"/>
          </a:xfrm>
          <a:prstGeom prst="rect">
            <a:avLst/>
          </a:prstGeom>
          <a:noFill/>
        </p:spPr>
        <p:txBody>
          <a:bodyPr wrap="square" lIns="90089" tIns="45046" rIns="90089" bIns="45046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577" b="1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A02978C-4971-4EEA-9B0A-3EEE56FA5596}"/>
              </a:ext>
            </a:extLst>
          </p:cNvPr>
          <p:cNvSpPr txBox="1"/>
          <p:nvPr/>
        </p:nvSpPr>
        <p:spPr>
          <a:xfrm>
            <a:off x="1066642" y="2518126"/>
            <a:ext cx="4212758" cy="395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你创意和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灵感</a:t>
            </a: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Hiragino Sans GB W3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3D91005-6714-415F-96F9-1B5B3DAEB294}"/>
              </a:ext>
            </a:extLst>
          </p:cNvPr>
          <p:cNvSpPr txBox="1"/>
          <p:nvPr/>
        </p:nvSpPr>
        <p:spPr>
          <a:xfrm>
            <a:off x="1239414" y="3124356"/>
            <a:ext cx="3156633" cy="2945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你创意和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灵感</a:t>
            </a: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你创意和灵感</a:t>
            </a:r>
            <a:endParaRPr lang="zh-CN" altLang="en-US" sz="1314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560F690-33B7-4386-BBCC-C70147B72B84}"/>
              </a:ext>
            </a:extLst>
          </p:cNvPr>
          <p:cNvSpPr txBox="1"/>
          <p:nvPr/>
        </p:nvSpPr>
        <p:spPr>
          <a:xfrm>
            <a:off x="1239413" y="3447858"/>
            <a:ext cx="3156633" cy="2945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你创意和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灵感</a:t>
            </a: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你创意和灵感</a:t>
            </a:r>
            <a:endParaRPr lang="zh-CN" altLang="en-US" sz="1314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ED0A885-C9ED-4968-9346-15282297C6B7}"/>
              </a:ext>
            </a:extLst>
          </p:cNvPr>
          <p:cNvSpPr txBox="1"/>
          <p:nvPr/>
        </p:nvSpPr>
        <p:spPr>
          <a:xfrm>
            <a:off x="1239414" y="3798366"/>
            <a:ext cx="3156633" cy="2945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你创意和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灵感</a:t>
            </a: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你创意和灵感</a:t>
            </a:r>
            <a:endParaRPr lang="zh-CN" altLang="en-US" sz="1314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D1F3CD6-2DF1-4CC9-848C-F343FC91E25C}"/>
              </a:ext>
            </a:extLst>
          </p:cNvPr>
          <p:cNvSpPr txBox="1"/>
          <p:nvPr/>
        </p:nvSpPr>
        <p:spPr>
          <a:xfrm>
            <a:off x="1239413" y="4121868"/>
            <a:ext cx="3156633" cy="2945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你创意和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灵感</a:t>
            </a: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Hiragino Sans GB W3" charset="-122"/>
              </a:rPr>
              <a:t>你创意和灵感</a:t>
            </a:r>
            <a:endParaRPr lang="zh-CN" altLang="en-US" sz="1314" dirty="0">
              <a:solidFill>
                <a:schemeClr val="bg2">
                  <a:lumMod val="2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BDEDF74-FA60-48DE-8E98-C4E88D2953EE}"/>
              </a:ext>
            </a:extLst>
          </p:cNvPr>
          <p:cNvSpPr/>
          <p:nvPr/>
        </p:nvSpPr>
        <p:spPr>
          <a:xfrm>
            <a:off x="6183517" y="1729212"/>
            <a:ext cx="4925085" cy="3313568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6583856A-1BA0-4323-A55C-416B677946D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964" y="1785021"/>
            <a:ext cx="4823847" cy="321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9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1EC60A1D-8EBC-4F49-AADA-69A4BD83E71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44588" y="1293960"/>
          <a:ext cx="10528454" cy="4679320"/>
        </p:xfrm>
        <a:graphic>
          <a:graphicData uri="http://schemas.openxmlformats.org/drawingml/2006/table">
            <a:tbl>
              <a:tblPr firstRow="1" bandRow="1" bandCol="1">
                <a:tableStyleId>{7DF18680-E054-41AD-8BC1-D1AEF772440D}</a:tableStyleId>
              </a:tblPr>
              <a:tblGrid>
                <a:gridCol w="210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2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673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85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bg1"/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项目</a:t>
                      </a: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bg1"/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添加标题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Noto Sans S Chinese Light" panose="020B0300000000000000" pitchFamily="34" charset="-122"/>
                        <a:ea typeface="Noto Sans S Chinese Light" panose="020B0300000000000000" pitchFamily="34" charset="-122"/>
                      </a:endParaRP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bg1"/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添加标题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Noto Sans S Chinese Light" panose="020B0300000000000000" pitchFamily="34" charset="-122"/>
                        <a:ea typeface="Noto Sans S Chinese Light" panose="020B0300000000000000" pitchFamily="34" charset="-122"/>
                      </a:endParaRP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85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产生背景</a:t>
                      </a: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请在此处添加文字</a:t>
                      </a:r>
                      <a:endParaRPr lang="zh-CN" sz="13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Noto Sans S Chinese Light" panose="020B0300000000000000" pitchFamily="34" charset="-122"/>
                        <a:ea typeface="Noto Sans S Chinese Light" panose="020B0300000000000000" pitchFamily="34" charset="-122"/>
                      </a:endParaRP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请在此处添加文字</a:t>
                      </a:r>
                      <a:endParaRPr lang="zh-CN" altLang="zh-CN" sz="13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Noto Sans S Chinese Light" panose="020B0300000000000000" pitchFamily="34" charset="-122"/>
                        <a:ea typeface="Noto Sans S Chinese Light" panose="020B0300000000000000" pitchFamily="34" charset="-122"/>
                      </a:endParaRP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85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3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构成要素</a:t>
                      </a: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请在此处添加文字</a:t>
                      </a:r>
                      <a:endParaRPr lang="zh-CN" altLang="zh-CN" sz="13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Noto Sans S Chinese Light" panose="020B0300000000000000" pitchFamily="34" charset="-122"/>
                        <a:ea typeface="Noto Sans S Chinese Light" panose="020B0300000000000000" pitchFamily="34" charset="-122"/>
                      </a:endParaRP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请在此处添加文字</a:t>
                      </a:r>
                      <a:endParaRPr lang="zh-CN" altLang="zh-CN" sz="13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Noto Sans S Chinese Light" panose="020B0300000000000000" pitchFamily="34" charset="-122"/>
                        <a:ea typeface="Noto Sans S Chinese Light" panose="020B0300000000000000" pitchFamily="34" charset="-122"/>
                      </a:endParaRP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85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挖掘机</a:t>
                      </a:r>
                      <a:r>
                        <a:rPr lang="zh-CN" sz="13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角色</a:t>
                      </a: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请在此处添加文字</a:t>
                      </a:r>
                      <a:endParaRPr lang="zh-CN" altLang="zh-CN" sz="13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Noto Sans S Chinese Light" panose="020B0300000000000000" pitchFamily="34" charset="-122"/>
                        <a:ea typeface="Noto Sans S Chinese Light" panose="020B0300000000000000" pitchFamily="34" charset="-122"/>
                      </a:endParaRP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请在此处添加文字</a:t>
                      </a:r>
                      <a:endParaRPr lang="zh-CN" altLang="zh-CN" sz="13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Noto Sans S Chinese Light" panose="020B0300000000000000" pitchFamily="34" charset="-122"/>
                        <a:ea typeface="Noto Sans S Chinese Light" panose="020B0300000000000000" pitchFamily="34" charset="-122"/>
                      </a:endParaRP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65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机械技术</a:t>
                      </a:r>
                      <a:r>
                        <a:rPr lang="zh-CN" sz="13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来源</a:t>
                      </a: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请在此处添加文字</a:t>
                      </a:r>
                      <a:endParaRPr lang="zh-CN" altLang="zh-CN" sz="13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Noto Sans S Chinese Light" panose="020B0300000000000000" pitchFamily="34" charset="-122"/>
                        <a:ea typeface="Noto Sans S Chinese Light" panose="020B0300000000000000" pitchFamily="34" charset="-122"/>
                      </a:endParaRP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请在此处添加文字</a:t>
                      </a:r>
                      <a:endParaRPr lang="zh-CN" altLang="zh-CN" sz="13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Noto Sans S Chinese Light" panose="020B0300000000000000" pitchFamily="34" charset="-122"/>
                        <a:ea typeface="Noto Sans S Chinese Light" panose="020B0300000000000000" pitchFamily="34" charset="-122"/>
                      </a:endParaRP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85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转型</a:t>
                      </a:r>
                      <a:r>
                        <a:rPr lang="zh-CN" sz="1300" b="1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隐喻</a:t>
                      </a: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请在此处添加文字</a:t>
                      </a:r>
                      <a:endParaRPr lang="zh-CN" altLang="zh-CN" sz="13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Noto Sans S Chinese Light" panose="020B0300000000000000" pitchFamily="34" charset="-122"/>
                        <a:ea typeface="Noto Sans S Chinese Light" panose="020B0300000000000000" pitchFamily="34" charset="-122"/>
                      </a:endParaRP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3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Noto Sans S Chinese Light" panose="020B0300000000000000" pitchFamily="34" charset="-122"/>
                          <a:ea typeface="Noto Sans S Chinese Light" panose="020B0300000000000000" pitchFamily="34" charset="-122"/>
                        </a:rPr>
                        <a:t>请在此处添加文字</a:t>
                      </a:r>
                      <a:endParaRPr lang="zh-CN" altLang="zh-CN" sz="13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Noto Sans S Chinese Light" panose="020B0300000000000000" pitchFamily="34" charset="-122"/>
                        <a:ea typeface="Noto Sans S Chinese Light" panose="020B0300000000000000" pitchFamily="34" charset="-122"/>
                      </a:endParaRPr>
                    </a:p>
                  </a:txBody>
                  <a:tcPr marL="74276" marR="742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535327"/>
      </p:ext>
    </p:extLst>
  </p:cSld>
  <p:clrMapOvr>
    <a:masterClrMapping/>
  </p:clrMapOvr>
  <p:transition spd="slow" advClick="0" advTm="2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AD4B809-23E2-4D2B-A89A-23CCB87AC67C}"/>
              </a:ext>
            </a:extLst>
          </p:cNvPr>
          <p:cNvCxnSpPr/>
          <p:nvPr/>
        </p:nvCxnSpPr>
        <p:spPr>
          <a:xfrm>
            <a:off x="4746649" y="1662425"/>
            <a:ext cx="0" cy="38729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8">
            <a:extLst>
              <a:ext uri="{FF2B5EF4-FFF2-40B4-BE49-F238E27FC236}">
                <a16:creationId xmlns:a16="http://schemas.microsoft.com/office/drawing/2014/main" id="{4BEDB101-5E96-4590-AB10-F376A147FC10}"/>
              </a:ext>
            </a:extLst>
          </p:cNvPr>
          <p:cNvSpPr txBox="1"/>
          <p:nvPr/>
        </p:nvSpPr>
        <p:spPr>
          <a:xfrm>
            <a:off x="970955" y="1345725"/>
            <a:ext cx="2902782" cy="4967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28" b="1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YOUR TEXT HERE</a:t>
            </a:r>
            <a:endParaRPr lang="zh-CN" altLang="en-US" sz="2628" b="1" dirty="0">
              <a:solidFill>
                <a:schemeClr val="bg1">
                  <a:lumMod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6883AB41-0119-4A6F-8B03-A675EFABFCA1}"/>
              </a:ext>
            </a:extLst>
          </p:cNvPr>
          <p:cNvSpPr/>
          <p:nvPr/>
        </p:nvSpPr>
        <p:spPr>
          <a:xfrm>
            <a:off x="1126733" y="2823118"/>
            <a:ext cx="1319044" cy="26248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839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TEXT HEHE</a:t>
            </a:r>
            <a:endParaRPr lang="zh-CN" altLang="en-US" sz="1839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2B938872-B6EB-415E-AC6B-FB944829D63F}"/>
              </a:ext>
            </a:extLst>
          </p:cNvPr>
          <p:cNvSpPr/>
          <p:nvPr/>
        </p:nvSpPr>
        <p:spPr>
          <a:xfrm>
            <a:off x="1126733" y="4208558"/>
            <a:ext cx="1319044" cy="262481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839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TEXT HEHE</a:t>
            </a:r>
            <a:endParaRPr lang="zh-CN" altLang="en-US" sz="1839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A8B9A0B-B5B1-41A0-8A9D-027BB9F76D58}"/>
              </a:ext>
            </a:extLst>
          </p:cNvPr>
          <p:cNvGraphicFramePr/>
          <p:nvPr>
            <p:extLst/>
          </p:nvPr>
        </p:nvGraphicFramePr>
        <p:xfrm>
          <a:off x="5587951" y="1444723"/>
          <a:ext cx="5509303" cy="4197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Shopping Cart">
            <a:extLst>
              <a:ext uri="{FF2B5EF4-FFF2-40B4-BE49-F238E27FC236}">
                <a16:creationId xmlns:a16="http://schemas.microsoft.com/office/drawing/2014/main" id="{59D17C9E-512E-4F17-B032-6EEC6E94E0FD}"/>
              </a:ext>
            </a:extLst>
          </p:cNvPr>
          <p:cNvSpPr>
            <a:spLocks noEditPoints="1"/>
          </p:cNvSpPr>
          <p:nvPr/>
        </p:nvSpPr>
        <p:spPr bwMode="auto">
          <a:xfrm>
            <a:off x="8731091" y="3750159"/>
            <a:ext cx="350196" cy="295656"/>
          </a:xfrm>
          <a:custGeom>
            <a:avLst/>
            <a:gdLst>
              <a:gd name="T0" fmla="*/ 28 w 397"/>
              <a:gd name="T1" fmla="*/ 0 h 392"/>
              <a:gd name="T2" fmla="*/ 0 w 397"/>
              <a:gd name="T3" fmla="*/ 27 h 392"/>
              <a:gd name="T4" fmla="*/ 28 w 397"/>
              <a:gd name="T5" fmla="*/ 55 h 392"/>
              <a:gd name="T6" fmla="*/ 42 w 397"/>
              <a:gd name="T7" fmla="*/ 51 h 392"/>
              <a:gd name="T8" fmla="*/ 64 w 397"/>
              <a:gd name="T9" fmla="*/ 66 h 392"/>
              <a:gd name="T10" fmla="*/ 65 w 397"/>
              <a:gd name="T11" fmla="*/ 69 h 392"/>
              <a:gd name="T12" fmla="*/ 113 w 397"/>
              <a:gd name="T13" fmla="*/ 264 h 392"/>
              <a:gd name="T14" fmla="*/ 132 w 397"/>
              <a:gd name="T15" fmla="*/ 272 h 392"/>
              <a:gd name="T16" fmla="*/ 121 w 397"/>
              <a:gd name="T17" fmla="*/ 305 h 392"/>
              <a:gd name="T18" fmla="*/ 71 w 397"/>
              <a:gd name="T19" fmla="*/ 349 h 392"/>
              <a:gd name="T20" fmla="*/ 114 w 397"/>
              <a:gd name="T21" fmla="*/ 392 h 392"/>
              <a:gd name="T22" fmla="*/ 158 w 397"/>
              <a:gd name="T23" fmla="*/ 356 h 392"/>
              <a:gd name="T24" fmla="*/ 284 w 397"/>
              <a:gd name="T25" fmla="*/ 358 h 392"/>
              <a:gd name="T26" fmla="*/ 324 w 397"/>
              <a:gd name="T27" fmla="*/ 392 h 392"/>
              <a:gd name="T28" fmla="*/ 366 w 397"/>
              <a:gd name="T29" fmla="*/ 351 h 392"/>
              <a:gd name="T30" fmla="*/ 324 w 397"/>
              <a:gd name="T31" fmla="*/ 309 h 392"/>
              <a:gd name="T32" fmla="*/ 285 w 397"/>
              <a:gd name="T33" fmla="*/ 340 h 392"/>
              <a:gd name="T34" fmla="*/ 157 w 397"/>
              <a:gd name="T35" fmla="*/ 339 h 392"/>
              <a:gd name="T36" fmla="*/ 137 w 397"/>
              <a:gd name="T37" fmla="*/ 311 h 392"/>
              <a:gd name="T38" fmla="*/ 151 w 397"/>
              <a:gd name="T39" fmla="*/ 272 h 392"/>
              <a:gd name="T40" fmla="*/ 356 w 397"/>
              <a:gd name="T41" fmla="*/ 263 h 392"/>
              <a:gd name="T42" fmla="*/ 367 w 397"/>
              <a:gd name="T43" fmla="*/ 253 h 392"/>
              <a:gd name="T44" fmla="*/ 395 w 397"/>
              <a:gd name="T45" fmla="*/ 110 h 392"/>
              <a:gd name="T46" fmla="*/ 385 w 397"/>
              <a:gd name="T47" fmla="*/ 95 h 392"/>
              <a:gd name="T48" fmla="*/ 78 w 397"/>
              <a:gd name="T49" fmla="*/ 54 h 392"/>
              <a:gd name="T50" fmla="*/ 54 w 397"/>
              <a:gd name="T51" fmla="*/ 37 h 392"/>
              <a:gd name="T52" fmla="*/ 56 w 397"/>
              <a:gd name="T53" fmla="*/ 27 h 392"/>
              <a:gd name="T54" fmla="*/ 28 w 397"/>
              <a:gd name="T55" fmla="*/ 0 h 392"/>
              <a:gd name="T56" fmla="*/ 28 w 397"/>
              <a:gd name="T57" fmla="*/ 18 h 392"/>
              <a:gd name="T58" fmla="*/ 37 w 397"/>
              <a:gd name="T59" fmla="*/ 27 h 392"/>
              <a:gd name="T60" fmla="*/ 28 w 397"/>
              <a:gd name="T61" fmla="*/ 37 h 392"/>
              <a:gd name="T62" fmla="*/ 18 w 397"/>
              <a:gd name="T63" fmla="*/ 27 h 392"/>
              <a:gd name="T64" fmla="*/ 28 w 397"/>
              <a:gd name="T65" fmla="*/ 18 h 392"/>
              <a:gd name="T66" fmla="*/ 93 w 397"/>
              <a:gd name="T67" fmla="*/ 81 h 392"/>
              <a:gd name="T68" fmla="*/ 369 w 397"/>
              <a:gd name="T69" fmla="*/ 118 h 392"/>
              <a:gd name="T70" fmla="*/ 345 w 397"/>
              <a:gd name="T71" fmla="*/ 239 h 392"/>
              <a:gd name="T72" fmla="*/ 134 w 397"/>
              <a:gd name="T73" fmla="*/ 248 h 392"/>
              <a:gd name="T74" fmla="*/ 93 w 397"/>
              <a:gd name="T75" fmla="*/ 81 h 392"/>
              <a:gd name="T76" fmla="*/ 114 w 397"/>
              <a:gd name="T77" fmla="*/ 322 h 392"/>
              <a:gd name="T78" fmla="*/ 140 w 397"/>
              <a:gd name="T79" fmla="*/ 349 h 392"/>
              <a:gd name="T80" fmla="*/ 114 w 397"/>
              <a:gd name="T81" fmla="*/ 374 h 392"/>
              <a:gd name="T82" fmla="*/ 88 w 397"/>
              <a:gd name="T83" fmla="*/ 349 h 392"/>
              <a:gd name="T84" fmla="*/ 114 w 397"/>
              <a:gd name="T85" fmla="*/ 322 h 392"/>
              <a:gd name="T86" fmla="*/ 324 w 397"/>
              <a:gd name="T87" fmla="*/ 327 h 392"/>
              <a:gd name="T88" fmla="*/ 348 w 397"/>
              <a:gd name="T89" fmla="*/ 351 h 392"/>
              <a:gd name="T90" fmla="*/ 324 w 397"/>
              <a:gd name="T91" fmla="*/ 374 h 392"/>
              <a:gd name="T92" fmla="*/ 302 w 397"/>
              <a:gd name="T93" fmla="*/ 351 h 392"/>
              <a:gd name="T94" fmla="*/ 324 w 397"/>
              <a:gd name="T95" fmla="*/ 327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7" h="392">
                <a:moveTo>
                  <a:pt x="28" y="0"/>
                </a:moveTo>
                <a:cubicBezTo>
                  <a:pt x="13" y="0"/>
                  <a:pt x="0" y="12"/>
                  <a:pt x="0" y="27"/>
                </a:cubicBezTo>
                <a:cubicBezTo>
                  <a:pt x="0" y="42"/>
                  <a:pt x="13" y="55"/>
                  <a:pt x="28" y="55"/>
                </a:cubicBezTo>
                <a:cubicBezTo>
                  <a:pt x="33" y="55"/>
                  <a:pt x="38" y="53"/>
                  <a:pt x="42" y="51"/>
                </a:cubicBezTo>
                <a:lnTo>
                  <a:pt x="64" y="66"/>
                </a:lnTo>
                <a:cubicBezTo>
                  <a:pt x="64" y="67"/>
                  <a:pt x="64" y="68"/>
                  <a:pt x="65" y="69"/>
                </a:cubicBezTo>
                <a:lnTo>
                  <a:pt x="113" y="264"/>
                </a:lnTo>
                <a:cubicBezTo>
                  <a:pt x="116" y="272"/>
                  <a:pt x="120" y="273"/>
                  <a:pt x="132" y="272"/>
                </a:cubicBezTo>
                <a:lnTo>
                  <a:pt x="121" y="305"/>
                </a:lnTo>
                <a:cubicBezTo>
                  <a:pt x="85" y="301"/>
                  <a:pt x="71" y="331"/>
                  <a:pt x="71" y="349"/>
                </a:cubicBezTo>
                <a:cubicBezTo>
                  <a:pt x="71" y="373"/>
                  <a:pt x="90" y="392"/>
                  <a:pt x="114" y="392"/>
                </a:cubicBezTo>
                <a:cubicBezTo>
                  <a:pt x="135" y="392"/>
                  <a:pt x="154" y="377"/>
                  <a:pt x="158" y="356"/>
                </a:cubicBezTo>
                <a:lnTo>
                  <a:pt x="284" y="358"/>
                </a:lnTo>
                <a:cubicBezTo>
                  <a:pt x="288" y="377"/>
                  <a:pt x="304" y="392"/>
                  <a:pt x="324" y="392"/>
                </a:cubicBezTo>
                <a:cubicBezTo>
                  <a:pt x="347" y="392"/>
                  <a:pt x="366" y="374"/>
                  <a:pt x="366" y="351"/>
                </a:cubicBezTo>
                <a:cubicBezTo>
                  <a:pt x="366" y="328"/>
                  <a:pt x="347" y="309"/>
                  <a:pt x="324" y="309"/>
                </a:cubicBezTo>
                <a:cubicBezTo>
                  <a:pt x="305" y="309"/>
                  <a:pt x="290" y="323"/>
                  <a:pt x="285" y="340"/>
                </a:cubicBezTo>
                <a:lnTo>
                  <a:pt x="157" y="339"/>
                </a:lnTo>
                <a:cubicBezTo>
                  <a:pt x="154" y="327"/>
                  <a:pt x="147" y="318"/>
                  <a:pt x="137" y="311"/>
                </a:cubicBezTo>
                <a:lnTo>
                  <a:pt x="151" y="272"/>
                </a:lnTo>
                <a:lnTo>
                  <a:pt x="356" y="263"/>
                </a:lnTo>
                <a:cubicBezTo>
                  <a:pt x="362" y="263"/>
                  <a:pt x="366" y="259"/>
                  <a:pt x="367" y="253"/>
                </a:cubicBezTo>
                <a:lnTo>
                  <a:pt x="395" y="110"/>
                </a:lnTo>
                <a:cubicBezTo>
                  <a:pt x="397" y="103"/>
                  <a:pt x="392" y="96"/>
                  <a:pt x="385" y="95"/>
                </a:cubicBezTo>
                <a:lnTo>
                  <a:pt x="78" y="54"/>
                </a:lnTo>
                <a:lnTo>
                  <a:pt x="54" y="37"/>
                </a:lnTo>
                <a:cubicBezTo>
                  <a:pt x="55" y="34"/>
                  <a:pt x="56" y="31"/>
                  <a:pt x="56" y="27"/>
                </a:cubicBezTo>
                <a:cubicBezTo>
                  <a:pt x="56" y="12"/>
                  <a:pt x="43" y="0"/>
                  <a:pt x="28" y="0"/>
                </a:cubicBezTo>
                <a:close/>
                <a:moveTo>
                  <a:pt x="28" y="18"/>
                </a:moveTo>
                <a:cubicBezTo>
                  <a:pt x="33" y="18"/>
                  <a:pt x="37" y="22"/>
                  <a:pt x="37" y="27"/>
                </a:cubicBezTo>
                <a:cubicBezTo>
                  <a:pt x="37" y="33"/>
                  <a:pt x="33" y="37"/>
                  <a:pt x="28" y="37"/>
                </a:cubicBezTo>
                <a:cubicBezTo>
                  <a:pt x="22" y="37"/>
                  <a:pt x="18" y="33"/>
                  <a:pt x="18" y="27"/>
                </a:cubicBezTo>
                <a:cubicBezTo>
                  <a:pt x="18" y="22"/>
                  <a:pt x="22" y="18"/>
                  <a:pt x="28" y="18"/>
                </a:cubicBezTo>
                <a:close/>
                <a:moveTo>
                  <a:pt x="93" y="81"/>
                </a:moveTo>
                <a:lnTo>
                  <a:pt x="369" y="118"/>
                </a:lnTo>
                <a:lnTo>
                  <a:pt x="345" y="239"/>
                </a:lnTo>
                <a:lnTo>
                  <a:pt x="134" y="248"/>
                </a:lnTo>
                <a:lnTo>
                  <a:pt x="93" y="81"/>
                </a:lnTo>
                <a:close/>
                <a:moveTo>
                  <a:pt x="114" y="322"/>
                </a:moveTo>
                <a:cubicBezTo>
                  <a:pt x="128" y="322"/>
                  <a:pt x="140" y="335"/>
                  <a:pt x="140" y="349"/>
                </a:cubicBezTo>
                <a:cubicBezTo>
                  <a:pt x="140" y="363"/>
                  <a:pt x="128" y="374"/>
                  <a:pt x="114" y="374"/>
                </a:cubicBezTo>
                <a:cubicBezTo>
                  <a:pt x="99" y="374"/>
                  <a:pt x="88" y="363"/>
                  <a:pt x="88" y="349"/>
                </a:cubicBezTo>
                <a:cubicBezTo>
                  <a:pt x="88" y="335"/>
                  <a:pt x="99" y="322"/>
                  <a:pt x="114" y="322"/>
                </a:cubicBezTo>
                <a:close/>
                <a:moveTo>
                  <a:pt x="324" y="327"/>
                </a:moveTo>
                <a:cubicBezTo>
                  <a:pt x="338" y="327"/>
                  <a:pt x="348" y="338"/>
                  <a:pt x="348" y="351"/>
                </a:cubicBezTo>
                <a:cubicBezTo>
                  <a:pt x="348" y="364"/>
                  <a:pt x="338" y="374"/>
                  <a:pt x="324" y="374"/>
                </a:cubicBezTo>
                <a:cubicBezTo>
                  <a:pt x="311" y="374"/>
                  <a:pt x="302" y="364"/>
                  <a:pt x="302" y="351"/>
                </a:cubicBezTo>
                <a:cubicBezTo>
                  <a:pt x="302" y="338"/>
                  <a:pt x="311" y="327"/>
                  <a:pt x="324" y="32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0140" tIns="60070" rIns="120140" bIns="6007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14" dirty="0">
              <a:solidFill>
                <a:schemeClr val="bg1">
                  <a:lumMod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" pitchFamily="34" charset="0"/>
            </a:endParaRPr>
          </a:p>
        </p:txBody>
      </p:sp>
      <p:sp>
        <p:nvSpPr>
          <p:cNvPr id="14" name="文本框 16">
            <a:extLst>
              <a:ext uri="{FF2B5EF4-FFF2-40B4-BE49-F238E27FC236}">
                <a16:creationId xmlns:a16="http://schemas.microsoft.com/office/drawing/2014/main" id="{FF0E9742-2C5A-4B4B-9B7F-F3BA1D79CF30}"/>
              </a:ext>
            </a:extLst>
          </p:cNvPr>
          <p:cNvSpPr txBox="1"/>
          <p:nvPr/>
        </p:nvSpPr>
        <p:spPr>
          <a:xfrm>
            <a:off x="9081287" y="3898497"/>
            <a:ext cx="1430251" cy="1305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28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YOUR TEXT HERE</a:t>
            </a:r>
            <a:endParaRPr lang="zh-CN" altLang="en-US" sz="2628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7B5768D-1CB2-406E-958F-71AF8C9E6D8E}"/>
              </a:ext>
            </a:extLst>
          </p:cNvPr>
          <p:cNvCxnSpPr/>
          <p:nvPr/>
        </p:nvCxnSpPr>
        <p:spPr>
          <a:xfrm>
            <a:off x="8731091" y="3602421"/>
            <a:ext cx="1780447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2BFE1123-1956-46E3-812B-82969F53D1D6}"/>
              </a:ext>
            </a:extLst>
          </p:cNvPr>
          <p:cNvSpPr txBox="1"/>
          <p:nvPr/>
        </p:nvSpPr>
        <p:spPr>
          <a:xfrm>
            <a:off x="676595" y="3264955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AC22F4B-711F-4470-8290-24BB3BC58627}"/>
              </a:ext>
            </a:extLst>
          </p:cNvPr>
          <p:cNvSpPr txBox="1"/>
          <p:nvPr/>
        </p:nvSpPr>
        <p:spPr>
          <a:xfrm>
            <a:off x="665931" y="4705119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id="{CF5B28AE-3BE7-45E1-A55E-1B3EEDA4C569}"/>
              </a:ext>
            </a:extLst>
          </p:cNvPr>
          <p:cNvSpPr txBox="1"/>
          <p:nvPr/>
        </p:nvSpPr>
        <p:spPr>
          <a:xfrm>
            <a:off x="953718" y="1725218"/>
            <a:ext cx="3925673" cy="976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31"/>
              </a:lnSpc>
            </a:pPr>
            <a:r>
              <a:rPr lang="en-US" sz="1314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Lato Light" charset="0"/>
              </a:rPr>
              <a:t>Entrepreneurial activities differ substantially depending on the type of organization and creativity involved</a:t>
            </a:r>
          </a:p>
        </p:txBody>
      </p:sp>
    </p:spTree>
    <p:extLst>
      <p:ext uri="{BB962C8B-B14F-4D97-AF65-F5344CB8AC3E}">
        <p14:creationId xmlns:p14="http://schemas.microsoft.com/office/powerpoint/2010/main" val="52662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1617ADD8-9D23-41E1-98C4-BA43D337B1C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8600536" cy="68589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505492F-7B69-4AFF-8BD0-43AFB5C214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65" t="6205" r="1"/>
          <a:stretch/>
        </p:blipFill>
        <p:spPr>
          <a:xfrm flipH="1">
            <a:off x="9948814" y="1"/>
            <a:ext cx="2243185" cy="6857999"/>
          </a:xfrm>
          <a:prstGeom prst="rect">
            <a:avLst/>
          </a:prstGeom>
        </p:spPr>
      </p:pic>
      <p:sp>
        <p:nvSpPr>
          <p:cNvPr id="22" name="流程图: 文档 21">
            <a:extLst>
              <a:ext uri="{FF2B5EF4-FFF2-40B4-BE49-F238E27FC236}">
                <a16:creationId xmlns:a16="http://schemas.microsoft.com/office/drawing/2014/main" id="{5A41844D-2486-4275-ACD6-8525B0E4D8EF}"/>
              </a:ext>
            </a:extLst>
          </p:cNvPr>
          <p:cNvSpPr/>
          <p:nvPr/>
        </p:nvSpPr>
        <p:spPr>
          <a:xfrm rot="5400000" flipH="1">
            <a:off x="4518950" y="-815050"/>
            <a:ext cx="6858000" cy="8488101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66A2D7B-3FB2-4CA4-888B-5718B8E393C6}"/>
              </a:ext>
            </a:extLst>
          </p:cNvPr>
          <p:cNvSpPr txBox="1"/>
          <p:nvPr/>
        </p:nvSpPr>
        <p:spPr>
          <a:xfrm>
            <a:off x="5413238" y="3610940"/>
            <a:ext cx="351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911">
              <a:defRPr/>
            </a:pPr>
            <a:r>
              <a:rPr kumimoji="1" lang="zh-CN" altLang="en-US" sz="4000" b="1" kern="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ea"/>
              </a:rPr>
              <a:t>不足之处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39CB857-E39B-4406-940B-04965B4C67B4}"/>
              </a:ext>
            </a:extLst>
          </p:cNvPr>
          <p:cNvSpPr/>
          <p:nvPr/>
        </p:nvSpPr>
        <p:spPr>
          <a:xfrm>
            <a:off x="5413238" y="4376049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4" spc="788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id="{377D376B-75DE-4D3D-8371-F7CED63E8FDE}"/>
              </a:ext>
            </a:extLst>
          </p:cNvPr>
          <p:cNvSpPr txBox="1"/>
          <p:nvPr/>
        </p:nvSpPr>
        <p:spPr>
          <a:xfrm>
            <a:off x="5413237" y="4765391"/>
            <a:ext cx="5119932" cy="67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31"/>
              </a:lnSpc>
            </a:pPr>
            <a:r>
              <a:rPr 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Lato Light" charset="0"/>
              </a:rPr>
              <a:t>Entrepreneurial activities differ substantially depending on the type of organization and creativity involved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3957558-06F2-4149-B08D-8EFC06AF067E}"/>
              </a:ext>
            </a:extLst>
          </p:cNvPr>
          <p:cNvSpPr/>
          <p:nvPr/>
        </p:nvSpPr>
        <p:spPr>
          <a:xfrm>
            <a:off x="7623940" y="1371121"/>
            <a:ext cx="4568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PART  03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435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1130">
            <a:extLst>
              <a:ext uri="{FF2B5EF4-FFF2-40B4-BE49-F238E27FC236}">
                <a16:creationId xmlns:a16="http://schemas.microsoft.com/office/drawing/2014/main" id="{4C115533-263D-4766-A113-6AA575C88241}"/>
              </a:ext>
            </a:extLst>
          </p:cNvPr>
          <p:cNvGrpSpPr/>
          <p:nvPr/>
        </p:nvGrpSpPr>
        <p:grpSpPr>
          <a:xfrm>
            <a:off x="6050301" y="2075097"/>
            <a:ext cx="2273128" cy="3139928"/>
            <a:chOff x="44" y="-1"/>
            <a:chExt cx="4613608" cy="6372889"/>
          </a:xfrm>
          <a:solidFill>
            <a:schemeClr val="bg2">
              <a:lumMod val="10000"/>
            </a:schemeClr>
          </a:solidFill>
        </p:grpSpPr>
        <p:sp>
          <p:nvSpPr>
            <p:cNvPr id="7" name="Shape 21124">
              <a:extLst>
                <a:ext uri="{FF2B5EF4-FFF2-40B4-BE49-F238E27FC236}">
                  <a16:creationId xmlns:a16="http://schemas.microsoft.com/office/drawing/2014/main" id="{B1942830-EBF3-40AD-B665-CEE0E6EEA97A}"/>
                </a:ext>
              </a:extLst>
            </p:cNvPr>
            <p:cNvSpPr/>
            <p:nvPr/>
          </p:nvSpPr>
          <p:spPr>
            <a:xfrm>
              <a:off x="7495" y="-1"/>
              <a:ext cx="4606157" cy="637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0" h="21577" extrusionOk="0">
                  <a:moveTo>
                    <a:pt x="20505" y="0"/>
                  </a:moveTo>
                  <a:lnTo>
                    <a:pt x="13577" y="6311"/>
                  </a:lnTo>
                  <a:lnTo>
                    <a:pt x="13938" y="8655"/>
                  </a:lnTo>
                  <a:lnTo>
                    <a:pt x="14919" y="8831"/>
                  </a:lnTo>
                  <a:cubicBezTo>
                    <a:pt x="14919" y="8831"/>
                    <a:pt x="14558" y="6487"/>
                    <a:pt x="14558" y="6487"/>
                  </a:cubicBezTo>
                  <a:cubicBezTo>
                    <a:pt x="14560" y="6485"/>
                    <a:pt x="21488" y="176"/>
                    <a:pt x="21488" y="176"/>
                  </a:cubicBezTo>
                  <a:lnTo>
                    <a:pt x="20505" y="0"/>
                  </a:lnTo>
                  <a:close/>
                  <a:moveTo>
                    <a:pt x="21490" y="180"/>
                  </a:moveTo>
                  <a:cubicBezTo>
                    <a:pt x="21490" y="180"/>
                    <a:pt x="14561" y="6492"/>
                    <a:pt x="14561" y="6492"/>
                  </a:cubicBezTo>
                  <a:lnTo>
                    <a:pt x="14921" y="8835"/>
                  </a:lnTo>
                  <a:lnTo>
                    <a:pt x="21490" y="180"/>
                  </a:lnTo>
                  <a:close/>
                  <a:moveTo>
                    <a:pt x="10003" y="9571"/>
                  </a:moveTo>
                  <a:lnTo>
                    <a:pt x="663" y="18086"/>
                  </a:lnTo>
                  <a:lnTo>
                    <a:pt x="658" y="18085"/>
                  </a:lnTo>
                  <a:cubicBezTo>
                    <a:pt x="140" y="18535"/>
                    <a:pt x="-110" y="19145"/>
                    <a:pt x="45" y="19768"/>
                  </a:cubicBezTo>
                  <a:cubicBezTo>
                    <a:pt x="244" y="20563"/>
                    <a:pt x="1049" y="21156"/>
                    <a:pt x="2043" y="21334"/>
                  </a:cubicBezTo>
                  <a:lnTo>
                    <a:pt x="2848" y="21479"/>
                  </a:lnTo>
                  <a:cubicBezTo>
                    <a:pt x="3210" y="21565"/>
                    <a:pt x="3598" y="21600"/>
                    <a:pt x="3997" y="21563"/>
                  </a:cubicBezTo>
                  <a:cubicBezTo>
                    <a:pt x="4059" y="21557"/>
                    <a:pt x="4122" y="21549"/>
                    <a:pt x="4184" y="21540"/>
                  </a:cubicBezTo>
                  <a:cubicBezTo>
                    <a:pt x="4985" y="21424"/>
                    <a:pt x="5637" y="21055"/>
                    <a:pt x="6028" y="20563"/>
                  </a:cubicBezTo>
                  <a:cubicBezTo>
                    <a:pt x="6047" y="20539"/>
                    <a:pt x="6066" y="20516"/>
                    <a:pt x="6083" y="20492"/>
                  </a:cubicBezTo>
                  <a:lnTo>
                    <a:pt x="11537" y="13302"/>
                  </a:lnTo>
                  <a:lnTo>
                    <a:pt x="10991" y="9749"/>
                  </a:lnTo>
                  <a:cubicBezTo>
                    <a:pt x="10991" y="9749"/>
                    <a:pt x="1644" y="18271"/>
                    <a:pt x="1644" y="18271"/>
                  </a:cubicBezTo>
                  <a:cubicBezTo>
                    <a:pt x="1255" y="18609"/>
                    <a:pt x="1015" y="19038"/>
                    <a:pt x="985" y="19494"/>
                  </a:cubicBezTo>
                  <a:cubicBezTo>
                    <a:pt x="1011" y="19037"/>
                    <a:pt x="1248" y="18609"/>
                    <a:pt x="1634" y="18270"/>
                  </a:cubicBezTo>
                  <a:lnTo>
                    <a:pt x="1637" y="18270"/>
                  </a:lnTo>
                  <a:cubicBezTo>
                    <a:pt x="1637" y="18270"/>
                    <a:pt x="10984" y="9747"/>
                    <a:pt x="10984" y="9747"/>
                  </a:cubicBezTo>
                  <a:lnTo>
                    <a:pt x="10003" y="9571"/>
                  </a:lnTo>
                  <a:close/>
                  <a:moveTo>
                    <a:pt x="1048" y="20005"/>
                  </a:moveTo>
                  <a:cubicBezTo>
                    <a:pt x="1075" y="20100"/>
                    <a:pt x="1110" y="20191"/>
                    <a:pt x="1154" y="20279"/>
                  </a:cubicBezTo>
                  <a:cubicBezTo>
                    <a:pt x="1109" y="20191"/>
                    <a:pt x="1075" y="20099"/>
                    <a:pt x="1048" y="20005"/>
                  </a:cubicBezTo>
                  <a:close/>
                  <a:moveTo>
                    <a:pt x="1230" y="20413"/>
                  </a:moveTo>
                  <a:cubicBezTo>
                    <a:pt x="1264" y="20468"/>
                    <a:pt x="1301" y="20522"/>
                    <a:pt x="1341" y="20574"/>
                  </a:cubicBezTo>
                  <a:cubicBezTo>
                    <a:pt x="1301" y="20522"/>
                    <a:pt x="1265" y="20468"/>
                    <a:pt x="1230" y="20413"/>
                  </a:cubicBezTo>
                  <a:close/>
                  <a:moveTo>
                    <a:pt x="1468" y="20727"/>
                  </a:moveTo>
                  <a:cubicBezTo>
                    <a:pt x="1487" y="20747"/>
                    <a:pt x="1509" y="20765"/>
                    <a:pt x="1528" y="20785"/>
                  </a:cubicBezTo>
                  <a:cubicBezTo>
                    <a:pt x="1509" y="20766"/>
                    <a:pt x="1487" y="20747"/>
                    <a:pt x="1468" y="20727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058" tIns="50058" rIns="50058" bIns="50058" numCol="1" anchor="ctr">
              <a:noAutofit/>
            </a:bodyPr>
            <a:lstStyle/>
            <a:p>
              <a:pPr defTabSz="168952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42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8" name="Group 21129">
              <a:extLst>
                <a:ext uri="{FF2B5EF4-FFF2-40B4-BE49-F238E27FC236}">
                  <a16:creationId xmlns:a16="http://schemas.microsoft.com/office/drawing/2014/main" id="{E8A2BCF1-7A48-4161-8C45-789B84EEFA30}"/>
                </a:ext>
              </a:extLst>
            </p:cNvPr>
            <p:cNvGrpSpPr/>
            <p:nvPr/>
          </p:nvGrpSpPr>
          <p:grpSpPr>
            <a:xfrm>
              <a:off x="44" y="178"/>
              <a:ext cx="4612977" cy="6352927"/>
              <a:chOff x="-7451" y="0"/>
              <a:chExt cx="4612975" cy="6352925"/>
            </a:xfrm>
            <a:grpFill/>
          </p:grpSpPr>
          <p:grpSp>
            <p:nvGrpSpPr>
              <p:cNvPr id="9" name="Group 21127">
                <a:extLst>
                  <a:ext uri="{FF2B5EF4-FFF2-40B4-BE49-F238E27FC236}">
                    <a16:creationId xmlns:a16="http://schemas.microsoft.com/office/drawing/2014/main" id="{A3082FB0-7C09-44EE-8822-6CFB90F70CB1}"/>
                  </a:ext>
                </a:extLst>
              </p:cNvPr>
              <p:cNvGrpSpPr/>
              <p:nvPr/>
            </p:nvGrpSpPr>
            <p:grpSpPr>
              <a:xfrm>
                <a:off x="2910099" y="0"/>
                <a:ext cx="1695426" cy="2608200"/>
                <a:chOff x="0" y="0"/>
                <a:chExt cx="1695425" cy="2608199"/>
              </a:xfrm>
              <a:grpFill/>
            </p:grpSpPr>
            <p:sp>
              <p:nvSpPr>
                <p:cNvPr id="11" name="Shape 21125">
                  <a:extLst>
                    <a:ext uri="{FF2B5EF4-FFF2-40B4-BE49-F238E27FC236}">
                      <a16:creationId xmlns:a16="http://schemas.microsoft.com/office/drawing/2014/main" id="{D777DBF9-1D28-44BA-A4DE-23304B001198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1695425" cy="19163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679" y="21600"/>
                      </a:moveTo>
                      <a:lnTo>
                        <a:pt x="0" y="21014"/>
                      </a:lnTo>
                      <a:lnTo>
                        <a:pt x="18921" y="0"/>
                      </a:lnTo>
                      <a:lnTo>
                        <a:pt x="21600" y="586"/>
                      </a:lnTo>
                      <a:cubicBezTo>
                        <a:pt x="21600" y="586"/>
                        <a:pt x="2679" y="21600"/>
                        <a:pt x="2679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058" tIns="50058" rIns="50058" bIns="50058" numCol="1" anchor="ctr">
                  <a:noAutofit/>
                </a:bodyPr>
                <a:lstStyle/>
                <a:p>
                  <a:pPr defTabSz="168952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3942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  <p:sp>
              <p:nvSpPr>
                <p:cNvPr id="12" name="Shape 21126">
                  <a:extLst>
                    <a:ext uri="{FF2B5EF4-FFF2-40B4-BE49-F238E27FC236}">
                      <a16:creationId xmlns:a16="http://schemas.microsoft.com/office/drawing/2014/main" id="{0FA78881-25ED-4256-AE2F-BA1186090E18}"/>
                    </a:ext>
                  </a:extLst>
                </p:cNvPr>
                <p:cNvSpPr/>
                <p:nvPr/>
              </p:nvSpPr>
              <p:spPr>
                <a:xfrm>
                  <a:off x="0" y="1863871"/>
                  <a:ext cx="287534" cy="7443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5804" y="20090"/>
                      </a:lnTo>
                      <a:lnTo>
                        <a:pt x="0" y="0"/>
                      </a:lnTo>
                      <a:lnTo>
                        <a:pt x="15796" y="1510"/>
                      </a:lnTo>
                      <a:cubicBezTo>
                        <a:pt x="15796" y="151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058" tIns="50058" rIns="50058" bIns="50058" numCol="1" anchor="ctr">
                  <a:noAutofit/>
                </a:bodyPr>
                <a:lstStyle/>
                <a:p>
                  <a:pPr defTabSz="168952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  <a:latin typeface="Gill Sans"/>
                      <a:ea typeface="Gill Sans"/>
                      <a:cs typeface="Gill Sans"/>
                      <a:sym typeface="Gill Sans"/>
                    </a:defRPr>
                  </a:pPr>
                  <a:endParaRPr sz="3942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endParaRPr>
                </a:p>
              </p:txBody>
            </p:sp>
          </p:grpSp>
          <p:sp>
            <p:nvSpPr>
              <p:cNvPr id="10" name="Shape 21128">
                <a:extLst>
                  <a:ext uri="{FF2B5EF4-FFF2-40B4-BE49-F238E27FC236}">
                    <a16:creationId xmlns:a16="http://schemas.microsoft.com/office/drawing/2014/main" id="{7DF29E45-1267-41BB-B098-6E90C7456F8B}"/>
                  </a:ext>
                </a:extLst>
              </p:cNvPr>
              <p:cNvSpPr/>
              <p:nvPr/>
            </p:nvSpPr>
            <p:spPr>
              <a:xfrm>
                <a:off x="-7452" y="2826578"/>
                <a:ext cx="2354289" cy="35263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6" h="21600" extrusionOk="0">
                    <a:moveTo>
                      <a:pt x="19477" y="0"/>
                    </a:moveTo>
                    <a:lnTo>
                      <a:pt x="1296" y="15402"/>
                    </a:lnTo>
                    <a:lnTo>
                      <a:pt x="1287" y="15402"/>
                    </a:lnTo>
                    <a:cubicBezTo>
                      <a:pt x="278" y="16217"/>
                      <a:pt x="-214" y="17321"/>
                      <a:pt x="89" y="18448"/>
                    </a:cubicBezTo>
                    <a:cubicBezTo>
                      <a:pt x="475" y="19886"/>
                      <a:pt x="2047" y="20958"/>
                      <a:pt x="3982" y="21281"/>
                    </a:cubicBezTo>
                    <a:lnTo>
                      <a:pt x="5892" y="21600"/>
                    </a:lnTo>
                    <a:cubicBezTo>
                      <a:pt x="3956" y="21277"/>
                      <a:pt x="2384" y="20205"/>
                      <a:pt x="1998" y="18766"/>
                    </a:cubicBezTo>
                    <a:cubicBezTo>
                      <a:pt x="1697" y="17646"/>
                      <a:pt x="2185" y="16550"/>
                      <a:pt x="3182" y="15737"/>
                    </a:cubicBezTo>
                    <a:lnTo>
                      <a:pt x="3187" y="15737"/>
                    </a:lnTo>
                    <a:cubicBezTo>
                      <a:pt x="3187" y="15737"/>
                      <a:pt x="21386" y="319"/>
                      <a:pt x="21386" y="319"/>
                    </a:cubicBezTo>
                    <a:lnTo>
                      <a:pt x="19477" y="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50058" tIns="50058" rIns="50058" bIns="50058" numCol="1" anchor="ctr">
                <a:noAutofit/>
              </a:bodyPr>
              <a:lstStyle/>
              <a:p>
                <a:pPr defTabSz="168952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3942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</p:grpSp>
      <p:grpSp>
        <p:nvGrpSpPr>
          <p:cNvPr id="13" name="Group 21134">
            <a:extLst>
              <a:ext uri="{FF2B5EF4-FFF2-40B4-BE49-F238E27FC236}">
                <a16:creationId xmlns:a16="http://schemas.microsoft.com/office/drawing/2014/main" id="{AC696134-CA39-4F7B-88A6-B24898548297}"/>
              </a:ext>
            </a:extLst>
          </p:cNvPr>
          <p:cNvGrpSpPr/>
          <p:nvPr/>
        </p:nvGrpSpPr>
        <p:grpSpPr>
          <a:xfrm>
            <a:off x="4903912" y="1420991"/>
            <a:ext cx="3288034" cy="4057331"/>
            <a:chOff x="0" y="0"/>
            <a:chExt cx="6673489" cy="8234880"/>
          </a:xfrm>
          <a:solidFill>
            <a:srgbClr val="383E51"/>
          </a:solidFill>
        </p:grpSpPr>
        <p:sp>
          <p:nvSpPr>
            <p:cNvPr id="14" name="Shape 21131">
              <a:extLst>
                <a:ext uri="{FF2B5EF4-FFF2-40B4-BE49-F238E27FC236}">
                  <a16:creationId xmlns:a16="http://schemas.microsoft.com/office/drawing/2014/main" id="{08D626D3-7A29-45C9-8CD9-EEC2F3753C45}"/>
                </a:ext>
              </a:extLst>
            </p:cNvPr>
            <p:cNvSpPr/>
            <p:nvPr/>
          </p:nvSpPr>
          <p:spPr>
            <a:xfrm>
              <a:off x="0" y="0"/>
              <a:ext cx="6673490" cy="8234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6" h="21582" extrusionOk="0">
                  <a:moveTo>
                    <a:pt x="20845" y="0"/>
                  </a:moveTo>
                  <a:lnTo>
                    <a:pt x="15271" y="4952"/>
                  </a:lnTo>
                  <a:lnTo>
                    <a:pt x="15949" y="5089"/>
                  </a:lnTo>
                  <a:cubicBezTo>
                    <a:pt x="15949" y="5089"/>
                    <a:pt x="21524" y="136"/>
                    <a:pt x="21524" y="136"/>
                  </a:cubicBezTo>
                  <a:lnTo>
                    <a:pt x="20845" y="0"/>
                  </a:lnTo>
                  <a:close/>
                  <a:moveTo>
                    <a:pt x="21526" y="139"/>
                  </a:moveTo>
                  <a:cubicBezTo>
                    <a:pt x="21526" y="139"/>
                    <a:pt x="15951" y="5091"/>
                    <a:pt x="15951" y="5091"/>
                  </a:cubicBezTo>
                  <a:lnTo>
                    <a:pt x="16461" y="5039"/>
                  </a:lnTo>
                  <a:lnTo>
                    <a:pt x="16521" y="5475"/>
                  </a:lnTo>
                  <a:lnTo>
                    <a:pt x="17199" y="5611"/>
                  </a:lnTo>
                  <a:cubicBezTo>
                    <a:pt x="17199" y="5611"/>
                    <a:pt x="17112" y="4975"/>
                    <a:pt x="17112" y="4975"/>
                  </a:cubicBezTo>
                  <a:lnTo>
                    <a:pt x="17096" y="4973"/>
                  </a:lnTo>
                  <a:lnTo>
                    <a:pt x="17116" y="4970"/>
                  </a:lnTo>
                  <a:lnTo>
                    <a:pt x="17204" y="5605"/>
                  </a:lnTo>
                  <a:lnTo>
                    <a:pt x="21526" y="139"/>
                  </a:lnTo>
                  <a:close/>
                  <a:moveTo>
                    <a:pt x="13978" y="7431"/>
                  </a:moveTo>
                  <a:lnTo>
                    <a:pt x="12308" y="7607"/>
                  </a:lnTo>
                  <a:lnTo>
                    <a:pt x="12297" y="7604"/>
                  </a:lnTo>
                  <a:lnTo>
                    <a:pt x="751" y="17868"/>
                  </a:lnTo>
                  <a:lnTo>
                    <a:pt x="1424" y="18003"/>
                  </a:lnTo>
                  <a:lnTo>
                    <a:pt x="1417" y="18010"/>
                  </a:lnTo>
                  <a:cubicBezTo>
                    <a:pt x="894" y="18453"/>
                    <a:pt x="606" y="19080"/>
                    <a:pt x="696" y="19739"/>
                  </a:cubicBezTo>
                  <a:cubicBezTo>
                    <a:pt x="714" y="19871"/>
                    <a:pt x="751" y="19997"/>
                    <a:pt x="796" y="20119"/>
                  </a:cubicBezTo>
                  <a:cubicBezTo>
                    <a:pt x="750" y="19997"/>
                    <a:pt x="715" y="19871"/>
                    <a:pt x="696" y="19739"/>
                  </a:cubicBezTo>
                  <a:cubicBezTo>
                    <a:pt x="696" y="19738"/>
                    <a:pt x="695" y="19737"/>
                    <a:pt x="695" y="19735"/>
                  </a:cubicBezTo>
                  <a:cubicBezTo>
                    <a:pt x="604" y="19076"/>
                    <a:pt x="893" y="18449"/>
                    <a:pt x="1416" y="18006"/>
                  </a:cubicBezTo>
                  <a:lnTo>
                    <a:pt x="738" y="17869"/>
                  </a:lnTo>
                  <a:cubicBezTo>
                    <a:pt x="215" y="18313"/>
                    <a:pt x="-74" y="18939"/>
                    <a:pt x="17" y="19599"/>
                  </a:cubicBezTo>
                  <a:cubicBezTo>
                    <a:pt x="139" y="20493"/>
                    <a:pt x="920" y="21186"/>
                    <a:pt x="1913" y="21385"/>
                  </a:cubicBezTo>
                  <a:lnTo>
                    <a:pt x="2486" y="21500"/>
                  </a:lnTo>
                  <a:cubicBezTo>
                    <a:pt x="2502" y="21504"/>
                    <a:pt x="2518" y="21507"/>
                    <a:pt x="2534" y="21511"/>
                  </a:cubicBezTo>
                  <a:lnTo>
                    <a:pt x="2591" y="21522"/>
                  </a:lnTo>
                  <a:cubicBezTo>
                    <a:pt x="2582" y="21520"/>
                    <a:pt x="2574" y="21517"/>
                    <a:pt x="2566" y="21515"/>
                  </a:cubicBezTo>
                  <a:cubicBezTo>
                    <a:pt x="2864" y="21578"/>
                    <a:pt x="3180" y="21600"/>
                    <a:pt x="3505" y="21566"/>
                  </a:cubicBezTo>
                  <a:cubicBezTo>
                    <a:pt x="4262" y="21487"/>
                    <a:pt x="4900" y="21139"/>
                    <a:pt x="5308" y="20645"/>
                  </a:cubicBezTo>
                  <a:cubicBezTo>
                    <a:pt x="5328" y="20621"/>
                    <a:pt x="5347" y="20597"/>
                    <a:pt x="5366" y="20572"/>
                  </a:cubicBezTo>
                  <a:lnTo>
                    <a:pt x="14798" y="8645"/>
                  </a:lnTo>
                  <a:lnTo>
                    <a:pt x="14650" y="7570"/>
                  </a:lnTo>
                  <a:cubicBezTo>
                    <a:pt x="14650" y="7570"/>
                    <a:pt x="12988" y="7743"/>
                    <a:pt x="12971" y="7744"/>
                  </a:cubicBezTo>
                  <a:cubicBezTo>
                    <a:pt x="12971" y="7745"/>
                    <a:pt x="12968" y="7746"/>
                    <a:pt x="12968" y="7746"/>
                  </a:cubicBezTo>
                  <a:cubicBezTo>
                    <a:pt x="12968" y="7746"/>
                    <a:pt x="12970" y="7745"/>
                    <a:pt x="12970" y="7744"/>
                  </a:cubicBezTo>
                  <a:lnTo>
                    <a:pt x="12971" y="7744"/>
                  </a:lnTo>
                  <a:cubicBezTo>
                    <a:pt x="12971" y="7744"/>
                    <a:pt x="14658" y="7568"/>
                    <a:pt x="14658" y="7568"/>
                  </a:cubicBezTo>
                  <a:lnTo>
                    <a:pt x="13978" y="7431"/>
                  </a:lnTo>
                  <a:close/>
                  <a:moveTo>
                    <a:pt x="839" y="20217"/>
                  </a:moveTo>
                  <a:cubicBezTo>
                    <a:pt x="878" y="20306"/>
                    <a:pt x="923" y="20392"/>
                    <a:pt x="975" y="20474"/>
                  </a:cubicBezTo>
                  <a:cubicBezTo>
                    <a:pt x="923" y="20392"/>
                    <a:pt x="878" y="20306"/>
                    <a:pt x="839" y="20217"/>
                  </a:cubicBezTo>
                  <a:close/>
                  <a:moveTo>
                    <a:pt x="1044" y="20575"/>
                  </a:moveTo>
                  <a:cubicBezTo>
                    <a:pt x="1101" y="20654"/>
                    <a:pt x="1166" y="20729"/>
                    <a:pt x="1235" y="20801"/>
                  </a:cubicBezTo>
                  <a:cubicBezTo>
                    <a:pt x="1165" y="20729"/>
                    <a:pt x="1101" y="20654"/>
                    <a:pt x="1044" y="20575"/>
                  </a:cubicBezTo>
                  <a:close/>
                  <a:moveTo>
                    <a:pt x="1304" y="20876"/>
                  </a:moveTo>
                  <a:cubicBezTo>
                    <a:pt x="1397" y="20963"/>
                    <a:pt x="1500" y="21043"/>
                    <a:pt x="1609" y="21116"/>
                  </a:cubicBezTo>
                  <a:cubicBezTo>
                    <a:pt x="1500" y="21044"/>
                    <a:pt x="1397" y="20963"/>
                    <a:pt x="1304" y="20876"/>
                  </a:cubicBezTo>
                  <a:close/>
                  <a:moveTo>
                    <a:pt x="1748" y="21199"/>
                  </a:moveTo>
                  <a:cubicBezTo>
                    <a:pt x="1818" y="21239"/>
                    <a:pt x="1888" y="21278"/>
                    <a:pt x="1962" y="21312"/>
                  </a:cubicBezTo>
                  <a:cubicBezTo>
                    <a:pt x="1888" y="21278"/>
                    <a:pt x="1818" y="21239"/>
                    <a:pt x="1748" y="21199"/>
                  </a:cubicBezTo>
                  <a:close/>
                  <a:moveTo>
                    <a:pt x="2160" y="21395"/>
                  </a:moveTo>
                  <a:cubicBezTo>
                    <a:pt x="2220" y="21417"/>
                    <a:pt x="2281" y="21436"/>
                    <a:pt x="2343" y="21454"/>
                  </a:cubicBezTo>
                  <a:cubicBezTo>
                    <a:pt x="2281" y="21436"/>
                    <a:pt x="2220" y="21417"/>
                    <a:pt x="2160" y="21395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058" tIns="50058" rIns="50058" bIns="50058" numCol="1" anchor="ctr">
              <a:noAutofit/>
            </a:bodyPr>
            <a:lstStyle/>
            <a:p>
              <a:pPr defTabSz="168952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42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5" name="Shape 21132">
              <a:extLst>
                <a:ext uri="{FF2B5EF4-FFF2-40B4-BE49-F238E27FC236}">
                  <a16:creationId xmlns:a16="http://schemas.microsoft.com/office/drawing/2014/main" id="{2C44A2BD-0ED6-494B-B27D-96591B91F3D9}"/>
                </a:ext>
              </a:extLst>
            </p:cNvPr>
            <p:cNvSpPr/>
            <p:nvPr/>
          </p:nvSpPr>
          <p:spPr>
            <a:xfrm>
              <a:off x="3811197" y="1846373"/>
              <a:ext cx="1520787" cy="1108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0"/>
                  </a:moveTo>
                  <a:lnTo>
                    <a:pt x="18615" y="4728"/>
                  </a:lnTo>
                  <a:lnTo>
                    <a:pt x="21600" y="5741"/>
                  </a:lnTo>
                  <a:cubicBezTo>
                    <a:pt x="21600" y="5741"/>
                    <a:pt x="21220" y="1014"/>
                    <a:pt x="21220" y="1014"/>
                  </a:cubicBezTo>
                  <a:lnTo>
                    <a:pt x="18234" y="0"/>
                  </a:lnTo>
                  <a:close/>
                  <a:moveTo>
                    <a:pt x="7427" y="19271"/>
                  </a:moveTo>
                  <a:lnTo>
                    <a:pt x="0" y="20586"/>
                  </a:lnTo>
                  <a:lnTo>
                    <a:pt x="2985" y="21600"/>
                  </a:lnTo>
                  <a:cubicBezTo>
                    <a:pt x="2985" y="21600"/>
                    <a:pt x="10412" y="20285"/>
                    <a:pt x="10412" y="20285"/>
                  </a:cubicBezTo>
                  <a:lnTo>
                    <a:pt x="7427" y="19271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058" tIns="50058" rIns="50058" bIns="50058" numCol="1" anchor="ctr">
              <a:noAutofit/>
            </a:bodyPr>
            <a:lstStyle/>
            <a:p>
              <a:pPr defTabSz="168952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42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6" name="Shape 21133">
              <a:extLst>
                <a:ext uri="{FF2B5EF4-FFF2-40B4-BE49-F238E27FC236}">
                  <a16:creationId xmlns:a16="http://schemas.microsoft.com/office/drawing/2014/main" id="{A94E7A11-ADAA-4308-8526-6D77094691BE}"/>
                </a:ext>
              </a:extLst>
            </p:cNvPr>
            <p:cNvSpPr/>
            <p:nvPr/>
          </p:nvSpPr>
          <p:spPr>
            <a:xfrm>
              <a:off x="-1" y="0"/>
              <a:ext cx="6672976" cy="82118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6" h="21600" extrusionOk="0">
                  <a:moveTo>
                    <a:pt x="20848" y="0"/>
                  </a:moveTo>
                  <a:lnTo>
                    <a:pt x="15272" y="4970"/>
                  </a:lnTo>
                  <a:lnTo>
                    <a:pt x="15950" y="5107"/>
                  </a:lnTo>
                  <a:cubicBezTo>
                    <a:pt x="15950" y="5107"/>
                    <a:pt x="21526" y="137"/>
                    <a:pt x="21526" y="137"/>
                  </a:cubicBezTo>
                  <a:lnTo>
                    <a:pt x="20848" y="0"/>
                  </a:lnTo>
                  <a:close/>
                  <a:moveTo>
                    <a:pt x="12298" y="7632"/>
                  </a:moveTo>
                  <a:lnTo>
                    <a:pt x="751" y="17933"/>
                  </a:lnTo>
                  <a:lnTo>
                    <a:pt x="1429" y="18070"/>
                  </a:lnTo>
                  <a:cubicBezTo>
                    <a:pt x="1429" y="18070"/>
                    <a:pt x="12977" y="7769"/>
                    <a:pt x="12977" y="7769"/>
                  </a:cubicBezTo>
                  <a:lnTo>
                    <a:pt x="12298" y="7632"/>
                  </a:lnTo>
                  <a:close/>
                  <a:moveTo>
                    <a:pt x="738" y="17935"/>
                  </a:moveTo>
                  <a:cubicBezTo>
                    <a:pt x="215" y="18379"/>
                    <a:pt x="-74" y="19008"/>
                    <a:pt x="17" y="19670"/>
                  </a:cubicBezTo>
                  <a:cubicBezTo>
                    <a:pt x="139" y="20568"/>
                    <a:pt x="920" y="21263"/>
                    <a:pt x="1913" y="21463"/>
                  </a:cubicBezTo>
                  <a:lnTo>
                    <a:pt x="2591" y="21600"/>
                  </a:lnTo>
                  <a:cubicBezTo>
                    <a:pt x="1598" y="21400"/>
                    <a:pt x="818" y="20705"/>
                    <a:pt x="695" y="19807"/>
                  </a:cubicBezTo>
                  <a:cubicBezTo>
                    <a:pt x="604" y="19145"/>
                    <a:pt x="893" y="18516"/>
                    <a:pt x="1416" y="18071"/>
                  </a:cubicBezTo>
                  <a:lnTo>
                    <a:pt x="738" y="17935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0058" tIns="50058" rIns="50058" bIns="50058" numCol="1" anchor="ctr">
              <a:noAutofit/>
            </a:bodyPr>
            <a:lstStyle/>
            <a:p>
              <a:pPr defTabSz="168952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42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17" name="Group 21139">
            <a:extLst>
              <a:ext uri="{FF2B5EF4-FFF2-40B4-BE49-F238E27FC236}">
                <a16:creationId xmlns:a16="http://schemas.microsoft.com/office/drawing/2014/main" id="{99EEAFFA-E43D-4245-9DA8-0B85723E7836}"/>
              </a:ext>
            </a:extLst>
          </p:cNvPr>
          <p:cNvGrpSpPr/>
          <p:nvPr/>
        </p:nvGrpSpPr>
        <p:grpSpPr>
          <a:xfrm>
            <a:off x="4845846" y="1503485"/>
            <a:ext cx="2656964" cy="2831202"/>
            <a:chOff x="0" y="0"/>
            <a:chExt cx="5392652" cy="5746289"/>
          </a:xfrm>
        </p:grpSpPr>
        <p:sp>
          <p:nvSpPr>
            <p:cNvPr id="18" name="Shape 21135">
              <a:extLst>
                <a:ext uri="{FF2B5EF4-FFF2-40B4-BE49-F238E27FC236}">
                  <a16:creationId xmlns:a16="http://schemas.microsoft.com/office/drawing/2014/main" id="{010F35BC-BB52-4676-8287-BB309386DC9B}"/>
                </a:ext>
              </a:extLst>
            </p:cNvPr>
            <p:cNvSpPr/>
            <p:nvPr/>
          </p:nvSpPr>
          <p:spPr>
            <a:xfrm>
              <a:off x="7726" y="0"/>
              <a:ext cx="5384927" cy="5746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6" h="21589" extrusionOk="0">
                  <a:moveTo>
                    <a:pt x="20730" y="0"/>
                  </a:moveTo>
                  <a:lnTo>
                    <a:pt x="12382" y="7322"/>
                  </a:lnTo>
                  <a:lnTo>
                    <a:pt x="13224" y="7518"/>
                  </a:lnTo>
                  <a:cubicBezTo>
                    <a:pt x="13224" y="7518"/>
                    <a:pt x="21572" y="195"/>
                    <a:pt x="21572" y="195"/>
                  </a:cubicBezTo>
                  <a:lnTo>
                    <a:pt x="20730" y="0"/>
                  </a:lnTo>
                  <a:close/>
                  <a:moveTo>
                    <a:pt x="21576" y="197"/>
                  </a:moveTo>
                  <a:cubicBezTo>
                    <a:pt x="21576" y="197"/>
                    <a:pt x="13229" y="7521"/>
                    <a:pt x="13229" y="7521"/>
                  </a:cubicBezTo>
                  <a:lnTo>
                    <a:pt x="15920" y="7196"/>
                  </a:lnTo>
                  <a:lnTo>
                    <a:pt x="21576" y="197"/>
                  </a:lnTo>
                  <a:close/>
                  <a:moveTo>
                    <a:pt x="12064" y="10719"/>
                  </a:moveTo>
                  <a:lnTo>
                    <a:pt x="7944" y="11214"/>
                  </a:lnTo>
                  <a:lnTo>
                    <a:pt x="7951" y="11216"/>
                  </a:lnTo>
                  <a:lnTo>
                    <a:pt x="811" y="17485"/>
                  </a:lnTo>
                  <a:lnTo>
                    <a:pt x="1653" y="17681"/>
                  </a:lnTo>
                  <a:cubicBezTo>
                    <a:pt x="1653" y="17681"/>
                    <a:pt x="8795" y="11408"/>
                    <a:pt x="8795" y="11408"/>
                  </a:cubicBezTo>
                  <a:cubicBezTo>
                    <a:pt x="8812" y="11406"/>
                    <a:pt x="12907" y="10914"/>
                    <a:pt x="12907" y="10914"/>
                  </a:cubicBezTo>
                  <a:lnTo>
                    <a:pt x="12064" y="10719"/>
                  </a:lnTo>
                  <a:close/>
                  <a:moveTo>
                    <a:pt x="12917" y="10916"/>
                  </a:moveTo>
                  <a:cubicBezTo>
                    <a:pt x="12917" y="10916"/>
                    <a:pt x="8797" y="11414"/>
                    <a:pt x="8797" y="11414"/>
                  </a:cubicBezTo>
                  <a:lnTo>
                    <a:pt x="1655" y="17685"/>
                  </a:lnTo>
                  <a:cubicBezTo>
                    <a:pt x="1139" y="18117"/>
                    <a:pt x="822" y="18758"/>
                    <a:pt x="848" y="19462"/>
                  </a:cubicBezTo>
                  <a:cubicBezTo>
                    <a:pt x="853" y="19609"/>
                    <a:pt x="874" y="19751"/>
                    <a:pt x="908" y="19889"/>
                  </a:cubicBezTo>
                  <a:cubicBezTo>
                    <a:pt x="874" y="19751"/>
                    <a:pt x="849" y="19610"/>
                    <a:pt x="844" y="19462"/>
                  </a:cubicBezTo>
                  <a:cubicBezTo>
                    <a:pt x="818" y="18758"/>
                    <a:pt x="1137" y="18117"/>
                    <a:pt x="1653" y="17685"/>
                  </a:cubicBezTo>
                  <a:lnTo>
                    <a:pt x="811" y="17489"/>
                  </a:lnTo>
                  <a:cubicBezTo>
                    <a:pt x="295" y="17921"/>
                    <a:pt x="-24" y="18563"/>
                    <a:pt x="2" y="19266"/>
                  </a:cubicBezTo>
                  <a:cubicBezTo>
                    <a:pt x="38" y="20280"/>
                    <a:pt x="777" y="21105"/>
                    <a:pt x="1754" y="21331"/>
                  </a:cubicBezTo>
                  <a:lnTo>
                    <a:pt x="2596" y="21527"/>
                  </a:lnTo>
                  <a:cubicBezTo>
                    <a:pt x="2534" y="21512"/>
                    <a:pt x="2475" y="21488"/>
                    <a:pt x="2415" y="21469"/>
                  </a:cubicBezTo>
                  <a:cubicBezTo>
                    <a:pt x="2678" y="21553"/>
                    <a:pt x="2958" y="21600"/>
                    <a:pt x="3253" y="21587"/>
                  </a:cubicBezTo>
                  <a:cubicBezTo>
                    <a:pt x="3315" y="21584"/>
                    <a:pt x="3378" y="21579"/>
                    <a:pt x="3438" y="21571"/>
                  </a:cubicBezTo>
                  <a:cubicBezTo>
                    <a:pt x="4060" y="21496"/>
                    <a:pt x="4604" y="21188"/>
                    <a:pt x="4982" y="20737"/>
                  </a:cubicBezTo>
                  <a:cubicBezTo>
                    <a:pt x="5002" y="20713"/>
                    <a:pt x="5021" y="20688"/>
                    <a:pt x="5040" y="20664"/>
                  </a:cubicBezTo>
                  <a:lnTo>
                    <a:pt x="12917" y="10916"/>
                  </a:lnTo>
                  <a:close/>
                  <a:moveTo>
                    <a:pt x="930" y="19965"/>
                  </a:moveTo>
                  <a:cubicBezTo>
                    <a:pt x="960" y="20070"/>
                    <a:pt x="997" y="20172"/>
                    <a:pt x="1042" y="20271"/>
                  </a:cubicBezTo>
                  <a:cubicBezTo>
                    <a:pt x="997" y="20173"/>
                    <a:pt x="960" y="20070"/>
                    <a:pt x="930" y="19965"/>
                  </a:cubicBezTo>
                  <a:close/>
                  <a:moveTo>
                    <a:pt x="1096" y="20379"/>
                  </a:moveTo>
                  <a:cubicBezTo>
                    <a:pt x="1142" y="20467"/>
                    <a:pt x="1196" y="20552"/>
                    <a:pt x="1254" y="20633"/>
                  </a:cubicBezTo>
                  <a:cubicBezTo>
                    <a:pt x="1196" y="20552"/>
                    <a:pt x="1142" y="20468"/>
                    <a:pt x="1096" y="20379"/>
                  </a:cubicBezTo>
                  <a:close/>
                  <a:moveTo>
                    <a:pt x="1318" y="20722"/>
                  </a:moveTo>
                  <a:cubicBezTo>
                    <a:pt x="1392" y="20814"/>
                    <a:pt x="1472" y="20899"/>
                    <a:pt x="1560" y="20979"/>
                  </a:cubicBezTo>
                  <a:cubicBezTo>
                    <a:pt x="1472" y="20899"/>
                    <a:pt x="1392" y="20814"/>
                    <a:pt x="1318" y="20722"/>
                  </a:cubicBezTo>
                  <a:close/>
                  <a:moveTo>
                    <a:pt x="1593" y="21012"/>
                  </a:moveTo>
                  <a:cubicBezTo>
                    <a:pt x="1698" y="21104"/>
                    <a:pt x="1814" y="21188"/>
                    <a:pt x="1936" y="21260"/>
                  </a:cubicBezTo>
                  <a:cubicBezTo>
                    <a:pt x="1813" y="21187"/>
                    <a:pt x="1699" y="21105"/>
                    <a:pt x="1593" y="21012"/>
                  </a:cubicBezTo>
                  <a:close/>
                  <a:moveTo>
                    <a:pt x="1967" y="21277"/>
                  </a:moveTo>
                  <a:cubicBezTo>
                    <a:pt x="2076" y="21340"/>
                    <a:pt x="2192" y="21391"/>
                    <a:pt x="2311" y="21436"/>
                  </a:cubicBezTo>
                  <a:cubicBezTo>
                    <a:pt x="2191" y="21391"/>
                    <a:pt x="2076" y="21339"/>
                    <a:pt x="1967" y="21277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058" tIns="50058" rIns="50058" bIns="50058" numCol="1" anchor="ctr">
              <a:noAutofit/>
            </a:bodyPr>
            <a:lstStyle/>
            <a:p>
              <a:pPr defTabSz="168952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42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19" name="Group 21138">
              <a:extLst>
                <a:ext uri="{FF2B5EF4-FFF2-40B4-BE49-F238E27FC236}">
                  <a16:creationId xmlns:a16="http://schemas.microsoft.com/office/drawing/2014/main" id="{E3CE0FA8-434D-4505-9167-9BF764FC1831}"/>
                </a:ext>
              </a:extLst>
            </p:cNvPr>
            <p:cNvGrpSpPr/>
            <p:nvPr/>
          </p:nvGrpSpPr>
          <p:grpSpPr>
            <a:xfrm>
              <a:off x="0" y="0"/>
              <a:ext cx="5383896" cy="5714281"/>
              <a:chOff x="0" y="0"/>
              <a:chExt cx="5383895" cy="5714280"/>
            </a:xfrm>
          </p:grpSpPr>
          <p:sp>
            <p:nvSpPr>
              <p:cNvPr id="20" name="Shape 21136">
                <a:extLst>
                  <a:ext uri="{FF2B5EF4-FFF2-40B4-BE49-F238E27FC236}">
                    <a16:creationId xmlns:a16="http://schemas.microsoft.com/office/drawing/2014/main" id="{7D73D97F-463E-48B9-86E5-B8777DDF9D28}"/>
                  </a:ext>
                </a:extLst>
              </p:cNvPr>
              <p:cNvSpPr/>
              <p:nvPr/>
            </p:nvSpPr>
            <p:spPr>
              <a:xfrm>
                <a:off x="-1" y="0"/>
                <a:ext cx="5383897" cy="57142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6" h="21600" extrusionOk="0">
                    <a:moveTo>
                      <a:pt x="20734" y="0"/>
                    </a:moveTo>
                    <a:lnTo>
                      <a:pt x="12385" y="7367"/>
                    </a:lnTo>
                    <a:lnTo>
                      <a:pt x="13227" y="7564"/>
                    </a:lnTo>
                    <a:cubicBezTo>
                      <a:pt x="13227" y="7564"/>
                      <a:pt x="21576" y="197"/>
                      <a:pt x="21576" y="197"/>
                    </a:cubicBezTo>
                    <a:lnTo>
                      <a:pt x="20734" y="0"/>
                    </a:lnTo>
                    <a:close/>
                    <a:moveTo>
                      <a:pt x="7954" y="11386"/>
                    </a:moveTo>
                    <a:lnTo>
                      <a:pt x="813" y="17538"/>
                    </a:lnTo>
                    <a:lnTo>
                      <a:pt x="811" y="17538"/>
                    </a:lnTo>
                    <a:cubicBezTo>
                      <a:pt x="810" y="17538"/>
                      <a:pt x="811" y="17539"/>
                      <a:pt x="811" y="17540"/>
                    </a:cubicBezTo>
                    <a:cubicBezTo>
                      <a:pt x="295" y="17974"/>
                      <a:pt x="-24" y="18618"/>
                      <a:pt x="2" y="19325"/>
                    </a:cubicBezTo>
                    <a:cubicBezTo>
                      <a:pt x="38" y="20346"/>
                      <a:pt x="777" y="21175"/>
                      <a:pt x="1754" y="21403"/>
                    </a:cubicBezTo>
                    <a:lnTo>
                      <a:pt x="2597" y="21600"/>
                    </a:lnTo>
                    <a:cubicBezTo>
                      <a:pt x="1619" y="21372"/>
                      <a:pt x="881" y="20542"/>
                      <a:pt x="844" y="19522"/>
                    </a:cubicBezTo>
                    <a:cubicBezTo>
                      <a:pt x="818" y="18814"/>
                      <a:pt x="1137" y="18169"/>
                      <a:pt x="1653" y="17735"/>
                    </a:cubicBezTo>
                    <a:lnTo>
                      <a:pt x="1092" y="17604"/>
                    </a:lnTo>
                    <a:lnTo>
                      <a:pt x="1653" y="17731"/>
                    </a:lnTo>
                    <a:cubicBezTo>
                      <a:pt x="1653" y="17731"/>
                      <a:pt x="8796" y="11577"/>
                      <a:pt x="8796" y="11577"/>
                    </a:cubicBezTo>
                    <a:lnTo>
                      <a:pt x="7954" y="11386"/>
                    </a:lnTo>
                    <a:close/>
                  </a:path>
                </a:pathLst>
              </a:custGeom>
              <a:solidFill>
                <a:srgbClr val="212935">
                  <a:alpha val="4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058" tIns="50058" rIns="50058" bIns="50058" numCol="1" anchor="ctr">
                <a:noAutofit/>
              </a:bodyPr>
              <a:lstStyle/>
              <a:p>
                <a:pPr defTabSz="168952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3942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21" name="Shape 21137">
                <a:extLst>
                  <a:ext uri="{FF2B5EF4-FFF2-40B4-BE49-F238E27FC236}">
                    <a16:creationId xmlns:a16="http://schemas.microsoft.com/office/drawing/2014/main" id="{D125A3F4-45C6-4DF9-9E6B-ACFD902627A4}"/>
                  </a:ext>
                </a:extLst>
              </p:cNvPr>
              <p:cNvSpPr/>
              <p:nvPr/>
            </p:nvSpPr>
            <p:spPr>
              <a:xfrm>
                <a:off x="1982543" y="2852775"/>
                <a:ext cx="1238736" cy="1842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666" y="21600"/>
                    </a:moveTo>
                    <a:lnTo>
                      <a:pt x="0" y="15502"/>
                    </a:lnTo>
                    <a:lnTo>
                      <a:pt x="17934" y="0"/>
                    </a:lnTo>
                    <a:lnTo>
                      <a:pt x="21600" y="6098"/>
                    </a:lnTo>
                    <a:cubicBezTo>
                      <a:pt x="21600" y="6098"/>
                      <a:pt x="3666" y="21600"/>
                      <a:pt x="3666" y="21600"/>
                    </a:cubicBezTo>
                    <a:close/>
                  </a:path>
                </a:pathLst>
              </a:custGeom>
              <a:solidFill>
                <a:srgbClr val="212935">
                  <a:alpha val="2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058" tIns="50058" rIns="50058" bIns="50058" numCol="1" anchor="ctr">
                <a:noAutofit/>
              </a:bodyPr>
              <a:lstStyle/>
              <a:p>
                <a:pPr defTabSz="168952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3942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</p:grpSp>
      <p:grpSp>
        <p:nvGrpSpPr>
          <p:cNvPr id="22" name="Group 21143">
            <a:extLst>
              <a:ext uri="{FF2B5EF4-FFF2-40B4-BE49-F238E27FC236}">
                <a16:creationId xmlns:a16="http://schemas.microsoft.com/office/drawing/2014/main" id="{0C9DB479-27B6-4E8B-99E4-40F438569527}"/>
              </a:ext>
            </a:extLst>
          </p:cNvPr>
          <p:cNvGrpSpPr/>
          <p:nvPr/>
        </p:nvGrpSpPr>
        <p:grpSpPr>
          <a:xfrm>
            <a:off x="4968871" y="2436800"/>
            <a:ext cx="2737252" cy="2548152"/>
            <a:chOff x="0" y="0"/>
            <a:chExt cx="5555607" cy="5171804"/>
          </a:xfrm>
        </p:grpSpPr>
        <p:sp>
          <p:nvSpPr>
            <p:cNvPr id="23" name="Shape 21140">
              <a:extLst>
                <a:ext uri="{FF2B5EF4-FFF2-40B4-BE49-F238E27FC236}">
                  <a16:creationId xmlns:a16="http://schemas.microsoft.com/office/drawing/2014/main" id="{12FD04B2-636A-450B-AD40-B840586CC21B}"/>
                </a:ext>
              </a:extLst>
            </p:cNvPr>
            <p:cNvSpPr/>
            <p:nvPr/>
          </p:nvSpPr>
          <p:spPr>
            <a:xfrm>
              <a:off x="0" y="0"/>
              <a:ext cx="5555608" cy="5171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54" y="0"/>
                  </a:moveTo>
                  <a:lnTo>
                    <a:pt x="16" y="2575"/>
                  </a:lnTo>
                  <a:lnTo>
                    <a:pt x="0" y="2571"/>
                  </a:lnTo>
                  <a:lnTo>
                    <a:pt x="705" y="9366"/>
                  </a:lnTo>
                  <a:lnTo>
                    <a:pt x="1522" y="9583"/>
                  </a:lnTo>
                  <a:cubicBezTo>
                    <a:pt x="1522" y="9583"/>
                    <a:pt x="819" y="2808"/>
                    <a:pt x="817" y="2795"/>
                  </a:cubicBezTo>
                  <a:cubicBezTo>
                    <a:pt x="817" y="2795"/>
                    <a:pt x="821" y="2795"/>
                    <a:pt x="821" y="2795"/>
                  </a:cubicBezTo>
                  <a:lnTo>
                    <a:pt x="1526" y="9573"/>
                  </a:lnTo>
                  <a:lnTo>
                    <a:pt x="3275" y="7879"/>
                  </a:lnTo>
                  <a:lnTo>
                    <a:pt x="2934" y="4598"/>
                  </a:lnTo>
                  <a:lnTo>
                    <a:pt x="17005" y="2655"/>
                  </a:lnTo>
                  <a:lnTo>
                    <a:pt x="18664" y="18633"/>
                  </a:lnTo>
                  <a:lnTo>
                    <a:pt x="18670" y="18635"/>
                  </a:lnTo>
                  <a:lnTo>
                    <a:pt x="15229" y="19111"/>
                  </a:lnTo>
                  <a:lnTo>
                    <a:pt x="15235" y="19113"/>
                  </a:lnTo>
                  <a:lnTo>
                    <a:pt x="14083" y="21383"/>
                  </a:lnTo>
                  <a:lnTo>
                    <a:pt x="14900" y="21600"/>
                  </a:lnTo>
                  <a:cubicBezTo>
                    <a:pt x="14900" y="21600"/>
                    <a:pt x="14906" y="21589"/>
                    <a:pt x="14906" y="21589"/>
                  </a:cubicBezTo>
                  <a:lnTo>
                    <a:pt x="21600" y="20666"/>
                  </a:lnTo>
                  <a:lnTo>
                    <a:pt x="19475" y="202"/>
                  </a:lnTo>
                  <a:cubicBezTo>
                    <a:pt x="19475" y="202"/>
                    <a:pt x="19435" y="209"/>
                    <a:pt x="19435" y="209"/>
                  </a:cubicBezTo>
                  <a:lnTo>
                    <a:pt x="18654" y="0"/>
                  </a:lnTo>
                  <a:close/>
                  <a:moveTo>
                    <a:pt x="17794" y="2545"/>
                  </a:moveTo>
                  <a:lnTo>
                    <a:pt x="19487" y="18846"/>
                  </a:lnTo>
                  <a:lnTo>
                    <a:pt x="19483" y="18846"/>
                  </a:lnTo>
                  <a:cubicBezTo>
                    <a:pt x="19482" y="18837"/>
                    <a:pt x="17788" y="2550"/>
                    <a:pt x="17788" y="2550"/>
                  </a:cubicBezTo>
                  <a:lnTo>
                    <a:pt x="17780" y="2548"/>
                  </a:lnTo>
                  <a:lnTo>
                    <a:pt x="17794" y="2545"/>
                  </a:lnTo>
                  <a:close/>
                </a:path>
              </a:pathLst>
            </a:custGeom>
            <a:solidFill>
              <a:srgbClr val="C3C7CC"/>
            </a:solidFill>
            <a:ln w="12700" cap="flat">
              <a:noFill/>
              <a:miter lim="400000"/>
            </a:ln>
            <a:effectLst/>
          </p:spPr>
          <p:txBody>
            <a:bodyPr wrap="square" lIns="50058" tIns="50058" rIns="50058" bIns="50058" numCol="1" anchor="ctr">
              <a:noAutofit/>
            </a:bodyPr>
            <a:lstStyle/>
            <a:p>
              <a:pPr defTabSz="168952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42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4" name="Shape 21141">
              <a:extLst>
                <a:ext uri="{FF2B5EF4-FFF2-40B4-BE49-F238E27FC236}">
                  <a16:creationId xmlns:a16="http://schemas.microsoft.com/office/drawing/2014/main" id="{CA6B26A2-E1D6-4902-83D9-373105B09693}"/>
                </a:ext>
              </a:extLst>
            </p:cNvPr>
            <p:cNvSpPr/>
            <p:nvPr/>
          </p:nvSpPr>
          <p:spPr>
            <a:xfrm>
              <a:off x="6519" y="0"/>
              <a:ext cx="5012102" cy="4627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76" y="0"/>
                  </a:moveTo>
                  <a:lnTo>
                    <a:pt x="0" y="2881"/>
                  </a:lnTo>
                  <a:lnTo>
                    <a:pt x="906" y="3123"/>
                  </a:lnTo>
                  <a:cubicBezTo>
                    <a:pt x="906" y="3124"/>
                    <a:pt x="21582" y="243"/>
                    <a:pt x="21582" y="243"/>
                  </a:cubicBezTo>
                  <a:lnTo>
                    <a:pt x="20676" y="0"/>
                  </a:lnTo>
                  <a:close/>
                  <a:moveTo>
                    <a:pt x="20694" y="20826"/>
                  </a:moveTo>
                  <a:lnTo>
                    <a:pt x="16880" y="21357"/>
                  </a:lnTo>
                  <a:lnTo>
                    <a:pt x="17786" y="21600"/>
                  </a:lnTo>
                  <a:cubicBezTo>
                    <a:pt x="17786" y="21600"/>
                    <a:pt x="21600" y="21069"/>
                    <a:pt x="21600" y="21069"/>
                  </a:cubicBezTo>
                  <a:lnTo>
                    <a:pt x="20694" y="20826"/>
                  </a:lnTo>
                  <a:close/>
                </a:path>
              </a:pathLst>
            </a:custGeom>
            <a:solidFill>
              <a:srgbClr val="808285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058" tIns="50058" rIns="50058" bIns="50058" numCol="1" anchor="ctr">
              <a:noAutofit/>
            </a:bodyPr>
            <a:lstStyle/>
            <a:p>
              <a:pPr defTabSz="168952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42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25" name="Shape 21142">
              <a:extLst>
                <a:ext uri="{FF2B5EF4-FFF2-40B4-BE49-F238E27FC236}">
                  <a16:creationId xmlns:a16="http://schemas.microsoft.com/office/drawing/2014/main" id="{8770DAF4-5ACA-4642-B455-21FA96B81E50}"/>
                </a:ext>
              </a:extLst>
            </p:cNvPr>
            <p:cNvSpPr/>
            <p:nvPr/>
          </p:nvSpPr>
          <p:spPr>
            <a:xfrm>
              <a:off x="6519" y="558445"/>
              <a:ext cx="5011072" cy="4613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15" y="0"/>
                  </a:moveTo>
                  <a:lnTo>
                    <a:pt x="20692" y="18274"/>
                  </a:lnTo>
                  <a:lnTo>
                    <a:pt x="21600" y="18517"/>
                  </a:lnTo>
                  <a:cubicBezTo>
                    <a:pt x="21600" y="18517"/>
                    <a:pt x="19721" y="244"/>
                    <a:pt x="19721" y="244"/>
                  </a:cubicBezTo>
                  <a:lnTo>
                    <a:pt x="18815" y="0"/>
                  </a:lnTo>
                  <a:close/>
                  <a:moveTo>
                    <a:pt x="0" y="268"/>
                  </a:moveTo>
                  <a:lnTo>
                    <a:pt x="782" y="7885"/>
                  </a:lnTo>
                  <a:lnTo>
                    <a:pt x="1688" y="8129"/>
                  </a:lnTo>
                  <a:cubicBezTo>
                    <a:pt x="1688" y="8129"/>
                    <a:pt x="906" y="511"/>
                    <a:pt x="906" y="511"/>
                  </a:cubicBezTo>
                  <a:lnTo>
                    <a:pt x="0" y="268"/>
                  </a:lnTo>
                  <a:close/>
                  <a:moveTo>
                    <a:pt x="16890" y="18812"/>
                  </a:moveTo>
                  <a:lnTo>
                    <a:pt x="15613" y="21356"/>
                  </a:lnTo>
                  <a:lnTo>
                    <a:pt x="16519" y="21600"/>
                  </a:lnTo>
                  <a:cubicBezTo>
                    <a:pt x="16519" y="21600"/>
                    <a:pt x="17796" y="19055"/>
                    <a:pt x="17796" y="19055"/>
                  </a:cubicBezTo>
                  <a:lnTo>
                    <a:pt x="16890" y="18812"/>
                  </a:lnTo>
                  <a:close/>
                </a:path>
              </a:pathLst>
            </a:custGeom>
            <a:solidFill>
              <a:srgbClr val="212935">
                <a:alpha val="3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058" tIns="50058" rIns="50058" bIns="50058" numCol="1" anchor="ctr">
              <a:noAutofit/>
            </a:bodyPr>
            <a:lstStyle/>
            <a:p>
              <a:pPr defTabSz="168952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942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26" name="Shape 21144">
            <a:extLst>
              <a:ext uri="{FF2B5EF4-FFF2-40B4-BE49-F238E27FC236}">
                <a16:creationId xmlns:a16="http://schemas.microsoft.com/office/drawing/2014/main" id="{0F8EBDE2-BD8E-4D4F-9B6E-347997A94040}"/>
              </a:ext>
            </a:extLst>
          </p:cNvPr>
          <p:cNvSpPr/>
          <p:nvPr/>
        </p:nvSpPr>
        <p:spPr>
          <a:xfrm>
            <a:off x="5284910" y="4779156"/>
            <a:ext cx="250224" cy="4975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75" y="4169"/>
                </a:moveTo>
                <a:cubicBezTo>
                  <a:pt x="4675" y="4035"/>
                  <a:pt x="4710" y="3743"/>
                  <a:pt x="4791" y="3297"/>
                </a:cubicBezTo>
                <a:cubicBezTo>
                  <a:pt x="4866" y="2854"/>
                  <a:pt x="5202" y="2383"/>
                  <a:pt x="5802" y="1895"/>
                </a:cubicBezTo>
                <a:cubicBezTo>
                  <a:pt x="6401" y="1406"/>
                  <a:pt x="7363" y="967"/>
                  <a:pt x="8707" y="580"/>
                </a:cubicBezTo>
                <a:cubicBezTo>
                  <a:pt x="10042" y="196"/>
                  <a:pt x="11975" y="0"/>
                  <a:pt x="14499" y="0"/>
                </a:cubicBezTo>
                <a:lnTo>
                  <a:pt x="21600" y="0"/>
                </a:lnTo>
                <a:lnTo>
                  <a:pt x="21600" y="3895"/>
                </a:lnTo>
                <a:lnTo>
                  <a:pt x="16397" y="3895"/>
                </a:lnTo>
                <a:cubicBezTo>
                  <a:pt x="15889" y="3895"/>
                  <a:pt x="15407" y="3990"/>
                  <a:pt x="14972" y="4181"/>
                </a:cubicBezTo>
                <a:cubicBezTo>
                  <a:pt x="14545" y="4373"/>
                  <a:pt x="14318" y="4557"/>
                  <a:pt x="14318" y="4725"/>
                </a:cubicBezTo>
                <a:lnTo>
                  <a:pt x="14318" y="7145"/>
                </a:lnTo>
                <a:lnTo>
                  <a:pt x="21600" y="7145"/>
                </a:lnTo>
                <a:cubicBezTo>
                  <a:pt x="21527" y="7621"/>
                  <a:pt x="21436" y="8081"/>
                  <a:pt x="21347" y="8529"/>
                </a:cubicBezTo>
                <a:lnTo>
                  <a:pt x="21056" y="9702"/>
                </a:lnTo>
                <a:cubicBezTo>
                  <a:pt x="20936" y="10099"/>
                  <a:pt x="20819" y="10469"/>
                  <a:pt x="20710" y="10807"/>
                </a:cubicBezTo>
                <a:lnTo>
                  <a:pt x="14272" y="10807"/>
                </a:lnTo>
                <a:lnTo>
                  <a:pt x="14272" y="21600"/>
                </a:lnTo>
                <a:lnTo>
                  <a:pt x="4675" y="21600"/>
                </a:lnTo>
                <a:lnTo>
                  <a:pt x="4675" y="10807"/>
                </a:lnTo>
                <a:lnTo>
                  <a:pt x="0" y="10807"/>
                </a:lnTo>
                <a:lnTo>
                  <a:pt x="0" y="7145"/>
                </a:lnTo>
                <a:lnTo>
                  <a:pt x="4675" y="7145"/>
                </a:lnTo>
                <a:cubicBezTo>
                  <a:pt x="4675" y="7145"/>
                  <a:pt x="4675" y="4169"/>
                  <a:pt x="4675" y="416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168952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942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7" name="Shape 21145">
            <a:extLst>
              <a:ext uri="{FF2B5EF4-FFF2-40B4-BE49-F238E27FC236}">
                <a16:creationId xmlns:a16="http://schemas.microsoft.com/office/drawing/2014/main" id="{6084F58C-3467-4AB9-AE55-0765C57932E3}"/>
              </a:ext>
            </a:extLst>
          </p:cNvPr>
          <p:cNvSpPr/>
          <p:nvPr/>
        </p:nvSpPr>
        <p:spPr>
          <a:xfrm>
            <a:off x="6362228" y="4706745"/>
            <a:ext cx="305480" cy="273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667" y="0"/>
                </a:moveTo>
                <a:cubicBezTo>
                  <a:pt x="6043" y="0"/>
                  <a:pt x="5405" y="92"/>
                  <a:pt x="4780" y="334"/>
                </a:cubicBezTo>
                <a:cubicBezTo>
                  <a:pt x="2695" y="1137"/>
                  <a:pt x="1240" y="3108"/>
                  <a:pt x="1240" y="5148"/>
                </a:cubicBezTo>
                <a:cubicBezTo>
                  <a:pt x="1240" y="8039"/>
                  <a:pt x="3243" y="10218"/>
                  <a:pt x="5919" y="10287"/>
                </a:cubicBezTo>
                <a:cubicBezTo>
                  <a:pt x="5866" y="10518"/>
                  <a:pt x="5836" y="10703"/>
                  <a:pt x="5836" y="10923"/>
                </a:cubicBezTo>
                <a:cubicBezTo>
                  <a:pt x="5836" y="11367"/>
                  <a:pt x="5936" y="11827"/>
                  <a:pt x="6144" y="12155"/>
                </a:cubicBezTo>
                <a:lnTo>
                  <a:pt x="6075" y="12155"/>
                </a:lnTo>
                <a:cubicBezTo>
                  <a:pt x="3524" y="12155"/>
                  <a:pt x="1214" y="13594"/>
                  <a:pt x="340" y="15676"/>
                </a:cubicBezTo>
                <a:cubicBezTo>
                  <a:pt x="113" y="16218"/>
                  <a:pt x="0" y="16782"/>
                  <a:pt x="0" y="17319"/>
                </a:cubicBezTo>
                <a:cubicBezTo>
                  <a:pt x="0" y="17848"/>
                  <a:pt x="120" y="18363"/>
                  <a:pt x="358" y="18838"/>
                </a:cubicBezTo>
                <a:cubicBezTo>
                  <a:pt x="910" y="19937"/>
                  <a:pt x="2085" y="20796"/>
                  <a:pt x="3678" y="21246"/>
                </a:cubicBezTo>
                <a:cubicBezTo>
                  <a:pt x="4503" y="21477"/>
                  <a:pt x="5389" y="21600"/>
                  <a:pt x="6309" y="21600"/>
                </a:cubicBezTo>
                <a:cubicBezTo>
                  <a:pt x="7134" y="21600"/>
                  <a:pt x="7920" y="21482"/>
                  <a:pt x="8646" y="21246"/>
                </a:cubicBezTo>
                <a:cubicBezTo>
                  <a:pt x="10914" y="20510"/>
                  <a:pt x="12384" y="18641"/>
                  <a:pt x="12384" y="16487"/>
                </a:cubicBezTo>
                <a:cubicBezTo>
                  <a:pt x="12384" y="14419"/>
                  <a:pt x="11791" y="13185"/>
                  <a:pt x="10194" y="11924"/>
                </a:cubicBezTo>
                <a:cubicBezTo>
                  <a:pt x="9509" y="11383"/>
                  <a:pt x="8886" y="10584"/>
                  <a:pt x="8876" y="10338"/>
                </a:cubicBezTo>
                <a:cubicBezTo>
                  <a:pt x="8876" y="9899"/>
                  <a:pt x="8914" y="9684"/>
                  <a:pt x="9804" y="8906"/>
                </a:cubicBezTo>
                <a:cubicBezTo>
                  <a:pt x="10958" y="7898"/>
                  <a:pt x="11590" y="6570"/>
                  <a:pt x="11590" y="5169"/>
                </a:cubicBezTo>
                <a:cubicBezTo>
                  <a:pt x="11590" y="3899"/>
                  <a:pt x="11243" y="2792"/>
                  <a:pt x="10653" y="1971"/>
                </a:cubicBezTo>
                <a:lnTo>
                  <a:pt x="11112" y="1971"/>
                </a:lnTo>
                <a:cubicBezTo>
                  <a:pt x="11207" y="1971"/>
                  <a:pt x="11299" y="1942"/>
                  <a:pt x="11379" y="1884"/>
                </a:cubicBezTo>
                <a:lnTo>
                  <a:pt x="12655" y="847"/>
                </a:lnTo>
                <a:cubicBezTo>
                  <a:pt x="12810" y="719"/>
                  <a:pt x="12882" y="520"/>
                  <a:pt x="12820" y="313"/>
                </a:cubicBezTo>
                <a:cubicBezTo>
                  <a:pt x="12760" y="106"/>
                  <a:pt x="12585" y="0"/>
                  <a:pt x="12393" y="0"/>
                </a:cubicBezTo>
                <a:lnTo>
                  <a:pt x="6667" y="0"/>
                </a:lnTo>
                <a:close/>
                <a:moveTo>
                  <a:pt x="5845" y="1807"/>
                </a:moveTo>
                <a:lnTo>
                  <a:pt x="5896" y="1807"/>
                </a:lnTo>
                <a:cubicBezTo>
                  <a:pt x="7161" y="1845"/>
                  <a:pt x="8376" y="3422"/>
                  <a:pt x="8596" y="5318"/>
                </a:cubicBezTo>
                <a:cubicBezTo>
                  <a:pt x="8721" y="6376"/>
                  <a:pt x="8508" y="7414"/>
                  <a:pt x="8031" y="8023"/>
                </a:cubicBezTo>
                <a:cubicBezTo>
                  <a:pt x="7728" y="8413"/>
                  <a:pt x="7331" y="8654"/>
                  <a:pt x="6865" y="8654"/>
                </a:cubicBezTo>
                <a:lnTo>
                  <a:pt x="6846" y="8654"/>
                </a:lnTo>
                <a:cubicBezTo>
                  <a:pt x="5608" y="8490"/>
                  <a:pt x="4374" y="6937"/>
                  <a:pt x="4151" y="5046"/>
                </a:cubicBezTo>
                <a:cubicBezTo>
                  <a:pt x="4030" y="3988"/>
                  <a:pt x="4225" y="3014"/>
                  <a:pt x="4697" y="2413"/>
                </a:cubicBezTo>
                <a:cubicBezTo>
                  <a:pt x="5001" y="2023"/>
                  <a:pt x="5399" y="1807"/>
                  <a:pt x="5845" y="1807"/>
                </a:cubicBezTo>
                <a:close/>
                <a:moveTo>
                  <a:pt x="16526" y="4599"/>
                </a:moveTo>
                <a:cubicBezTo>
                  <a:pt x="16276" y="4599"/>
                  <a:pt x="16016" y="4823"/>
                  <a:pt x="16016" y="5102"/>
                </a:cubicBezTo>
                <a:lnTo>
                  <a:pt x="16016" y="8706"/>
                </a:lnTo>
                <a:lnTo>
                  <a:pt x="12820" y="8706"/>
                </a:lnTo>
                <a:cubicBezTo>
                  <a:pt x="12574" y="8706"/>
                  <a:pt x="12343" y="8960"/>
                  <a:pt x="12343" y="9240"/>
                </a:cubicBezTo>
                <a:lnTo>
                  <a:pt x="12343" y="10271"/>
                </a:lnTo>
                <a:cubicBezTo>
                  <a:pt x="12343" y="10551"/>
                  <a:pt x="12574" y="10841"/>
                  <a:pt x="12820" y="10841"/>
                </a:cubicBezTo>
                <a:lnTo>
                  <a:pt x="16016" y="10841"/>
                </a:lnTo>
                <a:lnTo>
                  <a:pt x="16016" y="14409"/>
                </a:lnTo>
                <a:cubicBezTo>
                  <a:pt x="16016" y="14689"/>
                  <a:pt x="16276" y="14948"/>
                  <a:pt x="16526" y="14948"/>
                </a:cubicBezTo>
                <a:lnTo>
                  <a:pt x="17454" y="14948"/>
                </a:lnTo>
                <a:cubicBezTo>
                  <a:pt x="17700" y="14948"/>
                  <a:pt x="17927" y="14689"/>
                  <a:pt x="17927" y="14409"/>
                </a:cubicBezTo>
                <a:lnTo>
                  <a:pt x="17927" y="10841"/>
                </a:lnTo>
                <a:lnTo>
                  <a:pt x="21155" y="10841"/>
                </a:lnTo>
                <a:cubicBezTo>
                  <a:pt x="21401" y="10841"/>
                  <a:pt x="21600" y="10551"/>
                  <a:pt x="21600" y="10271"/>
                </a:cubicBezTo>
                <a:lnTo>
                  <a:pt x="21600" y="9234"/>
                </a:lnTo>
                <a:cubicBezTo>
                  <a:pt x="21600" y="8959"/>
                  <a:pt x="21401" y="8706"/>
                  <a:pt x="21155" y="8706"/>
                </a:cubicBezTo>
                <a:lnTo>
                  <a:pt x="17927" y="8706"/>
                </a:lnTo>
                <a:lnTo>
                  <a:pt x="17927" y="5102"/>
                </a:lnTo>
                <a:cubicBezTo>
                  <a:pt x="17927" y="4823"/>
                  <a:pt x="17700" y="4599"/>
                  <a:pt x="17454" y="4599"/>
                </a:cubicBezTo>
                <a:lnTo>
                  <a:pt x="16526" y="4599"/>
                </a:lnTo>
                <a:close/>
                <a:moveTo>
                  <a:pt x="6594" y="13798"/>
                </a:moveTo>
                <a:lnTo>
                  <a:pt x="6649" y="13798"/>
                </a:lnTo>
                <a:cubicBezTo>
                  <a:pt x="7074" y="13798"/>
                  <a:pt x="7484" y="13888"/>
                  <a:pt x="7875" y="14018"/>
                </a:cubicBezTo>
                <a:cubicBezTo>
                  <a:pt x="8007" y="14125"/>
                  <a:pt x="8136" y="14233"/>
                  <a:pt x="8261" y="14326"/>
                </a:cubicBezTo>
                <a:cubicBezTo>
                  <a:pt x="9162" y="15015"/>
                  <a:pt x="9761" y="15473"/>
                  <a:pt x="9928" y="16200"/>
                </a:cubicBezTo>
                <a:cubicBezTo>
                  <a:pt x="9966" y="16382"/>
                  <a:pt x="9983" y="16572"/>
                  <a:pt x="9983" y="16749"/>
                </a:cubicBezTo>
                <a:cubicBezTo>
                  <a:pt x="9983" y="18621"/>
                  <a:pt x="8737" y="19572"/>
                  <a:pt x="6272" y="19572"/>
                </a:cubicBezTo>
                <a:cubicBezTo>
                  <a:pt x="4406" y="19572"/>
                  <a:pt x="2939" y="18274"/>
                  <a:pt x="2939" y="16636"/>
                </a:cubicBezTo>
                <a:cubicBezTo>
                  <a:pt x="2939" y="15131"/>
                  <a:pt x="4645" y="13798"/>
                  <a:pt x="6594" y="1379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168952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942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8" name="Shape 21146">
            <a:extLst>
              <a:ext uri="{FF2B5EF4-FFF2-40B4-BE49-F238E27FC236}">
                <a16:creationId xmlns:a16="http://schemas.microsoft.com/office/drawing/2014/main" id="{DDD1D982-F329-4682-B5C3-72385F71E7FD}"/>
              </a:ext>
            </a:extLst>
          </p:cNvPr>
          <p:cNvSpPr/>
          <p:nvPr/>
        </p:nvSpPr>
        <p:spPr>
          <a:xfrm>
            <a:off x="5137665" y="3842686"/>
            <a:ext cx="223741" cy="3005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6" y="16199"/>
                </a:moveTo>
                <a:lnTo>
                  <a:pt x="10817" y="16199"/>
                </a:lnTo>
                <a:cubicBezTo>
                  <a:pt x="9822" y="16199"/>
                  <a:pt x="8975" y="15940"/>
                  <a:pt x="8280" y="15419"/>
                </a:cubicBezTo>
                <a:cubicBezTo>
                  <a:pt x="7581" y="14898"/>
                  <a:pt x="7236" y="14268"/>
                  <a:pt x="7236" y="13523"/>
                </a:cubicBezTo>
                <a:lnTo>
                  <a:pt x="7236" y="11626"/>
                </a:lnTo>
                <a:lnTo>
                  <a:pt x="17438" y="11626"/>
                </a:lnTo>
                <a:cubicBezTo>
                  <a:pt x="18357" y="11626"/>
                  <a:pt x="19150" y="11381"/>
                  <a:pt x="19808" y="10891"/>
                </a:cubicBezTo>
                <a:cubicBezTo>
                  <a:pt x="20466" y="10398"/>
                  <a:pt x="20797" y="9810"/>
                  <a:pt x="20797" y="9123"/>
                </a:cubicBezTo>
                <a:cubicBezTo>
                  <a:pt x="20797" y="8435"/>
                  <a:pt x="20466" y="7847"/>
                  <a:pt x="19807" y="7356"/>
                </a:cubicBezTo>
                <a:cubicBezTo>
                  <a:pt x="19146" y="6866"/>
                  <a:pt x="18351" y="6620"/>
                  <a:pt x="17426" y="6620"/>
                </a:cubicBezTo>
                <a:lnTo>
                  <a:pt x="7236" y="6620"/>
                </a:lnTo>
                <a:lnTo>
                  <a:pt x="7236" y="2701"/>
                </a:lnTo>
                <a:cubicBezTo>
                  <a:pt x="7236" y="1959"/>
                  <a:pt x="6880" y="1324"/>
                  <a:pt x="6175" y="796"/>
                </a:cubicBezTo>
                <a:cubicBezTo>
                  <a:pt x="5473" y="266"/>
                  <a:pt x="4623" y="0"/>
                  <a:pt x="3638" y="0"/>
                </a:cubicBezTo>
                <a:cubicBezTo>
                  <a:pt x="2623" y="0"/>
                  <a:pt x="1760" y="261"/>
                  <a:pt x="1056" y="781"/>
                </a:cubicBezTo>
                <a:cubicBezTo>
                  <a:pt x="353" y="1300"/>
                  <a:pt x="0" y="1941"/>
                  <a:pt x="0" y="2704"/>
                </a:cubicBezTo>
                <a:lnTo>
                  <a:pt x="0" y="13524"/>
                </a:lnTo>
                <a:cubicBezTo>
                  <a:pt x="0" y="15752"/>
                  <a:pt x="1056" y="17652"/>
                  <a:pt x="3172" y="19231"/>
                </a:cubicBezTo>
                <a:cubicBezTo>
                  <a:pt x="5287" y="20811"/>
                  <a:pt x="7839" y="21600"/>
                  <a:pt x="10822" y="21600"/>
                </a:cubicBezTo>
                <a:lnTo>
                  <a:pt x="17978" y="21600"/>
                </a:lnTo>
                <a:cubicBezTo>
                  <a:pt x="18972" y="21600"/>
                  <a:pt x="19826" y="21334"/>
                  <a:pt x="20535" y="20805"/>
                </a:cubicBezTo>
                <a:cubicBezTo>
                  <a:pt x="21245" y="20278"/>
                  <a:pt x="21600" y="19641"/>
                  <a:pt x="21600" y="18900"/>
                </a:cubicBezTo>
                <a:cubicBezTo>
                  <a:pt x="21600" y="18159"/>
                  <a:pt x="21245" y="17524"/>
                  <a:pt x="20535" y="16995"/>
                </a:cubicBezTo>
                <a:cubicBezTo>
                  <a:pt x="19826" y="16466"/>
                  <a:pt x="18971" y="16199"/>
                  <a:pt x="17976" y="16199"/>
                </a:cubicBezTo>
                <a:cubicBezTo>
                  <a:pt x="17976" y="16199"/>
                  <a:pt x="17976" y="16199"/>
                  <a:pt x="17976" y="1619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168952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942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9" name="Shape 21148">
            <a:extLst>
              <a:ext uri="{FF2B5EF4-FFF2-40B4-BE49-F238E27FC236}">
                <a16:creationId xmlns:a16="http://schemas.microsoft.com/office/drawing/2014/main" id="{B16D1F57-0DDD-472B-911C-CEECA548D935}"/>
              </a:ext>
            </a:extLst>
          </p:cNvPr>
          <p:cNvSpPr/>
          <p:nvPr/>
        </p:nvSpPr>
        <p:spPr>
          <a:xfrm>
            <a:off x="773267" y="1845354"/>
            <a:ext cx="1161776" cy="7143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6745" tIns="66745" rIns="66745" bIns="66745" numCol="1" anchor="ctr">
            <a:noAutofit/>
          </a:bodyPr>
          <a:lstStyle>
            <a:lvl1pPr algn="r" defTabSz="1054100">
              <a:lnSpc>
                <a:spcPts val="20500"/>
              </a:lnSpc>
              <a:spcBef>
                <a:spcPts val="10000"/>
              </a:spcBef>
              <a:defRPr sz="8000" cap="all" spc="-479" baseline="8000">
                <a:solidFill>
                  <a:srgbClr val="02AF95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lnSpc>
                <a:spcPct val="100000"/>
              </a:lnSpc>
              <a:defRPr sz="1800" cap="none" spc="0" baseline="0">
                <a:solidFill>
                  <a:srgbClr val="000000"/>
                </a:solidFill>
              </a:defRPr>
            </a:pPr>
            <a:r>
              <a:rPr sz="2365" spc="-177" dirty="0">
                <a:solidFill>
                  <a:schemeClr val="tx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95%</a:t>
            </a:r>
          </a:p>
        </p:txBody>
      </p:sp>
      <p:sp>
        <p:nvSpPr>
          <p:cNvPr id="30" name="Shape 21151">
            <a:extLst>
              <a:ext uri="{FF2B5EF4-FFF2-40B4-BE49-F238E27FC236}">
                <a16:creationId xmlns:a16="http://schemas.microsoft.com/office/drawing/2014/main" id="{5C255BE3-0D6B-475A-A0C6-4900F38F8E1C}"/>
              </a:ext>
            </a:extLst>
          </p:cNvPr>
          <p:cNvSpPr/>
          <p:nvPr/>
        </p:nvSpPr>
        <p:spPr>
          <a:xfrm>
            <a:off x="773267" y="3030950"/>
            <a:ext cx="1161776" cy="7143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6745" tIns="66745" rIns="66745" bIns="66745" numCol="1" anchor="ctr">
            <a:noAutofit/>
          </a:bodyPr>
          <a:lstStyle>
            <a:lvl1pPr algn="r" defTabSz="1054100">
              <a:lnSpc>
                <a:spcPts val="20500"/>
              </a:lnSpc>
              <a:spcBef>
                <a:spcPts val="10000"/>
              </a:spcBef>
              <a:defRPr sz="8000" cap="all" spc="-479" baseline="8000">
                <a:solidFill>
                  <a:srgbClr val="78BE42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lnSpc>
                <a:spcPct val="100000"/>
              </a:lnSpc>
              <a:defRPr sz="1800" cap="none" spc="0" baseline="0">
                <a:solidFill>
                  <a:srgbClr val="000000"/>
                </a:solidFill>
              </a:defRPr>
            </a:pPr>
            <a:r>
              <a:rPr sz="2365" spc="-177" dirty="0">
                <a:solidFill>
                  <a:schemeClr val="tx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95%</a:t>
            </a:r>
          </a:p>
        </p:txBody>
      </p:sp>
      <p:sp>
        <p:nvSpPr>
          <p:cNvPr id="31" name="Shape 21154">
            <a:extLst>
              <a:ext uri="{FF2B5EF4-FFF2-40B4-BE49-F238E27FC236}">
                <a16:creationId xmlns:a16="http://schemas.microsoft.com/office/drawing/2014/main" id="{FFF87C86-A982-47F0-9823-3C963244D95B}"/>
              </a:ext>
            </a:extLst>
          </p:cNvPr>
          <p:cNvSpPr/>
          <p:nvPr/>
        </p:nvSpPr>
        <p:spPr>
          <a:xfrm>
            <a:off x="773269" y="4216544"/>
            <a:ext cx="1161776" cy="7143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6745" tIns="66745" rIns="66745" bIns="66745" numCol="1" anchor="ctr">
            <a:noAutofit/>
          </a:bodyPr>
          <a:lstStyle>
            <a:lvl1pPr algn="r" defTabSz="1054100">
              <a:lnSpc>
                <a:spcPts val="20500"/>
              </a:lnSpc>
              <a:spcBef>
                <a:spcPts val="10000"/>
              </a:spcBef>
              <a:defRPr sz="8000" cap="all" spc="-479" baseline="8000">
                <a:solidFill>
                  <a:srgbClr val="3AA5DD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lnSpc>
                <a:spcPct val="100000"/>
              </a:lnSpc>
              <a:defRPr sz="1800" cap="none" spc="0" baseline="0">
                <a:solidFill>
                  <a:srgbClr val="000000"/>
                </a:solidFill>
              </a:defRPr>
            </a:pPr>
            <a:r>
              <a:rPr sz="2365" spc="-177" dirty="0">
                <a:solidFill>
                  <a:schemeClr val="tx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95%</a:t>
            </a:r>
          </a:p>
        </p:txBody>
      </p:sp>
      <p:sp>
        <p:nvSpPr>
          <p:cNvPr id="32" name="Shape 21168">
            <a:extLst>
              <a:ext uri="{FF2B5EF4-FFF2-40B4-BE49-F238E27FC236}">
                <a16:creationId xmlns:a16="http://schemas.microsoft.com/office/drawing/2014/main" id="{211ED836-7399-46F7-B0ED-F950AF56E8B7}"/>
              </a:ext>
            </a:extLst>
          </p:cNvPr>
          <p:cNvSpPr/>
          <p:nvPr/>
        </p:nvSpPr>
        <p:spPr>
          <a:xfrm flipV="1">
            <a:off x="1742988" y="2772169"/>
            <a:ext cx="2195961" cy="0"/>
          </a:xfrm>
          <a:prstGeom prst="line">
            <a:avLst/>
          </a:prstGeom>
          <a:ln w="12700" cmpd="sng">
            <a:solidFill>
              <a:srgbClr val="C3C7CC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921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3" name="Shape 21169">
            <a:extLst>
              <a:ext uri="{FF2B5EF4-FFF2-40B4-BE49-F238E27FC236}">
                <a16:creationId xmlns:a16="http://schemas.microsoft.com/office/drawing/2014/main" id="{2D4C8E0B-7069-432A-9339-990860614ABA}"/>
              </a:ext>
            </a:extLst>
          </p:cNvPr>
          <p:cNvSpPr/>
          <p:nvPr/>
        </p:nvSpPr>
        <p:spPr>
          <a:xfrm flipV="1">
            <a:off x="1742988" y="3957765"/>
            <a:ext cx="2195961" cy="0"/>
          </a:xfrm>
          <a:prstGeom prst="line">
            <a:avLst/>
          </a:prstGeom>
          <a:ln w="12700" cmpd="sng">
            <a:solidFill>
              <a:srgbClr val="C3C7CC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921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4" name="Shape 20314">
            <a:extLst>
              <a:ext uri="{FF2B5EF4-FFF2-40B4-BE49-F238E27FC236}">
                <a16:creationId xmlns:a16="http://schemas.microsoft.com/office/drawing/2014/main" id="{AF5EB379-49D1-40E3-ADBB-BF4CE66EF2A4}"/>
              </a:ext>
            </a:extLst>
          </p:cNvPr>
          <p:cNvSpPr/>
          <p:nvPr/>
        </p:nvSpPr>
        <p:spPr>
          <a:xfrm>
            <a:off x="8648555" y="2761275"/>
            <a:ext cx="1226139" cy="43385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66745" tIns="66745" rIns="66745" bIns="66745" numCol="1" anchor="ctr">
            <a:noAutofit/>
          </a:bodyPr>
          <a:lstStyle>
            <a:lvl1pPr algn="l" defTabSz="1054100">
              <a:lnSpc>
                <a:spcPts val="16900"/>
              </a:lnSpc>
              <a:spcBef>
                <a:spcPts val="10000"/>
              </a:spcBef>
              <a:defRPr cap="all" spc="-300" baseline="12000">
                <a:solidFill>
                  <a:srgbClr val="02AF96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lnSpc>
                <a:spcPct val="100000"/>
              </a:lnSpc>
              <a:defRPr sz="1800" cap="none" spc="0" baseline="0">
                <a:solidFill>
                  <a:srgbClr val="000000"/>
                </a:solidFill>
              </a:defRPr>
            </a:pPr>
            <a:r>
              <a:rPr lang="en-US" sz="2365" spc="0" dirty="0">
                <a:solidFill>
                  <a:schemeClr val="tx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95%</a:t>
            </a:r>
          </a:p>
        </p:txBody>
      </p:sp>
      <p:grpSp>
        <p:nvGrpSpPr>
          <p:cNvPr id="35" name="Group 20320">
            <a:extLst>
              <a:ext uri="{FF2B5EF4-FFF2-40B4-BE49-F238E27FC236}">
                <a16:creationId xmlns:a16="http://schemas.microsoft.com/office/drawing/2014/main" id="{DCA9DC69-1DB1-4A6F-AE94-2DCB4EE58F77}"/>
              </a:ext>
            </a:extLst>
          </p:cNvPr>
          <p:cNvGrpSpPr/>
          <p:nvPr/>
        </p:nvGrpSpPr>
        <p:grpSpPr>
          <a:xfrm>
            <a:off x="8707187" y="4438828"/>
            <a:ext cx="981373" cy="480758"/>
            <a:chOff x="0" y="2315"/>
            <a:chExt cx="1991820" cy="975759"/>
          </a:xfrm>
        </p:grpSpPr>
        <p:sp>
          <p:nvSpPr>
            <p:cNvPr id="36" name="Shape 20318">
              <a:extLst>
                <a:ext uri="{FF2B5EF4-FFF2-40B4-BE49-F238E27FC236}">
                  <a16:creationId xmlns:a16="http://schemas.microsoft.com/office/drawing/2014/main" id="{6AA6EB5D-EA68-450B-A122-4A4E6F71C9C5}"/>
                </a:ext>
              </a:extLst>
            </p:cNvPr>
            <p:cNvSpPr/>
            <p:nvPr/>
          </p:nvSpPr>
          <p:spPr>
            <a:xfrm>
              <a:off x="0" y="25719"/>
              <a:ext cx="283712" cy="768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54" y="0"/>
                  </a:moveTo>
                  <a:cubicBezTo>
                    <a:pt x="8882" y="0"/>
                    <a:pt x="7409" y="208"/>
                    <a:pt x="6286" y="622"/>
                  </a:cubicBezTo>
                  <a:cubicBezTo>
                    <a:pt x="4041" y="1451"/>
                    <a:pt x="4041" y="2795"/>
                    <a:pt x="6286" y="3624"/>
                  </a:cubicBezTo>
                  <a:cubicBezTo>
                    <a:pt x="8532" y="4452"/>
                    <a:pt x="12173" y="4452"/>
                    <a:pt x="14419" y="3624"/>
                  </a:cubicBezTo>
                  <a:cubicBezTo>
                    <a:pt x="16664" y="2795"/>
                    <a:pt x="16664" y="1451"/>
                    <a:pt x="14419" y="622"/>
                  </a:cubicBezTo>
                  <a:cubicBezTo>
                    <a:pt x="13296" y="208"/>
                    <a:pt x="11825" y="0"/>
                    <a:pt x="10354" y="0"/>
                  </a:cubicBezTo>
                  <a:close/>
                  <a:moveTo>
                    <a:pt x="2751" y="4836"/>
                  </a:moveTo>
                  <a:cubicBezTo>
                    <a:pt x="1555" y="4836"/>
                    <a:pt x="550" y="5119"/>
                    <a:pt x="171" y="5512"/>
                  </a:cubicBezTo>
                  <a:cubicBezTo>
                    <a:pt x="65" y="5594"/>
                    <a:pt x="0" y="5685"/>
                    <a:pt x="0" y="5782"/>
                  </a:cubicBezTo>
                  <a:lnTo>
                    <a:pt x="0" y="5851"/>
                  </a:lnTo>
                  <a:lnTo>
                    <a:pt x="0" y="6917"/>
                  </a:lnTo>
                  <a:lnTo>
                    <a:pt x="0" y="12511"/>
                  </a:lnTo>
                  <a:cubicBezTo>
                    <a:pt x="0" y="12862"/>
                    <a:pt x="772" y="13147"/>
                    <a:pt x="1724" y="13147"/>
                  </a:cubicBezTo>
                  <a:cubicBezTo>
                    <a:pt x="2676" y="13147"/>
                    <a:pt x="3448" y="12862"/>
                    <a:pt x="3448" y="12511"/>
                  </a:cubicBezTo>
                  <a:lnTo>
                    <a:pt x="3448" y="8135"/>
                  </a:lnTo>
                  <a:cubicBezTo>
                    <a:pt x="3404" y="8102"/>
                    <a:pt x="3372" y="8066"/>
                    <a:pt x="3372" y="8026"/>
                  </a:cubicBezTo>
                  <a:lnTo>
                    <a:pt x="3372" y="7759"/>
                  </a:lnTo>
                  <a:cubicBezTo>
                    <a:pt x="3372" y="7619"/>
                    <a:pt x="3680" y="7507"/>
                    <a:pt x="4058" y="7507"/>
                  </a:cubicBezTo>
                  <a:lnTo>
                    <a:pt x="4094" y="7507"/>
                  </a:lnTo>
                  <a:cubicBezTo>
                    <a:pt x="4472" y="7507"/>
                    <a:pt x="4777" y="7619"/>
                    <a:pt x="4777" y="7759"/>
                  </a:cubicBezTo>
                  <a:lnTo>
                    <a:pt x="4777" y="8026"/>
                  </a:lnTo>
                  <a:cubicBezTo>
                    <a:pt x="4777" y="8031"/>
                    <a:pt x="4770" y="8035"/>
                    <a:pt x="4770" y="8039"/>
                  </a:cubicBezTo>
                  <a:lnTo>
                    <a:pt x="4770" y="20650"/>
                  </a:lnTo>
                  <a:cubicBezTo>
                    <a:pt x="4770" y="21175"/>
                    <a:pt x="5922" y="21600"/>
                    <a:pt x="7345" y="21600"/>
                  </a:cubicBezTo>
                  <a:cubicBezTo>
                    <a:pt x="8767" y="21600"/>
                    <a:pt x="9920" y="21175"/>
                    <a:pt x="9920" y="20650"/>
                  </a:cubicBezTo>
                  <a:lnTo>
                    <a:pt x="9920" y="13164"/>
                  </a:lnTo>
                  <a:lnTo>
                    <a:pt x="11614" y="13164"/>
                  </a:lnTo>
                  <a:lnTo>
                    <a:pt x="11614" y="20650"/>
                  </a:lnTo>
                  <a:cubicBezTo>
                    <a:pt x="11614" y="21175"/>
                    <a:pt x="12767" y="21600"/>
                    <a:pt x="14189" y="21600"/>
                  </a:cubicBezTo>
                  <a:cubicBezTo>
                    <a:pt x="15612" y="21600"/>
                    <a:pt x="16765" y="21175"/>
                    <a:pt x="16765" y="20650"/>
                  </a:cubicBezTo>
                  <a:lnTo>
                    <a:pt x="16765" y="7932"/>
                  </a:lnTo>
                  <a:lnTo>
                    <a:pt x="16782" y="7932"/>
                  </a:lnTo>
                  <a:lnTo>
                    <a:pt x="16782" y="7759"/>
                  </a:lnTo>
                  <a:cubicBezTo>
                    <a:pt x="16782" y="7619"/>
                    <a:pt x="17089" y="7507"/>
                    <a:pt x="17467" y="7507"/>
                  </a:cubicBezTo>
                  <a:lnTo>
                    <a:pt x="17503" y="7507"/>
                  </a:lnTo>
                  <a:cubicBezTo>
                    <a:pt x="17881" y="7507"/>
                    <a:pt x="18186" y="7619"/>
                    <a:pt x="18186" y="7759"/>
                  </a:cubicBezTo>
                  <a:lnTo>
                    <a:pt x="18186" y="8026"/>
                  </a:lnTo>
                  <a:cubicBezTo>
                    <a:pt x="18186" y="8048"/>
                    <a:pt x="18166" y="8068"/>
                    <a:pt x="18152" y="8088"/>
                  </a:cubicBezTo>
                  <a:lnTo>
                    <a:pt x="18152" y="12511"/>
                  </a:lnTo>
                  <a:cubicBezTo>
                    <a:pt x="18152" y="12862"/>
                    <a:pt x="18924" y="13147"/>
                    <a:pt x="19876" y="13147"/>
                  </a:cubicBezTo>
                  <a:cubicBezTo>
                    <a:pt x="20828" y="13147"/>
                    <a:pt x="21600" y="12862"/>
                    <a:pt x="21600" y="12511"/>
                  </a:cubicBezTo>
                  <a:lnTo>
                    <a:pt x="21600" y="6917"/>
                  </a:lnTo>
                  <a:lnTo>
                    <a:pt x="21600" y="5851"/>
                  </a:lnTo>
                  <a:lnTo>
                    <a:pt x="21600" y="5782"/>
                  </a:lnTo>
                  <a:cubicBezTo>
                    <a:pt x="21600" y="5685"/>
                    <a:pt x="21535" y="5594"/>
                    <a:pt x="21429" y="5512"/>
                  </a:cubicBezTo>
                  <a:cubicBezTo>
                    <a:pt x="21050" y="5119"/>
                    <a:pt x="20045" y="4836"/>
                    <a:pt x="18849" y="4836"/>
                  </a:cubicBezTo>
                  <a:lnTo>
                    <a:pt x="2751" y="4836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800">
                  <a:solidFill>
                    <a:srgbClr val="FFFFFF"/>
                  </a:solidFill>
                </a:defRPr>
              </a:pPr>
              <a:endParaRPr sz="921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37" name="Shape 20319">
              <a:extLst>
                <a:ext uri="{FF2B5EF4-FFF2-40B4-BE49-F238E27FC236}">
                  <a16:creationId xmlns:a16="http://schemas.microsoft.com/office/drawing/2014/main" id="{5CE2153B-EBDF-4454-8684-6B0C074C4026}"/>
                </a:ext>
              </a:extLst>
            </p:cNvPr>
            <p:cNvSpPr/>
            <p:nvPr/>
          </p:nvSpPr>
          <p:spPr>
            <a:xfrm rot="10594">
              <a:off x="487996" y="2315"/>
              <a:ext cx="1503824" cy="9757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6745" tIns="66745" rIns="66745" bIns="66745" numCol="1" anchor="ctr">
              <a:noAutofit/>
            </a:bodyPr>
            <a:lstStyle/>
            <a:p>
              <a:pPr>
                <a:lnSpc>
                  <a:spcPts val="591"/>
                </a:lnSpc>
                <a:spcBef>
                  <a:spcPts val="222"/>
                </a:spcBef>
                <a:defRPr sz="1800"/>
              </a:pPr>
              <a:r>
                <a:rPr sz="1971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Roboto Bold"/>
                  <a:sym typeface="Roboto Bold"/>
                </a:rPr>
                <a:t>75%</a:t>
              </a:r>
            </a:p>
            <a:p>
              <a:pPr>
                <a:lnSpc>
                  <a:spcPts val="591"/>
                </a:lnSpc>
                <a:spcBef>
                  <a:spcPts val="222"/>
                </a:spcBef>
                <a:defRPr sz="1800"/>
              </a:pPr>
              <a:r>
                <a:rPr sz="921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Roboto Regular"/>
                  <a:sym typeface="Roboto Regular"/>
                </a:rPr>
                <a:t>Male User</a:t>
              </a:r>
            </a:p>
          </p:txBody>
        </p:sp>
      </p:grpSp>
      <p:grpSp>
        <p:nvGrpSpPr>
          <p:cNvPr id="38" name="Group 20323">
            <a:extLst>
              <a:ext uri="{FF2B5EF4-FFF2-40B4-BE49-F238E27FC236}">
                <a16:creationId xmlns:a16="http://schemas.microsoft.com/office/drawing/2014/main" id="{8D45399B-4DEA-4483-AA73-FC86948351CF}"/>
              </a:ext>
            </a:extLst>
          </p:cNvPr>
          <p:cNvGrpSpPr/>
          <p:nvPr/>
        </p:nvGrpSpPr>
        <p:grpSpPr>
          <a:xfrm>
            <a:off x="10180429" y="4461224"/>
            <a:ext cx="1222320" cy="424516"/>
            <a:chOff x="0" y="2869"/>
            <a:chExt cx="2480853" cy="861610"/>
          </a:xfrm>
        </p:grpSpPr>
        <p:sp>
          <p:nvSpPr>
            <p:cNvPr id="39" name="Shape 20321">
              <a:extLst>
                <a:ext uri="{FF2B5EF4-FFF2-40B4-BE49-F238E27FC236}">
                  <a16:creationId xmlns:a16="http://schemas.microsoft.com/office/drawing/2014/main" id="{113264A8-B085-43B9-B2C8-AB6CA33234D8}"/>
                </a:ext>
              </a:extLst>
            </p:cNvPr>
            <p:cNvSpPr/>
            <p:nvPr/>
          </p:nvSpPr>
          <p:spPr>
            <a:xfrm>
              <a:off x="0" y="49991"/>
              <a:ext cx="351794" cy="7669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600" extrusionOk="0">
                  <a:moveTo>
                    <a:pt x="10734" y="0"/>
                  </a:moveTo>
                  <a:cubicBezTo>
                    <a:pt x="9684" y="0"/>
                    <a:pt x="8634" y="185"/>
                    <a:pt x="7832" y="555"/>
                  </a:cubicBezTo>
                  <a:cubicBezTo>
                    <a:pt x="6229" y="1295"/>
                    <a:pt x="6229" y="2496"/>
                    <a:pt x="7832" y="3236"/>
                  </a:cubicBezTo>
                  <a:cubicBezTo>
                    <a:pt x="9436" y="3976"/>
                    <a:pt x="12036" y="3976"/>
                    <a:pt x="13639" y="3236"/>
                  </a:cubicBezTo>
                  <a:cubicBezTo>
                    <a:pt x="15242" y="2496"/>
                    <a:pt x="15242" y="1295"/>
                    <a:pt x="13639" y="555"/>
                  </a:cubicBezTo>
                  <a:cubicBezTo>
                    <a:pt x="12837" y="185"/>
                    <a:pt x="11785" y="0"/>
                    <a:pt x="10734" y="0"/>
                  </a:cubicBezTo>
                  <a:close/>
                  <a:moveTo>
                    <a:pt x="7608" y="4230"/>
                  </a:moveTo>
                  <a:lnTo>
                    <a:pt x="6386" y="4267"/>
                  </a:lnTo>
                  <a:lnTo>
                    <a:pt x="5619" y="4372"/>
                  </a:lnTo>
                  <a:lnTo>
                    <a:pt x="5102" y="4531"/>
                  </a:lnTo>
                  <a:lnTo>
                    <a:pt x="4585" y="4821"/>
                  </a:lnTo>
                  <a:lnTo>
                    <a:pt x="3961" y="5339"/>
                  </a:lnTo>
                  <a:lnTo>
                    <a:pt x="3263" y="6205"/>
                  </a:lnTo>
                  <a:lnTo>
                    <a:pt x="221" y="10804"/>
                  </a:lnTo>
                  <a:cubicBezTo>
                    <a:pt x="11" y="10970"/>
                    <a:pt x="-52" y="11166"/>
                    <a:pt x="43" y="11353"/>
                  </a:cubicBezTo>
                  <a:cubicBezTo>
                    <a:pt x="155" y="11572"/>
                    <a:pt x="474" y="11757"/>
                    <a:pt x="910" y="11857"/>
                  </a:cubicBezTo>
                  <a:cubicBezTo>
                    <a:pt x="1095" y="11848"/>
                    <a:pt x="1275" y="11829"/>
                    <a:pt x="1449" y="11799"/>
                  </a:cubicBezTo>
                  <a:cubicBezTo>
                    <a:pt x="2214" y="11670"/>
                    <a:pt x="2778" y="11366"/>
                    <a:pt x="2939" y="10998"/>
                  </a:cubicBezTo>
                  <a:lnTo>
                    <a:pt x="5339" y="7729"/>
                  </a:lnTo>
                  <a:cubicBezTo>
                    <a:pt x="5412" y="7601"/>
                    <a:pt x="5533" y="7478"/>
                    <a:pt x="5697" y="7369"/>
                  </a:cubicBezTo>
                  <a:cubicBezTo>
                    <a:pt x="5977" y="7184"/>
                    <a:pt x="6372" y="7041"/>
                    <a:pt x="6829" y="6959"/>
                  </a:cubicBezTo>
                  <a:lnTo>
                    <a:pt x="7184" y="7246"/>
                  </a:lnTo>
                  <a:lnTo>
                    <a:pt x="5258" y="11244"/>
                  </a:lnTo>
                  <a:lnTo>
                    <a:pt x="1985" y="14779"/>
                  </a:lnTo>
                  <a:lnTo>
                    <a:pt x="6651" y="14779"/>
                  </a:lnTo>
                  <a:lnTo>
                    <a:pt x="6651" y="20894"/>
                  </a:lnTo>
                  <a:cubicBezTo>
                    <a:pt x="6651" y="21284"/>
                    <a:pt x="7338" y="21600"/>
                    <a:pt x="8185" y="21600"/>
                  </a:cubicBezTo>
                  <a:cubicBezTo>
                    <a:pt x="9031" y="21600"/>
                    <a:pt x="9718" y="21284"/>
                    <a:pt x="9718" y="20894"/>
                  </a:cubicBezTo>
                  <a:lnTo>
                    <a:pt x="9718" y="14779"/>
                  </a:lnTo>
                  <a:lnTo>
                    <a:pt x="11809" y="14779"/>
                  </a:lnTo>
                  <a:lnTo>
                    <a:pt x="11809" y="20894"/>
                  </a:lnTo>
                  <a:cubicBezTo>
                    <a:pt x="11810" y="21284"/>
                    <a:pt x="12496" y="21600"/>
                    <a:pt x="13343" y="21600"/>
                  </a:cubicBezTo>
                  <a:cubicBezTo>
                    <a:pt x="14190" y="21600"/>
                    <a:pt x="14876" y="21284"/>
                    <a:pt x="14876" y="20894"/>
                  </a:cubicBezTo>
                  <a:lnTo>
                    <a:pt x="14876" y="14779"/>
                  </a:lnTo>
                  <a:lnTo>
                    <a:pt x="15148" y="14779"/>
                  </a:lnTo>
                  <a:lnTo>
                    <a:pt x="19891" y="14779"/>
                  </a:lnTo>
                  <a:lnTo>
                    <a:pt x="18635" y="13649"/>
                  </a:lnTo>
                  <a:cubicBezTo>
                    <a:pt x="18510" y="13553"/>
                    <a:pt x="18387" y="13457"/>
                    <a:pt x="18268" y="13359"/>
                  </a:cubicBezTo>
                  <a:cubicBezTo>
                    <a:pt x="16031" y="11534"/>
                    <a:pt x="14874" y="9469"/>
                    <a:pt x="14911" y="7372"/>
                  </a:cubicBezTo>
                  <a:lnTo>
                    <a:pt x="14742" y="7027"/>
                  </a:lnTo>
                  <a:lnTo>
                    <a:pt x="14880" y="6936"/>
                  </a:lnTo>
                  <a:lnTo>
                    <a:pt x="15385" y="7028"/>
                  </a:lnTo>
                  <a:lnTo>
                    <a:pt x="15755" y="7230"/>
                  </a:lnTo>
                  <a:lnTo>
                    <a:pt x="16076" y="7667"/>
                  </a:lnTo>
                  <a:cubicBezTo>
                    <a:pt x="16615" y="8406"/>
                    <a:pt x="17179" y="9141"/>
                    <a:pt x="17766" y="9873"/>
                  </a:cubicBezTo>
                  <a:cubicBezTo>
                    <a:pt x="18209" y="10424"/>
                    <a:pt x="18664" y="10975"/>
                    <a:pt x="19134" y="11522"/>
                  </a:cubicBezTo>
                  <a:cubicBezTo>
                    <a:pt x="19339" y="11680"/>
                    <a:pt x="19704" y="11781"/>
                    <a:pt x="20103" y="11789"/>
                  </a:cubicBezTo>
                  <a:cubicBezTo>
                    <a:pt x="20905" y="11806"/>
                    <a:pt x="21548" y="11488"/>
                    <a:pt x="21456" y="11120"/>
                  </a:cubicBezTo>
                  <a:lnTo>
                    <a:pt x="21331" y="10834"/>
                  </a:lnTo>
                  <a:lnTo>
                    <a:pt x="18723" y="6751"/>
                  </a:lnTo>
                  <a:lnTo>
                    <a:pt x="17878" y="5695"/>
                  </a:lnTo>
                  <a:lnTo>
                    <a:pt x="17027" y="4880"/>
                  </a:lnTo>
                  <a:lnTo>
                    <a:pt x="16497" y="4601"/>
                  </a:lnTo>
                  <a:lnTo>
                    <a:pt x="15883" y="4357"/>
                  </a:lnTo>
                  <a:lnTo>
                    <a:pt x="15347" y="4266"/>
                  </a:lnTo>
                  <a:lnTo>
                    <a:pt x="14400" y="4230"/>
                  </a:lnTo>
                  <a:lnTo>
                    <a:pt x="7608" y="423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800">
                  <a:solidFill>
                    <a:srgbClr val="FFFFFF"/>
                  </a:solidFill>
                </a:defRPr>
              </a:pPr>
              <a:endParaRPr sz="92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40" name="Shape 20322">
              <a:extLst>
                <a:ext uri="{FF2B5EF4-FFF2-40B4-BE49-F238E27FC236}">
                  <a16:creationId xmlns:a16="http://schemas.microsoft.com/office/drawing/2014/main" id="{3A7221E0-848B-49F0-9083-EE324B7300AA}"/>
                </a:ext>
              </a:extLst>
            </p:cNvPr>
            <p:cNvSpPr/>
            <p:nvPr/>
          </p:nvSpPr>
          <p:spPr>
            <a:xfrm rot="10594">
              <a:off x="617445" y="2869"/>
              <a:ext cx="1863408" cy="8616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6745" tIns="66745" rIns="66745" bIns="66745" numCol="1" anchor="ctr">
              <a:noAutofit/>
            </a:bodyPr>
            <a:lstStyle/>
            <a:p>
              <a:pPr>
                <a:lnSpc>
                  <a:spcPts val="591"/>
                </a:lnSpc>
                <a:spcBef>
                  <a:spcPts val="222"/>
                </a:spcBef>
                <a:defRPr sz="1800"/>
              </a:pPr>
              <a:r>
                <a:rPr sz="1971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Roboto Bold"/>
                  <a:sym typeface="Roboto Bold"/>
                </a:rPr>
                <a:t>25%</a:t>
              </a:r>
            </a:p>
            <a:p>
              <a:pPr>
                <a:lnSpc>
                  <a:spcPts val="591"/>
                </a:lnSpc>
                <a:spcBef>
                  <a:spcPts val="222"/>
                </a:spcBef>
                <a:defRPr sz="1800"/>
              </a:pPr>
              <a:r>
                <a:rPr sz="921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Roboto Regular"/>
                  <a:sym typeface="Roboto Regular"/>
                </a:rPr>
                <a:t>Female User</a:t>
              </a:r>
            </a:p>
          </p:txBody>
        </p:sp>
      </p:grpSp>
      <p:sp>
        <p:nvSpPr>
          <p:cNvPr id="41" name="Shape 20324">
            <a:extLst>
              <a:ext uri="{FF2B5EF4-FFF2-40B4-BE49-F238E27FC236}">
                <a16:creationId xmlns:a16="http://schemas.microsoft.com/office/drawing/2014/main" id="{7DE2F889-855A-4773-8F8E-CBDF24BB826D}"/>
              </a:ext>
            </a:extLst>
          </p:cNvPr>
          <p:cNvSpPr/>
          <p:nvPr/>
        </p:nvSpPr>
        <p:spPr>
          <a:xfrm>
            <a:off x="9763493" y="4445815"/>
            <a:ext cx="30345" cy="400191"/>
          </a:xfrm>
          <a:prstGeom prst="rect">
            <a:avLst/>
          </a:prstGeom>
          <a:solidFill>
            <a:srgbClr val="DCDEE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03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EFC6331-A8A7-4558-9C9D-D963B51389F6}"/>
              </a:ext>
            </a:extLst>
          </p:cNvPr>
          <p:cNvSpPr txBox="1"/>
          <p:nvPr/>
        </p:nvSpPr>
        <p:spPr>
          <a:xfrm>
            <a:off x="1762834" y="2110805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43" name="Rectangle 24">
            <a:extLst>
              <a:ext uri="{FF2B5EF4-FFF2-40B4-BE49-F238E27FC236}">
                <a16:creationId xmlns:a16="http://schemas.microsoft.com/office/drawing/2014/main" id="{6F647C47-7DE0-4DA2-9676-AB3F866C18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987" y="1839702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65FAD2C-95D3-45BE-BD40-6965B94CF886}"/>
              </a:ext>
            </a:extLst>
          </p:cNvPr>
          <p:cNvSpPr txBox="1"/>
          <p:nvPr/>
        </p:nvSpPr>
        <p:spPr>
          <a:xfrm>
            <a:off x="1762834" y="3330681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45" name="Rectangle 24">
            <a:extLst>
              <a:ext uri="{FF2B5EF4-FFF2-40B4-BE49-F238E27FC236}">
                <a16:creationId xmlns:a16="http://schemas.microsoft.com/office/drawing/2014/main" id="{55752C81-3BD3-42F3-B885-250A97A72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987" y="3059578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287FBF46-29EE-4A36-B253-B0A7D6610B2C}"/>
              </a:ext>
            </a:extLst>
          </p:cNvPr>
          <p:cNvSpPr txBox="1"/>
          <p:nvPr/>
        </p:nvSpPr>
        <p:spPr>
          <a:xfrm>
            <a:off x="1763593" y="4515673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47" name="Rectangle 24">
            <a:extLst>
              <a:ext uri="{FF2B5EF4-FFF2-40B4-BE49-F238E27FC236}">
                <a16:creationId xmlns:a16="http://schemas.microsoft.com/office/drawing/2014/main" id="{5DECA6A5-3967-4E4A-8FCA-7B5B35E5F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9746" y="4244571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A1EE27C-B2BC-4EF7-ADDA-3717A548F40B}"/>
              </a:ext>
            </a:extLst>
          </p:cNvPr>
          <p:cNvSpPr txBox="1"/>
          <p:nvPr/>
        </p:nvSpPr>
        <p:spPr>
          <a:xfrm>
            <a:off x="8319730" y="2112911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49" name="Rectangle 24">
            <a:extLst>
              <a:ext uri="{FF2B5EF4-FFF2-40B4-BE49-F238E27FC236}">
                <a16:creationId xmlns:a16="http://schemas.microsoft.com/office/drawing/2014/main" id="{912DC807-5337-49EF-AB6C-62C5BECF7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4" y="1803995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4"/>
              </a:spcBef>
            </a:pPr>
            <a:r>
              <a:rPr lang="zh-CN" altLang="en-US" sz="1577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E19C6E9-4B46-4761-A3E4-D5E55D2AA1C8}"/>
              </a:ext>
            </a:extLst>
          </p:cNvPr>
          <p:cNvSpPr txBox="1"/>
          <p:nvPr/>
        </p:nvSpPr>
        <p:spPr>
          <a:xfrm>
            <a:off x="8319730" y="3316872"/>
            <a:ext cx="2580233" cy="599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87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99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499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499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9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499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499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49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499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99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99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6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 advAuto="0"/>
      <p:bldP spid="13" grpId="0" bldLvl="0" animBg="1" advAuto="0"/>
      <p:bldP spid="17" grpId="0" bldLvl="0" animBg="1" advAuto="0"/>
      <p:bldP spid="22" grpId="0" bldLvl="0" animBg="1" advAuto="0"/>
      <p:bldP spid="26" grpId="0" bldLvl="0" animBg="1" advAuto="0"/>
      <p:bldP spid="27" grpId="0" bldLvl="0" animBg="1" advAuto="0"/>
      <p:bldP spid="28" grpId="0" bldLvl="0" animBg="1" advAuto="0"/>
      <p:bldP spid="32" grpId="0" bldLvl="0" animBg="1" advAuto="0"/>
      <p:bldP spid="33" grpId="0" bldLvl="0" animBg="1" advAuto="0"/>
      <p:bldP spid="35" grpId="0" bldLvl="0" animBg="1" advAuto="0"/>
      <p:bldP spid="38" grpId="0" bldLvl="0" animBg="1" advAuto="0"/>
      <p:bldP spid="41" grpId="0" bldLvl="0" animBg="1" advAuto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entagon 25"/>
          <p:cNvSpPr/>
          <p:nvPr/>
        </p:nvSpPr>
        <p:spPr>
          <a:xfrm flipH="1">
            <a:off x="7878014" y="2063441"/>
            <a:ext cx="4333069" cy="691283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94" name="TextBox 26"/>
          <p:cNvSpPr txBox="1"/>
          <p:nvPr/>
        </p:nvSpPr>
        <p:spPr>
          <a:xfrm flipH="1">
            <a:off x="8370029" y="2209032"/>
            <a:ext cx="1716102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输入关键字</a:t>
            </a:r>
            <a:endParaRPr lang="en-US" sz="2000" dirty="0">
              <a:solidFill>
                <a:schemeClr val="bg1">
                  <a:lumMod val="9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91" name="Pentagon 28"/>
          <p:cNvSpPr/>
          <p:nvPr/>
        </p:nvSpPr>
        <p:spPr>
          <a:xfrm flipH="1">
            <a:off x="8550215" y="2908344"/>
            <a:ext cx="3641785" cy="69128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92" name="TextBox 29"/>
          <p:cNvSpPr txBox="1"/>
          <p:nvPr/>
        </p:nvSpPr>
        <p:spPr>
          <a:xfrm flipH="1">
            <a:off x="9128811" y="3053936"/>
            <a:ext cx="1780201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输入关键字</a:t>
            </a:r>
            <a:endParaRPr lang="en-US" altLang="zh-CN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89" name="Pentagon 31"/>
          <p:cNvSpPr/>
          <p:nvPr/>
        </p:nvSpPr>
        <p:spPr>
          <a:xfrm flipH="1">
            <a:off x="9260581" y="3753246"/>
            <a:ext cx="2950501" cy="691284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90" name="TextBox 32"/>
          <p:cNvSpPr txBox="1"/>
          <p:nvPr/>
        </p:nvSpPr>
        <p:spPr>
          <a:xfrm flipH="1">
            <a:off x="9750340" y="3898838"/>
            <a:ext cx="1679435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输入关键字</a:t>
            </a:r>
            <a:endParaRPr lang="en-US" altLang="zh-CN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87" name="Pentagon 34"/>
          <p:cNvSpPr/>
          <p:nvPr/>
        </p:nvSpPr>
        <p:spPr>
          <a:xfrm flipH="1">
            <a:off x="10086131" y="4598146"/>
            <a:ext cx="2105597" cy="69128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88" name="TextBox 35"/>
          <p:cNvSpPr txBox="1"/>
          <p:nvPr/>
        </p:nvSpPr>
        <p:spPr>
          <a:xfrm flipH="1">
            <a:off x="10571946" y="4743738"/>
            <a:ext cx="1619782" cy="400101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输入关键字</a:t>
            </a:r>
            <a:endParaRPr lang="en-US" altLang="zh-CN" dirty="0"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graphicFrame>
        <p:nvGraphicFramePr>
          <p:cNvPr id="96" name="Chart 37"/>
          <p:cNvGraphicFramePr/>
          <p:nvPr>
            <p:extLst/>
          </p:nvPr>
        </p:nvGraphicFramePr>
        <p:xfrm>
          <a:off x="1041874" y="3963577"/>
          <a:ext cx="7440617" cy="2125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išľíďè">
            <a:extLst>
              <a:ext uri="{FF2B5EF4-FFF2-40B4-BE49-F238E27FC236}">
                <a16:creationId xmlns:a16="http://schemas.microsoft.com/office/drawing/2014/main" id="{05196D40-9D4B-4E33-A80F-35E78CE5B41A}"/>
              </a:ext>
            </a:extLst>
          </p:cNvPr>
          <p:cNvSpPr/>
          <p:nvPr/>
        </p:nvSpPr>
        <p:spPr bwMode="auto">
          <a:xfrm>
            <a:off x="1281717" y="2007441"/>
            <a:ext cx="475252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你创意和灵感</a:t>
            </a: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8" name="iSlíďè">
            <a:extLst>
              <a:ext uri="{FF2B5EF4-FFF2-40B4-BE49-F238E27FC236}">
                <a16:creationId xmlns:a16="http://schemas.microsoft.com/office/drawing/2014/main" id="{0B14721D-16CC-41DB-BD1C-76760DF71484}"/>
              </a:ext>
            </a:extLst>
          </p:cNvPr>
          <p:cNvSpPr txBox="1"/>
          <p:nvPr/>
        </p:nvSpPr>
        <p:spPr bwMode="auto">
          <a:xfrm>
            <a:off x="1336306" y="1616657"/>
            <a:ext cx="4725229" cy="3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19" name="išľíďè">
            <a:extLst>
              <a:ext uri="{FF2B5EF4-FFF2-40B4-BE49-F238E27FC236}">
                <a16:creationId xmlns:a16="http://schemas.microsoft.com/office/drawing/2014/main" id="{4A34F9F3-E42F-47D8-9EB6-52EE1794BA0C}"/>
              </a:ext>
            </a:extLst>
          </p:cNvPr>
          <p:cNvSpPr/>
          <p:nvPr/>
        </p:nvSpPr>
        <p:spPr bwMode="auto">
          <a:xfrm>
            <a:off x="1281717" y="2754724"/>
            <a:ext cx="4752524" cy="52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你创意和灵感</a:t>
            </a: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876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9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9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9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9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9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3" grpId="1" animBg="1"/>
      <p:bldP spid="94" grpId="0"/>
      <p:bldP spid="94" grpId="1"/>
      <p:bldP spid="91" grpId="0" animBg="1"/>
      <p:bldP spid="91" grpId="1" animBg="1"/>
      <p:bldP spid="92" grpId="0"/>
      <p:bldP spid="92" grpId="1"/>
      <p:bldP spid="89" grpId="0" animBg="1"/>
      <p:bldP spid="89" grpId="1" animBg="1"/>
      <p:bldP spid="90" grpId="0"/>
      <p:bldP spid="90" grpId="1"/>
      <p:bldP spid="87" grpId="0" animBg="1"/>
      <p:bldP spid="87" grpId="1" animBg="1"/>
      <p:bldP spid="88" grpId="0"/>
      <p:bldP spid="88" grpId="1"/>
      <p:bldGraphic spid="96" grpId="0">
        <p:bldSub>
          <a:bldChart bld="series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9F2F73B-A26B-4912-AA46-402D2234C3A7}"/>
              </a:ext>
            </a:extLst>
          </p:cNvPr>
          <p:cNvGrpSpPr/>
          <p:nvPr/>
        </p:nvGrpSpPr>
        <p:grpSpPr>
          <a:xfrm>
            <a:off x="1478959" y="1965765"/>
            <a:ext cx="9109009" cy="2954544"/>
            <a:chOff x="1018671" y="2636490"/>
            <a:chExt cx="9904776" cy="2534051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E1B0C5D-3D3B-41B1-8555-B2378E188C1C}"/>
                </a:ext>
              </a:extLst>
            </p:cNvPr>
            <p:cNvSpPr/>
            <p:nvPr/>
          </p:nvSpPr>
          <p:spPr>
            <a:xfrm>
              <a:off x="3080212" y="2636490"/>
              <a:ext cx="1249251" cy="12492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2000" endA="3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577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TEXT</a:t>
              </a:r>
            </a:p>
            <a:p>
              <a:pPr algn="ctr"/>
              <a:r>
                <a:rPr lang="en-US" altLang="zh-CN" sz="1577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HERE</a:t>
              </a:r>
              <a:endParaRPr lang="zh-CN" altLang="en-US" sz="1577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29BE21C-30B4-414C-A1CF-0A810EFF5C84}"/>
                </a:ext>
              </a:extLst>
            </p:cNvPr>
            <p:cNvSpPr/>
            <p:nvPr/>
          </p:nvSpPr>
          <p:spPr>
            <a:xfrm>
              <a:off x="4728708" y="2636490"/>
              <a:ext cx="1249251" cy="12492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2000" endA="3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577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TEXT</a:t>
              </a:r>
            </a:p>
            <a:p>
              <a:pPr algn="ctr"/>
              <a:r>
                <a:rPr lang="en-US" altLang="zh-CN" sz="1577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HERE</a:t>
              </a:r>
              <a:endParaRPr lang="zh-CN" altLang="en-US" sz="1577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74225C9-C950-41E4-9B23-81B389F57EFD}"/>
                </a:ext>
              </a:extLst>
            </p:cNvPr>
            <p:cNvSpPr/>
            <p:nvPr/>
          </p:nvSpPr>
          <p:spPr>
            <a:xfrm>
              <a:off x="6377204" y="2636490"/>
              <a:ext cx="1249251" cy="12492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2000" endA="3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577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TEXT</a:t>
              </a:r>
            </a:p>
            <a:p>
              <a:pPr algn="ctr"/>
              <a:r>
                <a:rPr lang="en-US" altLang="zh-CN" sz="1577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HERE</a:t>
              </a:r>
              <a:endParaRPr lang="zh-CN" altLang="en-US" sz="1577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A4228283-5486-4E7B-AD13-5C3544F5489C}"/>
                </a:ext>
              </a:extLst>
            </p:cNvPr>
            <p:cNvSpPr/>
            <p:nvPr/>
          </p:nvSpPr>
          <p:spPr>
            <a:xfrm>
              <a:off x="8025700" y="2636490"/>
              <a:ext cx="1249251" cy="12492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2000" endA="3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577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TEXT</a:t>
              </a:r>
            </a:p>
            <a:p>
              <a:pPr algn="ctr"/>
              <a:r>
                <a:rPr lang="en-US" altLang="zh-CN" sz="1577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HERE</a:t>
              </a:r>
              <a:endParaRPr lang="zh-CN" altLang="en-US" sz="1577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15DA8B03-CE6D-4DA5-883C-16F8AA8F4AD5}"/>
                </a:ext>
              </a:extLst>
            </p:cNvPr>
            <p:cNvGrpSpPr/>
            <p:nvPr/>
          </p:nvGrpSpPr>
          <p:grpSpPr>
            <a:xfrm>
              <a:off x="1083987" y="2636490"/>
              <a:ext cx="1422894" cy="1249251"/>
              <a:chOff x="553792" y="2768958"/>
              <a:chExt cx="1422894" cy="1249251"/>
            </a:xfrm>
            <a:solidFill>
              <a:schemeClr val="accent1"/>
            </a:solidFill>
            <a:effectLst>
              <a:reflection blurRad="6350" stA="52000" endA="300" endPos="35000" dist="25400" dir="5400000" sy="-100000" algn="bl" rotWithShape="0"/>
            </a:effectLst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2ABC8179-F3DB-4FD7-BD00-38895B75F04D}"/>
                  </a:ext>
                </a:extLst>
              </p:cNvPr>
              <p:cNvSpPr/>
              <p:nvPr/>
            </p:nvSpPr>
            <p:spPr>
              <a:xfrm>
                <a:off x="553792" y="2768958"/>
                <a:ext cx="1249251" cy="1249251"/>
              </a:xfrm>
              <a:prstGeom prst="rect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577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TITLE</a:t>
                </a:r>
              </a:p>
              <a:p>
                <a:pPr algn="ctr"/>
                <a:r>
                  <a:rPr lang="en-US" altLang="zh-CN" sz="1577" dirty="0">
                    <a:latin typeface="Noto Sans S Chinese Light" panose="020B0300000000000000" pitchFamily="34" charset="-122"/>
                    <a:ea typeface="Noto Sans S Chinese Light" panose="020B0300000000000000" pitchFamily="34" charset="-122"/>
                  </a:rPr>
                  <a:t>HERE</a:t>
                </a:r>
                <a:endParaRPr lang="zh-CN" altLang="en-US" sz="1577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id="{008626CF-A443-4363-8943-FA4EA70B98AC}"/>
                  </a:ext>
                </a:extLst>
              </p:cNvPr>
              <p:cNvSpPr/>
              <p:nvPr/>
            </p:nvSpPr>
            <p:spPr>
              <a:xfrm rot="5400000">
                <a:off x="1712891" y="2891531"/>
                <a:ext cx="283335" cy="244254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577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endParaRP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4411273-048E-4806-8F41-DE2877078E30}"/>
                </a:ext>
              </a:extLst>
            </p:cNvPr>
            <p:cNvSpPr/>
            <p:nvPr/>
          </p:nvSpPr>
          <p:spPr>
            <a:xfrm>
              <a:off x="1018671" y="4801434"/>
              <a:ext cx="65316" cy="369107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7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73A6123-4C9B-4CDC-A46B-7559D0492874}"/>
                </a:ext>
              </a:extLst>
            </p:cNvPr>
            <p:cNvSpPr/>
            <p:nvPr/>
          </p:nvSpPr>
          <p:spPr>
            <a:xfrm>
              <a:off x="9674196" y="2636490"/>
              <a:ext cx="1249251" cy="12492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reflection blurRad="6350" stA="52000" endA="3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577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TEXT</a:t>
              </a:r>
            </a:p>
            <a:p>
              <a:pPr algn="ctr"/>
              <a:r>
                <a:rPr lang="en-US" altLang="zh-CN" sz="1577" dirty="0"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HERE</a:t>
              </a:r>
              <a:endParaRPr lang="zh-CN" altLang="en-US" sz="1577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DD07B24B-2F07-4FBE-90EC-CD79E79DEA40}"/>
              </a:ext>
            </a:extLst>
          </p:cNvPr>
          <p:cNvSpPr/>
          <p:nvPr/>
        </p:nvSpPr>
        <p:spPr>
          <a:xfrm>
            <a:off x="1607924" y="4638010"/>
            <a:ext cx="9389230" cy="363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14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Ebrima" pitchFamily="2" charset="0"/>
              </a:rPr>
              <a:t>To summarize what I have said: aim for the highest; never enter a bar room; do not touch liquor, or if at all only at meals</a:t>
            </a:r>
            <a:endParaRPr lang="zh-CN" altLang="en-US" sz="1314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15F8206E-56A5-4C6F-BF24-B80CF0DEB122}"/>
              </a:ext>
            </a:extLst>
          </p:cNvPr>
          <p:cNvSpPr txBox="1"/>
          <p:nvPr/>
        </p:nvSpPr>
        <p:spPr>
          <a:xfrm>
            <a:off x="1439980" y="4336931"/>
            <a:ext cx="3192403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39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Montserrat" charset="0"/>
              </a:rPr>
              <a:t>WRITE HERE</a:t>
            </a:r>
            <a:r>
              <a:rPr lang="en-US" altLang="zh-CN" sz="1839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Montserrat" charset="0"/>
              </a:rPr>
              <a:t>YOUR TITLE</a:t>
            </a:r>
          </a:p>
        </p:txBody>
      </p:sp>
    </p:spTree>
    <p:extLst>
      <p:ext uri="{BB962C8B-B14F-4D97-AF65-F5344CB8AC3E}">
        <p14:creationId xmlns:p14="http://schemas.microsoft.com/office/powerpoint/2010/main" val="57202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65877A18-322B-4A99-898F-2B67A830D47E}"/>
              </a:ext>
            </a:extLst>
          </p:cNvPr>
          <p:cNvGrpSpPr/>
          <p:nvPr/>
        </p:nvGrpSpPr>
        <p:grpSpPr>
          <a:xfrm>
            <a:off x="1332463" y="1968950"/>
            <a:ext cx="9476015" cy="3755562"/>
            <a:chOff x="421520" y="2406103"/>
            <a:chExt cx="11415403" cy="3258456"/>
          </a:xfrm>
        </p:grpSpPr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DFCE7E9C-93A6-4F7A-9A6C-AF5919515FCB}"/>
                </a:ext>
              </a:extLst>
            </p:cNvPr>
            <p:cNvGraphicFramePr/>
            <p:nvPr>
              <p:extLst/>
            </p:nvPr>
          </p:nvGraphicFramePr>
          <p:xfrm>
            <a:off x="684484" y="2474197"/>
            <a:ext cx="5297312" cy="31903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8" name="直线连接符 13">
              <a:extLst>
                <a:ext uri="{FF2B5EF4-FFF2-40B4-BE49-F238E27FC236}">
                  <a16:creationId xmlns:a16="http://schemas.microsoft.com/office/drawing/2014/main" id="{1E6C0AB3-3883-4299-A385-77F4AD0C40A1}"/>
                </a:ext>
              </a:extLst>
            </p:cNvPr>
            <p:cNvCxnSpPr/>
            <p:nvPr/>
          </p:nvCxnSpPr>
          <p:spPr>
            <a:xfrm>
              <a:off x="1460456" y="2406103"/>
              <a:ext cx="918804" cy="2709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6C07D5C-2622-4E09-96F4-F8EC965E6A7C}"/>
                </a:ext>
              </a:extLst>
            </p:cNvPr>
            <p:cNvSpPr/>
            <p:nvPr/>
          </p:nvSpPr>
          <p:spPr>
            <a:xfrm>
              <a:off x="421520" y="4709628"/>
              <a:ext cx="11415403" cy="4795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CE7F8F39-EEB9-408F-934D-917B77B22A70}"/>
              </a:ext>
            </a:extLst>
          </p:cNvPr>
          <p:cNvSpPr/>
          <p:nvPr/>
        </p:nvSpPr>
        <p:spPr>
          <a:xfrm>
            <a:off x="2001700" y="4640312"/>
            <a:ext cx="4980046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4" spc="788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034052E-BD42-42C9-A083-A9118DA658BB}"/>
              </a:ext>
            </a:extLst>
          </p:cNvPr>
          <p:cNvGrpSpPr/>
          <p:nvPr/>
        </p:nvGrpSpPr>
        <p:grpSpPr>
          <a:xfrm>
            <a:off x="1320142" y="1248289"/>
            <a:ext cx="4618424" cy="970409"/>
            <a:chOff x="3852923" y="1665938"/>
            <a:chExt cx="4929344" cy="984785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99E801A2-F247-488A-AEBD-B1F26523875C}"/>
                </a:ext>
              </a:extLst>
            </p:cNvPr>
            <p:cNvSpPr/>
            <p:nvPr/>
          </p:nvSpPr>
          <p:spPr>
            <a:xfrm>
              <a:off x="4265655" y="2281320"/>
              <a:ext cx="4516612" cy="36940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577" b="1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C3042EF-19BF-4217-80CC-84278BD7DA8D}"/>
                </a:ext>
              </a:extLst>
            </p:cNvPr>
            <p:cNvSpPr/>
            <p:nvPr/>
          </p:nvSpPr>
          <p:spPr>
            <a:xfrm>
              <a:off x="3852923" y="1665938"/>
              <a:ext cx="3458556" cy="4248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01073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77" b="1" dirty="0">
                  <a:solidFill>
                    <a:schemeClr val="bg2">
                      <a:lumMod val="10000"/>
                    </a:schemeClr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Arial" panose="020B0604020202020204" pitchFamily="34" charset="0"/>
                </a:rPr>
                <a:t>标题文字添加此处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B09DF296-19D6-4733-A939-AAB7836A2BE3}"/>
              </a:ext>
            </a:extLst>
          </p:cNvPr>
          <p:cNvSpPr txBox="1"/>
          <p:nvPr/>
        </p:nvSpPr>
        <p:spPr>
          <a:xfrm>
            <a:off x="1031519" y="2057799"/>
            <a:ext cx="3924795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灵感</a:t>
            </a: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7AFEA19-2986-4217-8B95-AAE2B81257D8}"/>
              </a:ext>
            </a:extLst>
          </p:cNvPr>
          <p:cNvSpPr txBox="1"/>
          <p:nvPr/>
        </p:nvSpPr>
        <p:spPr>
          <a:xfrm>
            <a:off x="1238554" y="2358795"/>
            <a:ext cx="3924795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788"/>
              </a:spcBef>
            </a:pP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2074CB35-1A56-445E-9E7F-F39305CC69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4" b="39786"/>
          <a:stretch/>
        </p:blipFill>
        <p:spPr>
          <a:xfrm>
            <a:off x="6797616" y="1342517"/>
            <a:ext cx="3950898" cy="317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52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Chart 2"/>
          <p:cNvGraphicFramePr/>
          <p:nvPr>
            <p:extLst/>
          </p:nvPr>
        </p:nvGraphicFramePr>
        <p:xfrm>
          <a:off x="848641" y="2555884"/>
          <a:ext cx="2651742" cy="208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Content Placeholder 2"/>
          <p:cNvSpPr txBox="1"/>
          <p:nvPr/>
        </p:nvSpPr>
        <p:spPr>
          <a:xfrm>
            <a:off x="1642335" y="3329462"/>
            <a:ext cx="1066183" cy="39684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73%</a:t>
            </a:r>
          </a:p>
        </p:txBody>
      </p:sp>
      <p:graphicFrame>
        <p:nvGraphicFramePr>
          <p:cNvPr id="49" name="Chart 39"/>
          <p:cNvGraphicFramePr/>
          <p:nvPr>
            <p:extLst/>
          </p:nvPr>
        </p:nvGraphicFramePr>
        <p:xfrm>
          <a:off x="3282757" y="2555884"/>
          <a:ext cx="2651742" cy="208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0" name="Content Placeholder 2"/>
          <p:cNvSpPr txBox="1"/>
          <p:nvPr/>
        </p:nvSpPr>
        <p:spPr>
          <a:xfrm>
            <a:off x="4080109" y="3329462"/>
            <a:ext cx="1066183" cy="39684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87%</a:t>
            </a:r>
          </a:p>
        </p:txBody>
      </p:sp>
      <p:sp>
        <p:nvSpPr>
          <p:cNvPr id="56" name="矩形 55"/>
          <p:cNvSpPr/>
          <p:nvPr/>
        </p:nvSpPr>
        <p:spPr>
          <a:xfrm>
            <a:off x="1122828" y="1599019"/>
            <a:ext cx="2339102" cy="6581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5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市场占有比例：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aphicFrame>
        <p:nvGraphicFramePr>
          <p:cNvPr id="57" name="图表 56"/>
          <p:cNvGraphicFramePr/>
          <p:nvPr>
            <p:extLst/>
          </p:nvPr>
        </p:nvGraphicFramePr>
        <p:xfrm>
          <a:off x="6017204" y="2184057"/>
          <a:ext cx="5425736" cy="5552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5" name="išľíďè">
            <a:extLst>
              <a:ext uri="{FF2B5EF4-FFF2-40B4-BE49-F238E27FC236}">
                <a16:creationId xmlns:a16="http://schemas.microsoft.com/office/drawing/2014/main" id="{3998D31C-EC2A-4F9D-8CAD-D95CF0BEEAFC}"/>
              </a:ext>
            </a:extLst>
          </p:cNvPr>
          <p:cNvSpPr/>
          <p:nvPr/>
        </p:nvSpPr>
        <p:spPr bwMode="auto">
          <a:xfrm>
            <a:off x="582609" y="512826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你创意和灵感</a:t>
            </a:r>
          </a:p>
        </p:txBody>
      </p:sp>
      <p:sp>
        <p:nvSpPr>
          <p:cNvPr id="36" name="iSlíďè">
            <a:extLst>
              <a:ext uri="{FF2B5EF4-FFF2-40B4-BE49-F238E27FC236}">
                <a16:creationId xmlns:a16="http://schemas.microsoft.com/office/drawing/2014/main" id="{D8068E05-19CA-4502-8715-679B73BD074F}"/>
              </a:ext>
            </a:extLst>
          </p:cNvPr>
          <p:cNvSpPr txBox="1"/>
          <p:nvPr/>
        </p:nvSpPr>
        <p:spPr bwMode="auto">
          <a:xfrm>
            <a:off x="1023700" y="479388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37" name="išľíďè">
            <a:extLst>
              <a:ext uri="{FF2B5EF4-FFF2-40B4-BE49-F238E27FC236}">
                <a16:creationId xmlns:a16="http://schemas.microsoft.com/office/drawing/2014/main" id="{322E6476-4308-410D-AFA7-5225C0B66ABE}"/>
              </a:ext>
            </a:extLst>
          </p:cNvPr>
          <p:cNvSpPr/>
          <p:nvPr/>
        </p:nvSpPr>
        <p:spPr bwMode="auto">
          <a:xfrm>
            <a:off x="3500383" y="513370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你创意和灵感</a:t>
            </a:r>
          </a:p>
        </p:txBody>
      </p:sp>
      <p:sp>
        <p:nvSpPr>
          <p:cNvPr id="38" name="iSlíďè">
            <a:extLst>
              <a:ext uri="{FF2B5EF4-FFF2-40B4-BE49-F238E27FC236}">
                <a16:creationId xmlns:a16="http://schemas.microsoft.com/office/drawing/2014/main" id="{D0D40F8F-9450-4236-B4F8-A08B1E790D65}"/>
              </a:ext>
            </a:extLst>
          </p:cNvPr>
          <p:cNvSpPr txBox="1"/>
          <p:nvPr/>
        </p:nvSpPr>
        <p:spPr bwMode="auto">
          <a:xfrm>
            <a:off x="3941474" y="479933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5085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gallery dir="l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1617ADD8-9D23-41E1-98C4-BA43D337B1C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8600536" cy="68589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505492F-7B69-4AFF-8BD0-43AFB5C214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65" t="6205" r="1"/>
          <a:stretch/>
        </p:blipFill>
        <p:spPr>
          <a:xfrm flipH="1">
            <a:off x="9948814" y="1"/>
            <a:ext cx="2243185" cy="6857999"/>
          </a:xfrm>
          <a:prstGeom prst="rect">
            <a:avLst/>
          </a:prstGeom>
        </p:spPr>
      </p:pic>
      <p:sp>
        <p:nvSpPr>
          <p:cNvPr id="22" name="流程图: 文档 21">
            <a:extLst>
              <a:ext uri="{FF2B5EF4-FFF2-40B4-BE49-F238E27FC236}">
                <a16:creationId xmlns:a16="http://schemas.microsoft.com/office/drawing/2014/main" id="{5A41844D-2486-4275-ACD6-8525B0E4D8EF}"/>
              </a:ext>
            </a:extLst>
          </p:cNvPr>
          <p:cNvSpPr/>
          <p:nvPr/>
        </p:nvSpPr>
        <p:spPr>
          <a:xfrm rot="5400000" flipH="1">
            <a:off x="4518950" y="-815050"/>
            <a:ext cx="6858000" cy="8488101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66A2D7B-3FB2-4CA4-888B-5718B8E393C6}"/>
              </a:ext>
            </a:extLst>
          </p:cNvPr>
          <p:cNvSpPr txBox="1"/>
          <p:nvPr/>
        </p:nvSpPr>
        <p:spPr>
          <a:xfrm>
            <a:off x="5413238" y="3610940"/>
            <a:ext cx="351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911">
              <a:defRPr/>
            </a:pPr>
            <a:r>
              <a:rPr kumimoji="1" lang="zh-CN" altLang="en-US" sz="4000" b="1" kern="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ea"/>
              </a:rPr>
              <a:t>目标计划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39CB857-E39B-4406-940B-04965B4C67B4}"/>
              </a:ext>
            </a:extLst>
          </p:cNvPr>
          <p:cNvSpPr/>
          <p:nvPr/>
        </p:nvSpPr>
        <p:spPr>
          <a:xfrm>
            <a:off x="5413238" y="4376049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4" spc="788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id="{377D376B-75DE-4D3D-8371-F7CED63E8FDE}"/>
              </a:ext>
            </a:extLst>
          </p:cNvPr>
          <p:cNvSpPr txBox="1"/>
          <p:nvPr/>
        </p:nvSpPr>
        <p:spPr>
          <a:xfrm>
            <a:off x="5413237" y="4765391"/>
            <a:ext cx="5119932" cy="67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31"/>
              </a:lnSpc>
            </a:pPr>
            <a:r>
              <a:rPr 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Lato Light" charset="0"/>
              </a:rPr>
              <a:t>Entrepreneurial activities differ substantially depending on the type of organization and creativity involved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3957558-06F2-4149-B08D-8EFC06AF067E}"/>
              </a:ext>
            </a:extLst>
          </p:cNvPr>
          <p:cNvSpPr/>
          <p:nvPr/>
        </p:nvSpPr>
        <p:spPr>
          <a:xfrm>
            <a:off x="7623940" y="1371121"/>
            <a:ext cx="4568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PART  04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039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C9899E73-2823-4466-AC14-E436BB2E18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377577" cy="6918384"/>
          </a:xfrm>
          <a:prstGeom prst="rect">
            <a:avLst/>
          </a:prstGeom>
        </p:spPr>
      </p:pic>
      <p:sp>
        <p:nvSpPr>
          <p:cNvPr id="38" name="流程图: 文档 37">
            <a:extLst>
              <a:ext uri="{FF2B5EF4-FFF2-40B4-BE49-F238E27FC236}">
                <a16:creationId xmlns:a16="http://schemas.microsoft.com/office/drawing/2014/main" id="{FCF2E089-8088-4F58-B94B-2CB06365212B}"/>
              </a:ext>
            </a:extLst>
          </p:cNvPr>
          <p:cNvSpPr/>
          <p:nvPr/>
        </p:nvSpPr>
        <p:spPr>
          <a:xfrm rot="5400000" flipH="1">
            <a:off x="4480130" y="-776232"/>
            <a:ext cx="6935638" cy="8488101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8973B59E-3D9B-48EF-8F09-981457C9771C}"/>
              </a:ext>
            </a:extLst>
          </p:cNvPr>
          <p:cNvSpPr/>
          <p:nvPr/>
        </p:nvSpPr>
        <p:spPr>
          <a:xfrm>
            <a:off x="5964046" y="1032760"/>
            <a:ext cx="45680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C O N T E N T S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A7536F6-E3CC-40BD-825A-0A7F50A41CF8}"/>
              </a:ext>
            </a:extLst>
          </p:cNvPr>
          <p:cNvSpPr txBox="1"/>
          <p:nvPr/>
        </p:nvSpPr>
        <p:spPr>
          <a:xfrm>
            <a:off x="6026895" y="2239030"/>
            <a:ext cx="524503" cy="456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6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01</a:t>
            </a:r>
            <a:endParaRPr lang="zh-CN" altLang="en-US" sz="236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FC7051B-B1FE-4BC5-8D24-51D87FC97F82}"/>
              </a:ext>
            </a:extLst>
          </p:cNvPr>
          <p:cNvSpPr txBox="1"/>
          <p:nvPr/>
        </p:nvSpPr>
        <p:spPr>
          <a:xfrm>
            <a:off x="6896891" y="2173407"/>
            <a:ext cx="1460656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49911">
              <a:defRPr/>
            </a:pPr>
            <a:r>
              <a:rPr kumimoji="1" lang="zh-CN" altLang="en-US" sz="1839" b="1" kern="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ea"/>
              </a:rPr>
              <a:t>公司简介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BD132D2-FDD7-4587-8C2C-6AD692F29715}"/>
              </a:ext>
            </a:extLst>
          </p:cNvPr>
          <p:cNvSpPr txBox="1"/>
          <p:nvPr/>
        </p:nvSpPr>
        <p:spPr>
          <a:xfrm>
            <a:off x="6027266" y="3148774"/>
            <a:ext cx="524503" cy="456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6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02</a:t>
            </a:r>
            <a:endParaRPr lang="zh-CN" altLang="en-US" sz="236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C38FC33-276E-4258-89D5-21B126EC9908}"/>
              </a:ext>
            </a:extLst>
          </p:cNvPr>
          <p:cNvSpPr txBox="1"/>
          <p:nvPr/>
        </p:nvSpPr>
        <p:spPr>
          <a:xfrm>
            <a:off x="6896891" y="3200847"/>
            <a:ext cx="1460656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49911">
              <a:defRPr/>
            </a:pPr>
            <a:r>
              <a:rPr lang="zh-CN" altLang="en-US" sz="1839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+mn-ea"/>
              </a:rPr>
              <a:t>完成情况</a:t>
            </a:r>
            <a:endParaRPr kumimoji="1" lang="zh-CN" altLang="en-US" sz="1839" b="1" kern="0" spc="6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05F94EE-F9E7-444C-8633-1F506C343E25}"/>
              </a:ext>
            </a:extLst>
          </p:cNvPr>
          <p:cNvSpPr txBox="1"/>
          <p:nvPr/>
        </p:nvSpPr>
        <p:spPr>
          <a:xfrm>
            <a:off x="6005307" y="4141079"/>
            <a:ext cx="524503" cy="456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6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03</a:t>
            </a:r>
            <a:endParaRPr lang="zh-CN" altLang="en-US" sz="236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DC57992-4558-4A6E-880E-8ECD0301EA51}"/>
              </a:ext>
            </a:extLst>
          </p:cNvPr>
          <p:cNvSpPr txBox="1"/>
          <p:nvPr/>
        </p:nvSpPr>
        <p:spPr>
          <a:xfrm>
            <a:off x="6893410" y="4146311"/>
            <a:ext cx="1460656" cy="3753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49911">
              <a:defRPr/>
            </a:pPr>
            <a:r>
              <a:rPr lang="zh-CN" altLang="en-US" sz="1839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+mn-ea"/>
              </a:rPr>
              <a:t>不足之处</a:t>
            </a:r>
            <a:endParaRPr kumimoji="1" lang="zh-CN" altLang="en-US" sz="1839" b="1" kern="0" spc="6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6FD9496-E3D9-4A6B-B389-69767E2CD148}"/>
              </a:ext>
            </a:extLst>
          </p:cNvPr>
          <p:cNvSpPr txBox="1"/>
          <p:nvPr/>
        </p:nvSpPr>
        <p:spPr>
          <a:xfrm>
            <a:off x="6005306" y="5157503"/>
            <a:ext cx="524503" cy="456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6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04</a:t>
            </a:r>
            <a:endParaRPr lang="zh-CN" altLang="en-US" sz="236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C7BAD26-E337-435F-88CE-C99E868D66B9}"/>
              </a:ext>
            </a:extLst>
          </p:cNvPr>
          <p:cNvSpPr txBox="1"/>
          <p:nvPr/>
        </p:nvSpPr>
        <p:spPr>
          <a:xfrm>
            <a:off x="6875303" y="5221604"/>
            <a:ext cx="1860138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911">
              <a:defRPr/>
            </a:pPr>
            <a:r>
              <a:rPr lang="zh-CN" altLang="en-US" sz="1839" b="1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+mn-ea"/>
              </a:rPr>
              <a:t>目标计划</a:t>
            </a:r>
            <a:endParaRPr kumimoji="1" lang="zh-CN" altLang="en-US" sz="1839" b="1" kern="0" spc="6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9640C9B-D9BD-4F66-8489-E95755EE19C5}"/>
              </a:ext>
            </a:extLst>
          </p:cNvPr>
          <p:cNvSpPr txBox="1"/>
          <p:nvPr/>
        </p:nvSpPr>
        <p:spPr>
          <a:xfrm>
            <a:off x="6914998" y="2722809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4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Click here to add your text here </a:t>
            </a:r>
            <a:endParaRPr lang="zh-CN" altLang="en-US" sz="1314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30A4468-CE1F-4AC6-BB1C-C581FD7408F1}"/>
              </a:ext>
            </a:extLst>
          </p:cNvPr>
          <p:cNvSpPr txBox="1"/>
          <p:nvPr/>
        </p:nvSpPr>
        <p:spPr>
          <a:xfrm>
            <a:off x="6896891" y="3648426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4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Click here to add your text here </a:t>
            </a:r>
            <a:endParaRPr lang="zh-CN" altLang="en-US" sz="1314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1D7FA42-7C7B-44B4-AC2B-983C87AADCCF}"/>
              </a:ext>
            </a:extLst>
          </p:cNvPr>
          <p:cNvSpPr txBox="1"/>
          <p:nvPr/>
        </p:nvSpPr>
        <p:spPr>
          <a:xfrm>
            <a:off x="6911517" y="4737412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4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Click here to add your text here </a:t>
            </a:r>
            <a:endParaRPr lang="zh-CN" altLang="en-US" sz="1314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645B188-E42C-4C56-9169-083EA68B1A7E}"/>
              </a:ext>
            </a:extLst>
          </p:cNvPr>
          <p:cNvSpPr txBox="1"/>
          <p:nvPr/>
        </p:nvSpPr>
        <p:spPr>
          <a:xfrm>
            <a:off x="6875303" y="5700809"/>
            <a:ext cx="3020855" cy="294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314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Click here to add your text here </a:t>
            </a:r>
            <a:endParaRPr lang="zh-CN" altLang="en-US" sz="1314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287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>
            <a:extLst>
              <a:ext uri="{FF2B5EF4-FFF2-40B4-BE49-F238E27FC236}">
                <a16:creationId xmlns:a16="http://schemas.microsoft.com/office/drawing/2014/main" id="{72C7F281-75D9-4632-AEAF-744A922B6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0832" y="2060488"/>
            <a:ext cx="3366875" cy="7183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365" dirty="0">
              <a:solidFill>
                <a:srgbClr val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矩形 63">
            <a:extLst>
              <a:ext uri="{FF2B5EF4-FFF2-40B4-BE49-F238E27FC236}">
                <a16:creationId xmlns:a16="http://schemas.microsoft.com/office/drawing/2014/main" id="{64D68912-2E11-4EEC-9AC5-847BA4D836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0832" y="4242443"/>
            <a:ext cx="4325847" cy="704148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365">
              <a:solidFill>
                <a:srgbClr val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宋体" panose="02010600030101010101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A427BCF-F9D0-4DAC-8D85-3541A76B06C8}"/>
              </a:ext>
            </a:extLst>
          </p:cNvPr>
          <p:cNvGrpSpPr/>
          <p:nvPr/>
        </p:nvGrpSpPr>
        <p:grpSpPr>
          <a:xfrm>
            <a:off x="963942" y="2098851"/>
            <a:ext cx="475180" cy="2761581"/>
            <a:chOff x="827369" y="1468176"/>
            <a:chExt cx="463550" cy="2693988"/>
          </a:xfrm>
        </p:grpSpPr>
        <p:sp>
          <p:nvSpPr>
            <p:cNvPr id="9" name="Oval 109">
              <a:extLst>
                <a:ext uri="{FF2B5EF4-FFF2-40B4-BE49-F238E27FC236}">
                  <a16:creationId xmlns:a16="http://schemas.microsoft.com/office/drawing/2014/main" id="{46B1AB53-C32A-46A7-B057-3BC8CEAF2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1194" y="1468176"/>
              <a:ext cx="179388" cy="1841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" name="Freeform 110">
              <a:extLst>
                <a:ext uri="{FF2B5EF4-FFF2-40B4-BE49-F238E27FC236}">
                  <a16:creationId xmlns:a16="http://schemas.microsoft.com/office/drawing/2014/main" id="{4E3A80FA-C848-48CC-982F-A8919502A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369" y="1669789"/>
              <a:ext cx="427038" cy="830262"/>
            </a:xfrm>
            <a:custGeom>
              <a:avLst/>
              <a:gdLst>
                <a:gd name="T0" fmla="*/ 2147483646 w 87"/>
                <a:gd name="T1" fmla="*/ 2147483646 h 168"/>
                <a:gd name="T2" fmla="*/ 2147483646 w 87"/>
                <a:gd name="T3" fmla="*/ 0 h 168"/>
                <a:gd name="T4" fmla="*/ 2147483646 w 87"/>
                <a:gd name="T5" fmla="*/ 0 h 168"/>
                <a:gd name="T6" fmla="*/ 2147483646 w 87"/>
                <a:gd name="T7" fmla="*/ 0 h 168"/>
                <a:gd name="T8" fmla="*/ 2147483646 w 87"/>
                <a:gd name="T9" fmla="*/ 0 h 168"/>
                <a:gd name="T10" fmla="*/ 0 w 87"/>
                <a:gd name="T11" fmla="*/ 2147483646 h 168"/>
                <a:gd name="T12" fmla="*/ 0 w 87"/>
                <a:gd name="T13" fmla="*/ 2147483646 h 168"/>
                <a:gd name="T14" fmla="*/ 0 w 87"/>
                <a:gd name="T15" fmla="*/ 2147483646 h 168"/>
                <a:gd name="T16" fmla="*/ 2147483646 w 87"/>
                <a:gd name="T17" fmla="*/ 2147483646 h 168"/>
                <a:gd name="T18" fmla="*/ 2147483646 w 87"/>
                <a:gd name="T19" fmla="*/ 2147483646 h 168"/>
                <a:gd name="T20" fmla="*/ 2147483646 w 87"/>
                <a:gd name="T21" fmla="*/ 2147483646 h 168"/>
                <a:gd name="T22" fmla="*/ 2147483646 w 87"/>
                <a:gd name="T23" fmla="*/ 2147483646 h 168"/>
                <a:gd name="T24" fmla="*/ 2147483646 w 87"/>
                <a:gd name="T25" fmla="*/ 2147483646 h 168"/>
                <a:gd name="T26" fmla="*/ 2147483646 w 87"/>
                <a:gd name="T27" fmla="*/ 2147483646 h 168"/>
                <a:gd name="T28" fmla="*/ 2147483646 w 87"/>
                <a:gd name="T29" fmla="*/ 2147483646 h 168"/>
                <a:gd name="T30" fmla="*/ 2147483646 w 87"/>
                <a:gd name="T31" fmla="*/ 2147483646 h 168"/>
                <a:gd name="T32" fmla="*/ 2147483646 w 87"/>
                <a:gd name="T33" fmla="*/ 2147483646 h 168"/>
                <a:gd name="T34" fmla="*/ 2147483646 w 87"/>
                <a:gd name="T35" fmla="*/ 2147483646 h 168"/>
                <a:gd name="T36" fmla="*/ 2147483646 w 87"/>
                <a:gd name="T37" fmla="*/ 2147483646 h 168"/>
                <a:gd name="T38" fmla="*/ 2147483646 w 87"/>
                <a:gd name="T39" fmla="*/ 2147483646 h 168"/>
                <a:gd name="T40" fmla="*/ 2147483646 w 87"/>
                <a:gd name="T41" fmla="*/ 2147483646 h 168"/>
                <a:gd name="T42" fmla="*/ 2147483646 w 87"/>
                <a:gd name="T43" fmla="*/ 2147483646 h 168"/>
                <a:gd name="T44" fmla="*/ 2147483646 w 87"/>
                <a:gd name="T45" fmla="*/ 2147483646 h 168"/>
                <a:gd name="T46" fmla="*/ 2147483646 w 87"/>
                <a:gd name="T47" fmla="*/ 2147483646 h 168"/>
                <a:gd name="T48" fmla="*/ 2147483646 w 87"/>
                <a:gd name="T49" fmla="*/ 2147483646 h 168"/>
                <a:gd name="T50" fmla="*/ 2147483646 w 87"/>
                <a:gd name="T51" fmla="*/ 2147483646 h 168"/>
                <a:gd name="T52" fmla="*/ 2147483646 w 87"/>
                <a:gd name="T53" fmla="*/ 2147483646 h 168"/>
                <a:gd name="T54" fmla="*/ 2147483646 w 87"/>
                <a:gd name="T55" fmla="*/ 2147483646 h 168"/>
                <a:gd name="T56" fmla="*/ 2147483646 w 87"/>
                <a:gd name="T57" fmla="*/ 2147483646 h 168"/>
                <a:gd name="T58" fmla="*/ 2147483646 w 87"/>
                <a:gd name="T59" fmla="*/ 2147483646 h 168"/>
                <a:gd name="T60" fmla="*/ 2147483646 w 87"/>
                <a:gd name="T61" fmla="*/ 2147483646 h 168"/>
                <a:gd name="T62" fmla="*/ 2147483646 w 87"/>
                <a:gd name="T63" fmla="*/ 2147483646 h 168"/>
                <a:gd name="T64" fmla="*/ 2147483646 w 87"/>
                <a:gd name="T65" fmla="*/ 2147483646 h 168"/>
                <a:gd name="T66" fmla="*/ 2147483646 w 87"/>
                <a:gd name="T67" fmla="*/ 2147483646 h 168"/>
                <a:gd name="T68" fmla="*/ 2147483646 w 87"/>
                <a:gd name="T69" fmla="*/ 2147483646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7"/>
                <a:gd name="T106" fmla="*/ 0 h 168"/>
                <a:gd name="T107" fmla="*/ 87 w 87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7" h="168">
                  <a:moveTo>
                    <a:pt x="87" y="25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" name="Oval 111">
              <a:extLst>
                <a:ext uri="{FF2B5EF4-FFF2-40B4-BE49-F238E27FC236}">
                  <a16:creationId xmlns:a16="http://schemas.microsoft.com/office/drawing/2014/main" id="{133F8421-428E-4868-B72E-64D378C52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1194" y="1468176"/>
              <a:ext cx="179388" cy="1841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2" name="Freeform 112">
              <a:extLst>
                <a:ext uri="{FF2B5EF4-FFF2-40B4-BE49-F238E27FC236}">
                  <a16:creationId xmlns:a16="http://schemas.microsoft.com/office/drawing/2014/main" id="{88B591EB-B52F-44E6-AEBE-372ACF849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369" y="1669789"/>
              <a:ext cx="427038" cy="830262"/>
            </a:xfrm>
            <a:custGeom>
              <a:avLst/>
              <a:gdLst>
                <a:gd name="T0" fmla="*/ 2147483646 w 87"/>
                <a:gd name="T1" fmla="*/ 2147483646 h 168"/>
                <a:gd name="T2" fmla="*/ 2147483646 w 87"/>
                <a:gd name="T3" fmla="*/ 0 h 168"/>
                <a:gd name="T4" fmla="*/ 2147483646 w 87"/>
                <a:gd name="T5" fmla="*/ 0 h 168"/>
                <a:gd name="T6" fmla="*/ 2147483646 w 87"/>
                <a:gd name="T7" fmla="*/ 0 h 168"/>
                <a:gd name="T8" fmla="*/ 2147483646 w 87"/>
                <a:gd name="T9" fmla="*/ 0 h 168"/>
                <a:gd name="T10" fmla="*/ 0 w 87"/>
                <a:gd name="T11" fmla="*/ 2147483646 h 168"/>
                <a:gd name="T12" fmla="*/ 0 w 87"/>
                <a:gd name="T13" fmla="*/ 2147483646 h 168"/>
                <a:gd name="T14" fmla="*/ 0 w 87"/>
                <a:gd name="T15" fmla="*/ 2147483646 h 168"/>
                <a:gd name="T16" fmla="*/ 2147483646 w 87"/>
                <a:gd name="T17" fmla="*/ 2147483646 h 168"/>
                <a:gd name="T18" fmla="*/ 2147483646 w 87"/>
                <a:gd name="T19" fmla="*/ 2147483646 h 168"/>
                <a:gd name="T20" fmla="*/ 2147483646 w 87"/>
                <a:gd name="T21" fmla="*/ 2147483646 h 168"/>
                <a:gd name="T22" fmla="*/ 2147483646 w 87"/>
                <a:gd name="T23" fmla="*/ 2147483646 h 168"/>
                <a:gd name="T24" fmla="*/ 2147483646 w 87"/>
                <a:gd name="T25" fmla="*/ 2147483646 h 168"/>
                <a:gd name="T26" fmla="*/ 2147483646 w 87"/>
                <a:gd name="T27" fmla="*/ 2147483646 h 168"/>
                <a:gd name="T28" fmla="*/ 2147483646 w 87"/>
                <a:gd name="T29" fmla="*/ 2147483646 h 168"/>
                <a:gd name="T30" fmla="*/ 2147483646 w 87"/>
                <a:gd name="T31" fmla="*/ 2147483646 h 168"/>
                <a:gd name="T32" fmla="*/ 2147483646 w 87"/>
                <a:gd name="T33" fmla="*/ 2147483646 h 168"/>
                <a:gd name="T34" fmla="*/ 2147483646 w 87"/>
                <a:gd name="T35" fmla="*/ 2147483646 h 168"/>
                <a:gd name="T36" fmla="*/ 2147483646 w 87"/>
                <a:gd name="T37" fmla="*/ 2147483646 h 168"/>
                <a:gd name="T38" fmla="*/ 2147483646 w 87"/>
                <a:gd name="T39" fmla="*/ 2147483646 h 168"/>
                <a:gd name="T40" fmla="*/ 2147483646 w 87"/>
                <a:gd name="T41" fmla="*/ 2147483646 h 168"/>
                <a:gd name="T42" fmla="*/ 2147483646 w 87"/>
                <a:gd name="T43" fmla="*/ 2147483646 h 168"/>
                <a:gd name="T44" fmla="*/ 2147483646 w 87"/>
                <a:gd name="T45" fmla="*/ 2147483646 h 168"/>
                <a:gd name="T46" fmla="*/ 2147483646 w 87"/>
                <a:gd name="T47" fmla="*/ 2147483646 h 168"/>
                <a:gd name="T48" fmla="*/ 2147483646 w 87"/>
                <a:gd name="T49" fmla="*/ 2147483646 h 168"/>
                <a:gd name="T50" fmla="*/ 2147483646 w 87"/>
                <a:gd name="T51" fmla="*/ 2147483646 h 168"/>
                <a:gd name="T52" fmla="*/ 2147483646 w 87"/>
                <a:gd name="T53" fmla="*/ 2147483646 h 168"/>
                <a:gd name="T54" fmla="*/ 2147483646 w 87"/>
                <a:gd name="T55" fmla="*/ 2147483646 h 168"/>
                <a:gd name="T56" fmla="*/ 2147483646 w 87"/>
                <a:gd name="T57" fmla="*/ 2147483646 h 168"/>
                <a:gd name="T58" fmla="*/ 2147483646 w 87"/>
                <a:gd name="T59" fmla="*/ 2147483646 h 168"/>
                <a:gd name="T60" fmla="*/ 2147483646 w 87"/>
                <a:gd name="T61" fmla="*/ 2147483646 h 168"/>
                <a:gd name="T62" fmla="*/ 2147483646 w 87"/>
                <a:gd name="T63" fmla="*/ 2147483646 h 168"/>
                <a:gd name="T64" fmla="*/ 2147483646 w 87"/>
                <a:gd name="T65" fmla="*/ 2147483646 h 168"/>
                <a:gd name="T66" fmla="*/ 2147483646 w 87"/>
                <a:gd name="T67" fmla="*/ 2147483646 h 168"/>
                <a:gd name="T68" fmla="*/ 2147483646 w 87"/>
                <a:gd name="T69" fmla="*/ 2147483646 h 1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7"/>
                <a:gd name="T106" fmla="*/ 0 h 168"/>
                <a:gd name="T107" fmla="*/ 87 w 87"/>
                <a:gd name="T108" fmla="*/ 168 h 1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7" h="168">
                  <a:moveTo>
                    <a:pt x="87" y="25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7" y="25"/>
                    <a:pt x="87" y="25"/>
                    <a:pt x="87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3" name="Oval 5">
              <a:extLst>
                <a:ext uri="{FF2B5EF4-FFF2-40B4-BE49-F238E27FC236}">
                  <a16:creationId xmlns:a16="http://schemas.microsoft.com/office/drawing/2014/main" id="{80312B02-B4B5-4827-BE10-FDAA1C846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244" y="3122351"/>
              <a:ext cx="179388" cy="180975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4CDB7967-D054-4F02-9BBD-FBF7D97238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369" y="3323964"/>
              <a:ext cx="463550" cy="838200"/>
            </a:xfrm>
            <a:custGeom>
              <a:avLst/>
              <a:gdLst>
                <a:gd name="T0" fmla="*/ 2147483646 w 95"/>
                <a:gd name="T1" fmla="*/ 2147483646 h 166"/>
                <a:gd name="T2" fmla="*/ 2147483646 w 95"/>
                <a:gd name="T3" fmla="*/ 2147483646 h 166"/>
                <a:gd name="T4" fmla="*/ 2147483646 w 95"/>
                <a:gd name="T5" fmla="*/ 2147483646 h 166"/>
                <a:gd name="T6" fmla="*/ 2147483646 w 95"/>
                <a:gd name="T7" fmla="*/ 0 h 166"/>
                <a:gd name="T8" fmla="*/ 2147483646 w 95"/>
                <a:gd name="T9" fmla="*/ 0 h 166"/>
                <a:gd name="T10" fmla="*/ 2147483646 w 95"/>
                <a:gd name="T11" fmla="*/ 0 h 166"/>
                <a:gd name="T12" fmla="*/ 2147483646 w 95"/>
                <a:gd name="T13" fmla="*/ 0 h 166"/>
                <a:gd name="T14" fmla="*/ 2147483646 w 95"/>
                <a:gd name="T15" fmla="*/ 2147483646 h 166"/>
                <a:gd name="T16" fmla="*/ 2147483646 w 95"/>
                <a:gd name="T17" fmla="*/ 2147483646 h 166"/>
                <a:gd name="T18" fmla="*/ 2147483646 w 95"/>
                <a:gd name="T19" fmla="*/ 2147483646 h 166"/>
                <a:gd name="T20" fmla="*/ 2147483646 w 95"/>
                <a:gd name="T21" fmla="*/ 2147483646 h 166"/>
                <a:gd name="T22" fmla="*/ 2147483646 w 95"/>
                <a:gd name="T23" fmla="*/ 2147483646 h 166"/>
                <a:gd name="T24" fmla="*/ 2147483646 w 95"/>
                <a:gd name="T25" fmla="*/ 2147483646 h 166"/>
                <a:gd name="T26" fmla="*/ 2147483646 w 95"/>
                <a:gd name="T27" fmla="*/ 2147483646 h 166"/>
                <a:gd name="T28" fmla="*/ 2147483646 w 95"/>
                <a:gd name="T29" fmla="*/ 2147483646 h 166"/>
                <a:gd name="T30" fmla="*/ 2147483646 w 95"/>
                <a:gd name="T31" fmla="*/ 2147483646 h 166"/>
                <a:gd name="T32" fmla="*/ 2147483646 w 95"/>
                <a:gd name="T33" fmla="*/ 2147483646 h 166"/>
                <a:gd name="T34" fmla="*/ 2147483646 w 95"/>
                <a:gd name="T35" fmla="*/ 2147483646 h 166"/>
                <a:gd name="T36" fmla="*/ 2147483646 w 95"/>
                <a:gd name="T37" fmla="*/ 2147483646 h 166"/>
                <a:gd name="T38" fmla="*/ 2147483646 w 95"/>
                <a:gd name="T39" fmla="*/ 2147483646 h 166"/>
                <a:gd name="T40" fmla="*/ 2147483646 w 95"/>
                <a:gd name="T41" fmla="*/ 2147483646 h 166"/>
                <a:gd name="T42" fmla="*/ 2147483646 w 95"/>
                <a:gd name="T43" fmla="*/ 2147483646 h 166"/>
                <a:gd name="T44" fmla="*/ 2147483646 w 95"/>
                <a:gd name="T45" fmla="*/ 2147483646 h 166"/>
                <a:gd name="T46" fmla="*/ 2147483646 w 95"/>
                <a:gd name="T47" fmla="*/ 2147483646 h 166"/>
                <a:gd name="T48" fmla="*/ 2147483646 w 95"/>
                <a:gd name="T49" fmla="*/ 2147483646 h 166"/>
                <a:gd name="T50" fmla="*/ 2147483646 w 95"/>
                <a:gd name="T51" fmla="*/ 2147483646 h 166"/>
                <a:gd name="T52" fmla="*/ 2147483646 w 95"/>
                <a:gd name="T53" fmla="*/ 2147483646 h 166"/>
                <a:gd name="T54" fmla="*/ 2147483646 w 95"/>
                <a:gd name="T55" fmla="*/ 2147483646 h 166"/>
                <a:gd name="T56" fmla="*/ 2147483646 w 95"/>
                <a:gd name="T57" fmla="*/ 2147483646 h 166"/>
                <a:gd name="T58" fmla="*/ 2147483646 w 95"/>
                <a:gd name="T59" fmla="*/ 2147483646 h 166"/>
                <a:gd name="T60" fmla="*/ 2147483646 w 95"/>
                <a:gd name="T61" fmla="*/ 2147483646 h 16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95"/>
                <a:gd name="T94" fmla="*/ 0 h 166"/>
                <a:gd name="T95" fmla="*/ 95 w 95"/>
                <a:gd name="T96" fmla="*/ 166 h 16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95" h="166">
                  <a:moveTo>
                    <a:pt x="94" y="63"/>
                  </a:move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79" y="18"/>
                    <a:pt x="79" y="18"/>
                  </a:cubicBezTo>
                  <a:cubicBezTo>
                    <a:pt x="74" y="3"/>
                    <a:pt x="61" y="0"/>
                    <a:pt x="56" y="0"/>
                  </a:cubicBezTo>
                  <a:cubicBezTo>
                    <a:pt x="52" y="0"/>
                    <a:pt x="53" y="0"/>
                    <a:pt x="49" y="0"/>
                  </a:cubicBezTo>
                  <a:cubicBezTo>
                    <a:pt x="48" y="0"/>
                    <a:pt x="47" y="0"/>
                    <a:pt x="46" y="0"/>
                  </a:cubicBezTo>
                  <a:cubicBezTo>
                    <a:pt x="42" y="0"/>
                    <a:pt x="43" y="0"/>
                    <a:pt x="39" y="0"/>
                  </a:cubicBezTo>
                  <a:cubicBezTo>
                    <a:pt x="34" y="0"/>
                    <a:pt x="21" y="3"/>
                    <a:pt x="16" y="18"/>
                  </a:cubicBezTo>
                  <a:cubicBezTo>
                    <a:pt x="16" y="18"/>
                    <a:pt x="15" y="18"/>
                    <a:pt x="15" y="18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7"/>
                    <a:pt x="2" y="71"/>
                    <a:pt x="5" y="73"/>
                  </a:cubicBezTo>
                  <a:cubicBezTo>
                    <a:pt x="9" y="74"/>
                    <a:pt x="13" y="72"/>
                    <a:pt x="15" y="68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27" y="99"/>
                    <a:pt x="27" y="99"/>
                    <a:pt x="27" y="99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7" y="163"/>
                    <a:pt x="31" y="166"/>
                    <a:pt x="36" y="166"/>
                  </a:cubicBezTo>
                  <a:cubicBezTo>
                    <a:pt x="41" y="166"/>
                    <a:pt x="44" y="163"/>
                    <a:pt x="44" y="158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58"/>
                    <a:pt x="51" y="158"/>
                    <a:pt x="51" y="158"/>
                  </a:cubicBezTo>
                  <a:cubicBezTo>
                    <a:pt x="51" y="163"/>
                    <a:pt x="54" y="166"/>
                    <a:pt x="59" y="166"/>
                  </a:cubicBezTo>
                  <a:cubicBezTo>
                    <a:pt x="64" y="166"/>
                    <a:pt x="68" y="163"/>
                    <a:pt x="68" y="158"/>
                  </a:cubicBezTo>
                  <a:cubicBezTo>
                    <a:pt x="68" y="99"/>
                    <a:pt x="68" y="99"/>
                    <a:pt x="68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2" y="72"/>
                    <a:pt x="86" y="74"/>
                    <a:pt x="90" y="73"/>
                  </a:cubicBezTo>
                  <a:cubicBezTo>
                    <a:pt x="93" y="71"/>
                    <a:pt x="95" y="67"/>
                    <a:pt x="94" y="63"/>
                  </a:cubicBez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15" name="文本框 76">
            <a:extLst>
              <a:ext uri="{FF2B5EF4-FFF2-40B4-BE49-F238E27FC236}">
                <a16:creationId xmlns:a16="http://schemas.microsoft.com/office/drawing/2014/main" id="{F2CFF727-0351-4F17-BF89-B9FCE10FE5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5228" y="2058023"/>
            <a:ext cx="1149674" cy="65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79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48%</a:t>
            </a:r>
            <a:endParaRPr lang="zh-CN" altLang="en-US" sz="3679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16" name="文本框 77">
            <a:extLst>
              <a:ext uri="{FF2B5EF4-FFF2-40B4-BE49-F238E27FC236}">
                <a16:creationId xmlns:a16="http://schemas.microsoft.com/office/drawing/2014/main" id="{A5D10572-B972-4574-9295-1CCD5BB89A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7626" y="4172990"/>
            <a:ext cx="1149674" cy="65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79" b="1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52%</a:t>
            </a:r>
            <a:endParaRPr lang="zh-CN" altLang="en-US" sz="3679" b="1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宋体" panose="02010600030101010101" pitchFamily="2" charset="-122"/>
            </a:endParaRPr>
          </a:p>
        </p:txBody>
      </p:sp>
      <p:sp>
        <p:nvSpPr>
          <p:cNvPr id="17" name="直接连接符 78">
            <a:extLst>
              <a:ext uri="{FF2B5EF4-FFF2-40B4-BE49-F238E27FC236}">
                <a16:creationId xmlns:a16="http://schemas.microsoft.com/office/drawing/2014/main" id="{3967BDB0-BA85-44B8-A572-604EB27A1F38}"/>
              </a:ext>
            </a:extLst>
          </p:cNvPr>
          <p:cNvSpPr>
            <a:spLocks noChangeShapeType="1"/>
          </p:cNvSpPr>
          <p:nvPr/>
        </p:nvSpPr>
        <p:spPr bwMode="auto">
          <a:xfrm>
            <a:off x="5859665" y="2810054"/>
            <a:ext cx="5481657" cy="0"/>
          </a:xfrm>
          <a:prstGeom prst="line">
            <a:avLst/>
          </a:prstGeom>
          <a:noFill/>
          <a:ln w="6350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36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8" name="直接连接符 79">
            <a:extLst>
              <a:ext uri="{FF2B5EF4-FFF2-40B4-BE49-F238E27FC236}">
                <a16:creationId xmlns:a16="http://schemas.microsoft.com/office/drawing/2014/main" id="{8A3902B1-B6E4-4CB4-9215-E717D2C3259B}"/>
              </a:ext>
            </a:extLst>
          </p:cNvPr>
          <p:cNvSpPr>
            <a:spLocks noChangeShapeType="1"/>
          </p:cNvSpPr>
          <p:nvPr/>
        </p:nvSpPr>
        <p:spPr bwMode="auto">
          <a:xfrm>
            <a:off x="6917147" y="4946591"/>
            <a:ext cx="4302514" cy="0"/>
          </a:xfrm>
          <a:prstGeom prst="line">
            <a:avLst/>
          </a:prstGeom>
          <a:noFill/>
          <a:ln w="6350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365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id="{5A3C1A96-710E-46B4-8C1D-79AAC4B0F72C}"/>
              </a:ext>
            </a:extLst>
          </p:cNvPr>
          <p:cNvSpPr txBox="1"/>
          <p:nvPr/>
        </p:nvSpPr>
        <p:spPr>
          <a:xfrm>
            <a:off x="6141210" y="1983886"/>
            <a:ext cx="4911167" cy="669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31"/>
              </a:lnSpc>
            </a:pPr>
            <a:r>
              <a:rPr lang="en-US" sz="1314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Lato Light" charset="0"/>
              </a:rPr>
              <a:t>Entrepreneurial activities differ substantially depending on the type of organization and creativity involved</a:t>
            </a:r>
          </a:p>
        </p:txBody>
      </p:sp>
      <p:sp>
        <p:nvSpPr>
          <p:cNvPr id="20" name="TextBox 25">
            <a:extLst>
              <a:ext uri="{FF2B5EF4-FFF2-40B4-BE49-F238E27FC236}">
                <a16:creationId xmlns:a16="http://schemas.microsoft.com/office/drawing/2014/main" id="{53498156-C95B-4B07-AD09-C4596F87C79C}"/>
              </a:ext>
            </a:extLst>
          </p:cNvPr>
          <p:cNvSpPr txBox="1"/>
          <p:nvPr/>
        </p:nvSpPr>
        <p:spPr>
          <a:xfrm>
            <a:off x="1826840" y="1532545"/>
            <a:ext cx="4390497" cy="4158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2" b="1" spc="39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Montserrat Semi" charset="0"/>
              </a:rPr>
              <a:t>WRITE YOUR TITLE HERE</a:t>
            </a:r>
          </a:p>
        </p:txBody>
      </p:sp>
      <p:sp>
        <p:nvSpPr>
          <p:cNvPr id="21" name="TextBox 22">
            <a:extLst>
              <a:ext uri="{FF2B5EF4-FFF2-40B4-BE49-F238E27FC236}">
                <a16:creationId xmlns:a16="http://schemas.microsoft.com/office/drawing/2014/main" id="{162CC6C6-CB82-4ECC-AEE5-5A021FE2FD3B}"/>
              </a:ext>
            </a:extLst>
          </p:cNvPr>
          <p:cNvSpPr txBox="1"/>
          <p:nvPr/>
        </p:nvSpPr>
        <p:spPr>
          <a:xfrm>
            <a:off x="6917147" y="4149855"/>
            <a:ext cx="4530629" cy="669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31"/>
              </a:lnSpc>
            </a:pPr>
            <a:r>
              <a:rPr lang="en-US" sz="1314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Lato Light" charset="0"/>
              </a:rPr>
              <a:t>Entrepreneurial activities differ substantially depending on the type of organization and creativity involved</a:t>
            </a:r>
          </a:p>
        </p:txBody>
      </p:sp>
      <p:sp>
        <p:nvSpPr>
          <p:cNvPr id="22" name="TextBox 25">
            <a:extLst>
              <a:ext uri="{FF2B5EF4-FFF2-40B4-BE49-F238E27FC236}">
                <a16:creationId xmlns:a16="http://schemas.microsoft.com/office/drawing/2014/main" id="{58F8B3FA-7B63-4965-8D90-EACD0EC6DA56}"/>
              </a:ext>
            </a:extLst>
          </p:cNvPr>
          <p:cNvSpPr txBox="1"/>
          <p:nvPr/>
        </p:nvSpPr>
        <p:spPr>
          <a:xfrm>
            <a:off x="1826840" y="3759423"/>
            <a:ext cx="4390497" cy="4158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2" b="1" spc="39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Montserrat Semi" charset="0"/>
              </a:rPr>
              <a:t>WRITE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293773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20A17222-F96D-47A8-B7D7-AA3756617B07}"/>
              </a:ext>
            </a:extLst>
          </p:cNvPr>
          <p:cNvSpPr/>
          <p:nvPr/>
        </p:nvSpPr>
        <p:spPr>
          <a:xfrm>
            <a:off x="3995225" y="1786789"/>
            <a:ext cx="3189281" cy="29328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 dirty="0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B0A9C5F-C669-4824-ACF2-0E5FC113F53C}"/>
              </a:ext>
            </a:extLst>
          </p:cNvPr>
          <p:cNvSpPr/>
          <p:nvPr/>
        </p:nvSpPr>
        <p:spPr>
          <a:xfrm>
            <a:off x="7296524" y="1786789"/>
            <a:ext cx="1419136" cy="141913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E31ECF4-C893-48B6-BE87-ED8B6BA9433A}"/>
              </a:ext>
            </a:extLst>
          </p:cNvPr>
          <p:cNvSpPr/>
          <p:nvPr/>
        </p:nvSpPr>
        <p:spPr>
          <a:xfrm>
            <a:off x="10358823" y="1786789"/>
            <a:ext cx="1419136" cy="14191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cs typeface="+mn-ea"/>
              <a:sym typeface="+mn-lt"/>
            </a:endParaRPr>
          </a:p>
        </p:txBody>
      </p:sp>
      <p:sp>
        <p:nvSpPr>
          <p:cNvPr id="10" name="TextBox 19">
            <a:extLst>
              <a:ext uri="{FF2B5EF4-FFF2-40B4-BE49-F238E27FC236}">
                <a16:creationId xmlns:a16="http://schemas.microsoft.com/office/drawing/2014/main" id="{551AFCDF-9826-41E3-9E0C-2E5AB80F046A}"/>
              </a:ext>
            </a:extLst>
          </p:cNvPr>
          <p:cNvSpPr txBox="1"/>
          <p:nvPr/>
        </p:nvSpPr>
        <p:spPr>
          <a:xfrm>
            <a:off x="4256411" y="2100179"/>
            <a:ext cx="2408748" cy="3350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157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  <a:endParaRPr lang="en-US" sz="157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9">
            <a:extLst>
              <a:ext uri="{FF2B5EF4-FFF2-40B4-BE49-F238E27FC236}">
                <a16:creationId xmlns:a16="http://schemas.microsoft.com/office/drawing/2014/main" id="{72FF3925-3F40-45EA-A174-1D2D9133596C}"/>
              </a:ext>
            </a:extLst>
          </p:cNvPr>
          <p:cNvSpPr txBox="1"/>
          <p:nvPr/>
        </p:nvSpPr>
        <p:spPr>
          <a:xfrm>
            <a:off x="4256411" y="3378453"/>
            <a:ext cx="2408748" cy="3350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157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  <a:endParaRPr lang="en-US" sz="1577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1AA41F5-82DC-40E4-8129-ED33D7E41F84}"/>
              </a:ext>
            </a:extLst>
          </p:cNvPr>
          <p:cNvSpPr txBox="1"/>
          <p:nvPr/>
        </p:nvSpPr>
        <p:spPr>
          <a:xfrm>
            <a:off x="4256411" y="2513332"/>
            <a:ext cx="2047069" cy="699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你创意和</a:t>
            </a:r>
            <a:r>
              <a:rPr lang="zh-CN" altLang="en-US" sz="13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灵感</a:t>
            </a:r>
            <a:r>
              <a:rPr lang="en-US" altLang="zh-CN" sz="13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8E70856-00D0-4CEC-A454-4267FBF3F325}"/>
              </a:ext>
            </a:extLst>
          </p:cNvPr>
          <p:cNvSpPr txBox="1"/>
          <p:nvPr/>
        </p:nvSpPr>
        <p:spPr>
          <a:xfrm>
            <a:off x="4237652" y="3764956"/>
            <a:ext cx="2047069" cy="699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你创意和</a:t>
            </a:r>
            <a:r>
              <a:rPr lang="zh-CN" altLang="en-US" sz="13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灵感</a:t>
            </a:r>
            <a:r>
              <a:rPr lang="en-US" altLang="zh-CN" sz="13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你创意和灵感</a:t>
            </a:r>
            <a:endParaRPr lang="en-US" altLang="zh-CN" sz="1314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F04E81F-ACDE-465F-BB39-17BEA0DE9AD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647" y="3337776"/>
            <a:ext cx="1450919" cy="138087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7F7DDAD-4934-429B-963D-FB2C20CF3BD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075" y="1785668"/>
            <a:ext cx="1449238" cy="140610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61721F7-253A-4AF3-8C93-D3546A4C69A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48" y="1783890"/>
            <a:ext cx="3317347" cy="292613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C0BC30DE-7C89-4B6B-B4FE-CD3D5F174C6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4" b="39786"/>
          <a:stretch/>
        </p:blipFill>
        <p:spPr>
          <a:xfrm>
            <a:off x="10377575" y="3343845"/>
            <a:ext cx="1492371" cy="1374803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6DEF77FB-3500-4CBA-A966-1CD0C8CD5BFF}"/>
              </a:ext>
            </a:extLst>
          </p:cNvPr>
          <p:cNvSpPr/>
          <p:nvPr/>
        </p:nvSpPr>
        <p:spPr>
          <a:xfrm>
            <a:off x="7293570" y="3319416"/>
            <a:ext cx="1419136" cy="141913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73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/>
      <p:bldP spid="11" grpId="0"/>
      <p:bldP spid="12" grpId="0"/>
      <p:bldP spid="17" grpId="0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10342" y="2181441"/>
            <a:ext cx="4214867" cy="3301426"/>
            <a:chOff x="1591445" y="2300385"/>
            <a:chExt cx="4446740" cy="3482386"/>
          </a:xfrm>
        </p:grpSpPr>
        <p:sp>
          <p:nvSpPr>
            <p:cNvPr id="28674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399"/>
            </a:p>
          </p:txBody>
        </p:sp>
        <p:sp>
          <p:nvSpPr>
            <p:cNvPr id="28675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399"/>
            </a:p>
          </p:txBody>
        </p:sp>
        <p:sp>
          <p:nvSpPr>
            <p:cNvPr id="28676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399"/>
            </a:p>
          </p:txBody>
        </p:sp>
        <p:sp>
          <p:nvSpPr>
            <p:cNvPr id="28677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399"/>
            </a:p>
          </p:txBody>
        </p:sp>
        <p:sp>
          <p:nvSpPr>
            <p:cNvPr id="28678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 sz="2399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477887" y="1822730"/>
            <a:ext cx="668095" cy="6682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399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399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406239" y="2627452"/>
            <a:ext cx="668094" cy="6682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399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399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4931747" y="3495665"/>
            <a:ext cx="668095" cy="6698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399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399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403065" y="4236899"/>
            <a:ext cx="668094" cy="6698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399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399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446149" y="5170186"/>
            <a:ext cx="668095" cy="6682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399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399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19793" y="2566633"/>
            <a:ext cx="1868046" cy="2700220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107905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266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266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išľíďè">
            <a:extLst>
              <a:ext uri="{FF2B5EF4-FFF2-40B4-BE49-F238E27FC236}">
                <a16:creationId xmlns:a16="http://schemas.microsoft.com/office/drawing/2014/main" id="{0709C74E-6443-4CE3-AE4E-C247A70AA8DA}"/>
              </a:ext>
            </a:extLst>
          </p:cNvPr>
          <p:cNvSpPr/>
          <p:nvPr/>
        </p:nvSpPr>
        <p:spPr bwMode="auto">
          <a:xfrm>
            <a:off x="5599842" y="1831441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你创意和灵感</a:t>
            </a:r>
          </a:p>
        </p:txBody>
      </p:sp>
      <p:sp>
        <p:nvSpPr>
          <p:cNvPr id="32" name="iSlíďè">
            <a:extLst>
              <a:ext uri="{FF2B5EF4-FFF2-40B4-BE49-F238E27FC236}">
                <a16:creationId xmlns:a16="http://schemas.microsoft.com/office/drawing/2014/main" id="{6C0DBB03-5BED-4E8C-9204-E62C25480D99}"/>
              </a:ext>
            </a:extLst>
          </p:cNvPr>
          <p:cNvSpPr txBox="1"/>
          <p:nvPr/>
        </p:nvSpPr>
        <p:spPr bwMode="auto">
          <a:xfrm>
            <a:off x="5628002" y="1480245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3" name="išľíďè">
            <a:extLst>
              <a:ext uri="{FF2B5EF4-FFF2-40B4-BE49-F238E27FC236}">
                <a16:creationId xmlns:a16="http://schemas.microsoft.com/office/drawing/2014/main" id="{D27AE85D-4074-4F0E-8106-44AF3D35B07F}"/>
              </a:ext>
            </a:extLst>
          </p:cNvPr>
          <p:cNvSpPr/>
          <p:nvPr/>
        </p:nvSpPr>
        <p:spPr bwMode="auto">
          <a:xfrm>
            <a:off x="6345697" y="2846321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你创意和灵感</a:t>
            </a:r>
          </a:p>
        </p:txBody>
      </p:sp>
      <p:sp>
        <p:nvSpPr>
          <p:cNvPr id="34" name="iSlíďè">
            <a:extLst>
              <a:ext uri="{FF2B5EF4-FFF2-40B4-BE49-F238E27FC236}">
                <a16:creationId xmlns:a16="http://schemas.microsoft.com/office/drawing/2014/main" id="{752F6B7C-0412-4FA9-A932-211330D17F5D}"/>
              </a:ext>
            </a:extLst>
          </p:cNvPr>
          <p:cNvSpPr txBox="1"/>
          <p:nvPr/>
        </p:nvSpPr>
        <p:spPr bwMode="auto">
          <a:xfrm>
            <a:off x="6373857" y="2495125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5" name="išľíďè">
            <a:extLst>
              <a:ext uri="{FF2B5EF4-FFF2-40B4-BE49-F238E27FC236}">
                <a16:creationId xmlns:a16="http://schemas.microsoft.com/office/drawing/2014/main" id="{B801E3C4-5FD1-4E89-A672-8B99178C7D05}"/>
              </a:ext>
            </a:extLst>
          </p:cNvPr>
          <p:cNvSpPr/>
          <p:nvPr/>
        </p:nvSpPr>
        <p:spPr bwMode="auto">
          <a:xfrm>
            <a:off x="6315887" y="3844852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你创意和灵感</a:t>
            </a:r>
          </a:p>
        </p:txBody>
      </p:sp>
      <p:sp>
        <p:nvSpPr>
          <p:cNvPr id="36" name="iSlíďè">
            <a:extLst>
              <a:ext uri="{FF2B5EF4-FFF2-40B4-BE49-F238E27FC236}">
                <a16:creationId xmlns:a16="http://schemas.microsoft.com/office/drawing/2014/main" id="{51FFC822-4572-4A98-930C-C7BC6C8D9A83}"/>
              </a:ext>
            </a:extLst>
          </p:cNvPr>
          <p:cNvSpPr txBox="1"/>
          <p:nvPr/>
        </p:nvSpPr>
        <p:spPr bwMode="auto">
          <a:xfrm>
            <a:off x="6344047" y="3493656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7" name="išľíďè">
            <a:extLst>
              <a:ext uri="{FF2B5EF4-FFF2-40B4-BE49-F238E27FC236}">
                <a16:creationId xmlns:a16="http://schemas.microsoft.com/office/drawing/2014/main" id="{C995709C-00E9-4D66-B390-652F8810268F}"/>
              </a:ext>
            </a:extLst>
          </p:cNvPr>
          <p:cNvSpPr/>
          <p:nvPr/>
        </p:nvSpPr>
        <p:spPr bwMode="auto">
          <a:xfrm>
            <a:off x="6099319" y="4876904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你创意和灵感</a:t>
            </a:r>
          </a:p>
        </p:txBody>
      </p:sp>
      <p:sp>
        <p:nvSpPr>
          <p:cNvPr id="38" name="iSlíďè">
            <a:extLst>
              <a:ext uri="{FF2B5EF4-FFF2-40B4-BE49-F238E27FC236}">
                <a16:creationId xmlns:a16="http://schemas.microsoft.com/office/drawing/2014/main" id="{DFA71268-C1E6-4EAC-B566-E00117696B54}"/>
              </a:ext>
            </a:extLst>
          </p:cNvPr>
          <p:cNvSpPr txBox="1"/>
          <p:nvPr/>
        </p:nvSpPr>
        <p:spPr bwMode="auto">
          <a:xfrm>
            <a:off x="6099319" y="4525708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  <p:sp>
        <p:nvSpPr>
          <p:cNvPr id="39" name="išľíďè">
            <a:extLst>
              <a:ext uri="{FF2B5EF4-FFF2-40B4-BE49-F238E27FC236}">
                <a16:creationId xmlns:a16="http://schemas.microsoft.com/office/drawing/2014/main" id="{40A5D860-BFF4-4188-88B7-980451E8D5ED}"/>
              </a:ext>
            </a:extLst>
          </p:cNvPr>
          <p:cNvSpPr/>
          <p:nvPr/>
        </p:nvSpPr>
        <p:spPr bwMode="auto">
          <a:xfrm>
            <a:off x="5198156" y="5732905"/>
            <a:ext cx="3764198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rPr>
              <a:t>你创意和灵感</a:t>
            </a:r>
          </a:p>
        </p:txBody>
      </p:sp>
      <p:sp>
        <p:nvSpPr>
          <p:cNvPr id="40" name="iSlíďè">
            <a:extLst>
              <a:ext uri="{FF2B5EF4-FFF2-40B4-BE49-F238E27FC236}">
                <a16:creationId xmlns:a16="http://schemas.microsoft.com/office/drawing/2014/main" id="{044F7990-9529-49EC-A33C-C98A20196DDB}"/>
              </a:ext>
            </a:extLst>
          </p:cNvPr>
          <p:cNvSpPr txBox="1"/>
          <p:nvPr/>
        </p:nvSpPr>
        <p:spPr bwMode="auto">
          <a:xfrm>
            <a:off x="5226316" y="5381709"/>
            <a:ext cx="2134944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n-ea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37364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6">
            <a:extLst>
              <a:ext uri="{FF2B5EF4-FFF2-40B4-BE49-F238E27FC236}">
                <a16:creationId xmlns:a16="http://schemas.microsoft.com/office/drawing/2014/main" id="{92DAE35C-A2BA-49DE-A06C-0A7F49AFC53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39294" y="1988269"/>
            <a:ext cx="0" cy="3439068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圆角矩形 7">
            <a:extLst>
              <a:ext uri="{FF2B5EF4-FFF2-40B4-BE49-F238E27FC236}">
                <a16:creationId xmlns:a16="http://schemas.microsoft.com/office/drawing/2014/main" id="{1A7C53B3-ADBD-465F-A1B0-6A6946978D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4527" y="2217229"/>
            <a:ext cx="4504432" cy="1448520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812">
              <a:solidFill>
                <a:srgbClr val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圆角矩形 10">
            <a:extLst>
              <a:ext uri="{FF2B5EF4-FFF2-40B4-BE49-F238E27FC236}">
                <a16:creationId xmlns:a16="http://schemas.microsoft.com/office/drawing/2014/main" id="{4D77AB9B-0B04-4D75-A691-E1181C5EE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7795" y="1988269"/>
            <a:ext cx="3217897" cy="4532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812">
              <a:solidFill>
                <a:srgbClr val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0" name="文本框 11">
            <a:extLst>
              <a:ext uri="{FF2B5EF4-FFF2-40B4-BE49-F238E27FC236}">
                <a16:creationId xmlns:a16="http://schemas.microsoft.com/office/drawing/2014/main" id="{7A56CAD5-E9C4-45C6-9FE5-8A1ED9CB3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3639" y="2036551"/>
            <a:ext cx="2745958" cy="33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570" b="1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570" b="1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圆角矩形 12">
            <a:extLst>
              <a:ext uri="{FF2B5EF4-FFF2-40B4-BE49-F238E27FC236}">
                <a16:creationId xmlns:a16="http://schemas.microsoft.com/office/drawing/2014/main" id="{AEA1A6C3-57FE-48DC-A900-87E5D267B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4527" y="3992834"/>
            <a:ext cx="4504432" cy="1448520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812">
              <a:solidFill>
                <a:srgbClr val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2" name="圆角矩形 15">
            <a:extLst>
              <a:ext uri="{FF2B5EF4-FFF2-40B4-BE49-F238E27FC236}">
                <a16:creationId xmlns:a16="http://schemas.microsoft.com/office/drawing/2014/main" id="{001E8078-FEB5-466A-83A6-41427BF0B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7795" y="3762316"/>
            <a:ext cx="3217897" cy="45480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812">
              <a:solidFill>
                <a:srgbClr val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3" name="文本框 16">
            <a:extLst>
              <a:ext uri="{FF2B5EF4-FFF2-40B4-BE49-F238E27FC236}">
                <a16:creationId xmlns:a16="http://schemas.microsoft.com/office/drawing/2014/main" id="{CDE3E61B-50BB-495F-9708-458D3E3A2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23639" y="3812158"/>
            <a:ext cx="2745958" cy="33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57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570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A9915FE-6878-4C4C-95BF-ACB4D5BCF78D}"/>
              </a:ext>
            </a:extLst>
          </p:cNvPr>
          <p:cNvSpPr txBox="1"/>
          <p:nvPr/>
        </p:nvSpPr>
        <p:spPr>
          <a:xfrm>
            <a:off x="7384700" y="2693915"/>
            <a:ext cx="3562641" cy="699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输入</a:t>
            </a: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你创意和灵感输入替换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5BC9FE0-7FEB-449D-9C7A-63A682FFB36F}"/>
              </a:ext>
            </a:extLst>
          </p:cNvPr>
          <p:cNvSpPr txBox="1"/>
          <p:nvPr/>
        </p:nvSpPr>
        <p:spPr>
          <a:xfrm>
            <a:off x="7384700" y="4507997"/>
            <a:ext cx="3562641" cy="699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你创意和灵感输入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替换</a:t>
            </a:r>
            <a:r>
              <a:rPr lang="en-US" altLang="zh-CN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XXX</a:t>
            </a:r>
            <a:r>
              <a:rPr lang="zh-CN" altLang="en-US" sz="1314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给</a:t>
            </a:r>
            <a:r>
              <a:rPr lang="zh-CN" altLang="en-US" sz="1314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Hiragino Sans GB W3" charset="-122"/>
              </a:rPr>
              <a:t>你创意和灵感输入替换</a:t>
            </a:r>
            <a:endParaRPr lang="en-US" altLang="zh-CN" sz="1314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Hiragino Sans GB W3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2FAB2DD-FC22-402D-A5FD-9E06979934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8"/>
          <a:stretch/>
        </p:blipFill>
        <p:spPr>
          <a:xfrm>
            <a:off x="333374" y="2133600"/>
            <a:ext cx="5588001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021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14AD6D2F-FD0F-4D7F-A773-20A7399BD2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3"/>
          <a:stretch/>
        </p:blipFill>
        <p:spPr>
          <a:xfrm>
            <a:off x="0" y="0"/>
            <a:ext cx="9141781" cy="6858000"/>
          </a:xfrm>
          <a:prstGeom prst="rect">
            <a:avLst/>
          </a:prstGeom>
        </p:spPr>
      </p:pic>
      <p:sp>
        <p:nvSpPr>
          <p:cNvPr id="30" name="流程图: 文档 29">
            <a:extLst>
              <a:ext uri="{FF2B5EF4-FFF2-40B4-BE49-F238E27FC236}">
                <a16:creationId xmlns:a16="http://schemas.microsoft.com/office/drawing/2014/main" id="{195BA5E4-56F4-40DF-B548-FA2B26F26F61}"/>
              </a:ext>
            </a:extLst>
          </p:cNvPr>
          <p:cNvSpPr/>
          <p:nvPr/>
        </p:nvSpPr>
        <p:spPr>
          <a:xfrm rot="5400000" flipH="1">
            <a:off x="4926366" y="-407633"/>
            <a:ext cx="6858000" cy="7673265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流程图: 文档 30">
            <a:extLst>
              <a:ext uri="{FF2B5EF4-FFF2-40B4-BE49-F238E27FC236}">
                <a16:creationId xmlns:a16="http://schemas.microsoft.com/office/drawing/2014/main" id="{0777E731-220A-4B57-9F18-1F33893EA03E}"/>
              </a:ext>
            </a:extLst>
          </p:cNvPr>
          <p:cNvSpPr/>
          <p:nvPr/>
        </p:nvSpPr>
        <p:spPr>
          <a:xfrm rot="5400000" flipH="1">
            <a:off x="5035846" y="-310991"/>
            <a:ext cx="6677159" cy="7498318"/>
          </a:xfrm>
          <a:prstGeom prst="flowChartDocument">
            <a:avLst/>
          </a:prstGeom>
          <a:solidFill>
            <a:schemeClr val="accent2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圆角矩形 6">
            <a:extLst>
              <a:ext uri="{FF2B5EF4-FFF2-40B4-BE49-F238E27FC236}">
                <a16:creationId xmlns:a16="http://schemas.microsoft.com/office/drawing/2014/main" id="{7CAD37F6-B1EE-41F4-977D-718693DFDF13}"/>
              </a:ext>
            </a:extLst>
          </p:cNvPr>
          <p:cNvSpPr/>
          <p:nvPr/>
        </p:nvSpPr>
        <p:spPr>
          <a:xfrm>
            <a:off x="7500344" y="4456145"/>
            <a:ext cx="1956766" cy="3475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应聘人</a:t>
            </a:r>
            <a:r>
              <a:rPr lang="zh-CN" altLang="en-US" sz="1314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：</a:t>
            </a:r>
            <a:r>
              <a:rPr lang="en-US" altLang="zh-CN" sz="1314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endParaRPr lang="zh-CN" altLang="en-US" sz="1314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6BEF958-2EFF-4E48-BF52-A8EFEE572919}"/>
              </a:ext>
            </a:extLst>
          </p:cNvPr>
          <p:cNvSpPr txBox="1"/>
          <p:nvPr/>
        </p:nvSpPr>
        <p:spPr>
          <a:xfrm>
            <a:off x="5182331" y="3645254"/>
            <a:ext cx="6551098" cy="58349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14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The user can demonstrate on a projector or computer, or print the presentation and make it into a film to be used in a wider field</a:t>
            </a:r>
          </a:p>
        </p:txBody>
      </p:sp>
      <p:sp>
        <p:nvSpPr>
          <p:cNvPr id="17" name="圆角矩形 6">
            <a:extLst>
              <a:ext uri="{FF2B5EF4-FFF2-40B4-BE49-F238E27FC236}">
                <a16:creationId xmlns:a16="http://schemas.microsoft.com/office/drawing/2014/main" id="{36197E68-A626-4F64-B78C-B2665B1ED66F}"/>
              </a:ext>
            </a:extLst>
          </p:cNvPr>
          <p:cNvSpPr/>
          <p:nvPr/>
        </p:nvSpPr>
        <p:spPr>
          <a:xfrm>
            <a:off x="9677080" y="4457201"/>
            <a:ext cx="1956766" cy="34754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日期：</a:t>
            </a:r>
            <a:r>
              <a:rPr lang="en-US" altLang="zh-CN" sz="1314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20XX.XX.XX</a:t>
            </a:r>
            <a:endParaRPr lang="zh-CN" altLang="en-US" sz="1314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0019A46-CBED-4871-B410-7EB0EC59CDC3}"/>
              </a:ext>
            </a:extLst>
          </p:cNvPr>
          <p:cNvSpPr txBox="1"/>
          <p:nvPr/>
        </p:nvSpPr>
        <p:spPr>
          <a:xfrm>
            <a:off x="8203720" y="2600614"/>
            <a:ext cx="3806967" cy="1022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THANKS~</a:t>
            </a:r>
            <a:endParaRPr lang="zh-CN" altLang="en-US" sz="5400" b="1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96E29A0-45E1-4AC2-B7FA-101B951E635D}"/>
              </a:ext>
            </a:extLst>
          </p:cNvPr>
          <p:cNvSpPr txBox="1"/>
          <p:nvPr/>
        </p:nvSpPr>
        <p:spPr>
          <a:xfrm>
            <a:off x="4869869" y="1641448"/>
            <a:ext cx="69256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dirty="0">
                <a:solidFill>
                  <a:schemeClr val="bg1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rPr>
              <a:t>POWERPOINT</a:t>
            </a:r>
            <a:endParaRPr lang="zh-CN" altLang="en-US" sz="5400" dirty="0">
              <a:solidFill>
                <a:schemeClr val="bg1"/>
              </a:solidFill>
              <a:latin typeface="Noto Sans S Chinese Black" panose="020B0A00000000000000" pitchFamily="34" charset="-122"/>
              <a:ea typeface="Noto Sans S Chinese Black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00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1617ADD8-9D23-41E1-98C4-BA43D337B1C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8600536" cy="68589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505492F-7B69-4AFF-8BD0-43AFB5C214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65" t="6205" r="1"/>
          <a:stretch/>
        </p:blipFill>
        <p:spPr>
          <a:xfrm flipH="1">
            <a:off x="9948814" y="1"/>
            <a:ext cx="2243185" cy="6857999"/>
          </a:xfrm>
          <a:prstGeom prst="rect">
            <a:avLst/>
          </a:prstGeom>
        </p:spPr>
      </p:pic>
      <p:sp>
        <p:nvSpPr>
          <p:cNvPr id="22" name="流程图: 文档 21">
            <a:extLst>
              <a:ext uri="{FF2B5EF4-FFF2-40B4-BE49-F238E27FC236}">
                <a16:creationId xmlns:a16="http://schemas.microsoft.com/office/drawing/2014/main" id="{5A41844D-2486-4275-ACD6-8525B0E4D8EF}"/>
              </a:ext>
            </a:extLst>
          </p:cNvPr>
          <p:cNvSpPr/>
          <p:nvPr/>
        </p:nvSpPr>
        <p:spPr>
          <a:xfrm rot="5400000" flipH="1">
            <a:off x="4518950" y="-815050"/>
            <a:ext cx="6858000" cy="8488101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66A2D7B-3FB2-4CA4-888B-5718B8E393C6}"/>
              </a:ext>
            </a:extLst>
          </p:cNvPr>
          <p:cNvSpPr txBox="1"/>
          <p:nvPr/>
        </p:nvSpPr>
        <p:spPr>
          <a:xfrm>
            <a:off x="5413238" y="3610940"/>
            <a:ext cx="351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911">
              <a:defRPr/>
            </a:pPr>
            <a:r>
              <a:rPr kumimoji="1" lang="zh-CN" altLang="en-US" sz="4000" b="1" kern="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ea"/>
              </a:rPr>
              <a:t>公司简介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39CB857-E39B-4406-940B-04965B4C67B4}"/>
              </a:ext>
            </a:extLst>
          </p:cNvPr>
          <p:cNvSpPr/>
          <p:nvPr/>
        </p:nvSpPr>
        <p:spPr>
          <a:xfrm>
            <a:off x="5413238" y="4376049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4" spc="788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id="{377D376B-75DE-4D3D-8371-F7CED63E8FDE}"/>
              </a:ext>
            </a:extLst>
          </p:cNvPr>
          <p:cNvSpPr txBox="1"/>
          <p:nvPr/>
        </p:nvSpPr>
        <p:spPr>
          <a:xfrm>
            <a:off x="5413237" y="4765391"/>
            <a:ext cx="5119932" cy="67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31"/>
              </a:lnSpc>
            </a:pPr>
            <a:r>
              <a:rPr 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Lato Light" charset="0"/>
              </a:rPr>
              <a:t>Entrepreneurial activities differ substantially depending on the type of organization and creativity involved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3957558-06F2-4149-B08D-8EFC06AF067E}"/>
              </a:ext>
            </a:extLst>
          </p:cNvPr>
          <p:cNvSpPr/>
          <p:nvPr/>
        </p:nvSpPr>
        <p:spPr>
          <a:xfrm>
            <a:off x="7623940" y="1371121"/>
            <a:ext cx="4568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PART  01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419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1204844" y="2220216"/>
            <a:ext cx="3118631" cy="2159052"/>
          </a:xfrm>
          <a:prstGeom prst="roundRect">
            <a:avLst>
              <a:gd name="adj" fmla="val 5304"/>
            </a:avLst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lvl="2" algn="ctr" defTabSz="1218612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81946" algn="l"/>
              </a:tabLst>
              <a:defRPr/>
            </a:pPr>
            <a:endParaRPr lang="zh-CN" altLang="en-US" sz="1866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AutoShape 4"/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4604968" y="2220216"/>
            <a:ext cx="3118631" cy="2159052"/>
          </a:xfrm>
          <a:prstGeom prst="roundRect">
            <a:avLst>
              <a:gd name="adj" fmla="val 7012"/>
            </a:avLst>
          </a:prstGeom>
          <a:noFill/>
          <a:ln w="38100" cap="flat" cmpd="sng" algn="ctr">
            <a:solidFill>
              <a:schemeClr val="accent2"/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lvl="2" algn="ctr" defTabSz="1218612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81946" algn="l"/>
              </a:tabLst>
              <a:defRPr/>
            </a:pPr>
            <a:endParaRPr lang="zh-CN" altLang="en-US" sz="1866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5084758" y="1731036"/>
            <a:ext cx="2159052" cy="671705"/>
          </a:xfrm>
          <a:prstGeom prst="roundRect">
            <a:avLst/>
          </a:prstGeom>
          <a:solidFill>
            <a:schemeClr val="accent2">
              <a:lumMod val="10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sp3d/>
          </a:bodyPr>
          <a:lstStyle/>
          <a:p>
            <a:pPr algn="ctr" defTabSz="1218612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2133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4"/>
          <p:cNvSpPr txBox="1"/>
          <p:nvPr/>
        </p:nvSpPr>
        <p:spPr bwMode="auto">
          <a:xfrm>
            <a:off x="5208176" y="1819281"/>
            <a:ext cx="1912220" cy="465305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defTabSz="1218702">
              <a:buClr>
                <a:srgbClr val="7F7F7F"/>
              </a:buClr>
              <a:defRPr/>
            </a:pPr>
            <a:r>
              <a:rPr lang="zh-CN" altLang="en-US" sz="2133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分标题二</a:t>
            </a: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1684634" y="1731036"/>
            <a:ext cx="2159052" cy="67170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sp3d/>
          </a:bodyPr>
          <a:lstStyle/>
          <a:p>
            <a:pPr algn="ctr" defTabSz="1218612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zh-CN" sz="2133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6"/>
          <p:cNvSpPr txBox="1"/>
          <p:nvPr/>
        </p:nvSpPr>
        <p:spPr bwMode="auto">
          <a:xfrm>
            <a:off x="1844485" y="1819281"/>
            <a:ext cx="1839350" cy="465305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defTabSz="1218702">
              <a:buClr>
                <a:srgbClr val="7F7F7F"/>
              </a:buClr>
              <a:defRPr/>
            </a:pPr>
            <a:r>
              <a:rPr lang="zh-CN" altLang="en-US" sz="2133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分标题一</a:t>
            </a:r>
            <a:endParaRPr lang="zh-CN" altLang="zh-CN" sz="2133" dirty="0">
              <a:solidFill>
                <a:srgbClr val="F8F8F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7994354" y="2220216"/>
            <a:ext cx="3118631" cy="2159052"/>
          </a:xfrm>
          <a:prstGeom prst="roundRect">
            <a:avLst>
              <a:gd name="adj" fmla="val 7012"/>
            </a:avLst>
          </a:prstGeom>
          <a:noFill/>
          <a:ln w="3810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anchor="ctr">
            <a:sp3d/>
          </a:bodyPr>
          <a:lstStyle/>
          <a:p>
            <a:pPr marL="0" lvl="2" algn="ctr" defTabSz="1218612" eaLnBrk="0" fontAlgn="ctr" hangingPunct="0"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81946" algn="l"/>
              </a:tabLst>
              <a:defRPr/>
            </a:pPr>
            <a:endParaRPr lang="zh-CN" altLang="en-US" sz="1866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8474144" y="1731036"/>
            <a:ext cx="2159052" cy="67170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>
            <a:sp3d/>
          </a:bodyPr>
          <a:lstStyle/>
          <a:p>
            <a:pPr algn="ctr" defTabSz="1218612" eaLnBrk="0" fontAlgn="ctr" hangingPunct="0">
              <a:buClr>
                <a:srgbClr val="FF0000"/>
              </a:buClr>
              <a:buSzPct val="70000"/>
              <a:defRPr/>
            </a:pPr>
            <a:endParaRPr lang="zh-CN" altLang="zh-CN" sz="2133" b="1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3"/>
          <p:cNvSpPr txBox="1"/>
          <p:nvPr/>
        </p:nvSpPr>
        <p:spPr bwMode="auto">
          <a:xfrm>
            <a:off x="8597564" y="1819281"/>
            <a:ext cx="1912220" cy="465305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defTabSz="1218702">
              <a:buClr>
                <a:srgbClr val="7F7F7F"/>
              </a:buClr>
              <a:defRPr/>
            </a:pPr>
            <a:r>
              <a:rPr lang="zh-CN" altLang="en-US" sz="2133" dirty="0">
                <a:solidFill>
                  <a:srgbClr val="F8F8F8"/>
                </a:solidFill>
                <a:latin typeface="微软雅黑" pitchFamily="34" charset="-122"/>
                <a:ea typeface="微软雅黑" pitchFamily="34" charset="-122"/>
              </a:rPr>
              <a:t>分标题三</a:t>
            </a:r>
          </a:p>
        </p:txBody>
      </p:sp>
      <p:sp>
        <p:nvSpPr>
          <p:cNvPr id="20" name="TextBox 16"/>
          <p:cNvSpPr txBox="1"/>
          <p:nvPr/>
        </p:nvSpPr>
        <p:spPr>
          <a:xfrm flipH="1">
            <a:off x="1204842" y="5056466"/>
            <a:ext cx="1005244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</a:rPr>
              <a:t>你创意和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</a:rPr>
              <a:t>你创意和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</a:rPr>
              <a:t>你创意和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</a:rPr>
              <a:t>你创意和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</a:rPr>
              <a:t>你创意和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</a:rPr>
              <a:t>你创意和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</a:rPr>
              <a:t>你创意和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</a:rPr>
              <a:t>你创意和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灵感</a:t>
            </a:r>
            <a:r>
              <a:rPr lang="en-US" altLang="zh-CN" sz="1400" dirty="0" smtClean="0">
                <a:solidFill>
                  <a:schemeClr val="bg2">
                    <a:lumMod val="10000"/>
                  </a:schemeClr>
                </a:solidFill>
              </a:rPr>
              <a:t>XXX</a:t>
            </a:r>
            <a:r>
              <a:rPr lang="zh-CN" altLang="en-US" sz="1400" dirty="0" smtClean="0">
                <a:solidFill>
                  <a:schemeClr val="bg2">
                    <a:lumMod val="10000"/>
                  </a:schemeClr>
                </a:solidFill>
              </a:rPr>
              <a:t>给</a:t>
            </a:r>
            <a:r>
              <a:rPr lang="zh-CN" altLang="en-US" sz="1400" dirty="0">
                <a:solidFill>
                  <a:schemeClr val="bg2">
                    <a:lumMod val="10000"/>
                  </a:schemeClr>
                </a:solidFill>
              </a:rPr>
              <a:t>你创意和灵感</a:t>
            </a: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  <a:p>
            <a:pPr lvl="0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4" name="išľíďè">
            <a:extLst>
              <a:ext uri="{FF2B5EF4-FFF2-40B4-BE49-F238E27FC236}">
                <a16:creationId xmlns:a16="http://schemas.microsoft.com/office/drawing/2014/main" id="{ED900F2C-BEA9-420D-B70A-6891E7F4AB95}"/>
              </a:ext>
            </a:extLst>
          </p:cNvPr>
          <p:cNvSpPr/>
          <p:nvPr/>
        </p:nvSpPr>
        <p:spPr bwMode="auto">
          <a:xfrm>
            <a:off x="1568773" y="3273960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25" name="iSlíďè">
            <a:extLst>
              <a:ext uri="{FF2B5EF4-FFF2-40B4-BE49-F238E27FC236}">
                <a16:creationId xmlns:a16="http://schemas.microsoft.com/office/drawing/2014/main" id="{36460C6B-5E39-4064-B6C8-1C83E2444AE1}"/>
              </a:ext>
            </a:extLst>
          </p:cNvPr>
          <p:cNvSpPr txBox="1"/>
          <p:nvPr/>
        </p:nvSpPr>
        <p:spPr bwMode="auto">
          <a:xfrm>
            <a:off x="1575674" y="2961784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6" name="išľíďè">
            <a:extLst>
              <a:ext uri="{FF2B5EF4-FFF2-40B4-BE49-F238E27FC236}">
                <a16:creationId xmlns:a16="http://schemas.microsoft.com/office/drawing/2014/main" id="{07402857-DDA7-4CEC-8360-49A7A83E6725}"/>
              </a:ext>
            </a:extLst>
          </p:cNvPr>
          <p:cNvSpPr/>
          <p:nvPr/>
        </p:nvSpPr>
        <p:spPr bwMode="auto">
          <a:xfrm>
            <a:off x="4944058" y="3264831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27" name="iSlíďè">
            <a:extLst>
              <a:ext uri="{FF2B5EF4-FFF2-40B4-BE49-F238E27FC236}">
                <a16:creationId xmlns:a16="http://schemas.microsoft.com/office/drawing/2014/main" id="{B194C09A-4BD0-4F49-B36F-7F41FB01C377}"/>
              </a:ext>
            </a:extLst>
          </p:cNvPr>
          <p:cNvSpPr txBox="1"/>
          <p:nvPr/>
        </p:nvSpPr>
        <p:spPr bwMode="auto">
          <a:xfrm>
            <a:off x="4950959" y="2952655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8" name="išľíďè">
            <a:extLst>
              <a:ext uri="{FF2B5EF4-FFF2-40B4-BE49-F238E27FC236}">
                <a16:creationId xmlns:a16="http://schemas.microsoft.com/office/drawing/2014/main" id="{7D498CEA-CF70-4C5E-906F-9B7F82C05361}"/>
              </a:ext>
            </a:extLst>
          </p:cNvPr>
          <p:cNvSpPr/>
          <p:nvPr/>
        </p:nvSpPr>
        <p:spPr bwMode="auto">
          <a:xfrm>
            <a:off x="8364314" y="3264831"/>
            <a:ext cx="2543126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29" name="iSlíďè">
            <a:extLst>
              <a:ext uri="{FF2B5EF4-FFF2-40B4-BE49-F238E27FC236}">
                <a16:creationId xmlns:a16="http://schemas.microsoft.com/office/drawing/2014/main" id="{B1C6C7CD-1ACA-4C54-AF62-F3CCD9FE5C40}"/>
              </a:ext>
            </a:extLst>
          </p:cNvPr>
          <p:cNvSpPr txBox="1"/>
          <p:nvPr/>
        </p:nvSpPr>
        <p:spPr bwMode="auto">
          <a:xfrm>
            <a:off x="8371215" y="2952655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79752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/>
      <p:bldP spid="9" grpId="0" animBg="1"/>
      <p:bldP spid="10" grpId="0"/>
      <p:bldP spid="15" grpId="0" animBg="1"/>
      <p:bldP spid="16" grpId="0" animBg="1"/>
      <p:bldP spid="17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27">
            <a:extLst>
              <a:ext uri="{FF2B5EF4-FFF2-40B4-BE49-F238E27FC236}">
                <a16:creationId xmlns:a16="http://schemas.microsoft.com/office/drawing/2014/main" id="{D7300D0F-34CC-4E46-B332-D4C3EEECCF6A}"/>
              </a:ext>
            </a:extLst>
          </p:cNvPr>
          <p:cNvSpPr/>
          <p:nvPr/>
        </p:nvSpPr>
        <p:spPr>
          <a:xfrm>
            <a:off x="3696440" y="3420871"/>
            <a:ext cx="552952" cy="552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7" dirty="0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9" name="Oval 31">
            <a:extLst>
              <a:ext uri="{FF2B5EF4-FFF2-40B4-BE49-F238E27FC236}">
                <a16:creationId xmlns:a16="http://schemas.microsoft.com/office/drawing/2014/main" id="{E3D473A7-B35B-48FA-9EF0-9E679E89FE56}"/>
              </a:ext>
            </a:extLst>
          </p:cNvPr>
          <p:cNvSpPr/>
          <p:nvPr/>
        </p:nvSpPr>
        <p:spPr>
          <a:xfrm>
            <a:off x="919511" y="3420871"/>
            <a:ext cx="552952" cy="552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7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0" name="Shape 2579">
            <a:extLst>
              <a:ext uri="{FF2B5EF4-FFF2-40B4-BE49-F238E27FC236}">
                <a16:creationId xmlns:a16="http://schemas.microsoft.com/office/drawing/2014/main" id="{700764B1-4D5D-4D7B-86A7-9BE9C08E839B}"/>
              </a:ext>
            </a:extLst>
          </p:cNvPr>
          <p:cNvSpPr/>
          <p:nvPr/>
        </p:nvSpPr>
        <p:spPr>
          <a:xfrm>
            <a:off x="1067356" y="3548445"/>
            <a:ext cx="275250" cy="275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8767" tIns="18767" rIns="18767" bIns="18767" anchor="ctr"/>
          <a:lstStyle/>
          <a:p>
            <a:pPr defTabSz="22520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78">
              <a:latin typeface="Noto Sans S Chinese Thin" panose="020B0200000000000000" pitchFamily="34" charset="-122"/>
              <a:ea typeface="Noto Sans S Chinese Thin" panose="020B0200000000000000" pitchFamily="34" charset="-122"/>
              <a:cs typeface="Source Sans Pro Light" charset="0"/>
            </a:endParaRPr>
          </a:p>
        </p:txBody>
      </p:sp>
      <p:sp>
        <p:nvSpPr>
          <p:cNvPr id="11" name="Shape 2629">
            <a:extLst>
              <a:ext uri="{FF2B5EF4-FFF2-40B4-BE49-F238E27FC236}">
                <a16:creationId xmlns:a16="http://schemas.microsoft.com/office/drawing/2014/main" id="{2C365257-103E-4BDA-A2EC-3C269B8884E4}"/>
              </a:ext>
            </a:extLst>
          </p:cNvPr>
          <p:cNvSpPr/>
          <p:nvPr/>
        </p:nvSpPr>
        <p:spPr>
          <a:xfrm>
            <a:off x="3839973" y="3570839"/>
            <a:ext cx="275326" cy="275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8767" tIns="18767" rIns="18767" bIns="18767" anchor="ctr"/>
          <a:lstStyle/>
          <a:p>
            <a:pPr defTabSz="22520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78">
              <a:latin typeface="Noto Sans S Chinese Thin" panose="020B0200000000000000" pitchFamily="34" charset="-122"/>
              <a:ea typeface="Noto Sans S Chinese Thin" panose="020B0200000000000000" pitchFamily="34" charset="-122"/>
              <a:cs typeface="Source Sans Pro Light" charset="0"/>
            </a:endParaRPr>
          </a:p>
        </p:txBody>
      </p:sp>
      <p:sp>
        <p:nvSpPr>
          <p:cNvPr id="14" name="Oval 36">
            <a:extLst>
              <a:ext uri="{FF2B5EF4-FFF2-40B4-BE49-F238E27FC236}">
                <a16:creationId xmlns:a16="http://schemas.microsoft.com/office/drawing/2014/main" id="{B55470A0-92E5-41FF-8D61-CD92FE4DF51D}"/>
              </a:ext>
            </a:extLst>
          </p:cNvPr>
          <p:cNvSpPr/>
          <p:nvPr/>
        </p:nvSpPr>
        <p:spPr>
          <a:xfrm>
            <a:off x="3696440" y="4684541"/>
            <a:ext cx="552952" cy="552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7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Oval 41">
            <a:extLst>
              <a:ext uri="{FF2B5EF4-FFF2-40B4-BE49-F238E27FC236}">
                <a16:creationId xmlns:a16="http://schemas.microsoft.com/office/drawing/2014/main" id="{60EB1DE7-D24A-4820-9948-8A08C607739E}"/>
              </a:ext>
            </a:extLst>
          </p:cNvPr>
          <p:cNvSpPr/>
          <p:nvPr/>
        </p:nvSpPr>
        <p:spPr>
          <a:xfrm>
            <a:off x="919511" y="4684541"/>
            <a:ext cx="552952" cy="5529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7">
              <a:solidFill>
                <a:schemeClr val="tx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8" name="Shape 2633">
            <a:extLst>
              <a:ext uri="{FF2B5EF4-FFF2-40B4-BE49-F238E27FC236}">
                <a16:creationId xmlns:a16="http://schemas.microsoft.com/office/drawing/2014/main" id="{A8069A40-053C-4D58-BF1F-649825BB90D0}"/>
              </a:ext>
            </a:extLst>
          </p:cNvPr>
          <p:cNvSpPr/>
          <p:nvPr/>
        </p:nvSpPr>
        <p:spPr>
          <a:xfrm>
            <a:off x="1067356" y="4845368"/>
            <a:ext cx="275250" cy="2752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8767" tIns="18767" rIns="18767" bIns="18767" anchor="ctr"/>
          <a:lstStyle/>
          <a:p>
            <a:pPr defTabSz="22520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78">
              <a:latin typeface="Noto Sans S Chinese Thin" panose="020B0200000000000000" pitchFamily="34" charset="-122"/>
              <a:ea typeface="Noto Sans S Chinese Thin" panose="020B0200000000000000" pitchFamily="34" charset="-122"/>
              <a:cs typeface="Source Sans Pro Light" charset="0"/>
            </a:endParaRPr>
          </a:p>
        </p:txBody>
      </p:sp>
      <p:sp>
        <p:nvSpPr>
          <p:cNvPr id="19" name="Shape 2840">
            <a:extLst>
              <a:ext uri="{FF2B5EF4-FFF2-40B4-BE49-F238E27FC236}">
                <a16:creationId xmlns:a16="http://schemas.microsoft.com/office/drawing/2014/main" id="{B0D28149-57FA-4F9F-90E4-75625261AD24}"/>
              </a:ext>
            </a:extLst>
          </p:cNvPr>
          <p:cNvSpPr/>
          <p:nvPr/>
        </p:nvSpPr>
        <p:spPr>
          <a:xfrm>
            <a:off x="3835291" y="4835904"/>
            <a:ext cx="275250" cy="250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8767" tIns="18767" rIns="18767" bIns="18767" anchor="ctr"/>
          <a:lstStyle/>
          <a:p>
            <a:pPr defTabSz="22520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478">
              <a:latin typeface="Noto Sans S Chinese Thin" panose="020B0200000000000000" pitchFamily="34" charset="-122"/>
              <a:ea typeface="Noto Sans S Chinese Thin" panose="020B0200000000000000" pitchFamily="34" charset="-122"/>
              <a:cs typeface="Source Sans Pro Light" charset="0"/>
            </a:endParaRPr>
          </a:p>
        </p:txBody>
      </p:sp>
      <p:graphicFrame>
        <p:nvGraphicFramePr>
          <p:cNvPr id="20" name="Chart 59">
            <a:extLst>
              <a:ext uri="{FF2B5EF4-FFF2-40B4-BE49-F238E27FC236}">
                <a16:creationId xmlns:a16="http://schemas.microsoft.com/office/drawing/2014/main" id="{55B13B15-4865-4B24-8BF6-A9F49AB02616}"/>
              </a:ext>
            </a:extLst>
          </p:cNvPr>
          <p:cNvGraphicFramePr/>
          <p:nvPr>
            <p:extLst/>
          </p:nvPr>
        </p:nvGraphicFramePr>
        <p:xfrm>
          <a:off x="6770591" y="2001531"/>
          <a:ext cx="4288926" cy="3608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Subtitle 2">
            <a:extLst>
              <a:ext uri="{FF2B5EF4-FFF2-40B4-BE49-F238E27FC236}">
                <a16:creationId xmlns:a16="http://schemas.microsoft.com/office/drawing/2014/main" id="{602A552A-CFE7-4DE5-9B9F-E2D099B99293}"/>
              </a:ext>
            </a:extLst>
          </p:cNvPr>
          <p:cNvSpPr txBox="1">
            <a:spLocks/>
          </p:cNvSpPr>
          <p:nvPr/>
        </p:nvSpPr>
        <p:spPr bwMode="auto">
          <a:xfrm>
            <a:off x="874950" y="1594073"/>
            <a:ext cx="5024496" cy="132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2877" tIns="71439" rIns="142877" bIns="71439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774" b="1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Lantinghei SC Demibold" charset="-122"/>
                <a:sym typeface="时尚中黑简体" charset="0"/>
              </a:rPr>
              <a:t>输入你的标题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380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Lantinghei SC Demibold" charset="-122"/>
              </a:rPr>
              <a:t>根据你所需的内容输入你想要的文本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1380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 Light" charset="0"/>
              </a:rPr>
              <a:t>点击输入本栏的具体文字，简明扼要的说明分项内容，此为概念图解，请根据您的具体内容酌情修改。</a:t>
            </a:r>
            <a:endParaRPr lang="en-US" altLang="zh-CN" sz="1380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Open Sans Light" charset="0"/>
            </a:endParaRPr>
          </a:p>
        </p:txBody>
      </p:sp>
      <p:sp>
        <p:nvSpPr>
          <p:cNvPr id="22" name="išľíďè">
            <a:extLst>
              <a:ext uri="{FF2B5EF4-FFF2-40B4-BE49-F238E27FC236}">
                <a16:creationId xmlns:a16="http://schemas.microsoft.com/office/drawing/2014/main" id="{EFA744A6-CC74-40B4-A892-197A7E00BD0F}"/>
              </a:ext>
            </a:extLst>
          </p:cNvPr>
          <p:cNvSpPr/>
          <p:nvPr/>
        </p:nvSpPr>
        <p:spPr bwMode="auto">
          <a:xfrm>
            <a:off x="1608738" y="3464550"/>
            <a:ext cx="1839312" cy="82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23" name="iSlíďè">
            <a:extLst>
              <a:ext uri="{FF2B5EF4-FFF2-40B4-BE49-F238E27FC236}">
                <a16:creationId xmlns:a16="http://schemas.microsoft.com/office/drawing/2014/main" id="{536C5DE7-A5CA-40AF-9076-AA6B05F7DF4D}"/>
              </a:ext>
            </a:extLst>
          </p:cNvPr>
          <p:cNvSpPr txBox="1"/>
          <p:nvPr/>
        </p:nvSpPr>
        <p:spPr bwMode="auto">
          <a:xfrm>
            <a:off x="1754554" y="314922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4" name="išľíďè">
            <a:extLst>
              <a:ext uri="{FF2B5EF4-FFF2-40B4-BE49-F238E27FC236}">
                <a16:creationId xmlns:a16="http://schemas.microsoft.com/office/drawing/2014/main" id="{87706679-829F-461A-8A0C-E900A1DABADB}"/>
              </a:ext>
            </a:extLst>
          </p:cNvPr>
          <p:cNvSpPr/>
          <p:nvPr/>
        </p:nvSpPr>
        <p:spPr bwMode="auto">
          <a:xfrm>
            <a:off x="4428138" y="3464550"/>
            <a:ext cx="1839312" cy="86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25" name="iSlíďè">
            <a:extLst>
              <a:ext uri="{FF2B5EF4-FFF2-40B4-BE49-F238E27FC236}">
                <a16:creationId xmlns:a16="http://schemas.microsoft.com/office/drawing/2014/main" id="{B03C2797-BBF5-4577-8346-483ECE3874B7}"/>
              </a:ext>
            </a:extLst>
          </p:cNvPr>
          <p:cNvSpPr txBox="1"/>
          <p:nvPr/>
        </p:nvSpPr>
        <p:spPr bwMode="auto">
          <a:xfrm>
            <a:off x="4573954" y="314922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6" name="išľíďè">
            <a:extLst>
              <a:ext uri="{FF2B5EF4-FFF2-40B4-BE49-F238E27FC236}">
                <a16:creationId xmlns:a16="http://schemas.microsoft.com/office/drawing/2014/main" id="{EA665F94-B8F1-4B6C-B00E-60830296C1E5}"/>
              </a:ext>
            </a:extLst>
          </p:cNvPr>
          <p:cNvSpPr/>
          <p:nvPr/>
        </p:nvSpPr>
        <p:spPr bwMode="auto">
          <a:xfrm>
            <a:off x="1637313" y="4902825"/>
            <a:ext cx="1839312" cy="82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27" name="iSlíďè">
            <a:extLst>
              <a:ext uri="{FF2B5EF4-FFF2-40B4-BE49-F238E27FC236}">
                <a16:creationId xmlns:a16="http://schemas.microsoft.com/office/drawing/2014/main" id="{60DC24C1-25E7-4EC5-A27A-83E632A174AE}"/>
              </a:ext>
            </a:extLst>
          </p:cNvPr>
          <p:cNvSpPr txBox="1"/>
          <p:nvPr/>
        </p:nvSpPr>
        <p:spPr bwMode="auto">
          <a:xfrm>
            <a:off x="1783129" y="458750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  <p:sp>
        <p:nvSpPr>
          <p:cNvPr id="28" name="išľíďè">
            <a:extLst>
              <a:ext uri="{FF2B5EF4-FFF2-40B4-BE49-F238E27FC236}">
                <a16:creationId xmlns:a16="http://schemas.microsoft.com/office/drawing/2014/main" id="{A250CAA8-2265-49E3-94F1-5C5AF5347216}"/>
              </a:ext>
            </a:extLst>
          </p:cNvPr>
          <p:cNvSpPr/>
          <p:nvPr/>
        </p:nvSpPr>
        <p:spPr bwMode="auto">
          <a:xfrm>
            <a:off x="4456713" y="4902825"/>
            <a:ext cx="1839312" cy="86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你创意和灵感</a:t>
            </a:r>
          </a:p>
        </p:txBody>
      </p:sp>
      <p:sp>
        <p:nvSpPr>
          <p:cNvPr id="29" name="iSlíďè">
            <a:extLst>
              <a:ext uri="{FF2B5EF4-FFF2-40B4-BE49-F238E27FC236}">
                <a16:creationId xmlns:a16="http://schemas.microsoft.com/office/drawing/2014/main" id="{04372708-88A5-4F0F-9AF7-F97063127A90}"/>
              </a:ext>
            </a:extLst>
          </p:cNvPr>
          <p:cNvSpPr txBox="1"/>
          <p:nvPr/>
        </p:nvSpPr>
        <p:spPr bwMode="auto">
          <a:xfrm>
            <a:off x="4602529" y="458750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84314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000">
        <p15:prstTrans prst="pageCurlDoubl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4" grpId="0" animBg="1"/>
      <p:bldP spid="17" grpId="0" animBg="1"/>
      <p:bldP spid="18" grpId="0" animBg="1"/>
      <p:bldP spid="19" grpId="0" animBg="1"/>
      <p:bldGraphic spid="20" grpId="0">
        <p:bldAsOne/>
      </p:bldGraphic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764682" y="2487269"/>
            <a:ext cx="8662241" cy="4033268"/>
            <a:chOff x="1323511" y="1865451"/>
            <a:chExt cx="6496681" cy="3024951"/>
          </a:xfrm>
        </p:grpSpPr>
        <p:grpSp>
          <p:nvGrpSpPr>
            <p:cNvPr id="4" name="Group 1"/>
            <p:cNvGrpSpPr/>
            <p:nvPr/>
          </p:nvGrpSpPr>
          <p:grpSpPr>
            <a:xfrm>
              <a:off x="4597468" y="2004688"/>
              <a:ext cx="1155329" cy="545570"/>
              <a:chOff x="6129954" y="2843530"/>
              <a:chExt cx="1540439" cy="727427"/>
            </a:xfrm>
          </p:grpSpPr>
          <p:sp>
            <p:nvSpPr>
              <p:cNvPr id="64" name="Freeform: Shape 2"/>
              <p:cNvSpPr/>
              <p:nvPr/>
            </p:nvSpPr>
            <p:spPr>
              <a:xfrm>
                <a:off x="6141352" y="2843530"/>
                <a:ext cx="1529041" cy="514777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5" name="Freeform: Shape 3"/>
              <p:cNvSpPr/>
              <p:nvPr/>
            </p:nvSpPr>
            <p:spPr>
              <a:xfrm>
                <a:off x="6129954" y="3094399"/>
                <a:ext cx="1415518" cy="476558"/>
              </a:xfrm>
              <a:custGeom>
                <a:avLst/>
                <a:gdLst>
                  <a:gd name="connsiteX0" fmla="*/ 0 w 1274955"/>
                  <a:gd name="connsiteY0" fmla="*/ 0 h 429235"/>
                  <a:gd name="connsiteX1" fmla="*/ 132791 w 1274955"/>
                  <a:gd name="connsiteY1" fmla="*/ 3672 h 429235"/>
                  <a:gd name="connsiteX2" fmla="*/ 1146443 w 1274955"/>
                  <a:gd name="connsiteY2" fmla="*/ 257839 h 429235"/>
                  <a:gd name="connsiteX3" fmla="*/ 1274955 w 1274955"/>
                  <a:gd name="connsiteY3" fmla="*/ 322674 h 429235"/>
                  <a:gd name="connsiteX4" fmla="*/ 1213432 w 1274955"/>
                  <a:gd name="connsiteY4" fmla="*/ 429235 h 429235"/>
                  <a:gd name="connsiteX5" fmla="*/ 1094514 w 1274955"/>
                  <a:gd name="connsiteY5" fmla="*/ 369241 h 429235"/>
                  <a:gd name="connsiteX6" fmla="*/ 125878 w 1274955"/>
                  <a:gd name="connsiteY6" fmla="*/ 126361 h 429235"/>
                  <a:gd name="connsiteX7" fmla="*/ 0 w 1274955"/>
                  <a:gd name="connsiteY7" fmla="*/ 122880 h 429235"/>
                  <a:gd name="connsiteX8" fmla="*/ 0 w 1274955"/>
                  <a:gd name="connsiteY8" fmla="*/ 0 h 429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4955" h="429235">
                    <a:moveTo>
                      <a:pt x="0" y="0"/>
                    </a:moveTo>
                    <a:lnTo>
                      <a:pt x="132791" y="3672"/>
                    </a:lnTo>
                    <a:cubicBezTo>
                      <a:pt x="493432" y="23669"/>
                      <a:pt x="835651" y="112726"/>
                      <a:pt x="1146443" y="257839"/>
                    </a:cubicBezTo>
                    <a:lnTo>
                      <a:pt x="1274955" y="322674"/>
                    </a:lnTo>
                    <a:lnTo>
                      <a:pt x="1213432" y="429235"/>
                    </a:lnTo>
                    <a:lnTo>
                      <a:pt x="1094514" y="369241"/>
                    </a:lnTo>
                    <a:cubicBezTo>
                      <a:pt x="797524" y="230572"/>
                      <a:pt x="470503" y="145470"/>
                      <a:pt x="125878" y="126361"/>
                    </a:cubicBezTo>
                    <a:lnTo>
                      <a:pt x="0" y="122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3421884" y="2005156"/>
              <a:ext cx="1143008" cy="543878"/>
              <a:chOff x="4562511" y="2844155"/>
              <a:chExt cx="1524010" cy="725171"/>
            </a:xfrm>
          </p:grpSpPr>
          <p:sp>
            <p:nvSpPr>
              <p:cNvPr id="62" name="Freeform: Shape 5"/>
              <p:cNvSpPr/>
              <p:nvPr/>
            </p:nvSpPr>
            <p:spPr>
              <a:xfrm>
                <a:off x="4562511" y="2844155"/>
                <a:ext cx="1524010" cy="512392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3" name="Freeform: Shape 6"/>
              <p:cNvSpPr/>
              <p:nvPr/>
            </p:nvSpPr>
            <p:spPr>
              <a:xfrm>
                <a:off x="4668333" y="3094977"/>
                <a:ext cx="1410862" cy="474349"/>
              </a:xfrm>
              <a:custGeom>
                <a:avLst/>
                <a:gdLst>
                  <a:gd name="connsiteX0" fmla="*/ 1270760 w 1270760"/>
                  <a:gd name="connsiteY0" fmla="*/ 0 h 427246"/>
                  <a:gd name="connsiteX1" fmla="*/ 1270760 w 1270760"/>
                  <a:gd name="connsiteY1" fmla="*/ 122880 h 427246"/>
                  <a:gd name="connsiteX2" fmla="*/ 1023265 w 1270760"/>
                  <a:gd name="connsiteY2" fmla="*/ 135378 h 427246"/>
                  <a:gd name="connsiteX3" fmla="*/ 89842 w 1270760"/>
                  <a:gd name="connsiteY3" fmla="*/ 411001 h 427246"/>
                  <a:gd name="connsiteX4" fmla="*/ 61388 w 1270760"/>
                  <a:gd name="connsiteY4" fmla="*/ 427246 h 427246"/>
                  <a:gd name="connsiteX5" fmla="*/ 0 w 1270760"/>
                  <a:gd name="connsiteY5" fmla="*/ 320918 h 427246"/>
                  <a:gd name="connsiteX6" fmla="*/ 33900 w 1270760"/>
                  <a:gd name="connsiteY6" fmla="*/ 301564 h 427246"/>
                  <a:gd name="connsiteX7" fmla="*/ 1010702 w 1270760"/>
                  <a:gd name="connsiteY7" fmla="*/ 13132 h 427246"/>
                  <a:gd name="connsiteX8" fmla="*/ 1270760 w 1270760"/>
                  <a:gd name="connsiteY8" fmla="*/ 0 h 427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760" h="427246">
                    <a:moveTo>
                      <a:pt x="1270760" y="0"/>
                    </a:moveTo>
                    <a:lnTo>
                      <a:pt x="1270760" y="122880"/>
                    </a:lnTo>
                    <a:lnTo>
                      <a:pt x="1023265" y="135378"/>
                    </a:lnTo>
                    <a:cubicBezTo>
                      <a:pt x="689926" y="169231"/>
                      <a:pt x="374892" y="264999"/>
                      <a:pt x="89842" y="411001"/>
                    </a:cubicBezTo>
                    <a:lnTo>
                      <a:pt x="61388" y="427246"/>
                    </a:lnTo>
                    <a:lnTo>
                      <a:pt x="0" y="320918"/>
                    </a:lnTo>
                    <a:lnTo>
                      <a:pt x="33900" y="301564"/>
                    </a:lnTo>
                    <a:cubicBezTo>
                      <a:pt x="332197" y="148777"/>
                      <a:pt x="661872" y="48558"/>
                      <a:pt x="1010702" y="13132"/>
                    </a:cubicBezTo>
                    <a:lnTo>
                      <a:pt x="12707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6" name="Group 7"/>
            <p:cNvGrpSpPr/>
            <p:nvPr/>
          </p:nvGrpSpPr>
          <p:grpSpPr>
            <a:xfrm>
              <a:off x="2096553" y="2314201"/>
              <a:ext cx="1422755" cy="2182227"/>
              <a:chOff x="2795401" y="3256214"/>
              <a:chExt cx="1897006" cy="2909636"/>
            </a:xfrm>
          </p:grpSpPr>
          <p:sp>
            <p:nvSpPr>
              <p:cNvPr id="57" name="Freeform: Shape 8"/>
              <p:cNvSpPr/>
              <p:nvPr/>
            </p:nvSpPr>
            <p:spPr>
              <a:xfrm>
                <a:off x="3343455" y="3256214"/>
                <a:ext cx="1245061" cy="1152952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8" name="Freeform: Shape 9"/>
              <p:cNvSpPr/>
              <p:nvPr/>
            </p:nvSpPr>
            <p:spPr>
              <a:xfrm>
                <a:off x="3539785" y="3476443"/>
                <a:ext cx="1152622" cy="1067351"/>
              </a:xfrm>
              <a:custGeom>
                <a:avLst/>
                <a:gdLst>
                  <a:gd name="connsiteX0" fmla="*/ 976777 w 1038165"/>
                  <a:gd name="connsiteY0" fmla="*/ 0 h 961362"/>
                  <a:gd name="connsiteX1" fmla="*/ 1038165 w 1038165"/>
                  <a:gd name="connsiteY1" fmla="*/ 106327 h 961362"/>
                  <a:gd name="connsiteX2" fmla="*/ 898342 w 1038165"/>
                  <a:gd name="connsiteY2" fmla="*/ 186153 h 961362"/>
                  <a:gd name="connsiteX3" fmla="*/ 182909 w 1038165"/>
                  <a:gd name="connsiteY3" fmla="*/ 851433 h 961362"/>
                  <a:gd name="connsiteX4" fmla="*/ 106738 w 1038165"/>
                  <a:gd name="connsiteY4" fmla="*/ 961362 h 961362"/>
                  <a:gd name="connsiteX5" fmla="*/ 0 w 1038165"/>
                  <a:gd name="connsiteY5" fmla="*/ 899737 h 961362"/>
                  <a:gd name="connsiteX6" fmla="*/ 84055 w 1038165"/>
                  <a:gd name="connsiteY6" fmla="*/ 778430 h 961362"/>
                  <a:gd name="connsiteX7" fmla="*/ 832735 w 1038165"/>
                  <a:gd name="connsiteY7" fmla="*/ 82234 h 961362"/>
                  <a:gd name="connsiteX8" fmla="*/ 976777 w 1038165"/>
                  <a:gd name="connsiteY8" fmla="*/ 0 h 961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8165" h="961362">
                    <a:moveTo>
                      <a:pt x="976777" y="0"/>
                    </a:moveTo>
                    <a:lnTo>
                      <a:pt x="1038165" y="106327"/>
                    </a:lnTo>
                    <a:lnTo>
                      <a:pt x="898342" y="186153"/>
                    </a:lnTo>
                    <a:cubicBezTo>
                      <a:pt x="620599" y="361867"/>
                      <a:pt x="377851" y="587897"/>
                      <a:pt x="182909" y="851433"/>
                    </a:cubicBezTo>
                    <a:lnTo>
                      <a:pt x="106738" y="961362"/>
                    </a:lnTo>
                    <a:lnTo>
                      <a:pt x="0" y="899737"/>
                    </a:lnTo>
                    <a:lnTo>
                      <a:pt x="84055" y="778430"/>
                    </a:lnTo>
                    <a:cubicBezTo>
                      <a:pt x="288056" y="502648"/>
                      <a:pt x="542085" y="266114"/>
                      <a:pt x="832735" y="82234"/>
                    </a:cubicBezTo>
                    <a:lnTo>
                      <a:pt x="9767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59" name="Group 10"/>
              <p:cNvGrpSpPr/>
              <p:nvPr/>
            </p:nvGrpSpPr>
            <p:grpSpPr>
              <a:xfrm>
                <a:off x="2795401" y="4381292"/>
                <a:ext cx="834811" cy="1784558"/>
                <a:chOff x="2795401" y="4381292"/>
                <a:chExt cx="834811" cy="1784558"/>
              </a:xfrm>
            </p:grpSpPr>
            <p:sp>
              <p:nvSpPr>
                <p:cNvPr id="60" name="Freeform: Shape 11"/>
                <p:cNvSpPr/>
                <p:nvPr/>
              </p:nvSpPr>
              <p:spPr>
                <a:xfrm>
                  <a:off x="2795401" y="4381292"/>
                  <a:ext cx="645733" cy="1780015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61" name="Freeform: Shape 12"/>
                <p:cNvSpPr/>
                <p:nvPr/>
              </p:nvSpPr>
              <p:spPr>
                <a:xfrm>
                  <a:off x="3032421" y="4517991"/>
                  <a:ext cx="597791" cy="1647859"/>
                </a:xfrm>
                <a:custGeom>
                  <a:avLst/>
                  <a:gdLst>
                    <a:gd name="connsiteX0" fmla="*/ 432025 w 538429"/>
                    <a:gd name="connsiteY0" fmla="*/ 0 h 1484224"/>
                    <a:gd name="connsiteX1" fmla="*/ 538429 w 538429"/>
                    <a:gd name="connsiteY1" fmla="*/ 61432 h 1484224"/>
                    <a:gd name="connsiteX2" fmla="*/ 461359 w 538429"/>
                    <a:gd name="connsiteY2" fmla="*/ 188876 h 1484224"/>
                    <a:gd name="connsiteX3" fmla="*/ 122880 w 538429"/>
                    <a:gd name="connsiteY3" fmla="*/ 1484223 h 1484224"/>
                    <a:gd name="connsiteX4" fmla="*/ 122880 w 538429"/>
                    <a:gd name="connsiteY4" fmla="*/ 1484224 h 1484224"/>
                    <a:gd name="connsiteX5" fmla="*/ 0 w 538429"/>
                    <a:gd name="connsiteY5" fmla="*/ 1484224 h 1484224"/>
                    <a:gd name="connsiteX6" fmla="*/ 354208 w 538429"/>
                    <a:gd name="connsiteY6" fmla="*/ 128679 h 1484224"/>
                    <a:gd name="connsiteX7" fmla="*/ 432025 w 538429"/>
                    <a:gd name="connsiteY7" fmla="*/ 0 h 1484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38429" h="1484224">
                      <a:moveTo>
                        <a:pt x="432025" y="0"/>
                      </a:moveTo>
                      <a:lnTo>
                        <a:pt x="538429" y="61432"/>
                      </a:lnTo>
                      <a:lnTo>
                        <a:pt x="461359" y="188876"/>
                      </a:lnTo>
                      <a:cubicBezTo>
                        <a:pt x="245829" y="571697"/>
                        <a:pt x="122880" y="1013602"/>
                        <a:pt x="122880" y="1484223"/>
                      </a:cubicBezTo>
                      <a:lnTo>
                        <a:pt x="122880" y="1484224"/>
                      </a:lnTo>
                      <a:lnTo>
                        <a:pt x="0" y="1484224"/>
                      </a:lnTo>
                      <a:cubicBezTo>
                        <a:pt x="0" y="991732"/>
                        <a:pt x="128663" y="529291"/>
                        <a:pt x="354208" y="128679"/>
                      </a:cubicBezTo>
                      <a:lnTo>
                        <a:pt x="432025" y="0"/>
                      </a:ln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</p:grpSp>
        <p:grpSp>
          <p:nvGrpSpPr>
            <p:cNvPr id="7" name="Group 13"/>
            <p:cNvGrpSpPr/>
            <p:nvPr/>
          </p:nvGrpSpPr>
          <p:grpSpPr>
            <a:xfrm>
              <a:off x="5641446" y="2314516"/>
              <a:ext cx="1022543" cy="967176"/>
              <a:chOff x="7521925" y="3256636"/>
              <a:chExt cx="1363390" cy="1289568"/>
            </a:xfrm>
          </p:grpSpPr>
          <p:sp>
            <p:nvSpPr>
              <p:cNvPr id="55" name="Freeform: Shape 14"/>
              <p:cNvSpPr/>
              <p:nvPr/>
            </p:nvSpPr>
            <p:spPr>
              <a:xfrm>
                <a:off x="7644956" y="3256636"/>
                <a:ext cx="1240359" cy="1155131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6" name="Freeform: Shape 15"/>
              <p:cNvSpPr/>
              <p:nvPr/>
            </p:nvSpPr>
            <p:spPr>
              <a:xfrm>
                <a:off x="7521925" y="3476834"/>
                <a:ext cx="1148270" cy="1069370"/>
              </a:xfrm>
              <a:custGeom>
                <a:avLst/>
                <a:gdLst>
                  <a:gd name="connsiteX0" fmla="*/ 61423 w 1034244"/>
                  <a:gd name="connsiteY0" fmla="*/ 0 h 963179"/>
                  <a:gd name="connsiteX1" fmla="*/ 186642 w 1034244"/>
                  <a:gd name="connsiteY1" fmla="*/ 73008 h 963179"/>
                  <a:gd name="connsiteX2" fmla="*/ 1017905 w 1034244"/>
                  <a:gd name="connsiteY2" fmla="*/ 874890 h 963179"/>
                  <a:gd name="connsiteX3" fmla="*/ 1034244 w 1034244"/>
                  <a:gd name="connsiteY3" fmla="*/ 901785 h 963179"/>
                  <a:gd name="connsiteX4" fmla="*/ 927907 w 1034244"/>
                  <a:gd name="connsiteY4" fmla="*/ 963179 h 963179"/>
                  <a:gd name="connsiteX5" fmla="*/ 916008 w 1034244"/>
                  <a:gd name="connsiteY5" fmla="*/ 943593 h 963179"/>
                  <a:gd name="connsiteX6" fmla="*/ 121660 w 1034244"/>
                  <a:gd name="connsiteY6" fmla="*/ 177321 h 963179"/>
                  <a:gd name="connsiteX7" fmla="*/ 0 w 1034244"/>
                  <a:gd name="connsiteY7" fmla="*/ 106388 h 963179"/>
                  <a:gd name="connsiteX8" fmla="*/ 61423 w 1034244"/>
                  <a:gd name="connsiteY8" fmla="*/ 0 h 96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34244" h="963179">
                    <a:moveTo>
                      <a:pt x="61423" y="0"/>
                    </a:moveTo>
                    <a:lnTo>
                      <a:pt x="186642" y="73008"/>
                    </a:lnTo>
                    <a:cubicBezTo>
                      <a:pt x="516793" y="279104"/>
                      <a:pt x="800352" y="552869"/>
                      <a:pt x="1017905" y="874890"/>
                    </a:cubicBezTo>
                    <a:lnTo>
                      <a:pt x="1034244" y="901785"/>
                    </a:lnTo>
                    <a:lnTo>
                      <a:pt x="927907" y="963179"/>
                    </a:lnTo>
                    <a:lnTo>
                      <a:pt x="916008" y="943593"/>
                    </a:lnTo>
                    <a:cubicBezTo>
                      <a:pt x="708116" y="635872"/>
                      <a:pt x="437150" y="374265"/>
                      <a:pt x="121660" y="177321"/>
                    </a:cubicBezTo>
                    <a:lnTo>
                      <a:pt x="0" y="106388"/>
                    </a:lnTo>
                    <a:lnTo>
                      <a:pt x="61423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8" name="Group 16"/>
            <p:cNvGrpSpPr/>
            <p:nvPr/>
          </p:nvGrpSpPr>
          <p:grpSpPr>
            <a:xfrm>
              <a:off x="6438093" y="3158010"/>
              <a:ext cx="640821" cy="1335837"/>
              <a:chOff x="8584122" y="4381292"/>
              <a:chExt cx="854428" cy="1781116"/>
            </a:xfrm>
          </p:grpSpPr>
          <p:sp>
            <p:nvSpPr>
              <p:cNvPr id="53" name="Freeform: Shape 17"/>
              <p:cNvSpPr/>
              <p:nvPr/>
            </p:nvSpPr>
            <p:spPr>
              <a:xfrm>
                <a:off x="8792339" y="4381292"/>
                <a:ext cx="646211" cy="177629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4" name="Freeform: Shape 18"/>
              <p:cNvSpPr/>
              <p:nvPr/>
            </p:nvSpPr>
            <p:spPr>
              <a:xfrm>
                <a:off x="8584122" y="4517991"/>
                <a:ext cx="598233" cy="1644417"/>
              </a:xfrm>
              <a:custGeom>
                <a:avLst/>
                <a:gdLst>
                  <a:gd name="connsiteX0" fmla="*/ 106337 w 538828"/>
                  <a:gd name="connsiteY0" fmla="*/ 0 h 1481124"/>
                  <a:gd name="connsiteX1" fmla="*/ 204856 w 538828"/>
                  <a:gd name="connsiteY1" fmla="*/ 162168 h 1481124"/>
                  <a:gd name="connsiteX2" fmla="*/ 538828 w 538828"/>
                  <a:gd name="connsiteY2" fmla="*/ 1481124 h 1481124"/>
                  <a:gd name="connsiteX3" fmla="*/ 415945 w 538828"/>
                  <a:gd name="connsiteY3" fmla="*/ 1481124 h 1481124"/>
                  <a:gd name="connsiteX4" fmla="*/ 415945 w 538828"/>
                  <a:gd name="connsiteY4" fmla="*/ 1481123 h 1481124"/>
                  <a:gd name="connsiteX5" fmla="*/ 96804 w 538828"/>
                  <a:gd name="connsiteY5" fmla="*/ 220739 h 1481124"/>
                  <a:gd name="connsiteX6" fmla="*/ 0 w 538828"/>
                  <a:gd name="connsiteY6" fmla="*/ 61394 h 1481124"/>
                  <a:gd name="connsiteX7" fmla="*/ 106337 w 538828"/>
                  <a:gd name="connsiteY7" fmla="*/ 0 h 1481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38828" h="1481124">
                    <a:moveTo>
                      <a:pt x="106337" y="0"/>
                    </a:moveTo>
                    <a:lnTo>
                      <a:pt x="204856" y="162168"/>
                    </a:lnTo>
                    <a:cubicBezTo>
                      <a:pt x="417845" y="554245"/>
                      <a:pt x="538828" y="1003556"/>
                      <a:pt x="538828" y="1481124"/>
                    </a:cubicBezTo>
                    <a:lnTo>
                      <a:pt x="415945" y="1481124"/>
                    </a:lnTo>
                    <a:lnTo>
                      <a:pt x="415945" y="1481123"/>
                    </a:lnTo>
                    <a:cubicBezTo>
                      <a:pt x="415945" y="1024763"/>
                      <a:pt x="300335" y="595405"/>
                      <a:pt x="96804" y="220739"/>
                    </a:cubicBezTo>
                    <a:lnTo>
                      <a:pt x="0" y="61394"/>
                    </a:lnTo>
                    <a:lnTo>
                      <a:pt x="106337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cxnSp>
          <p:nvCxnSpPr>
            <p:cNvPr id="9" name="Straight Connector 19"/>
            <p:cNvCxnSpPr/>
            <p:nvPr/>
          </p:nvCxnSpPr>
          <p:spPr>
            <a:xfrm>
              <a:off x="1323511" y="4496428"/>
              <a:ext cx="6496681" cy="0"/>
            </a:xfrm>
            <a:prstGeom prst="line">
              <a:avLst/>
            </a:prstGeom>
            <a:ln w="38100"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20"/>
            <p:cNvSpPr/>
            <p:nvPr/>
          </p:nvSpPr>
          <p:spPr>
            <a:xfrm>
              <a:off x="5405893" y="2161419"/>
              <a:ext cx="563376" cy="563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" name="Oval 21"/>
            <p:cNvSpPr/>
            <p:nvPr/>
          </p:nvSpPr>
          <p:spPr>
            <a:xfrm>
              <a:off x="6269757" y="2939391"/>
              <a:ext cx="563376" cy="563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2" name="Group 22"/>
            <p:cNvGrpSpPr/>
            <p:nvPr/>
          </p:nvGrpSpPr>
          <p:grpSpPr>
            <a:xfrm>
              <a:off x="2337150" y="2939391"/>
              <a:ext cx="563376" cy="563376"/>
              <a:chOff x="3116200" y="4089802"/>
              <a:chExt cx="751168" cy="751168"/>
            </a:xfrm>
          </p:grpSpPr>
          <p:sp>
            <p:nvSpPr>
              <p:cNvPr id="49" name="Oval 23"/>
              <p:cNvSpPr/>
              <p:nvPr/>
            </p:nvSpPr>
            <p:spPr>
              <a:xfrm>
                <a:off x="3116200" y="4089802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50" name="Group 24"/>
              <p:cNvGrpSpPr/>
              <p:nvPr/>
            </p:nvGrpSpPr>
            <p:grpSpPr>
              <a:xfrm>
                <a:off x="3156702" y="4130305"/>
                <a:ext cx="670163" cy="670163"/>
                <a:chOff x="3654456" y="4189619"/>
                <a:chExt cx="558800" cy="558800"/>
              </a:xfrm>
            </p:grpSpPr>
            <p:sp>
              <p:nvSpPr>
                <p:cNvPr id="51" name="Oval 25"/>
                <p:cNvSpPr/>
                <p:nvPr/>
              </p:nvSpPr>
              <p:spPr>
                <a:xfrm>
                  <a:off x="3654456" y="4189619"/>
                  <a:ext cx="558800" cy="5588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52" name="Freeform: Shape 26"/>
                <p:cNvSpPr>
                  <a:spLocks/>
                </p:cNvSpPr>
                <p:nvPr/>
              </p:nvSpPr>
              <p:spPr bwMode="auto">
                <a:xfrm>
                  <a:off x="3792664" y="4339529"/>
                  <a:ext cx="305203" cy="305203"/>
                </a:xfrm>
                <a:custGeom>
                  <a:avLst/>
                  <a:gdLst>
                    <a:gd name="T0" fmla="*/ 96 w 176"/>
                    <a:gd name="T1" fmla="*/ 124 h 176"/>
                    <a:gd name="T2" fmla="*/ 92 w 176"/>
                    <a:gd name="T3" fmla="*/ 120 h 176"/>
                    <a:gd name="T4" fmla="*/ 89 w 176"/>
                    <a:gd name="T5" fmla="*/ 121 h 176"/>
                    <a:gd name="T6" fmla="*/ 65 w 176"/>
                    <a:gd name="T7" fmla="*/ 145 h 176"/>
                    <a:gd name="T8" fmla="*/ 64 w 176"/>
                    <a:gd name="T9" fmla="*/ 148 h 176"/>
                    <a:gd name="T10" fmla="*/ 68 w 176"/>
                    <a:gd name="T11" fmla="*/ 152 h 176"/>
                    <a:gd name="T12" fmla="*/ 82 w 176"/>
                    <a:gd name="T13" fmla="*/ 152 h 176"/>
                    <a:gd name="T14" fmla="*/ 65 w 176"/>
                    <a:gd name="T15" fmla="*/ 169 h 176"/>
                    <a:gd name="T16" fmla="*/ 64 w 176"/>
                    <a:gd name="T17" fmla="*/ 172 h 176"/>
                    <a:gd name="T18" fmla="*/ 68 w 176"/>
                    <a:gd name="T19" fmla="*/ 176 h 176"/>
                    <a:gd name="T20" fmla="*/ 71 w 176"/>
                    <a:gd name="T21" fmla="*/ 175 h 176"/>
                    <a:gd name="T22" fmla="*/ 95 w 176"/>
                    <a:gd name="T23" fmla="*/ 151 h 176"/>
                    <a:gd name="T24" fmla="*/ 96 w 176"/>
                    <a:gd name="T25" fmla="*/ 148 h 176"/>
                    <a:gd name="T26" fmla="*/ 92 w 176"/>
                    <a:gd name="T27" fmla="*/ 144 h 176"/>
                    <a:gd name="T28" fmla="*/ 92 w 176"/>
                    <a:gd name="T29" fmla="*/ 144 h 176"/>
                    <a:gd name="T30" fmla="*/ 78 w 176"/>
                    <a:gd name="T31" fmla="*/ 144 h 176"/>
                    <a:gd name="T32" fmla="*/ 95 w 176"/>
                    <a:gd name="T33" fmla="*/ 127 h 176"/>
                    <a:gd name="T34" fmla="*/ 96 w 176"/>
                    <a:gd name="T35" fmla="*/ 124 h 176"/>
                    <a:gd name="T36" fmla="*/ 152 w 176"/>
                    <a:gd name="T37" fmla="*/ 41 h 176"/>
                    <a:gd name="T38" fmla="*/ 152 w 176"/>
                    <a:gd name="T39" fmla="*/ 40 h 176"/>
                    <a:gd name="T40" fmla="*/ 128 w 176"/>
                    <a:gd name="T41" fmla="*/ 16 h 176"/>
                    <a:gd name="T42" fmla="*/ 112 w 176"/>
                    <a:gd name="T43" fmla="*/ 22 h 176"/>
                    <a:gd name="T44" fmla="*/ 72 w 176"/>
                    <a:gd name="T45" fmla="*/ 0 h 176"/>
                    <a:gd name="T46" fmla="*/ 25 w 176"/>
                    <a:gd name="T47" fmla="*/ 41 h 176"/>
                    <a:gd name="T48" fmla="*/ 0 w 176"/>
                    <a:gd name="T49" fmla="*/ 72 h 176"/>
                    <a:gd name="T50" fmla="*/ 32 w 176"/>
                    <a:gd name="T51" fmla="*/ 104 h 176"/>
                    <a:gd name="T52" fmla="*/ 144 w 176"/>
                    <a:gd name="T53" fmla="*/ 104 h 176"/>
                    <a:gd name="T54" fmla="*/ 176 w 176"/>
                    <a:gd name="T55" fmla="*/ 72 h 176"/>
                    <a:gd name="T56" fmla="*/ 152 w 176"/>
                    <a:gd name="T57" fmla="*/ 41 h 176"/>
                    <a:gd name="T58" fmla="*/ 144 w 176"/>
                    <a:gd name="T59" fmla="*/ 96 h 176"/>
                    <a:gd name="T60" fmla="*/ 32 w 176"/>
                    <a:gd name="T61" fmla="*/ 96 h 176"/>
                    <a:gd name="T62" fmla="*/ 8 w 176"/>
                    <a:gd name="T63" fmla="*/ 72 h 176"/>
                    <a:gd name="T64" fmla="*/ 26 w 176"/>
                    <a:gd name="T65" fmla="*/ 49 h 176"/>
                    <a:gd name="T66" fmla="*/ 32 w 176"/>
                    <a:gd name="T67" fmla="*/ 42 h 176"/>
                    <a:gd name="T68" fmla="*/ 72 w 176"/>
                    <a:gd name="T69" fmla="*/ 8 h 176"/>
                    <a:gd name="T70" fmla="*/ 102 w 176"/>
                    <a:gd name="T71" fmla="*/ 22 h 176"/>
                    <a:gd name="T72" fmla="*/ 111 w 176"/>
                    <a:gd name="T73" fmla="*/ 30 h 176"/>
                    <a:gd name="T74" fmla="*/ 112 w 176"/>
                    <a:gd name="T75" fmla="*/ 30 h 176"/>
                    <a:gd name="T76" fmla="*/ 117 w 176"/>
                    <a:gd name="T77" fmla="*/ 28 h 176"/>
                    <a:gd name="T78" fmla="*/ 128 w 176"/>
                    <a:gd name="T79" fmla="*/ 24 h 176"/>
                    <a:gd name="T80" fmla="*/ 144 w 176"/>
                    <a:gd name="T81" fmla="*/ 40 h 176"/>
                    <a:gd name="T82" fmla="*/ 144 w 176"/>
                    <a:gd name="T83" fmla="*/ 41 h 176"/>
                    <a:gd name="T84" fmla="*/ 150 w 176"/>
                    <a:gd name="T85" fmla="*/ 49 h 176"/>
                    <a:gd name="T86" fmla="*/ 168 w 176"/>
                    <a:gd name="T87" fmla="*/ 72 h 176"/>
                    <a:gd name="T88" fmla="*/ 144 w 176"/>
                    <a:gd name="T89" fmla="*/ 9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76" h="176">
                      <a:moveTo>
                        <a:pt x="96" y="124"/>
                      </a:moveTo>
                      <a:cubicBezTo>
                        <a:pt x="96" y="122"/>
                        <a:pt x="94" y="120"/>
                        <a:pt x="92" y="120"/>
                      </a:cubicBezTo>
                      <a:cubicBezTo>
                        <a:pt x="91" y="120"/>
                        <a:pt x="90" y="120"/>
                        <a:pt x="89" y="121"/>
                      </a:cubicBezTo>
                      <a:cubicBezTo>
                        <a:pt x="65" y="145"/>
                        <a:pt x="65" y="145"/>
                        <a:pt x="65" y="145"/>
                      </a:cubicBezTo>
                      <a:cubicBezTo>
                        <a:pt x="64" y="146"/>
                        <a:pt x="64" y="147"/>
                        <a:pt x="64" y="148"/>
                      </a:cubicBezTo>
                      <a:cubicBezTo>
                        <a:pt x="64" y="150"/>
                        <a:pt x="66" y="152"/>
                        <a:pt x="68" y="152"/>
                      </a:cubicBezTo>
                      <a:cubicBezTo>
                        <a:pt x="82" y="152"/>
                        <a:pt x="82" y="152"/>
                        <a:pt x="82" y="152"/>
                      </a:cubicBezTo>
                      <a:cubicBezTo>
                        <a:pt x="65" y="169"/>
                        <a:pt x="65" y="169"/>
                        <a:pt x="65" y="169"/>
                      </a:cubicBezTo>
                      <a:cubicBezTo>
                        <a:pt x="64" y="170"/>
                        <a:pt x="64" y="171"/>
                        <a:pt x="64" y="172"/>
                      </a:cubicBezTo>
                      <a:cubicBezTo>
                        <a:pt x="64" y="174"/>
                        <a:pt x="66" y="176"/>
                        <a:pt x="68" y="176"/>
                      </a:cubicBezTo>
                      <a:cubicBezTo>
                        <a:pt x="69" y="176"/>
                        <a:pt x="70" y="176"/>
                        <a:pt x="71" y="175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49"/>
                        <a:pt x="96" y="148"/>
                      </a:cubicBezTo>
                      <a:cubicBezTo>
                        <a:pt x="96" y="146"/>
                        <a:pt x="94" y="144"/>
                        <a:pt x="92" y="144"/>
                      </a:cubicBezTo>
                      <a:cubicBezTo>
                        <a:pt x="92" y="144"/>
                        <a:pt x="92" y="144"/>
                        <a:pt x="92" y="144"/>
                      </a:cubicBezTo>
                      <a:cubicBezTo>
                        <a:pt x="78" y="144"/>
                        <a:pt x="78" y="144"/>
                        <a:pt x="78" y="144"/>
                      </a:cubicBezTo>
                      <a:cubicBezTo>
                        <a:pt x="95" y="127"/>
                        <a:pt x="95" y="127"/>
                        <a:pt x="95" y="127"/>
                      </a:cubicBezTo>
                      <a:cubicBezTo>
                        <a:pt x="96" y="126"/>
                        <a:pt x="96" y="125"/>
                        <a:pt x="96" y="124"/>
                      </a:cubicBezTo>
                      <a:moveTo>
                        <a:pt x="152" y="41"/>
                      </a:moveTo>
                      <a:cubicBezTo>
                        <a:pt x="152" y="41"/>
                        <a:pt x="152" y="40"/>
                        <a:pt x="152" y="40"/>
                      </a:cubicBezTo>
                      <a:cubicBezTo>
                        <a:pt x="152" y="27"/>
                        <a:pt x="141" y="16"/>
                        <a:pt x="128" y="16"/>
                      </a:cubicBezTo>
                      <a:cubicBezTo>
                        <a:pt x="122" y="16"/>
                        <a:pt x="116" y="18"/>
                        <a:pt x="112" y="22"/>
                      </a:cubicBezTo>
                      <a:cubicBezTo>
                        <a:pt x="104" y="9"/>
                        <a:pt x="89" y="0"/>
                        <a:pt x="72" y="0"/>
                      </a:cubicBezTo>
                      <a:cubicBezTo>
                        <a:pt x="48" y="0"/>
                        <a:pt x="28" y="18"/>
                        <a:pt x="25" y="41"/>
                      </a:cubicBezTo>
                      <a:cubicBezTo>
                        <a:pt x="10" y="44"/>
                        <a:pt x="0" y="57"/>
                        <a:pt x="0" y="72"/>
                      </a:cubicBezTo>
                      <a:cubicBezTo>
                        <a:pt x="0" y="90"/>
                        <a:pt x="14" y="104"/>
                        <a:pt x="32" y="104"/>
                      </a:cubicBezTo>
                      <a:cubicBezTo>
                        <a:pt x="144" y="104"/>
                        <a:pt x="144" y="104"/>
                        <a:pt x="144" y="104"/>
                      </a:cubicBezTo>
                      <a:cubicBezTo>
                        <a:pt x="162" y="104"/>
                        <a:pt x="176" y="90"/>
                        <a:pt x="176" y="72"/>
                      </a:cubicBezTo>
                      <a:cubicBezTo>
                        <a:pt x="176" y="57"/>
                        <a:pt x="166" y="45"/>
                        <a:pt x="152" y="41"/>
                      </a:cubicBezTo>
                      <a:moveTo>
                        <a:pt x="144" y="96"/>
                      </a:moveTo>
                      <a:cubicBezTo>
                        <a:pt x="32" y="96"/>
                        <a:pt x="32" y="96"/>
                        <a:pt x="32" y="96"/>
                      </a:cubicBezTo>
                      <a:cubicBezTo>
                        <a:pt x="19" y="96"/>
                        <a:pt x="8" y="85"/>
                        <a:pt x="8" y="72"/>
                      </a:cubicBezTo>
                      <a:cubicBezTo>
                        <a:pt x="8" y="61"/>
                        <a:pt x="16" y="51"/>
                        <a:pt x="26" y="49"/>
                      </a:cubicBezTo>
                      <a:cubicBezTo>
                        <a:pt x="30" y="48"/>
                        <a:pt x="32" y="45"/>
                        <a:pt x="32" y="42"/>
                      </a:cubicBezTo>
                      <a:cubicBezTo>
                        <a:pt x="35" y="23"/>
                        <a:pt x="52" y="8"/>
                        <a:pt x="72" y="8"/>
                      </a:cubicBezTo>
                      <a:cubicBezTo>
                        <a:pt x="86" y="8"/>
                        <a:pt x="94" y="11"/>
                        <a:pt x="102" y="22"/>
                      </a:cubicBezTo>
                      <a:cubicBezTo>
                        <a:pt x="103" y="24"/>
                        <a:pt x="109" y="30"/>
                        <a:pt x="111" y="30"/>
                      </a:cubicBezTo>
                      <a:cubicBezTo>
                        <a:pt x="111" y="30"/>
                        <a:pt x="112" y="30"/>
                        <a:pt x="112" y="30"/>
                      </a:cubicBezTo>
                      <a:cubicBezTo>
                        <a:pt x="114" y="30"/>
                        <a:pt x="116" y="29"/>
                        <a:pt x="117" y="28"/>
                      </a:cubicBezTo>
                      <a:cubicBezTo>
                        <a:pt x="120" y="25"/>
                        <a:pt x="124" y="24"/>
                        <a:pt x="128" y="24"/>
                      </a:cubicBezTo>
                      <a:cubicBezTo>
                        <a:pt x="137" y="24"/>
                        <a:pt x="144" y="31"/>
                        <a:pt x="144" y="40"/>
                      </a:cubicBezTo>
                      <a:cubicBezTo>
                        <a:pt x="144" y="41"/>
                        <a:pt x="144" y="41"/>
                        <a:pt x="144" y="41"/>
                      </a:cubicBezTo>
                      <a:cubicBezTo>
                        <a:pt x="144" y="44"/>
                        <a:pt x="146" y="48"/>
                        <a:pt x="150" y="49"/>
                      </a:cubicBezTo>
                      <a:cubicBezTo>
                        <a:pt x="161" y="52"/>
                        <a:pt x="168" y="61"/>
                        <a:pt x="168" y="72"/>
                      </a:cubicBezTo>
                      <a:cubicBezTo>
                        <a:pt x="168" y="85"/>
                        <a:pt x="157" y="96"/>
                        <a:pt x="144" y="96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</p:grpSp>
        <p:grpSp>
          <p:nvGrpSpPr>
            <p:cNvPr id="13" name="Group 27"/>
            <p:cNvGrpSpPr/>
            <p:nvPr/>
          </p:nvGrpSpPr>
          <p:grpSpPr>
            <a:xfrm>
              <a:off x="3182640" y="2161419"/>
              <a:ext cx="563376" cy="563376"/>
              <a:chOff x="4243519" y="3052505"/>
              <a:chExt cx="751168" cy="751168"/>
            </a:xfrm>
          </p:grpSpPr>
          <p:sp>
            <p:nvSpPr>
              <p:cNvPr id="45" name="Oval 28"/>
              <p:cNvSpPr/>
              <p:nvPr/>
            </p:nvSpPr>
            <p:spPr>
              <a:xfrm>
                <a:off x="4243519" y="3052505"/>
                <a:ext cx="751168" cy="75116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46" name="Group 29"/>
              <p:cNvGrpSpPr/>
              <p:nvPr/>
            </p:nvGrpSpPr>
            <p:grpSpPr>
              <a:xfrm>
                <a:off x="4284021" y="3093007"/>
                <a:ext cx="670163" cy="670163"/>
                <a:chOff x="4622141" y="3293102"/>
                <a:chExt cx="558800" cy="558800"/>
              </a:xfrm>
            </p:grpSpPr>
            <p:sp>
              <p:nvSpPr>
                <p:cNvPr id="47" name="Oval 30"/>
                <p:cNvSpPr/>
                <p:nvPr/>
              </p:nvSpPr>
              <p:spPr>
                <a:xfrm>
                  <a:off x="4622141" y="3293102"/>
                  <a:ext cx="558800" cy="5588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48" name="Freeform: Shape 31"/>
                <p:cNvSpPr>
                  <a:spLocks/>
                </p:cNvSpPr>
                <p:nvPr/>
              </p:nvSpPr>
              <p:spPr bwMode="auto">
                <a:xfrm>
                  <a:off x="4762374" y="3429000"/>
                  <a:ext cx="267815" cy="267815"/>
                </a:xfrm>
                <a:custGeom>
                  <a:avLst/>
                  <a:gdLst>
                    <a:gd name="T0" fmla="*/ 156 w 176"/>
                    <a:gd name="T1" fmla="*/ 0 h 176"/>
                    <a:gd name="T2" fmla="*/ 136 w 176"/>
                    <a:gd name="T3" fmla="*/ 20 h 176"/>
                    <a:gd name="T4" fmla="*/ 152 w 176"/>
                    <a:gd name="T5" fmla="*/ 40 h 176"/>
                    <a:gd name="T6" fmla="*/ 152 w 176"/>
                    <a:gd name="T7" fmla="*/ 84 h 176"/>
                    <a:gd name="T8" fmla="*/ 108 w 176"/>
                    <a:gd name="T9" fmla="*/ 84 h 176"/>
                    <a:gd name="T10" fmla="*/ 88 w 176"/>
                    <a:gd name="T11" fmla="*/ 68 h 176"/>
                    <a:gd name="T12" fmla="*/ 68 w 176"/>
                    <a:gd name="T13" fmla="*/ 84 h 176"/>
                    <a:gd name="T14" fmla="*/ 20 w 176"/>
                    <a:gd name="T15" fmla="*/ 84 h 176"/>
                    <a:gd name="T16" fmla="*/ 16 w 176"/>
                    <a:gd name="T17" fmla="*/ 88 h 176"/>
                    <a:gd name="T18" fmla="*/ 16 w 176"/>
                    <a:gd name="T19" fmla="*/ 136 h 176"/>
                    <a:gd name="T20" fmla="*/ 0 w 176"/>
                    <a:gd name="T21" fmla="*/ 156 h 176"/>
                    <a:gd name="T22" fmla="*/ 20 w 176"/>
                    <a:gd name="T23" fmla="*/ 176 h 176"/>
                    <a:gd name="T24" fmla="*/ 40 w 176"/>
                    <a:gd name="T25" fmla="*/ 156 h 176"/>
                    <a:gd name="T26" fmla="*/ 24 w 176"/>
                    <a:gd name="T27" fmla="*/ 136 h 176"/>
                    <a:gd name="T28" fmla="*/ 24 w 176"/>
                    <a:gd name="T29" fmla="*/ 92 h 176"/>
                    <a:gd name="T30" fmla="*/ 68 w 176"/>
                    <a:gd name="T31" fmla="*/ 92 h 176"/>
                    <a:gd name="T32" fmla="*/ 88 w 176"/>
                    <a:gd name="T33" fmla="*/ 108 h 176"/>
                    <a:gd name="T34" fmla="*/ 108 w 176"/>
                    <a:gd name="T35" fmla="*/ 92 h 176"/>
                    <a:gd name="T36" fmla="*/ 156 w 176"/>
                    <a:gd name="T37" fmla="*/ 92 h 176"/>
                    <a:gd name="T38" fmla="*/ 160 w 176"/>
                    <a:gd name="T39" fmla="*/ 88 h 176"/>
                    <a:gd name="T40" fmla="*/ 160 w 176"/>
                    <a:gd name="T41" fmla="*/ 40 h 176"/>
                    <a:gd name="T42" fmla="*/ 176 w 176"/>
                    <a:gd name="T43" fmla="*/ 20 h 176"/>
                    <a:gd name="T44" fmla="*/ 156 w 176"/>
                    <a:gd name="T45" fmla="*/ 0 h 176"/>
                    <a:gd name="T46" fmla="*/ 32 w 176"/>
                    <a:gd name="T47" fmla="*/ 156 h 176"/>
                    <a:gd name="T48" fmla="*/ 20 w 176"/>
                    <a:gd name="T49" fmla="*/ 168 h 176"/>
                    <a:gd name="T50" fmla="*/ 8 w 176"/>
                    <a:gd name="T51" fmla="*/ 156 h 176"/>
                    <a:gd name="T52" fmla="*/ 20 w 176"/>
                    <a:gd name="T53" fmla="*/ 144 h 176"/>
                    <a:gd name="T54" fmla="*/ 32 w 176"/>
                    <a:gd name="T55" fmla="*/ 156 h 176"/>
                    <a:gd name="T56" fmla="*/ 88 w 176"/>
                    <a:gd name="T57" fmla="*/ 100 h 176"/>
                    <a:gd name="T58" fmla="*/ 76 w 176"/>
                    <a:gd name="T59" fmla="*/ 88 h 176"/>
                    <a:gd name="T60" fmla="*/ 88 w 176"/>
                    <a:gd name="T61" fmla="*/ 76 h 176"/>
                    <a:gd name="T62" fmla="*/ 100 w 176"/>
                    <a:gd name="T63" fmla="*/ 88 h 176"/>
                    <a:gd name="T64" fmla="*/ 88 w 176"/>
                    <a:gd name="T65" fmla="*/ 100 h 176"/>
                    <a:gd name="T66" fmla="*/ 156 w 176"/>
                    <a:gd name="T67" fmla="*/ 32 h 176"/>
                    <a:gd name="T68" fmla="*/ 144 w 176"/>
                    <a:gd name="T69" fmla="*/ 20 h 176"/>
                    <a:gd name="T70" fmla="*/ 156 w 176"/>
                    <a:gd name="T71" fmla="*/ 8 h 176"/>
                    <a:gd name="T72" fmla="*/ 168 w 176"/>
                    <a:gd name="T73" fmla="*/ 20 h 176"/>
                    <a:gd name="T74" fmla="*/ 156 w 176"/>
                    <a:gd name="T75" fmla="*/ 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76" h="176">
                      <a:moveTo>
                        <a:pt x="156" y="0"/>
                      </a:moveTo>
                      <a:cubicBezTo>
                        <a:pt x="145" y="0"/>
                        <a:pt x="136" y="9"/>
                        <a:pt x="136" y="20"/>
                      </a:cubicBezTo>
                      <a:cubicBezTo>
                        <a:pt x="136" y="30"/>
                        <a:pt x="143" y="38"/>
                        <a:pt x="152" y="40"/>
                      </a:cubicBezTo>
                      <a:cubicBezTo>
                        <a:pt x="152" y="84"/>
                        <a:pt x="152" y="84"/>
                        <a:pt x="152" y="84"/>
                      </a:cubicBezTo>
                      <a:cubicBezTo>
                        <a:pt x="108" y="84"/>
                        <a:pt x="108" y="84"/>
                        <a:pt x="108" y="84"/>
                      </a:cubicBezTo>
                      <a:cubicBezTo>
                        <a:pt x="106" y="75"/>
                        <a:pt x="98" y="68"/>
                        <a:pt x="88" y="68"/>
                      </a:cubicBezTo>
                      <a:cubicBezTo>
                        <a:pt x="78" y="68"/>
                        <a:pt x="70" y="75"/>
                        <a:pt x="68" y="84"/>
                      </a:cubicBezTo>
                      <a:cubicBezTo>
                        <a:pt x="20" y="84"/>
                        <a:pt x="20" y="84"/>
                        <a:pt x="20" y="84"/>
                      </a:cubicBezTo>
                      <a:cubicBezTo>
                        <a:pt x="18" y="84"/>
                        <a:pt x="16" y="86"/>
                        <a:pt x="16" y="88"/>
                      </a:cubicBez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7" y="138"/>
                        <a:pt x="0" y="146"/>
                        <a:pt x="0" y="156"/>
                      </a:cubicBezTo>
                      <a:cubicBezTo>
                        <a:pt x="0" y="167"/>
                        <a:pt x="9" y="176"/>
                        <a:pt x="20" y="176"/>
                      </a:cubicBezTo>
                      <a:cubicBezTo>
                        <a:pt x="31" y="176"/>
                        <a:pt x="40" y="167"/>
                        <a:pt x="40" y="156"/>
                      </a:cubicBezTo>
                      <a:cubicBezTo>
                        <a:pt x="40" y="146"/>
                        <a:pt x="33" y="138"/>
                        <a:pt x="24" y="136"/>
                      </a:cubicBezTo>
                      <a:cubicBezTo>
                        <a:pt x="24" y="92"/>
                        <a:pt x="24" y="92"/>
                        <a:pt x="24" y="92"/>
                      </a:cubicBezTo>
                      <a:cubicBezTo>
                        <a:pt x="68" y="92"/>
                        <a:pt x="68" y="92"/>
                        <a:pt x="68" y="92"/>
                      </a:cubicBezTo>
                      <a:cubicBezTo>
                        <a:pt x="70" y="101"/>
                        <a:pt x="78" y="108"/>
                        <a:pt x="88" y="108"/>
                      </a:cubicBezTo>
                      <a:cubicBezTo>
                        <a:pt x="98" y="108"/>
                        <a:pt x="106" y="101"/>
                        <a:pt x="108" y="92"/>
                      </a:cubicBezTo>
                      <a:cubicBezTo>
                        <a:pt x="156" y="92"/>
                        <a:pt x="156" y="92"/>
                        <a:pt x="156" y="92"/>
                      </a:cubicBezTo>
                      <a:cubicBezTo>
                        <a:pt x="158" y="92"/>
                        <a:pt x="160" y="90"/>
                        <a:pt x="160" y="88"/>
                      </a:cubicBezTo>
                      <a:cubicBezTo>
                        <a:pt x="160" y="40"/>
                        <a:pt x="160" y="40"/>
                        <a:pt x="160" y="40"/>
                      </a:cubicBezTo>
                      <a:cubicBezTo>
                        <a:pt x="169" y="38"/>
                        <a:pt x="176" y="30"/>
                        <a:pt x="176" y="20"/>
                      </a:cubicBezTo>
                      <a:cubicBezTo>
                        <a:pt x="176" y="9"/>
                        <a:pt x="167" y="0"/>
                        <a:pt x="156" y="0"/>
                      </a:cubicBezTo>
                      <a:moveTo>
                        <a:pt x="32" y="156"/>
                      </a:moveTo>
                      <a:cubicBezTo>
                        <a:pt x="32" y="163"/>
                        <a:pt x="27" y="168"/>
                        <a:pt x="20" y="168"/>
                      </a:cubicBezTo>
                      <a:cubicBezTo>
                        <a:pt x="13" y="168"/>
                        <a:pt x="8" y="163"/>
                        <a:pt x="8" y="156"/>
                      </a:cubicBezTo>
                      <a:cubicBezTo>
                        <a:pt x="8" y="149"/>
                        <a:pt x="13" y="144"/>
                        <a:pt x="20" y="144"/>
                      </a:cubicBezTo>
                      <a:cubicBezTo>
                        <a:pt x="27" y="144"/>
                        <a:pt x="32" y="149"/>
                        <a:pt x="32" y="156"/>
                      </a:cubicBezTo>
                      <a:moveTo>
                        <a:pt x="88" y="100"/>
                      </a:moveTo>
                      <a:cubicBezTo>
                        <a:pt x="81" y="100"/>
                        <a:pt x="76" y="95"/>
                        <a:pt x="76" y="88"/>
                      </a:cubicBezTo>
                      <a:cubicBezTo>
                        <a:pt x="76" y="81"/>
                        <a:pt x="81" y="76"/>
                        <a:pt x="88" y="76"/>
                      </a:cubicBezTo>
                      <a:cubicBezTo>
                        <a:pt x="95" y="76"/>
                        <a:pt x="100" y="81"/>
                        <a:pt x="100" y="88"/>
                      </a:cubicBezTo>
                      <a:cubicBezTo>
                        <a:pt x="100" y="95"/>
                        <a:pt x="95" y="100"/>
                        <a:pt x="88" y="100"/>
                      </a:cubicBezTo>
                      <a:moveTo>
                        <a:pt x="156" y="32"/>
                      </a:moveTo>
                      <a:cubicBezTo>
                        <a:pt x="149" y="32"/>
                        <a:pt x="144" y="27"/>
                        <a:pt x="144" y="20"/>
                      </a:cubicBezTo>
                      <a:cubicBezTo>
                        <a:pt x="144" y="13"/>
                        <a:pt x="149" y="8"/>
                        <a:pt x="156" y="8"/>
                      </a:cubicBezTo>
                      <a:cubicBezTo>
                        <a:pt x="163" y="8"/>
                        <a:pt x="168" y="13"/>
                        <a:pt x="168" y="20"/>
                      </a:cubicBezTo>
                      <a:cubicBezTo>
                        <a:pt x="168" y="27"/>
                        <a:pt x="163" y="32"/>
                        <a:pt x="156" y="3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</p:grpSp>
        <p:grpSp>
          <p:nvGrpSpPr>
            <p:cNvPr id="14" name="Group 32"/>
            <p:cNvGrpSpPr/>
            <p:nvPr/>
          </p:nvGrpSpPr>
          <p:grpSpPr>
            <a:xfrm>
              <a:off x="5436271" y="2191795"/>
              <a:ext cx="502622" cy="502622"/>
              <a:chOff x="7103113" y="3293102"/>
              <a:chExt cx="558800" cy="558800"/>
            </a:xfrm>
          </p:grpSpPr>
          <p:sp>
            <p:nvSpPr>
              <p:cNvPr id="43" name="Oval 33"/>
              <p:cNvSpPr/>
              <p:nvPr/>
            </p:nvSpPr>
            <p:spPr>
              <a:xfrm>
                <a:off x="7103113" y="3293102"/>
                <a:ext cx="558800" cy="5588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4" name="Freeform: Shape 34"/>
              <p:cNvSpPr>
                <a:spLocks/>
              </p:cNvSpPr>
              <p:nvPr/>
            </p:nvSpPr>
            <p:spPr bwMode="auto">
              <a:xfrm>
                <a:off x="7248606" y="3438595"/>
                <a:ext cx="267815" cy="267815"/>
              </a:xfrm>
              <a:custGeom>
                <a:avLst/>
                <a:gdLst>
                  <a:gd name="T0" fmla="*/ 88 w 176"/>
                  <a:gd name="T1" fmla="*/ 110 h 176"/>
                  <a:gd name="T2" fmla="*/ 51 w 176"/>
                  <a:gd name="T3" fmla="*/ 73 h 176"/>
                  <a:gd name="T4" fmla="*/ 48 w 176"/>
                  <a:gd name="T5" fmla="*/ 72 h 176"/>
                  <a:gd name="T6" fmla="*/ 44 w 176"/>
                  <a:gd name="T7" fmla="*/ 76 h 176"/>
                  <a:gd name="T8" fmla="*/ 45 w 176"/>
                  <a:gd name="T9" fmla="*/ 79 h 176"/>
                  <a:gd name="T10" fmla="*/ 85 w 176"/>
                  <a:gd name="T11" fmla="*/ 119 h 176"/>
                  <a:gd name="T12" fmla="*/ 88 w 176"/>
                  <a:gd name="T13" fmla="*/ 120 h 176"/>
                  <a:gd name="T14" fmla="*/ 91 w 176"/>
                  <a:gd name="T15" fmla="*/ 119 h 176"/>
                  <a:gd name="T16" fmla="*/ 91 w 176"/>
                  <a:gd name="T17" fmla="*/ 119 h 176"/>
                  <a:gd name="T18" fmla="*/ 158 w 176"/>
                  <a:gd name="T19" fmla="*/ 49 h 176"/>
                  <a:gd name="T20" fmla="*/ 158 w 176"/>
                  <a:gd name="T21" fmla="*/ 49 h 176"/>
                  <a:gd name="T22" fmla="*/ 163 w 176"/>
                  <a:gd name="T23" fmla="*/ 43 h 176"/>
                  <a:gd name="T24" fmla="*/ 163 w 176"/>
                  <a:gd name="T25" fmla="*/ 43 h 176"/>
                  <a:gd name="T26" fmla="*/ 175 w 176"/>
                  <a:gd name="T27" fmla="*/ 31 h 176"/>
                  <a:gd name="T28" fmla="*/ 175 w 176"/>
                  <a:gd name="T29" fmla="*/ 31 h 176"/>
                  <a:gd name="T30" fmla="*/ 176 w 176"/>
                  <a:gd name="T31" fmla="*/ 28 h 176"/>
                  <a:gd name="T32" fmla="*/ 172 w 176"/>
                  <a:gd name="T33" fmla="*/ 24 h 176"/>
                  <a:gd name="T34" fmla="*/ 169 w 176"/>
                  <a:gd name="T35" fmla="*/ 25 h 176"/>
                  <a:gd name="T36" fmla="*/ 169 w 176"/>
                  <a:gd name="T37" fmla="*/ 25 h 176"/>
                  <a:gd name="T38" fmla="*/ 159 w 176"/>
                  <a:gd name="T39" fmla="*/ 36 h 176"/>
                  <a:gd name="T40" fmla="*/ 159 w 176"/>
                  <a:gd name="T41" fmla="*/ 36 h 176"/>
                  <a:gd name="T42" fmla="*/ 153 w 176"/>
                  <a:gd name="T43" fmla="*/ 42 h 176"/>
                  <a:gd name="T44" fmla="*/ 153 w 176"/>
                  <a:gd name="T45" fmla="*/ 42 h 176"/>
                  <a:gd name="T46" fmla="*/ 88 w 176"/>
                  <a:gd name="T47" fmla="*/ 110 h 176"/>
                  <a:gd name="T48" fmla="*/ 169 w 176"/>
                  <a:gd name="T49" fmla="*/ 54 h 176"/>
                  <a:gd name="T50" fmla="*/ 163 w 176"/>
                  <a:gd name="T51" fmla="*/ 54 h 176"/>
                  <a:gd name="T52" fmla="*/ 162 w 176"/>
                  <a:gd name="T53" fmla="*/ 58 h 176"/>
                  <a:gd name="T54" fmla="*/ 162 w 176"/>
                  <a:gd name="T55" fmla="*/ 58 h 176"/>
                  <a:gd name="T56" fmla="*/ 168 w 176"/>
                  <a:gd name="T57" fmla="*/ 88 h 176"/>
                  <a:gd name="T58" fmla="*/ 88 w 176"/>
                  <a:gd name="T59" fmla="*/ 168 h 176"/>
                  <a:gd name="T60" fmla="*/ 8 w 176"/>
                  <a:gd name="T61" fmla="*/ 88 h 176"/>
                  <a:gd name="T62" fmla="*/ 88 w 176"/>
                  <a:gd name="T63" fmla="*/ 8 h 176"/>
                  <a:gd name="T64" fmla="*/ 146 w 176"/>
                  <a:gd name="T65" fmla="*/ 33 h 176"/>
                  <a:gd name="T66" fmla="*/ 146 w 176"/>
                  <a:gd name="T67" fmla="*/ 32 h 176"/>
                  <a:gd name="T68" fmla="*/ 151 w 176"/>
                  <a:gd name="T69" fmla="*/ 32 h 176"/>
                  <a:gd name="T70" fmla="*/ 151 w 176"/>
                  <a:gd name="T71" fmla="*/ 27 h 176"/>
                  <a:gd name="T72" fmla="*/ 151 w 176"/>
                  <a:gd name="T73" fmla="*/ 26 h 176"/>
                  <a:gd name="T74" fmla="*/ 88 w 176"/>
                  <a:gd name="T75" fmla="*/ 0 h 176"/>
                  <a:gd name="T76" fmla="*/ 0 w 176"/>
                  <a:gd name="T77" fmla="*/ 88 h 176"/>
                  <a:gd name="T78" fmla="*/ 88 w 176"/>
                  <a:gd name="T79" fmla="*/ 176 h 176"/>
                  <a:gd name="T80" fmla="*/ 176 w 176"/>
                  <a:gd name="T81" fmla="*/ 88 h 176"/>
                  <a:gd name="T82" fmla="*/ 170 w 176"/>
                  <a:gd name="T83" fmla="*/ 56 h 176"/>
                  <a:gd name="T84" fmla="*/ 169 w 176"/>
                  <a:gd name="T85" fmla="*/ 5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6" h="176">
                    <a:moveTo>
                      <a:pt x="88" y="110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0" y="72"/>
                      <a:pt x="49" y="72"/>
                      <a:pt x="48" y="72"/>
                    </a:cubicBezTo>
                    <a:cubicBezTo>
                      <a:pt x="46" y="72"/>
                      <a:pt x="44" y="74"/>
                      <a:pt x="44" y="76"/>
                    </a:cubicBezTo>
                    <a:cubicBezTo>
                      <a:pt x="44" y="77"/>
                      <a:pt x="44" y="78"/>
                      <a:pt x="45" y="7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6" y="120"/>
                      <a:pt x="87" y="120"/>
                      <a:pt x="88" y="120"/>
                    </a:cubicBezTo>
                    <a:cubicBezTo>
                      <a:pt x="89" y="120"/>
                      <a:pt x="90" y="120"/>
                      <a:pt x="91" y="119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58" y="49"/>
                      <a:pt x="158" y="49"/>
                      <a:pt x="158" y="49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63" y="43"/>
                      <a:pt x="163" y="43"/>
                      <a:pt x="163" y="43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5" y="31"/>
                      <a:pt x="175" y="31"/>
                      <a:pt x="175" y="31"/>
                    </a:cubicBezTo>
                    <a:cubicBezTo>
                      <a:pt x="176" y="30"/>
                      <a:pt x="176" y="29"/>
                      <a:pt x="176" y="28"/>
                    </a:cubicBezTo>
                    <a:cubicBezTo>
                      <a:pt x="176" y="26"/>
                      <a:pt x="174" y="24"/>
                      <a:pt x="172" y="24"/>
                    </a:cubicBezTo>
                    <a:cubicBezTo>
                      <a:pt x="171" y="24"/>
                      <a:pt x="170" y="24"/>
                      <a:pt x="169" y="25"/>
                    </a:cubicBezTo>
                    <a:cubicBezTo>
                      <a:pt x="169" y="25"/>
                      <a:pt x="169" y="25"/>
                      <a:pt x="169" y="25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3" y="42"/>
                      <a:pt x="153" y="42"/>
                      <a:pt x="153" y="42"/>
                    </a:cubicBezTo>
                    <a:cubicBezTo>
                      <a:pt x="153" y="42"/>
                      <a:pt x="153" y="42"/>
                      <a:pt x="153" y="42"/>
                    </a:cubicBezTo>
                    <a:lnTo>
                      <a:pt x="88" y="110"/>
                    </a:lnTo>
                    <a:close/>
                    <a:moveTo>
                      <a:pt x="169" y="54"/>
                    </a:moveTo>
                    <a:cubicBezTo>
                      <a:pt x="167" y="53"/>
                      <a:pt x="165" y="53"/>
                      <a:pt x="163" y="54"/>
                    </a:cubicBezTo>
                    <a:cubicBezTo>
                      <a:pt x="162" y="55"/>
                      <a:pt x="162" y="57"/>
                      <a:pt x="162" y="58"/>
                    </a:cubicBezTo>
                    <a:cubicBezTo>
                      <a:pt x="162" y="58"/>
                      <a:pt x="162" y="58"/>
                      <a:pt x="162" y="58"/>
                    </a:cubicBezTo>
                    <a:cubicBezTo>
                      <a:pt x="166" y="68"/>
                      <a:pt x="168" y="78"/>
                      <a:pt x="168" y="88"/>
                    </a:cubicBezTo>
                    <a:cubicBezTo>
                      <a:pt x="168" y="132"/>
                      <a:pt x="132" y="168"/>
                      <a:pt x="88" y="168"/>
                    </a:cubicBezTo>
                    <a:cubicBezTo>
                      <a:pt x="44" y="168"/>
                      <a:pt x="8" y="132"/>
                      <a:pt x="8" y="88"/>
                    </a:cubicBezTo>
                    <a:cubicBezTo>
                      <a:pt x="8" y="44"/>
                      <a:pt x="44" y="8"/>
                      <a:pt x="88" y="8"/>
                    </a:cubicBezTo>
                    <a:cubicBezTo>
                      <a:pt x="111" y="8"/>
                      <a:pt x="131" y="17"/>
                      <a:pt x="146" y="33"/>
                    </a:cubicBezTo>
                    <a:cubicBezTo>
                      <a:pt x="146" y="32"/>
                      <a:pt x="146" y="32"/>
                      <a:pt x="146" y="32"/>
                    </a:cubicBezTo>
                    <a:cubicBezTo>
                      <a:pt x="147" y="34"/>
                      <a:pt x="150" y="34"/>
                      <a:pt x="151" y="32"/>
                    </a:cubicBezTo>
                    <a:cubicBezTo>
                      <a:pt x="153" y="31"/>
                      <a:pt x="153" y="28"/>
                      <a:pt x="151" y="27"/>
                    </a:cubicBezTo>
                    <a:cubicBezTo>
                      <a:pt x="151" y="27"/>
                      <a:pt x="151" y="26"/>
                      <a:pt x="151" y="26"/>
                    </a:cubicBezTo>
                    <a:cubicBezTo>
                      <a:pt x="135" y="10"/>
                      <a:pt x="113" y="0"/>
                      <a:pt x="88" y="0"/>
                    </a:cubicBezTo>
                    <a:cubicBezTo>
                      <a:pt x="39" y="0"/>
                      <a:pt x="0" y="39"/>
                      <a:pt x="0" y="88"/>
                    </a:cubicBezTo>
                    <a:cubicBezTo>
                      <a:pt x="0" y="137"/>
                      <a:pt x="39" y="176"/>
                      <a:pt x="88" y="176"/>
                    </a:cubicBezTo>
                    <a:cubicBezTo>
                      <a:pt x="137" y="176"/>
                      <a:pt x="176" y="137"/>
                      <a:pt x="176" y="88"/>
                    </a:cubicBezTo>
                    <a:cubicBezTo>
                      <a:pt x="176" y="77"/>
                      <a:pt x="174" y="66"/>
                      <a:pt x="170" y="56"/>
                    </a:cubicBezTo>
                    <a:cubicBezTo>
                      <a:pt x="170" y="55"/>
                      <a:pt x="169" y="55"/>
                      <a:pt x="169" y="5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15" name="Group 35"/>
            <p:cNvGrpSpPr/>
            <p:nvPr/>
          </p:nvGrpSpPr>
          <p:grpSpPr>
            <a:xfrm>
              <a:off x="6303927" y="2969769"/>
              <a:ext cx="502622" cy="502622"/>
              <a:chOff x="8052323" y="4169373"/>
              <a:chExt cx="558800" cy="558800"/>
            </a:xfrm>
          </p:grpSpPr>
          <p:sp>
            <p:nvSpPr>
              <p:cNvPr id="41" name="Oval 36"/>
              <p:cNvSpPr/>
              <p:nvPr/>
            </p:nvSpPr>
            <p:spPr>
              <a:xfrm>
                <a:off x="8052323" y="4169373"/>
                <a:ext cx="558800" cy="5588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2" name="Freeform: Shape 37"/>
              <p:cNvSpPr>
                <a:spLocks/>
              </p:cNvSpPr>
              <p:nvPr/>
            </p:nvSpPr>
            <p:spPr bwMode="auto">
              <a:xfrm>
                <a:off x="8209059" y="4304822"/>
                <a:ext cx="245327" cy="279503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6" name="Oval 38"/>
            <p:cNvSpPr/>
            <p:nvPr/>
          </p:nvSpPr>
          <p:spPr>
            <a:xfrm>
              <a:off x="4261365" y="1865451"/>
              <a:ext cx="563376" cy="5633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7" name="Group 39"/>
            <p:cNvGrpSpPr/>
            <p:nvPr/>
          </p:nvGrpSpPr>
          <p:grpSpPr>
            <a:xfrm>
              <a:off x="4291741" y="1892922"/>
              <a:ext cx="502622" cy="502622"/>
              <a:chOff x="5854236" y="2976687"/>
              <a:chExt cx="558800" cy="558800"/>
            </a:xfrm>
          </p:grpSpPr>
          <p:sp>
            <p:nvSpPr>
              <p:cNvPr id="39" name="Oval 40"/>
              <p:cNvSpPr/>
              <p:nvPr/>
            </p:nvSpPr>
            <p:spPr>
              <a:xfrm>
                <a:off x="5854236" y="2976687"/>
                <a:ext cx="558800" cy="5588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40" name="Freeform: Shape 41"/>
              <p:cNvSpPr>
                <a:spLocks/>
              </p:cNvSpPr>
              <p:nvPr/>
            </p:nvSpPr>
            <p:spPr bwMode="auto">
              <a:xfrm>
                <a:off x="5981782" y="3104233"/>
                <a:ext cx="303709" cy="303709"/>
              </a:xfrm>
              <a:custGeom>
                <a:avLst/>
                <a:gdLst>
                  <a:gd name="T0" fmla="*/ 44 w 176"/>
                  <a:gd name="T1" fmla="*/ 132 h 176"/>
                  <a:gd name="T2" fmla="*/ 78 w 176"/>
                  <a:gd name="T3" fmla="*/ 126 h 176"/>
                  <a:gd name="T4" fmla="*/ 170 w 176"/>
                  <a:gd name="T5" fmla="*/ 34 h 176"/>
                  <a:gd name="T6" fmla="*/ 176 w 176"/>
                  <a:gd name="T7" fmla="*/ 20 h 176"/>
                  <a:gd name="T8" fmla="*/ 156 w 176"/>
                  <a:gd name="T9" fmla="*/ 0 h 176"/>
                  <a:gd name="T10" fmla="*/ 142 w 176"/>
                  <a:gd name="T11" fmla="*/ 6 h 176"/>
                  <a:gd name="T12" fmla="*/ 50 w 176"/>
                  <a:gd name="T13" fmla="*/ 98 h 176"/>
                  <a:gd name="T14" fmla="*/ 44 w 176"/>
                  <a:gd name="T15" fmla="*/ 132 h 176"/>
                  <a:gd name="T16" fmla="*/ 148 w 176"/>
                  <a:gd name="T17" fmla="*/ 12 h 176"/>
                  <a:gd name="T18" fmla="*/ 156 w 176"/>
                  <a:gd name="T19" fmla="*/ 8 h 176"/>
                  <a:gd name="T20" fmla="*/ 168 w 176"/>
                  <a:gd name="T21" fmla="*/ 20 h 176"/>
                  <a:gd name="T22" fmla="*/ 164 w 176"/>
                  <a:gd name="T23" fmla="*/ 28 h 176"/>
                  <a:gd name="T24" fmla="*/ 159 w 176"/>
                  <a:gd name="T25" fmla="*/ 34 h 176"/>
                  <a:gd name="T26" fmla="*/ 142 w 176"/>
                  <a:gd name="T27" fmla="*/ 17 h 176"/>
                  <a:gd name="T28" fmla="*/ 148 w 176"/>
                  <a:gd name="T29" fmla="*/ 12 h 176"/>
                  <a:gd name="T30" fmla="*/ 137 w 176"/>
                  <a:gd name="T31" fmla="*/ 22 h 176"/>
                  <a:gd name="T32" fmla="*/ 154 w 176"/>
                  <a:gd name="T33" fmla="*/ 39 h 176"/>
                  <a:gd name="T34" fmla="*/ 80 w 176"/>
                  <a:gd name="T35" fmla="*/ 113 h 176"/>
                  <a:gd name="T36" fmla="*/ 80 w 176"/>
                  <a:gd name="T37" fmla="*/ 96 h 176"/>
                  <a:gd name="T38" fmla="*/ 63 w 176"/>
                  <a:gd name="T39" fmla="*/ 96 h 176"/>
                  <a:gd name="T40" fmla="*/ 137 w 176"/>
                  <a:gd name="T41" fmla="*/ 22 h 176"/>
                  <a:gd name="T42" fmla="*/ 57 w 176"/>
                  <a:gd name="T43" fmla="*/ 104 h 176"/>
                  <a:gd name="T44" fmla="*/ 72 w 176"/>
                  <a:gd name="T45" fmla="*/ 104 h 176"/>
                  <a:gd name="T46" fmla="*/ 72 w 176"/>
                  <a:gd name="T47" fmla="*/ 119 h 176"/>
                  <a:gd name="T48" fmla="*/ 54 w 176"/>
                  <a:gd name="T49" fmla="*/ 122 h 176"/>
                  <a:gd name="T50" fmla="*/ 57 w 176"/>
                  <a:gd name="T51" fmla="*/ 104 h 176"/>
                  <a:gd name="T52" fmla="*/ 172 w 176"/>
                  <a:gd name="T53" fmla="*/ 60 h 176"/>
                  <a:gd name="T54" fmla="*/ 168 w 176"/>
                  <a:gd name="T55" fmla="*/ 64 h 176"/>
                  <a:gd name="T56" fmla="*/ 168 w 176"/>
                  <a:gd name="T57" fmla="*/ 152 h 176"/>
                  <a:gd name="T58" fmla="*/ 152 w 176"/>
                  <a:gd name="T59" fmla="*/ 168 h 176"/>
                  <a:gd name="T60" fmla="*/ 24 w 176"/>
                  <a:gd name="T61" fmla="*/ 168 h 176"/>
                  <a:gd name="T62" fmla="*/ 8 w 176"/>
                  <a:gd name="T63" fmla="*/ 152 h 176"/>
                  <a:gd name="T64" fmla="*/ 8 w 176"/>
                  <a:gd name="T65" fmla="*/ 24 h 176"/>
                  <a:gd name="T66" fmla="*/ 24 w 176"/>
                  <a:gd name="T67" fmla="*/ 8 h 176"/>
                  <a:gd name="T68" fmla="*/ 112 w 176"/>
                  <a:gd name="T69" fmla="*/ 8 h 176"/>
                  <a:gd name="T70" fmla="*/ 116 w 176"/>
                  <a:gd name="T71" fmla="*/ 4 h 176"/>
                  <a:gd name="T72" fmla="*/ 112 w 176"/>
                  <a:gd name="T73" fmla="*/ 0 h 176"/>
                  <a:gd name="T74" fmla="*/ 24 w 176"/>
                  <a:gd name="T75" fmla="*/ 0 h 176"/>
                  <a:gd name="T76" fmla="*/ 0 w 176"/>
                  <a:gd name="T77" fmla="*/ 24 h 176"/>
                  <a:gd name="T78" fmla="*/ 0 w 176"/>
                  <a:gd name="T79" fmla="*/ 152 h 176"/>
                  <a:gd name="T80" fmla="*/ 24 w 176"/>
                  <a:gd name="T81" fmla="*/ 176 h 176"/>
                  <a:gd name="T82" fmla="*/ 152 w 176"/>
                  <a:gd name="T83" fmla="*/ 176 h 176"/>
                  <a:gd name="T84" fmla="*/ 176 w 176"/>
                  <a:gd name="T85" fmla="*/ 152 h 176"/>
                  <a:gd name="T86" fmla="*/ 176 w 176"/>
                  <a:gd name="T87" fmla="*/ 64 h 176"/>
                  <a:gd name="T88" fmla="*/ 172 w 176"/>
                  <a:gd name="T89" fmla="*/ 6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44" y="132"/>
                    </a:moveTo>
                    <a:cubicBezTo>
                      <a:pt x="78" y="126"/>
                      <a:pt x="78" y="126"/>
                      <a:pt x="78" y="126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74" y="31"/>
                      <a:pt x="176" y="26"/>
                      <a:pt x="176" y="20"/>
                    </a:cubicBezTo>
                    <a:cubicBezTo>
                      <a:pt x="176" y="9"/>
                      <a:pt x="167" y="0"/>
                      <a:pt x="156" y="0"/>
                    </a:cubicBezTo>
                    <a:cubicBezTo>
                      <a:pt x="150" y="0"/>
                      <a:pt x="145" y="2"/>
                      <a:pt x="142" y="6"/>
                    </a:cubicBezTo>
                    <a:cubicBezTo>
                      <a:pt x="50" y="98"/>
                      <a:pt x="50" y="98"/>
                      <a:pt x="50" y="98"/>
                    </a:cubicBezTo>
                    <a:lnTo>
                      <a:pt x="44" y="132"/>
                    </a:lnTo>
                    <a:close/>
                    <a:moveTo>
                      <a:pt x="148" y="12"/>
                    </a:moveTo>
                    <a:cubicBezTo>
                      <a:pt x="150" y="9"/>
                      <a:pt x="153" y="8"/>
                      <a:pt x="156" y="8"/>
                    </a:cubicBezTo>
                    <a:cubicBezTo>
                      <a:pt x="163" y="8"/>
                      <a:pt x="168" y="13"/>
                      <a:pt x="168" y="20"/>
                    </a:cubicBezTo>
                    <a:cubicBezTo>
                      <a:pt x="168" y="23"/>
                      <a:pt x="167" y="26"/>
                      <a:pt x="164" y="28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42" y="17"/>
                      <a:pt x="142" y="17"/>
                      <a:pt x="142" y="17"/>
                    </a:cubicBezTo>
                    <a:lnTo>
                      <a:pt x="148" y="12"/>
                    </a:lnTo>
                    <a:close/>
                    <a:moveTo>
                      <a:pt x="137" y="22"/>
                    </a:moveTo>
                    <a:cubicBezTo>
                      <a:pt x="154" y="39"/>
                      <a:pt x="154" y="39"/>
                      <a:pt x="154" y="39"/>
                    </a:cubicBezTo>
                    <a:cubicBezTo>
                      <a:pt x="80" y="113"/>
                      <a:pt x="80" y="113"/>
                      <a:pt x="80" y="113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63" y="96"/>
                      <a:pt x="63" y="96"/>
                      <a:pt x="63" y="96"/>
                    </a:cubicBezTo>
                    <a:lnTo>
                      <a:pt x="137" y="22"/>
                    </a:lnTo>
                    <a:close/>
                    <a:moveTo>
                      <a:pt x="57" y="104"/>
                    </a:moveTo>
                    <a:cubicBezTo>
                      <a:pt x="72" y="104"/>
                      <a:pt x="72" y="104"/>
                      <a:pt x="72" y="104"/>
                    </a:cubicBezTo>
                    <a:cubicBezTo>
                      <a:pt x="72" y="119"/>
                      <a:pt x="72" y="119"/>
                      <a:pt x="72" y="119"/>
                    </a:cubicBezTo>
                    <a:cubicBezTo>
                      <a:pt x="54" y="122"/>
                      <a:pt x="54" y="122"/>
                      <a:pt x="54" y="122"/>
                    </a:cubicBezTo>
                    <a:lnTo>
                      <a:pt x="57" y="104"/>
                    </a:lnTo>
                    <a:close/>
                    <a:moveTo>
                      <a:pt x="172" y="60"/>
                    </a:moveTo>
                    <a:cubicBezTo>
                      <a:pt x="170" y="60"/>
                      <a:pt x="168" y="62"/>
                      <a:pt x="168" y="64"/>
                    </a:cubicBezTo>
                    <a:cubicBezTo>
                      <a:pt x="168" y="152"/>
                      <a:pt x="168" y="152"/>
                      <a:pt x="168" y="152"/>
                    </a:cubicBezTo>
                    <a:cubicBezTo>
                      <a:pt x="168" y="161"/>
                      <a:pt x="161" y="168"/>
                      <a:pt x="152" y="168"/>
                    </a:cubicBezTo>
                    <a:cubicBezTo>
                      <a:pt x="24" y="168"/>
                      <a:pt x="24" y="168"/>
                      <a:pt x="24" y="168"/>
                    </a:cubicBezTo>
                    <a:cubicBezTo>
                      <a:pt x="15" y="168"/>
                      <a:pt x="8" y="161"/>
                      <a:pt x="8" y="15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5"/>
                      <a:pt x="15" y="8"/>
                      <a:pt x="24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4" y="8"/>
                      <a:pt x="116" y="6"/>
                      <a:pt x="116" y="4"/>
                    </a:cubicBezTo>
                    <a:cubicBezTo>
                      <a:pt x="116" y="2"/>
                      <a:pt x="114" y="0"/>
                      <a:pt x="11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5"/>
                      <a:pt x="11" y="176"/>
                      <a:pt x="24" y="176"/>
                    </a:cubicBezTo>
                    <a:cubicBezTo>
                      <a:pt x="152" y="176"/>
                      <a:pt x="152" y="176"/>
                      <a:pt x="152" y="176"/>
                    </a:cubicBezTo>
                    <a:cubicBezTo>
                      <a:pt x="165" y="176"/>
                      <a:pt x="176" y="165"/>
                      <a:pt x="176" y="152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2"/>
                      <a:pt x="174" y="60"/>
                      <a:pt x="172" y="6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  <p:grpSp>
          <p:nvGrpSpPr>
            <p:cNvPr id="28" name="Group 58"/>
            <p:cNvGrpSpPr/>
            <p:nvPr/>
          </p:nvGrpSpPr>
          <p:grpSpPr>
            <a:xfrm>
              <a:off x="3177135" y="2787795"/>
              <a:ext cx="2424422" cy="2102607"/>
              <a:chOff x="3548282" y="1831669"/>
              <a:chExt cx="4872767" cy="4225962"/>
            </a:xfrm>
          </p:grpSpPr>
          <p:grpSp>
            <p:nvGrpSpPr>
              <p:cNvPr id="29" name="Group 59"/>
              <p:cNvGrpSpPr/>
              <p:nvPr/>
            </p:nvGrpSpPr>
            <p:grpSpPr>
              <a:xfrm>
                <a:off x="4359009" y="1831669"/>
                <a:ext cx="3443956" cy="3584953"/>
                <a:chOff x="4359009" y="1831669"/>
                <a:chExt cx="3443956" cy="3584953"/>
              </a:xfrm>
              <a:solidFill>
                <a:schemeClr val="accent1"/>
              </a:solidFill>
            </p:grpSpPr>
            <p:sp>
              <p:nvSpPr>
                <p:cNvPr id="31" name="Freeform: Shape 61"/>
                <p:cNvSpPr>
                  <a:spLocks/>
                </p:cNvSpPr>
                <p:nvPr/>
              </p:nvSpPr>
              <p:spPr bwMode="auto">
                <a:xfrm>
                  <a:off x="6724607" y="1843419"/>
                  <a:ext cx="413849" cy="3479206"/>
                </a:xfrm>
                <a:custGeom>
                  <a:avLst/>
                  <a:gdLst>
                    <a:gd name="T0" fmla="*/ 0 w 217"/>
                    <a:gd name="T1" fmla="*/ 0 h 1821"/>
                    <a:gd name="T2" fmla="*/ 0 w 217"/>
                    <a:gd name="T3" fmla="*/ 1821 h 1821"/>
                    <a:gd name="T4" fmla="*/ 217 w 217"/>
                    <a:gd name="T5" fmla="*/ 1761 h 1821"/>
                    <a:gd name="T6" fmla="*/ 217 w 217"/>
                    <a:gd name="T7" fmla="*/ 73 h 1821"/>
                    <a:gd name="T8" fmla="*/ 0 w 217"/>
                    <a:gd name="T9" fmla="*/ 0 h 1821"/>
                    <a:gd name="T10" fmla="*/ 166 w 217"/>
                    <a:gd name="T11" fmla="*/ 1705 h 1821"/>
                    <a:gd name="T12" fmla="*/ 43 w 217"/>
                    <a:gd name="T13" fmla="*/ 1738 h 1821"/>
                    <a:gd name="T14" fmla="*/ 43 w 217"/>
                    <a:gd name="T15" fmla="*/ 1689 h 1821"/>
                    <a:gd name="T16" fmla="*/ 166 w 217"/>
                    <a:gd name="T17" fmla="*/ 1666 h 1821"/>
                    <a:gd name="T18" fmla="*/ 166 w 217"/>
                    <a:gd name="T19" fmla="*/ 1705 h 1821"/>
                    <a:gd name="T20" fmla="*/ 166 w 217"/>
                    <a:gd name="T21" fmla="*/ 1536 h 1821"/>
                    <a:gd name="T22" fmla="*/ 43 w 217"/>
                    <a:gd name="T23" fmla="*/ 1562 h 1821"/>
                    <a:gd name="T24" fmla="*/ 43 w 217"/>
                    <a:gd name="T25" fmla="*/ 1513 h 1821"/>
                    <a:gd name="T26" fmla="*/ 166 w 217"/>
                    <a:gd name="T27" fmla="*/ 1496 h 1821"/>
                    <a:gd name="T28" fmla="*/ 166 w 217"/>
                    <a:gd name="T29" fmla="*/ 1536 h 1821"/>
                    <a:gd name="T30" fmla="*/ 166 w 217"/>
                    <a:gd name="T31" fmla="*/ 1366 h 1821"/>
                    <a:gd name="T32" fmla="*/ 43 w 217"/>
                    <a:gd name="T33" fmla="*/ 1385 h 1821"/>
                    <a:gd name="T34" fmla="*/ 43 w 217"/>
                    <a:gd name="T35" fmla="*/ 1336 h 1821"/>
                    <a:gd name="T36" fmla="*/ 166 w 217"/>
                    <a:gd name="T37" fmla="*/ 1326 h 1821"/>
                    <a:gd name="T38" fmla="*/ 166 w 217"/>
                    <a:gd name="T39" fmla="*/ 1366 h 1821"/>
                    <a:gd name="T40" fmla="*/ 166 w 217"/>
                    <a:gd name="T41" fmla="*/ 1197 h 1821"/>
                    <a:gd name="T42" fmla="*/ 43 w 217"/>
                    <a:gd name="T43" fmla="*/ 1209 h 1821"/>
                    <a:gd name="T44" fmla="*/ 43 w 217"/>
                    <a:gd name="T45" fmla="*/ 1160 h 1821"/>
                    <a:gd name="T46" fmla="*/ 166 w 217"/>
                    <a:gd name="T47" fmla="*/ 1156 h 1821"/>
                    <a:gd name="T48" fmla="*/ 166 w 217"/>
                    <a:gd name="T49" fmla="*/ 1197 h 1821"/>
                    <a:gd name="T50" fmla="*/ 166 w 217"/>
                    <a:gd name="T51" fmla="*/ 1027 h 1821"/>
                    <a:gd name="T52" fmla="*/ 43 w 217"/>
                    <a:gd name="T53" fmla="*/ 1032 h 1821"/>
                    <a:gd name="T54" fmla="*/ 43 w 217"/>
                    <a:gd name="T55" fmla="*/ 983 h 1821"/>
                    <a:gd name="T56" fmla="*/ 166 w 217"/>
                    <a:gd name="T57" fmla="*/ 986 h 1821"/>
                    <a:gd name="T58" fmla="*/ 166 w 217"/>
                    <a:gd name="T59" fmla="*/ 1027 h 1821"/>
                    <a:gd name="T60" fmla="*/ 166 w 217"/>
                    <a:gd name="T61" fmla="*/ 858 h 1821"/>
                    <a:gd name="T62" fmla="*/ 43 w 217"/>
                    <a:gd name="T63" fmla="*/ 856 h 1821"/>
                    <a:gd name="T64" fmla="*/ 43 w 217"/>
                    <a:gd name="T65" fmla="*/ 807 h 1821"/>
                    <a:gd name="T66" fmla="*/ 166 w 217"/>
                    <a:gd name="T67" fmla="*/ 815 h 1821"/>
                    <a:gd name="T68" fmla="*/ 166 w 217"/>
                    <a:gd name="T69" fmla="*/ 858 h 1821"/>
                    <a:gd name="T70" fmla="*/ 166 w 217"/>
                    <a:gd name="T71" fmla="*/ 688 h 1821"/>
                    <a:gd name="T72" fmla="*/ 43 w 217"/>
                    <a:gd name="T73" fmla="*/ 679 h 1821"/>
                    <a:gd name="T74" fmla="*/ 43 w 217"/>
                    <a:gd name="T75" fmla="*/ 630 h 1821"/>
                    <a:gd name="T76" fmla="*/ 166 w 217"/>
                    <a:gd name="T77" fmla="*/ 645 h 1821"/>
                    <a:gd name="T78" fmla="*/ 166 w 217"/>
                    <a:gd name="T79" fmla="*/ 688 h 1821"/>
                    <a:gd name="T80" fmla="*/ 166 w 217"/>
                    <a:gd name="T81" fmla="*/ 519 h 1821"/>
                    <a:gd name="T82" fmla="*/ 43 w 217"/>
                    <a:gd name="T83" fmla="*/ 502 h 1821"/>
                    <a:gd name="T84" fmla="*/ 43 w 217"/>
                    <a:gd name="T85" fmla="*/ 454 h 1821"/>
                    <a:gd name="T86" fmla="*/ 166 w 217"/>
                    <a:gd name="T87" fmla="*/ 475 h 1821"/>
                    <a:gd name="T88" fmla="*/ 166 w 217"/>
                    <a:gd name="T89" fmla="*/ 519 h 1821"/>
                    <a:gd name="T90" fmla="*/ 166 w 217"/>
                    <a:gd name="T91" fmla="*/ 349 h 1821"/>
                    <a:gd name="T92" fmla="*/ 43 w 217"/>
                    <a:gd name="T93" fmla="*/ 326 h 1821"/>
                    <a:gd name="T94" fmla="*/ 43 w 217"/>
                    <a:gd name="T95" fmla="*/ 277 h 1821"/>
                    <a:gd name="T96" fmla="*/ 166 w 217"/>
                    <a:gd name="T97" fmla="*/ 305 h 1821"/>
                    <a:gd name="T98" fmla="*/ 166 w 217"/>
                    <a:gd name="T99" fmla="*/ 349 h 1821"/>
                    <a:gd name="T100" fmla="*/ 166 w 217"/>
                    <a:gd name="T101" fmla="*/ 180 h 1821"/>
                    <a:gd name="T102" fmla="*/ 43 w 217"/>
                    <a:gd name="T103" fmla="*/ 150 h 1821"/>
                    <a:gd name="T104" fmla="*/ 43 w 217"/>
                    <a:gd name="T105" fmla="*/ 101 h 1821"/>
                    <a:gd name="T106" fmla="*/ 166 w 217"/>
                    <a:gd name="T107" fmla="*/ 135 h 1821"/>
                    <a:gd name="T108" fmla="*/ 166 w 217"/>
                    <a:gd name="T109" fmla="*/ 180 h 18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17" h="1821">
                      <a:moveTo>
                        <a:pt x="0" y="0"/>
                      </a:moveTo>
                      <a:cubicBezTo>
                        <a:pt x="0" y="1821"/>
                        <a:pt x="0" y="1821"/>
                        <a:pt x="0" y="1821"/>
                      </a:cubicBezTo>
                      <a:cubicBezTo>
                        <a:pt x="217" y="1761"/>
                        <a:pt x="217" y="1761"/>
                        <a:pt x="217" y="1761"/>
                      </a:cubicBezTo>
                      <a:cubicBezTo>
                        <a:pt x="217" y="73"/>
                        <a:pt x="217" y="73"/>
                        <a:pt x="217" y="73"/>
                      </a:cubicBezTo>
                      <a:lnTo>
                        <a:pt x="0" y="0"/>
                      </a:lnTo>
                      <a:close/>
                      <a:moveTo>
                        <a:pt x="166" y="1705"/>
                      </a:moveTo>
                      <a:cubicBezTo>
                        <a:pt x="43" y="1738"/>
                        <a:pt x="43" y="1738"/>
                        <a:pt x="43" y="1738"/>
                      </a:cubicBezTo>
                      <a:cubicBezTo>
                        <a:pt x="43" y="1689"/>
                        <a:pt x="43" y="1689"/>
                        <a:pt x="43" y="1689"/>
                      </a:cubicBezTo>
                      <a:cubicBezTo>
                        <a:pt x="166" y="1666"/>
                        <a:pt x="166" y="1666"/>
                        <a:pt x="166" y="1666"/>
                      </a:cubicBezTo>
                      <a:lnTo>
                        <a:pt x="166" y="1705"/>
                      </a:lnTo>
                      <a:close/>
                      <a:moveTo>
                        <a:pt x="166" y="1536"/>
                      </a:moveTo>
                      <a:cubicBezTo>
                        <a:pt x="125" y="1544"/>
                        <a:pt x="84" y="1553"/>
                        <a:pt x="43" y="1562"/>
                      </a:cubicBezTo>
                      <a:cubicBezTo>
                        <a:pt x="43" y="1545"/>
                        <a:pt x="43" y="1529"/>
                        <a:pt x="43" y="1513"/>
                      </a:cubicBezTo>
                      <a:cubicBezTo>
                        <a:pt x="84" y="1507"/>
                        <a:pt x="125" y="1502"/>
                        <a:pt x="166" y="1496"/>
                      </a:cubicBezTo>
                      <a:cubicBezTo>
                        <a:pt x="166" y="1509"/>
                        <a:pt x="166" y="1522"/>
                        <a:pt x="166" y="1536"/>
                      </a:cubicBezTo>
                      <a:close/>
                      <a:moveTo>
                        <a:pt x="166" y="1366"/>
                      </a:moveTo>
                      <a:cubicBezTo>
                        <a:pt x="125" y="1372"/>
                        <a:pt x="84" y="1379"/>
                        <a:pt x="43" y="1385"/>
                      </a:cubicBezTo>
                      <a:cubicBezTo>
                        <a:pt x="43" y="1369"/>
                        <a:pt x="43" y="1353"/>
                        <a:pt x="43" y="1336"/>
                      </a:cubicBezTo>
                      <a:cubicBezTo>
                        <a:pt x="84" y="1333"/>
                        <a:pt x="125" y="1329"/>
                        <a:pt x="166" y="1326"/>
                      </a:cubicBezTo>
                      <a:cubicBezTo>
                        <a:pt x="166" y="1339"/>
                        <a:pt x="166" y="1353"/>
                        <a:pt x="166" y="1366"/>
                      </a:cubicBezTo>
                      <a:close/>
                      <a:moveTo>
                        <a:pt x="166" y="1197"/>
                      </a:moveTo>
                      <a:cubicBezTo>
                        <a:pt x="125" y="1201"/>
                        <a:pt x="84" y="1205"/>
                        <a:pt x="43" y="1209"/>
                      </a:cubicBezTo>
                      <a:cubicBezTo>
                        <a:pt x="43" y="1192"/>
                        <a:pt x="43" y="1176"/>
                        <a:pt x="43" y="1160"/>
                      </a:cubicBezTo>
                      <a:cubicBezTo>
                        <a:pt x="84" y="1159"/>
                        <a:pt x="125" y="1157"/>
                        <a:pt x="166" y="1156"/>
                      </a:cubicBezTo>
                      <a:cubicBezTo>
                        <a:pt x="166" y="1169"/>
                        <a:pt x="166" y="1183"/>
                        <a:pt x="166" y="1197"/>
                      </a:cubicBezTo>
                      <a:close/>
                      <a:moveTo>
                        <a:pt x="166" y="1027"/>
                      </a:moveTo>
                      <a:cubicBezTo>
                        <a:pt x="125" y="1029"/>
                        <a:pt x="84" y="1030"/>
                        <a:pt x="43" y="1032"/>
                      </a:cubicBezTo>
                      <a:cubicBezTo>
                        <a:pt x="43" y="1016"/>
                        <a:pt x="43" y="1000"/>
                        <a:pt x="43" y="983"/>
                      </a:cubicBezTo>
                      <a:cubicBezTo>
                        <a:pt x="84" y="984"/>
                        <a:pt x="125" y="985"/>
                        <a:pt x="166" y="986"/>
                      </a:cubicBezTo>
                      <a:cubicBezTo>
                        <a:pt x="166" y="999"/>
                        <a:pt x="166" y="1013"/>
                        <a:pt x="166" y="1027"/>
                      </a:cubicBezTo>
                      <a:close/>
                      <a:moveTo>
                        <a:pt x="166" y="858"/>
                      </a:moveTo>
                      <a:cubicBezTo>
                        <a:pt x="125" y="857"/>
                        <a:pt x="84" y="856"/>
                        <a:pt x="43" y="856"/>
                      </a:cubicBezTo>
                      <a:cubicBezTo>
                        <a:pt x="43" y="839"/>
                        <a:pt x="43" y="823"/>
                        <a:pt x="43" y="807"/>
                      </a:cubicBezTo>
                      <a:cubicBezTo>
                        <a:pt x="84" y="810"/>
                        <a:pt x="125" y="813"/>
                        <a:pt x="166" y="815"/>
                      </a:cubicBezTo>
                      <a:cubicBezTo>
                        <a:pt x="166" y="830"/>
                        <a:pt x="166" y="844"/>
                        <a:pt x="166" y="858"/>
                      </a:cubicBezTo>
                      <a:close/>
                      <a:moveTo>
                        <a:pt x="166" y="688"/>
                      </a:moveTo>
                      <a:cubicBezTo>
                        <a:pt x="125" y="685"/>
                        <a:pt x="84" y="682"/>
                        <a:pt x="43" y="679"/>
                      </a:cubicBezTo>
                      <a:cubicBezTo>
                        <a:pt x="43" y="663"/>
                        <a:pt x="43" y="647"/>
                        <a:pt x="43" y="630"/>
                      </a:cubicBezTo>
                      <a:cubicBezTo>
                        <a:pt x="84" y="635"/>
                        <a:pt x="125" y="640"/>
                        <a:pt x="166" y="645"/>
                      </a:cubicBezTo>
                      <a:cubicBezTo>
                        <a:pt x="166" y="660"/>
                        <a:pt x="166" y="674"/>
                        <a:pt x="166" y="688"/>
                      </a:cubicBezTo>
                      <a:close/>
                      <a:moveTo>
                        <a:pt x="166" y="519"/>
                      </a:moveTo>
                      <a:cubicBezTo>
                        <a:pt x="125" y="513"/>
                        <a:pt x="84" y="508"/>
                        <a:pt x="43" y="502"/>
                      </a:cubicBezTo>
                      <a:cubicBezTo>
                        <a:pt x="43" y="486"/>
                        <a:pt x="43" y="470"/>
                        <a:pt x="43" y="454"/>
                      </a:cubicBezTo>
                      <a:cubicBezTo>
                        <a:pt x="84" y="461"/>
                        <a:pt x="125" y="468"/>
                        <a:pt x="166" y="475"/>
                      </a:cubicBezTo>
                      <a:cubicBezTo>
                        <a:pt x="166" y="490"/>
                        <a:pt x="166" y="504"/>
                        <a:pt x="166" y="519"/>
                      </a:cubicBezTo>
                      <a:close/>
                      <a:moveTo>
                        <a:pt x="166" y="349"/>
                      </a:moveTo>
                      <a:cubicBezTo>
                        <a:pt x="125" y="342"/>
                        <a:pt x="84" y="334"/>
                        <a:pt x="43" y="326"/>
                      </a:cubicBezTo>
                      <a:cubicBezTo>
                        <a:pt x="43" y="310"/>
                        <a:pt x="43" y="294"/>
                        <a:pt x="43" y="277"/>
                      </a:cubicBezTo>
                      <a:cubicBezTo>
                        <a:pt x="84" y="287"/>
                        <a:pt x="125" y="296"/>
                        <a:pt x="166" y="305"/>
                      </a:cubicBezTo>
                      <a:cubicBezTo>
                        <a:pt x="166" y="320"/>
                        <a:pt x="166" y="335"/>
                        <a:pt x="166" y="349"/>
                      </a:cubicBezTo>
                      <a:close/>
                      <a:moveTo>
                        <a:pt x="166" y="180"/>
                      </a:moveTo>
                      <a:cubicBezTo>
                        <a:pt x="43" y="150"/>
                        <a:pt x="43" y="150"/>
                        <a:pt x="43" y="150"/>
                      </a:cubicBezTo>
                      <a:cubicBezTo>
                        <a:pt x="43" y="101"/>
                        <a:pt x="43" y="101"/>
                        <a:pt x="43" y="101"/>
                      </a:cubicBezTo>
                      <a:cubicBezTo>
                        <a:pt x="166" y="135"/>
                        <a:pt x="166" y="135"/>
                        <a:pt x="166" y="135"/>
                      </a:cubicBezTo>
                      <a:lnTo>
                        <a:pt x="166" y="1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2" name="Freeform: Shape 62"/>
                <p:cNvSpPr>
                  <a:spLocks/>
                </p:cNvSpPr>
                <p:nvPr/>
              </p:nvSpPr>
              <p:spPr bwMode="auto">
                <a:xfrm>
                  <a:off x="6237649" y="1831669"/>
                  <a:ext cx="454320" cy="3502705"/>
                </a:xfrm>
                <a:custGeom>
                  <a:avLst/>
                  <a:gdLst>
                    <a:gd name="T0" fmla="*/ 101 w 238"/>
                    <a:gd name="T1" fmla="*/ 338 h 1833"/>
                    <a:gd name="T2" fmla="*/ 238 w 238"/>
                    <a:gd name="T3" fmla="*/ 1833 h 1833"/>
                    <a:gd name="T4" fmla="*/ 0 w 238"/>
                    <a:gd name="T5" fmla="*/ 116 h 1833"/>
                    <a:gd name="T6" fmla="*/ 191 w 238"/>
                    <a:gd name="T7" fmla="*/ 1675 h 1833"/>
                    <a:gd name="T8" fmla="*/ 124 w 238"/>
                    <a:gd name="T9" fmla="*/ 1613 h 1833"/>
                    <a:gd name="T10" fmla="*/ 191 w 238"/>
                    <a:gd name="T11" fmla="*/ 1675 h 1833"/>
                    <a:gd name="T12" fmla="*/ 124 w 238"/>
                    <a:gd name="T13" fmla="*/ 1569 h 1833"/>
                    <a:gd name="T14" fmla="*/ 191 w 238"/>
                    <a:gd name="T15" fmla="*/ 1529 h 1833"/>
                    <a:gd name="T16" fmla="*/ 191 w 238"/>
                    <a:gd name="T17" fmla="*/ 1487 h 1833"/>
                    <a:gd name="T18" fmla="*/ 124 w 238"/>
                    <a:gd name="T19" fmla="*/ 1429 h 1833"/>
                    <a:gd name="T20" fmla="*/ 191 w 238"/>
                    <a:gd name="T21" fmla="*/ 1487 h 1833"/>
                    <a:gd name="T22" fmla="*/ 124 w 238"/>
                    <a:gd name="T23" fmla="*/ 1386 h 1833"/>
                    <a:gd name="T24" fmla="*/ 191 w 238"/>
                    <a:gd name="T25" fmla="*/ 1341 h 1833"/>
                    <a:gd name="T26" fmla="*/ 191 w 238"/>
                    <a:gd name="T27" fmla="*/ 1299 h 1833"/>
                    <a:gd name="T28" fmla="*/ 124 w 238"/>
                    <a:gd name="T29" fmla="*/ 1245 h 1833"/>
                    <a:gd name="T30" fmla="*/ 191 w 238"/>
                    <a:gd name="T31" fmla="*/ 1299 h 1833"/>
                    <a:gd name="T32" fmla="*/ 124 w 238"/>
                    <a:gd name="T33" fmla="*/ 1202 h 1833"/>
                    <a:gd name="T34" fmla="*/ 191 w 238"/>
                    <a:gd name="T35" fmla="*/ 1153 h 1833"/>
                    <a:gd name="T36" fmla="*/ 191 w 238"/>
                    <a:gd name="T37" fmla="*/ 1111 h 1833"/>
                    <a:gd name="T38" fmla="*/ 124 w 238"/>
                    <a:gd name="T39" fmla="*/ 1062 h 1833"/>
                    <a:gd name="T40" fmla="*/ 191 w 238"/>
                    <a:gd name="T41" fmla="*/ 1111 h 1833"/>
                    <a:gd name="T42" fmla="*/ 124 w 238"/>
                    <a:gd name="T43" fmla="*/ 1018 h 1833"/>
                    <a:gd name="T44" fmla="*/ 191 w 238"/>
                    <a:gd name="T45" fmla="*/ 965 h 1833"/>
                    <a:gd name="T46" fmla="*/ 191 w 238"/>
                    <a:gd name="T47" fmla="*/ 923 h 1833"/>
                    <a:gd name="T48" fmla="*/ 124 w 238"/>
                    <a:gd name="T49" fmla="*/ 878 h 1833"/>
                    <a:gd name="T50" fmla="*/ 191 w 238"/>
                    <a:gd name="T51" fmla="*/ 923 h 1833"/>
                    <a:gd name="T52" fmla="*/ 124 w 238"/>
                    <a:gd name="T53" fmla="*/ 834 h 1833"/>
                    <a:gd name="T54" fmla="*/ 191 w 238"/>
                    <a:gd name="T55" fmla="*/ 777 h 1833"/>
                    <a:gd name="T56" fmla="*/ 191 w 238"/>
                    <a:gd name="T57" fmla="*/ 734 h 1833"/>
                    <a:gd name="T58" fmla="*/ 124 w 238"/>
                    <a:gd name="T59" fmla="*/ 694 h 1833"/>
                    <a:gd name="T60" fmla="*/ 191 w 238"/>
                    <a:gd name="T61" fmla="*/ 734 h 1833"/>
                    <a:gd name="T62" fmla="*/ 124 w 238"/>
                    <a:gd name="T63" fmla="*/ 650 h 1833"/>
                    <a:gd name="T64" fmla="*/ 191 w 238"/>
                    <a:gd name="T65" fmla="*/ 588 h 1833"/>
                    <a:gd name="T66" fmla="*/ 191 w 238"/>
                    <a:gd name="T67" fmla="*/ 546 h 1833"/>
                    <a:gd name="T68" fmla="*/ 124 w 238"/>
                    <a:gd name="T69" fmla="*/ 510 h 1833"/>
                    <a:gd name="T70" fmla="*/ 191 w 238"/>
                    <a:gd name="T71" fmla="*/ 546 h 1833"/>
                    <a:gd name="T72" fmla="*/ 124 w 238"/>
                    <a:gd name="T73" fmla="*/ 467 h 1833"/>
                    <a:gd name="T74" fmla="*/ 191 w 238"/>
                    <a:gd name="T75" fmla="*/ 400 h 1833"/>
                    <a:gd name="T76" fmla="*/ 191 w 238"/>
                    <a:gd name="T77" fmla="*/ 358 h 1833"/>
                    <a:gd name="T78" fmla="*/ 124 w 238"/>
                    <a:gd name="T79" fmla="*/ 326 h 1833"/>
                    <a:gd name="T80" fmla="*/ 191 w 238"/>
                    <a:gd name="T81" fmla="*/ 358 h 1833"/>
                    <a:gd name="T82" fmla="*/ 124 w 238"/>
                    <a:gd name="T83" fmla="*/ 283 h 1833"/>
                    <a:gd name="T84" fmla="*/ 191 w 238"/>
                    <a:gd name="T85" fmla="*/ 212 h 1833"/>
                    <a:gd name="T86" fmla="*/ 124 w 238"/>
                    <a:gd name="T87" fmla="*/ 143 h 1833"/>
                    <a:gd name="T88" fmla="*/ 191 w 238"/>
                    <a:gd name="T89" fmla="*/ 170 h 1833"/>
                    <a:gd name="T90" fmla="*/ 124 w 238"/>
                    <a:gd name="T91" fmla="*/ 143 h 1833"/>
                    <a:gd name="T92" fmla="*/ 191 w 238"/>
                    <a:gd name="T93" fmla="*/ 1717 h 1833"/>
                    <a:gd name="T94" fmla="*/ 124 w 238"/>
                    <a:gd name="T95" fmla="*/ 1753 h 1833"/>
                    <a:gd name="T96" fmla="*/ 83 w 238"/>
                    <a:gd name="T97" fmla="*/ 291 h 1833"/>
                    <a:gd name="T98" fmla="*/ 31 w 238"/>
                    <a:gd name="T99" fmla="*/ 270 h 1833"/>
                    <a:gd name="T100" fmla="*/ 83 w 238"/>
                    <a:gd name="T101" fmla="*/ 291 h 1833"/>
                    <a:gd name="T102" fmla="*/ 83 w 238"/>
                    <a:gd name="T103" fmla="*/ 160 h 1833"/>
                    <a:gd name="T104" fmla="*/ 31 w 238"/>
                    <a:gd name="T105" fmla="*/ 219 h 18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38" h="1833">
                      <a:moveTo>
                        <a:pt x="0" y="306"/>
                      </a:moveTo>
                      <a:cubicBezTo>
                        <a:pt x="101" y="338"/>
                        <a:pt x="101" y="338"/>
                        <a:pt x="101" y="338"/>
                      </a:cubicBezTo>
                      <a:cubicBezTo>
                        <a:pt x="101" y="1818"/>
                        <a:pt x="101" y="1818"/>
                        <a:pt x="101" y="1818"/>
                      </a:cubicBezTo>
                      <a:cubicBezTo>
                        <a:pt x="238" y="1833"/>
                        <a:pt x="238" y="1833"/>
                        <a:pt x="238" y="1833"/>
                      </a:cubicBezTo>
                      <a:cubicBezTo>
                        <a:pt x="238" y="0"/>
                        <a:pt x="238" y="0"/>
                        <a:pt x="238" y="0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lnTo>
                        <a:pt x="0" y="306"/>
                      </a:lnTo>
                      <a:close/>
                      <a:moveTo>
                        <a:pt x="191" y="1675"/>
                      </a:moveTo>
                      <a:cubicBezTo>
                        <a:pt x="169" y="1670"/>
                        <a:pt x="146" y="1666"/>
                        <a:pt x="124" y="1661"/>
                      </a:cubicBezTo>
                      <a:cubicBezTo>
                        <a:pt x="124" y="1645"/>
                        <a:pt x="124" y="1629"/>
                        <a:pt x="124" y="1613"/>
                      </a:cubicBezTo>
                      <a:cubicBezTo>
                        <a:pt x="146" y="1616"/>
                        <a:pt x="169" y="1620"/>
                        <a:pt x="191" y="1623"/>
                      </a:cubicBezTo>
                      <a:cubicBezTo>
                        <a:pt x="191" y="1640"/>
                        <a:pt x="191" y="1658"/>
                        <a:pt x="191" y="1675"/>
                      </a:cubicBezTo>
                      <a:close/>
                      <a:moveTo>
                        <a:pt x="191" y="1581"/>
                      </a:moveTo>
                      <a:cubicBezTo>
                        <a:pt x="169" y="1577"/>
                        <a:pt x="146" y="1573"/>
                        <a:pt x="124" y="1569"/>
                      </a:cubicBezTo>
                      <a:cubicBezTo>
                        <a:pt x="124" y="1553"/>
                        <a:pt x="124" y="1537"/>
                        <a:pt x="124" y="1521"/>
                      </a:cubicBezTo>
                      <a:cubicBezTo>
                        <a:pt x="146" y="1524"/>
                        <a:pt x="169" y="1526"/>
                        <a:pt x="191" y="1529"/>
                      </a:cubicBezTo>
                      <a:cubicBezTo>
                        <a:pt x="191" y="1546"/>
                        <a:pt x="191" y="1564"/>
                        <a:pt x="191" y="1581"/>
                      </a:cubicBezTo>
                      <a:close/>
                      <a:moveTo>
                        <a:pt x="191" y="1487"/>
                      </a:moveTo>
                      <a:cubicBezTo>
                        <a:pt x="169" y="1484"/>
                        <a:pt x="146" y="1481"/>
                        <a:pt x="124" y="1477"/>
                      </a:cubicBezTo>
                      <a:cubicBezTo>
                        <a:pt x="124" y="1461"/>
                        <a:pt x="124" y="1445"/>
                        <a:pt x="124" y="1429"/>
                      </a:cubicBezTo>
                      <a:cubicBezTo>
                        <a:pt x="146" y="1431"/>
                        <a:pt x="169" y="1433"/>
                        <a:pt x="191" y="1435"/>
                      </a:cubicBezTo>
                      <a:cubicBezTo>
                        <a:pt x="191" y="1452"/>
                        <a:pt x="191" y="1470"/>
                        <a:pt x="191" y="1487"/>
                      </a:cubicBezTo>
                      <a:close/>
                      <a:moveTo>
                        <a:pt x="191" y="1393"/>
                      </a:moveTo>
                      <a:cubicBezTo>
                        <a:pt x="169" y="1390"/>
                        <a:pt x="146" y="1388"/>
                        <a:pt x="124" y="1386"/>
                      </a:cubicBezTo>
                      <a:cubicBezTo>
                        <a:pt x="124" y="1369"/>
                        <a:pt x="124" y="1353"/>
                        <a:pt x="124" y="1337"/>
                      </a:cubicBezTo>
                      <a:cubicBezTo>
                        <a:pt x="146" y="1338"/>
                        <a:pt x="169" y="1340"/>
                        <a:pt x="191" y="1341"/>
                      </a:cubicBezTo>
                      <a:cubicBezTo>
                        <a:pt x="191" y="1358"/>
                        <a:pt x="191" y="1376"/>
                        <a:pt x="191" y="1393"/>
                      </a:cubicBezTo>
                      <a:close/>
                      <a:moveTo>
                        <a:pt x="191" y="1299"/>
                      </a:moveTo>
                      <a:cubicBezTo>
                        <a:pt x="169" y="1297"/>
                        <a:pt x="146" y="1295"/>
                        <a:pt x="124" y="1294"/>
                      </a:cubicBezTo>
                      <a:cubicBezTo>
                        <a:pt x="124" y="1278"/>
                        <a:pt x="124" y="1261"/>
                        <a:pt x="124" y="1245"/>
                      </a:cubicBezTo>
                      <a:cubicBezTo>
                        <a:pt x="146" y="1246"/>
                        <a:pt x="169" y="1246"/>
                        <a:pt x="191" y="1247"/>
                      </a:cubicBezTo>
                      <a:cubicBezTo>
                        <a:pt x="191" y="1264"/>
                        <a:pt x="191" y="1281"/>
                        <a:pt x="191" y="1299"/>
                      </a:cubicBezTo>
                      <a:close/>
                      <a:moveTo>
                        <a:pt x="191" y="1205"/>
                      </a:moveTo>
                      <a:cubicBezTo>
                        <a:pt x="169" y="1204"/>
                        <a:pt x="146" y="1203"/>
                        <a:pt x="124" y="1202"/>
                      </a:cubicBezTo>
                      <a:cubicBezTo>
                        <a:pt x="124" y="1186"/>
                        <a:pt x="124" y="1170"/>
                        <a:pt x="124" y="1153"/>
                      </a:cubicBezTo>
                      <a:cubicBezTo>
                        <a:pt x="146" y="1153"/>
                        <a:pt x="169" y="1153"/>
                        <a:pt x="191" y="1153"/>
                      </a:cubicBezTo>
                      <a:cubicBezTo>
                        <a:pt x="191" y="1170"/>
                        <a:pt x="191" y="1187"/>
                        <a:pt x="191" y="1205"/>
                      </a:cubicBezTo>
                      <a:close/>
                      <a:moveTo>
                        <a:pt x="191" y="1111"/>
                      </a:moveTo>
                      <a:cubicBezTo>
                        <a:pt x="169" y="1110"/>
                        <a:pt x="146" y="1110"/>
                        <a:pt x="124" y="1110"/>
                      </a:cubicBezTo>
                      <a:cubicBezTo>
                        <a:pt x="124" y="1094"/>
                        <a:pt x="124" y="1078"/>
                        <a:pt x="124" y="1062"/>
                      </a:cubicBezTo>
                      <a:cubicBezTo>
                        <a:pt x="146" y="1061"/>
                        <a:pt x="169" y="1060"/>
                        <a:pt x="191" y="1059"/>
                      </a:cubicBezTo>
                      <a:cubicBezTo>
                        <a:pt x="191" y="1076"/>
                        <a:pt x="191" y="1093"/>
                        <a:pt x="191" y="1111"/>
                      </a:cubicBezTo>
                      <a:close/>
                      <a:moveTo>
                        <a:pt x="191" y="1017"/>
                      </a:moveTo>
                      <a:cubicBezTo>
                        <a:pt x="169" y="1017"/>
                        <a:pt x="146" y="1018"/>
                        <a:pt x="124" y="1018"/>
                      </a:cubicBezTo>
                      <a:cubicBezTo>
                        <a:pt x="124" y="1002"/>
                        <a:pt x="124" y="986"/>
                        <a:pt x="124" y="970"/>
                      </a:cubicBezTo>
                      <a:cubicBezTo>
                        <a:pt x="146" y="968"/>
                        <a:pt x="169" y="966"/>
                        <a:pt x="191" y="965"/>
                      </a:cubicBezTo>
                      <a:cubicBezTo>
                        <a:pt x="191" y="982"/>
                        <a:pt x="191" y="999"/>
                        <a:pt x="191" y="1017"/>
                      </a:cubicBezTo>
                      <a:close/>
                      <a:moveTo>
                        <a:pt x="191" y="923"/>
                      </a:moveTo>
                      <a:cubicBezTo>
                        <a:pt x="169" y="924"/>
                        <a:pt x="146" y="925"/>
                        <a:pt x="124" y="926"/>
                      </a:cubicBezTo>
                      <a:cubicBezTo>
                        <a:pt x="124" y="910"/>
                        <a:pt x="124" y="894"/>
                        <a:pt x="124" y="878"/>
                      </a:cubicBezTo>
                      <a:cubicBezTo>
                        <a:pt x="146" y="875"/>
                        <a:pt x="169" y="873"/>
                        <a:pt x="191" y="871"/>
                      </a:cubicBezTo>
                      <a:cubicBezTo>
                        <a:pt x="191" y="888"/>
                        <a:pt x="191" y="905"/>
                        <a:pt x="191" y="923"/>
                      </a:cubicBezTo>
                      <a:close/>
                      <a:moveTo>
                        <a:pt x="191" y="828"/>
                      </a:moveTo>
                      <a:cubicBezTo>
                        <a:pt x="169" y="830"/>
                        <a:pt x="146" y="832"/>
                        <a:pt x="124" y="834"/>
                      </a:cubicBezTo>
                      <a:cubicBezTo>
                        <a:pt x="124" y="818"/>
                        <a:pt x="124" y="802"/>
                        <a:pt x="124" y="786"/>
                      </a:cubicBezTo>
                      <a:cubicBezTo>
                        <a:pt x="146" y="783"/>
                        <a:pt x="169" y="780"/>
                        <a:pt x="191" y="777"/>
                      </a:cubicBezTo>
                      <a:cubicBezTo>
                        <a:pt x="191" y="794"/>
                        <a:pt x="191" y="811"/>
                        <a:pt x="191" y="828"/>
                      </a:cubicBezTo>
                      <a:close/>
                      <a:moveTo>
                        <a:pt x="191" y="734"/>
                      </a:moveTo>
                      <a:cubicBezTo>
                        <a:pt x="169" y="737"/>
                        <a:pt x="146" y="740"/>
                        <a:pt x="124" y="742"/>
                      </a:cubicBezTo>
                      <a:cubicBezTo>
                        <a:pt x="124" y="726"/>
                        <a:pt x="124" y="710"/>
                        <a:pt x="124" y="694"/>
                      </a:cubicBezTo>
                      <a:cubicBezTo>
                        <a:pt x="146" y="690"/>
                        <a:pt x="169" y="686"/>
                        <a:pt x="191" y="682"/>
                      </a:cubicBezTo>
                      <a:cubicBezTo>
                        <a:pt x="191" y="700"/>
                        <a:pt x="191" y="717"/>
                        <a:pt x="191" y="734"/>
                      </a:cubicBezTo>
                      <a:close/>
                      <a:moveTo>
                        <a:pt x="191" y="640"/>
                      </a:moveTo>
                      <a:cubicBezTo>
                        <a:pt x="169" y="644"/>
                        <a:pt x="146" y="647"/>
                        <a:pt x="124" y="650"/>
                      </a:cubicBezTo>
                      <a:cubicBezTo>
                        <a:pt x="124" y="634"/>
                        <a:pt x="124" y="618"/>
                        <a:pt x="124" y="602"/>
                      </a:cubicBezTo>
                      <a:cubicBezTo>
                        <a:pt x="146" y="598"/>
                        <a:pt x="169" y="593"/>
                        <a:pt x="191" y="588"/>
                      </a:cubicBezTo>
                      <a:cubicBezTo>
                        <a:pt x="191" y="606"/>
                        <a:pt x="191" y="623"/>
                        <a:pt x="191" y="640"/>
                      </a:cubicBezTo>
                      <a:close/>
                      <a:moveTo>
                        <a:pt x="191" y="546"/>
                      </a:moveTo>
                      <a:cubicBezTo>
                        <a:pt x="169" y="550"/>
                        <a:pt x="146" y="554"/>
                        <a:pt x="124" y="559"/>
                      </a:cubicBezTo>
                      <a:cubicBezTo>
                        <a:pt x="124" y="542"/>
                        <a:pt x="124" y="526"/>
                        <a:pt x="124" y="510"/>
                      </a:cubicBezTo>
                      <a:cubicBezTo>
                        <a:pt x="146" y="505"/>
                        <a:pt x="169" y="500"/>
                        <a:pt x="191" y="494"/>
                      </a:cubicBezTo>
                      <a:cubicBezTo>
                        <a:pt x="191" y="512"/>
                        <a:pt x="191" y="529"/>
                        <a:pt x="191" y="546"/>
                      </a:cubicBezTo>
                      <a:close/>
                      <a:moveTo>
                        <a:pt x="191" y="452"/>
                      </a:moveTo>
                      <a:cubicBezTo>
                        <a:pt x="169" y="457"/>
                        <a:pt x="146" y="462"/>
                        <a:pt x="124" y="467"/>
                      </a:cubicBezTo>
                      <a:cubicBezTo>
                        <a:pt x="124" y="451"/>
                        <a:pt x="124" y="434"/>
                        <a:pt x="124" y="418"/>
                      </a:cubicBezTo>
                      <a:cubicBezTo>
                        <a:pt x="146" y="412"/>
                        <a:pt x="169" y="406"/>
                        <a:pt x="191" y="400"/>
                      </a:cubicBezTo>
                      <a:cubicBezTo>
                        <a:pt x="191" y="418"/>
                        <a:pt x="191" y="435"/>
                        <a:pt x="191" y="452"/>
                      </a:cubicBezTo>
                      <a:close/>
                      <a:moveTo>
                        <a:pt x="191" y="358"/>
                      </a:moveTo>
                      <a:cubicBezTo>
                        <a:pt x="169" y="364"/>
                        <a:pt x="146" y="369"/>
                        <a:pt x="124" y="375"/>
                      </a:cubicBezTo>
                      <a:cubicBezTo>
                        <a:pt x="124" y="359"/>
                        <a:pt x="124" y="343"/>
                        <a:pt x="124" y="326"/>
                      </a:cubicBezTo>
                      <a:cubicBezTo>
                        <a:pt x="146" y="320"/>
                        <a:pt x="169" y="313"/>
                        <a:pt x="191" y="306"/>
                      </a:cubicBezTo>
                      <a:cubicBezTo>
                        <a:pt x="191" y="323"/>
                        <a:pt x="191" y="341"/>
                        <a:pt x="191" y="358"/>
                      </a:cubicBezTo>
                      <a:close/>
                      <a:moveTo>
                        <a:pt x="191" y="264"/>
                      </a:moveTo>
                      <a:cubicBezTo>
                        <a:pt x="169" y="270"/>
                        <a:pt x="146" y="277"/>
                        <a:pt x="124" y="283"/>
                      </a:cubicBezTo>
                      <a:cubicBezTo>
                        <a:pt x="124" y="267"/>
                        <a:pt x="124" y="251"/>
                        <a:pt x="124" y="235"/>
                      </a:cubicBezTo>
                      <a:cubicBezTo>
                        <a:pt x="146" y="227"/>
                        <a:pt x="169" y="220"/>
                        <a:pt x="191" y="212"/>
                      </a:cubicBezTo>
                      <a:cubicBezTo>
                        <a:pt x="191" y="229"/>
                        <a:pt x="191" y="247"/>
                        <a:pt x="191" y="264"/>
                      </a:cubicBezTo>
                      <a:close/>
                      <a:moveTo>
                        <a:pt x="124" y="143"/>
                      </a:moveTo>
                      <a:cubicBezTo>
                        <a:pt x="191" y="118"/>
                        <a:pt x="191" y="118"/>
                        <a:pt x="191" y="118"/>
                      </a:cubicBezTo>
                      <a:cubicBezTo>
                        <a:pt x="191" y="170"/>
                        <a:pt x="191" y="170"/>
                        <a:pt x="191" y="170"/>
                      </a:cubicBezTo>
                      <a:cubicBezTo>
                        <a:pt x="124" y="191"/>
                        <a:pt x="124" y="191"/>
                        <a:pt x="124" y="191"/>
                      </a:cubicBezTo>
                      <a:lnTo>
                        <a:pt x="124" y="143"/>
                      </a:lnTo>
                      <a:close/>
                      <a:moveTo>
                        <a:pt x="124" y="1705"/>
                      </a:moveTo>
                      <a:cubicBezTo>
                        <a:pt x="191" y="1717"/>
                        <a:pt x="191" y="1717"/>
                        <a:pt x="191" y="1717"/>
                      </a:cubicBezTo>
                      <a:cubicBezTo>
                        <a:pt x="191" y="1769"/>
                        <a:pt x="191" y="1769"/>
                        <a:pt x="191" y="1769"/>
                      </a:cubicBezTo>
                      <a:cubicBezTo>
                        <a:pt x="124" y="1753"/>
                        <a:pt x="124" y="1753"/>
                        <a:pt x="124" y="1753"/>
                      </a:cubicBezTo>
                      <a:lnTo>
                        <a:pt x="124" y="1705"/>
                      </a:lnTo>
                      <a:close/>
                      <a:moveTo>
                        <a:pt x="83" y="291"/>
                      </a:moveTo>
                      <a:cubicBezTo>
                        <a:pt x="65" y="297"/>
                        <a:pt x="48" y="302"/>
                        <a:pt x="31" y="308"/>
                      </a:cubicBezTo>
                      <a:cubicBezTo>
                        <a:pt x="31" y="295"/>
                        <a:pt x="31" y="283"/>
                        <a:pt x="31" y="270"/>
                      </a:cubicBezTo>
                      <a:cubicBezTo>
                        <a:pt x="48" y="264"/>
                        <a:pt x="65" y="257"/>
                        <a:pt x="83" y="251"/>
                      </a:cubicBezTo>
                      <a:cubicBezTo>
                        <a:pt x="83" y="264"/>
                        <a:pt x="83" y="278"/>
                        <a:pt x="83" y="291"/>
                      </a:cubicBezTo>
                      <a:close/>
                      <a:moveTo>
                        <a:pt x="31" y="182"/>
                      </a:moveTo>
                      <a:cubicBezTo>
                        <a:pt x="83" y="160"/>
                        <a:pt x="83" y="160"/>
                        <a:pt x="83" y="160"/>
                      </a:cubicBezTo>
                      <a:cubicBezTo>
                        <a:pt x="83" y="201"/>
                        <a:pt x="83" y="201"/>
                        <a:pt x="83" y="201"/>
                      </a:cubicBezTo>
                      <a:cubicBezTo>
                        <a:pt x="31" y="219"/>
                        <a:pt x="31" y="219"/>
                        <a:pt x="31" y="219"/>
                      </a:cubicBezTo>
                      <a:lnTo>
                        <a:pt x="31" y="18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3" name="Freeform: Shape 63"/>
                <p:cNvSpPr>
                  <a:spLocks/>
                </p:cNvSpPr>
                <p:nvPr/>
              </p:nvSpPr>
              <p:spPr bwMode="auto">
                <a:xfrm>
                  <a:off x="6019628" y="2373459"/>
                  <a:ext cx="395572" cy="3043163"/>
                </a:xfrm>
                <a:custGeom>
                  <a:avLst/>
                  <a:gdLst>
                    <a:gd name="T0" fmla="*/ 207 w 207"/>
                    <a:gd name="T1" fmla="*/ 1543 h 1593"/>
                    <a:gd name="T2" fmla="*/ 0 w 207"/>
                    <a:gd name="T3" fmla="*/ 0 h 1593"/>
                    <a:gd name="T4" fmla="*/ 29 w 207"/>
                    <a:gd name="T5" fmla="*/ 94 h 1593"/>
                    <a:gd name="T6" fmla="*/ 180 w 207"/>
                    <a:gd name="T7" fmla="*/ 179 h 1593"/>
                    <a:gd name="T8" fmla="*/ 29 w 207"/>
                    <a:gd name="T9" fmla="*/ 94 h 1593"/>
                    <a:gd name="T10" fmla="*/ 180 w 207"/>
                    <a:gd name="T11" fmla="*/ 241 h 1593"/>
                    <a:gd name="T12" fmla="*/ 29 w 207"/>
                    <a:gd name="T13" fmla="*/ 241 h 1593"/>
                    <a:gd name="T14" fmla="*/ 29 w 207"/>
                    <a:gd name="T15" fmla="*/ 306 h 1593"/>
                    <a:gd name="T16" fmla="*/ 180 w 207"/>
                    <a:gd name="T17" fmla="*/ 378 h 1593"/>
                    <a:gd name="T18" fmla="*/ 29 w 207"/>
                    <a:gd name="T19" fmla="*/ 306 h 1593"/>
                    <a:gd name="T20" fmla="*/ 180 w 207"/>
                    <a:gd name="T21" fmla="*/ 441 h 1593"/>
                    <a:gd name="T22" fmla="*/ 29 w 207"/>
                    <a:gd name="T23" fmla="*/ 454 h 1593"/>
                    <a:gd name="T24" fmla="*/ 29 w 207"/>
                    <a:gd name="T25" fmla="*/ 519 h 1593"/>
                    <a:gd name="T26" fmla="*/ 180 w 207"/>
                    <a:gd name="T27" fmla="*/ 578 h 1593"/>
                    <a:gd name="T28" fmla="*/ 29 w 207"/>
                    <a:gd name="T29" fmla="*/ 519 h 1593"/>
                    <a:gd name="T30" fmla="*/ 180 w 207"/>
                    <a:gd name="T31" fmla="*/ 641 h 1593"/>
                    <a:gd name="T32" fmla="*/ 29 w 207"/>
                    <a:gd name="T33" fmla="*/ 666 h 1593"/>
                    <a:gd name="T34" fmla="*/ 29 w 207"/>
                    <a:gd name="T35" fmla="*/ 731 h 1593"/>
                    <a:gd name="T36" fmla="*/ 180 w 207"/>
                    <a:gd name="T37" fmla="*/ 777 h 1593"/>
                    <a:gd name="T38" fmla="*/ 29 w 207"/>
                    <a:gd name="T39" fmla="*/ 731 h 1593"/>
                    <a:gd name="T40" fmla="*/ 180 w 207"/>
                    <a:gd name="T41" fmla="*/ 841 h 1593"/>
                    <a:gd name="T42" fmla="*/ 29 w 207"/>
                    <a:gd name="T43" fmla="*/ 878 h 1593"/>
                    <a:gd name="T44" fmla="*/ 29 w 207"/>
                    <a:gd name="T45" fmla="*/ 943 h 1593"/>
                    <a:gd name="T46" fmla="*/ 180 w 207"/>
                    <a:gd name="T47" fmla="*/ 976 h 1593"/>
                    <a:gd name="T48" fmla="*/ 29 w 207"/>
                    <a:gd name="T49" fmla="*/ 943 h 1593"/>
                    <a:gd name="T50" fmla="*/ 180 w 207"/>
                    <a:gd name="T51" fmla="*/ 1041 h 1593"/>
                    <a:gd name="T52" fmla="*/ 29 w 207"/>
                    <a:gd name="T53" fmla="*/ 1091 h 1593"/>
                    <a:gd name="T54" fmla="*/ 29 w 207"/>
                    <a:gd name="T55" fmla="*/ 1156 h 1593"/>
                    <a:gd name="T56" fmla="*/ 180 w 207"/>
                    <a:gd name="T57" fmla="*/ 1175 h 1593"/>
                    <a:gd name="T58" fmla="*/ 29 w 207"/>
                    <a:gd name="T59" fmla="*/ 1156 h 1593"/>
                    <a:gd name="T60" fmla="*/ 180 w 207"/>
                    <a:gd name="T61" fmla="*/ 1241 h 1593"/>
                    <a:gd name="T62" fmla="*/ 29 w 207"/>
                    <a:gd name="T63" fmla="*/ 1303 h 1593"/>
                    <a:gd name="T64" fmla="*/ 29 w 207"/>
                    <a:gd name="T65" fmla="*/ 1368 h 1593"/>
                    <a:gd name="T66" fmla="*/ 180 w 207"/>
                    <a:gd name="T67" fmla="*/ 1375 h 1593"/>
                    <a:gd name="T68" fmla="*/ 29 w 207"/>
                    <a:gd name="T69" fmla="*/ 1368 h 1593"/>
                    <a:gd name="T70" fmla="*/ 180 w 207"/>
                    <a:gd name="T71" fmla="*/ 1441 h 1593"/>
                    <a:gd name="T72" fmla="*/ 29 w 207"/>
                    <a:gd name="T73" fmla="*/ 1515 h 1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7" h="1593">
                      <a:moveTo>
                        <a:pt x="0" y="1593"/>
                      </a:moveTo>
                      <a:cubicBezTo>
                        <a:pt x="207" y="1543"/>
                        <a:pt x="207" y="1543"/>
                        <a:pt x="207" y="1543"/>
                      </a:cubicBezTo>
                      <a:cubicBezTo>
                        <a:pt x="207" y="68"/>
                        <a:pt x="207" y="68"/>
                        <a:pt x="207" y="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593"/>
                      </a:lnTo>
                      <a:close/>
                      <a:moveTo>
                        <a:pt x="29" y="94"/>
                      </a:moveTo>
                      <a:cubicBezTo>
                        <a:pt x="180" y="141"/>
                        <a:pt x="180" y="141"/>
                        <a:pt x="180" y="141"/>
                      </a:cubicBezTo>
                      <a:cubicBezTo>
                        <a:pt x="180" y="179"/>
                        <a:pt x="180" y="179"/>
                        <a:pt x="180" y="179"/>
                      </a:cubicBezTo>
                      <a:cubicBezTo>
                        <a:pt x="29" y="135"/>
                        <a:pt x="29" y="135"/>
                        <a:pt x="29" y="135"/>
                      </a:cubicBezTo>
                      <a:lnTo>
                        <a:pt x="29" y="94"/>
                      </a:lnTo>
                      <a:close/>
                      <a:moveTo>
                        <a:pt x="29" y="200"/>
                      </a:moveTo>
                      <a:cubicBezTo>
                        <a:pt x="79" y="214"/>
                        <a:pt x="130" y="228"/>
                        <a:pt x="180" y="241"/>
                      </a:cubicBezTo>
                      <a:cubicBezTo>
                        <a:pt x="180" y="254"/>
                        <a:pt x="180" y="266"/>
                        <a:pt x="180" y="279"/>
                      </a:cubicBezTo>
                      <a:cubicBezTo>
                        <a:pt x="130" y="266"/>
                        <a:pt x="79" y="254"/>
                        <a:pt x="29" y="241"/>
                      </a:cubicBezTo>
                      <a:cubicBezTo>
                        <a:pt x="29" y="228"/>
                        <a:pt x="29" y="214"/>
                        <a:pt x="29" y="200"/>
                      </a:cubicBezTo>
                      <a:close/>
                      <a:moveTo>
                        <a:pt x="29" y="306"/>
                      </a:moveTo>
                      <a:cubicBezTo>
                        <a:pt x="79" y="318"/>
                        <a:pt x="130" y="330"/>
                        <a:pt x="180" y="341"/>
                      </a:cubicBezTo>
                      <a:cubicBezTo>
                        <a:pt x="180" y="354"/>
                        <a:pt x="180" y="366"/>
                        <a:pt x="180" y="378"/>
                      </a:cubicBezTo>
                      <a:cubicBezTo>
                        <a:pt x="130" y="368"/>
                        <a:pt x="79" y="358"/>
                        <a:pt x="29" y="348"/>
                      </a:cubicBezTo>
                      <a:cubicBezTo>
                        <a:pt x="29" y="334"/>
                        <a:pt x="29" y="320"/>
                        <a:pt x="29" y="306"/>
                      </a:cubicBezTo>
                      <a:close/>
                      <a:moveTo>
                        <a:pt x="29" y="413"/>
                      </a:moveTo>
                      <a:cubicBezTo>
                        <a:pt x="79" y="422"/>
                        <a:pt x="130" y="432"/>
                        <a:pt x="180" y="441"/>
                      </a:cubicBezTo>
                      <a:cubicBezTo>
                        <a:pt x="180" y="453"/>
                        <a:pt x="180" y="466"/>
                        <a:pt x="180" y="478"/>
                      </a:cubicBezTo>
                      <a:cubicBezTo>
                        <a:pt x="130" y="470"/>
                        <a:pt x="79" y="462"/>
                        <a:pt x="29" y="454"/>
                      </a:cubicBezTo>
                      <a:cubicBezTo>
                        <a:pt x="29" y="440"/>
                        <a:pt x="29" y="426"/>
                        <a:pt x="29" y="413"/>
                      </a:cubicBezTo>
                      <a:close/>
                      <a:moveTo>
                        <a:pt x="29" y="519"/>
                      </a:moveTo>
                      <a:cubicBezTo>
                        <a:pt x="79" y="526"/>
                        <a:pt x="130" y="534"/>
                        <a:pt x="180" y="541"/>
                      </a:cubicBezTo>
                      <a:cubicBezTo>
                        <a:pt x="180" y="553"/>
                        <a:pt x="180" y="565"/>
                        <a:pt x="180" y="578"/>
                      </a:cubicBezTo>
                      <a:cubicBezTo>
                        <a:pt x="130" y="572"/>
                        <a:pt x="79" y="566"/>
                        <a:pt x="29" y="560"/>
                      </a:cubicBezTo>
                      <a:cubicBezTo>
                        <a:pt x="29" y="546"/>
                        <a:pt x="29" y="532"/>
                        <a:pt x="29" y="519"/>
                      </a:cubicBezTo>
                      <a:close/>
                      <a:moveTo>
                        <a:pt x="29" y="625"/>
                      </a:moveTo>
                      <a:cubicBezTo>
                        <a:pt x="79" y="630"/>
                        <a:pt x="130" y="636"/>
                        <a:pt x="180" y="641"/>
                      </a:cubicBezTo>
                      <a:cubicBezTo>
                        <a:pt x="180" y="653"/>
                        <a:pt x="180" y="665"/>
                        <a:pt x="180" y="677"/>
                      </a:cubicBezTo>
                      <a:cubicBezTo>
                        <a:pt x="130" y="674"/>
                        <a:pt x="79" y="670"/>
                        <a:pt x="29" y="666"/>
                      </a:cubicBezTo>
                      <a:cubicBezTo>
                        <a:pt x="29" y="652"/>
                        <a:pt x="29" y="639"/>
                        <a:pt x="29" y="625"/>
                      </a:cubicBezTo>
                      <a:close/>
                      <a:moveTo>
                        <a:pt x="29" y="731"/>
                      </a:moveTo>
                      <a:cubicBezTo>
                        <a:pt x="79" y="734"/>
                        <a:pt x="130" y="738"/>
                        <a:pt x="180" y="741"/>
                      </a:cubicBezTo>
                      <a:cubicBezTo>
                        <a:pt x="180" y="753"/>
                        <a:pt x="180" y="765"/>
                        <a:pt x="180" y="777"/>
                      </a:cubicBezTo>
                      <a:cubicBezTo>
                        <a:pt x="130" y="775"/>
                        <a:pt x="79" y="774"/>
                        <a:pt x="29" y="772"/>
                      </a:cubicBezTo>
                      <a:cubicBezTo>
                        <a:pt x="29" y="759"/>
                        <a:pt x="29" y="745"/>
                        <a:pt x="29" y="731"/>
                      </a:cubicBezTo>
                      <a:close/>
                      <a:moveTo>
                        <a:pt x="29" y="837"/>
                      </a:moveTo>
                      <a:cubicBezTo>
                        <a:pt x="79" y="838"/>
                        <a:pt x="130" y="840"/>
                        <a:pt x="180" y="841"/>
                      </a:cubicBezTo>
                      <a:cubicBezTo>
                        <a:pt x="180" y="853"/>
                        <a:pt x="180" y="865"/>
                        <a:pt x="180" y="876"/>
                      </a:cubicBezTo>
                      <a:cubicBezTo>
                        <a:pt x="130" y="877"/>
                        <a:pt x="79" y="878"/>
                        <a:pt x="29" y="878"/>
                      </a:cubicBezTo>
                      <a:cubicBezTo>
                        <a:pt x="29" y="865"/>
                        <a:pt x="29" y="851"/>
                        <a:pt x="29" y="837"/>
                      </a:cubicBezTo>
                      <a:close/>
                      <a:moveTo>
                        <a:pt x="29" y="943"/>
                      </a:moveTo>
                      <a:cubicBezTo>
                        <a:pt x="79" y="943"/>
                        <a:pt x="130" y="942"/>
                        <a:pt x="180" y="941"/>
                      </a:cubicBezTo>
                      <a:cubicBezTo>
                        <a:pt x="180" y="953"/>
                        <a:pt x="180" y="964"/>
                        <a:pt x="180" y="976"/>
                      </a:cubicBezTo>
                      <a:cubicBezTo>
                        <a:pt x="130" y="979"/>
                        <a:pt x="79" y="982"/>
                        <a:pt x="29" y="985"/>
                      </a:cubicBezTo>
                      <a:cubicBezTo>
                        <a:pt x="29" y="971"/>
                        <a:pt x="29" y="957"/>
                        <a:pt x="29" y="943"/>
                      </a:cubicBezTo>
                      <a:close/>
                      <a:moveTo>
                        <a:pt x="29" y="1049"/>
                      </a:moveTo>
                      <a:cubicBezTo>
                        <a:pt x="79" y="1047"/>
                        <a:pt x="130" y="1044"/>
                        <a:pt x="180" y="1041"/>
                      </a:cubicBezTo>
                      <a:cubicBezTo>
                        <a:pt x="180" y="1053"/>
                        <a:pt x="180" y="1064"/>
                        <a:pt x="180" y="1076"/>
                      </a:cubicBezTo>
                      <a:cubicBezTo>
                        <a:pt x="130" y="1081"/>
                        <a:pt x="79" y="1086"/>
                        <a:pt x="29" y="1091"/>
                      </a:cubicBezTo>
                      <a:cubicBezTo>
                        <a:pt x="29" y="1077"/>
                        <a:pt x="29" y="1063"/>
                        <a:pt x="29" y="1049"/>
                      </a:cubicBezTo>
                      <a:close/>
                      <a:moveTo>
                        <a:pt x="29" y="1156"/>
                      </a:moveTo>
                      <a:cubicBezTo>
                        <a:pt x="79" y="1151"/>
                        <a:pt x="130" y="1146"/>
                        <a:pt x="180" y="1141"/>
                      </a:cubicBezTo>
                      <a:cubicBezTo>
                        <a:pt x="180" y="1152"/>
                        <a:pt x="180" y="1164"/>
                        <a:pt x="180" y="1175"/>
                      </a:cubicBezTo>
                      <a:cubicBezTo>
                        <a:pt x="130" y="1183"/>
                        <a:pt x="79" y="1190"/>
                        <a:pt x="29" y="1197"/>
                      </a:cubicBezTo>
                      <a:cubicBezTo>
                        <a:pt x="29" y="1183"/>
                        <a:pt x="29" y="1169"/>
                        <a:pt x="29" y="1156"/>
                      </a:cubicBezTo>
                      <a:close/>
                      <a:moveTo>
                        <a:pt x="29" y="1262"/>
                      </a:moveTo>
                      <a:cubicBezTo>
                        <a:pt x="79" y="1255"/>
                        <a:pt x="130" y="1248"/>
                        <a:pt x="180" y="1241"/>
                      </a:cubicBezTo>
                      <a:cubicBezTo>
                        <a:pt x="180" y="1252"/>
                        <a:pt x="180" y="1264"/>
                        <a:pt x="180" y="1275"/>
                      </a:cubicBezTo>
                      <a:cubicBezTo>
                        <a:pt x="130" y="1284"/>
                        <a:pt x="79" y="1294"/>
                        <a:pt x="29" y="1303"/>
                      </a:cubicBezTo>
                      <a:cubicBezTo>
                        <a:pt x="29" y="1289"/>
                        <a:pt x="29" y="1276"/>
                        <a:pt x="29" y="1262"/>
                      </a:cubicBezTo>
                      <a:close/>
                      <a:moveTo>
                        <a:pt x="29" y="1368"/>
                      </a:moveTo>
                      <a:cubicBezTo>
                        <a:pt x="79" y="1359"/>
                        <a:pt x="130" y="1350"/>
                        <a:pt x="180" y="1341"/>
                      </a:cubicBezTo>
                      <a:cubicBezTo>
                        <a:pt x="180" y="1352"/>
                        <a:pt x="180" y="1363"/>
                        <a:pt x="180" y="1375"/>
                      </a:cubicBezTo>
                      <a:cubicBezTo>
                        <a:pt x="130" y="1386"/>
                        <a:pt x="79" y="1398"/>
                        <a:pt x="29" y="1409"/>
                      </a:cubicBezTo>
                      <a:cubicBezTo>
                        <a:pt x="29" y="1395"/>
                        <a:pt x="29" y="1382"/>
                        <a:pt x="29" y="1368"/>
                      </a:cubicBezTo>
                      <a:close/>
                      <a:moveTo>
                        <a:pt x="29" y="1474"/>
                      </a:moveTo>
                      <a:cubicBezTo>
                        <a:pt x="180" y="1441"/>
                        <a:pt x="180" y="1441"/>
                        <a:pt x="180" y="1441"/>
                      </a:cubicBezTo>
                      <a:cubicBezTo>
                        <a:pt x="180" y="1474"/>
                        <a:pt x="180" y="1474"/>
                        <a:pt x="180" y="1474"/>
                      </a:cubicBezTo>
                      <a:cubicBezTo>
                        <a:pt x="29" y="1515"/>
                        <a:pt x="29" y="1515"/>
                        <a:pt x="29" y="1515"/>
                      </a:cubicBezTo>
                      <a:lnTo>
                        <a:pt x="29" y="14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4" name="Freeform: Shape 64"/>
                <p:cNvSpPr>
                  <a:spLocks/>
                </p:cNvSpPr>
                <p:nvPr/>
              </p:nvSpPr>
              <p:spPr bwMode="auto">
                <a:xfrm>
                  <a:off x="5227178" y="2377376"/>
                  <a:ext cx="759812" cy="3036635"/>
                </a:xfrm>
                <a:custGeom>
                  <a:avLst/>
                  <a:gdLst>
                    <a:gd name="T0" fmla="*/ 329 w 398"/>
                    <a:gd name="T1" fmla="*/ 1511 h 1590"/>
                    <a:gd name="T2" fmla="*/ 263 w 398"/>
                    <a:gd name="T3" fmla="*/ 1423 h 1590"/>
                    <a:gd name="T4" fmla="*/ 263 w 398"/>
                    <a:gd name="T5" fmla="*/ 1299 h 1590"/>
                    <a:gd name="T6" fmla="*/ 329 w 398"/>
                    <a:gd name="T7" fmla="*/ 1222 h 1590"/>
                    <a:gd name="T8" fmla="*/ 329 w 398"/>
                    <a:gd name="T9" fmla="*/ 1189 h 1590"/>
                    <a:gd name="T10" fmla="*/ 329 w 398"/>
                    <a:gd name="T11" fmla="*/ 1029 h 1590"/>
                    <a:gd name="T12" fmla="*/ 263 w 398"/>
                    <a:gd name="T13" fmla="*/ 950 h 1590"/>
                    <a:gd name="T14" fmla="*/ 263 w 398"/>
                    <a:gd name="T15" fmla="*/ 827 h 1590"/>
                    <a:gd name="T16" fmla="*/ 329 w 398"/>
                    <a:gd name="T17" fmla="*/ 740 h 1590"/>
                    <a:gd name="T18" fmla="*/ 329 w 398"/>
                    <a:gd name="T19" fmla="*/ 707 h 1590"/>
                    <a:gd name="T20" fmla="*/ 329 w 398"/>
                    <a:gd name="T21" fmla="*/ 627 h 1590"/>
                    <a:gd name="T22" fmla="*/ 263 w 398"/>
                    <a:gd name="T23" fmla="*/ 478 h 1590"/>
                    <a:gd name="T24" fmla="*/ 263 w 398"/>
                    <a:gd name="T25" fmla="*/ 355 h 1590"/>
                    <a:gd name="T26" fmla="*/ 329 w 398"/>
                    <a:gd name="T27" fmla="*/ 258 h 1590"/>
                    <a:gd name="T28" fmla="*/ 329 w 398"/>
                    <a:gd name="T29" fmla="*/ 225 h 1590"/>
                    <a:gd name="T30" fmla="*/ 177 w 398"/>
                    <a:gd name="T31" fmla="*/ 145 h 1590"/>
                    <a:gd name="T32" fmla="*/ 219 w 398"/>
                    <a:gd name="T33" fmla="*/ 209 h 1590"/>
                    <a:gd name="T34" fmla="*/ 219 w 398"/>
                    <a:gd name="T35" fmla="*/ 330 h 1590"/>
                    <a:gd name="T36" fmla="*/ 176 w 398"/>
                    <a:gd name="T37" fmla="*/ 416 h 1590"/>
                    <a:gd name="T38" fmla="*/ 176 w 398"/>
                    <a:gd name="T39" fmla="*/ 452 h 1590"/>
                    <a:gd name="T40" fmla="*/ 176 w 398"/>
                    <a:gd name="T41" fmla="*/ 605 h 1590"/>
                    <a:gd name="T42" fmla="*/ 218 w 398"/>
                    <a:gd name="T43" fmla="*/ 675 h 1590"/>
                    <a:gd name="T44" fmla="*/ 218 w 398"/>
                    <a:gd name="T45" fmla="*/ 795 h 1590"/>
                    <a:gd name="T46" fmla="*/ 175 w 398"/>
                    <a:gd name="T47" fmla="*/ 875 h 1590"/>
                    <a:gd name="T48" fmla="*/ 175 w 398"/>
                    <a:gd name="T49" fmla="*/ 911 h 1590"/>
                    <a:gd name="T50" fmla="*/ 175 w 398"/>
                    <a:gd name="T51" fmla="*/ 1064 h 1590"/>
                    <a:gd name="T52" fmla="*/ 217 w 398"/>
                    <a:gd name="T53" fmla="*/ 1141 h 1590"/>
                    <a:gd name="T54" fmla="*/ 217 w 398"/>
                    <a:gd name="T55" fmla="*/ 1261 h 1590"/>
                    <a:gd name="T56" fmla="*/ 174 w 398"/>
                    <a:gd name="T57" fmla="*/ 1335 h 1590"/>
                    <a:gd name="T58" fmla="*/ 174 w 398"/>
                    <a:gd name="T59" fmla="*/ 1371 h 1590"/>
                    <a:gd name="T60" fmla="*/ 139 w 398"/>
                    <a:gd name="T61" fmla="*/ 1485 h 1590"/>
                    <a:gd name="T62" fmla="*/ 109 w 398"/>
                    <a:gd name="T63" fmla="*/ 1405 h 1590"/>
                    <a:gd name="T64" fmla="*/ 139 w 398"/>
                    <a:gd name="T65" fmla="*/ 1294 h 1590"/>
                    <a:gd name="T66" fmla="*/ 139 w 398"/>
                    <a:gd name="T67" fmla="*/ 1218 h 1590"/>
                    <a:gd name="T68" fmla="*/ 109 w 398"/>
                    <a:gd name="T69" fmla="*/ 1180 h 1590"/>
                    <a:gd name="T70" fmla="*/ 109 w 398"/>
                    <a:gd name="T71" fmla="*/ 1030 h 1590"/>
                    <a:gd name="T72" fmla="*/ 109 w 398"/>
                    <a:gd name="T73" fmla="*/ 955 h 1590"/>
                    <a:gd name="T74" fmla="*/ 109 w 398"/>
                    <a:gd name="T75" fmla="*/ 842 h 1590"/>
                    <a:gd name="T76" fmla="*/ 139 w 398"/>
                    <a:gd name="T77" fmla="*/ 763 h 1590"/>
                    <a:gd name="T78" fmla="*/ 139 w 398"/>
                    <a:gd name="T79" fmla="*/ 727 h 1590"/>
                    <a:gd name="T80" fmla="*/ 139 w 398"/>
                    <a:gd name="T81" fmla="*/ 575 h 1590"/>
                    <a:gd name="T82" fmla="*/ 109 w 398"/>
                    <a:gd name="T83" fmla="*/ 505 h 1590"/>
                    <a:gd name="T84" fmla="*/ 109 w 398"/>
                    <a:gd name="T85" fmla="*/ 392 h 1590"/>
                    <a:gd name="T86" fmla="*/ 139 w 398"/>
                    <a:gd name="T87" fmla="*/ 348 h 1590"/>
                    <a:gd name="T88" fmla="*/ 139 w 398"/>
                    <a:gd name="T89" fmla="*/ 272 h 1590"/>
                    <a:gd name="T90" fmla="*/ 81 w 398"/>
                    <a:gd name="T91" fmla="*/ 1478 h 1590"/>
                    <a:gd name="T92" fmla="*/ 54 w 398"/>
                    <a:gd name="T93" fmla="*/ 1400 h 1590"/>
                    <a:gd name="T94" fmla="*/ 54 w 398"/>
                    <a:gd name="T95" fmla="*/ 1291 h 1590"/>
                    <a:gd name="T96" fmla="*/ 80 w 398"/>
                    <a:gd name="T97" fmla="*/ 1218 h 1590"/>
                    <a:gd name="T98" fmla="*/ 80 w 398"/>
                    <a:gd name="T99" fmla="*/ 1180 h 1590"/>
                    <a:gd name="T100" fmla="*/ 79 w 398"/>
                    <a:gd name="T101" fmla="*/ 1031 h 1590"/>
                    <a:gd name="T102" fmla="*/ 53 w 398"/>
                    <a:gd name="T103" fmla="*/ 958 h 1590"/>
                    <a:gd name="T104" fmla="*/ 52 w 398"/>
                    <a:gd name="T105" fmla="*/ 848 h 1590"/>
                    <a:gd name="T106" fmla="*/ 79 w 398"/>
                    <a:gd name="T107" fmla="*/ 771 h 1590"/>
                    <a:gd name="T108" fmla="*/ 79 w 398"/>
                    <a:gd name="T109" fmla="*/ 734 h 1590"/>
                    <a:gd name="T110" fmla="*/ 78 w 398"/>
                    <a:gd name="T111" fmla="*/ 585 h 1590"/>
                    <a:gd name="T112" fmla="*/ 51 w 398"/>
                    <a:gd name="T113" fmla="*/ 515 h 1590"/>
                    <a:gd name="T114" fmla="*/ 51 w 398"/>
                    <a:gd name="T115" fmla="*/ 406 h 1590"/>
                    <a:gd name="T116" fmla="*/ 78 w 398"/>
                    <a:gd name="T117" fmla="*/ 325 h 1590"/>
                    <a:gd name="T118" fmla="*/ 77 w 398"/>
                    <a:gd name="T119" fmla="*/ 287 h 1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98" h="1590">
                      <a:moveTo>
                        <a:pt x="0" y="1529"/>
                      </a:moveTo>
                      <a:cubicBezTo>
                        <a:pt x="398" y="1590"/>
                        <a:pt x="398" y="1590"/>
                        <a:pt x="398" y="1590"/>
                      </a:cubicBezTo>
                      <a:cubicBezTo>
                        <a:pt x="398" y="0"/>
                        <a:pt x="398" y="0"/>
                        <a:pt x="398" y="0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lnTo>
                        <a:pt x="0" y="1529"/>
                      </a:lnTo>
                      <a:close/>
                      <a:moveTo>
                        <a:pt x="329" y="1511"/>
                      </a:moveTo>
                      <a:cubicBezTo>
                        <a:pt x="263" y="1501"/>
                        <a:pt x="263" y="1501"/>
                        <a:pt x="263" y="1501"/>
                      </a:cubicBezTo>
                      <a:cubicBezTo>
                        <a:pt x="263" y="1457"/>
                        <a:pt x="263" y="1457"/>
                        <a:pt x="263" y="1457"/>
                      </a:cubicBezTo>
                      <a:cubicBezTo>
                        <a:pt x="329" y="1463"/>
                        <a:pt x="329" y="1463"/>
                        <a:pt x="329" y="1463"/>
                      </a:cubicBezTo>
                      <a:lnTo>
                        <a:pt x="329" y="1511"/>
                      </a:lnTo>
                      <a:close/>
                      <a:moveTo>
                        <a:pt x="329" y="1430"/>
                      </a:moveTo>
                      <a:cubicBezTo>
                        <a:pt x="307" y="1428"/>
                        <a:pt x="285" y="1425"/>
                        <a:pt x="263" y="1423"/>
                      </a:cubicBezTo>
                      <a:cubicBezTo>
                        <a:pt x="263" y="1408"/>
                        <a:pt x="263" y="1393"/>
                        <a:pt x="263" y="1378"/>
                      </a:cubicBezTo>
                      <a:cubicBezTo>
                        <a:pt x="285" y="1380"/>
                        <a:pt x="307" y="1381"/>
                        <a:pt x="329" y="1382"/>
                      </a:cubicBezTo>
                      <a:cubicBezTo>
                        <a:pt x="329" y="1398"/>
                        <a:pt x="329" y="1414"/>
                        <a:pt x="329" y="1430"/>
                      </a:cubicBezTo>
                      <a:close/>
                      <a:moveTo>
                        <a:pt x="329" y="1350"/>
                      </a:moveTo>
                      <a:cubicBezTo>
                        <a:pt x="307" y="1348"/>
                        <a:pt x="285" y="1346"/>
                        <a:pt x="263" y="1344"/>
                      </a:cubicBezTo>
                      <a:cubicBezTo>
                        <a:pt x="263" y="1329"/>
                        <a:pt x="263" y="1314"/>
                        <a:pt x="263" y="1299"/>
                      </a:cubicBezTo>
                      <a:cubicBezTo>
                        <a:pt x="285" y="1300"/>
                        <a:pt x="307" y="1301"/>
                        <a:pt x="329" y="1302"/>
                      </a:cubicBezTo>
                      <a:cubicBezTo>
                        <a:pt x="329" y="1318"/>
                        <a:pt x="329" y="1334"/>
                        <a:pt x="329" y="1350"/>
                      </a:cubicBezTo>
                      <a:close/>
                      <a:moveTo>
                        <a:pt x="329" y="1270"/>
                      </a:moveTo>
                      <a:cubicBezTo>
                        <a:pt x="307" y="1268"/>
                        <a:pt x="285" y="1267"/>
                        <a:pt x="263" y="1265"/>
                      </a:cubicBezTo>
                      <a:cubicBezTo>
                        <a:pt x="263" y="1250"/>
                        <a:pt x="263" y="1236"/>
                        <a:pt x="263" y="1221"/>
                      </a:cubicBezTo>
                      <a:cubicBezTo>
                        <a:pt x="285" y="1221"/>
                        <a:pt x="307" y="1221"/>
                        <a:pt x="329" y="1222"/>
                      </a:cubicBezTo>
                      <a:cubicBezTo>
                        <a:pt x="329" y="1238"/>
                        <a:pt x="329" y="1254"/>
                        <a:pt x="329" y="1270"/>
                      </a:cubicBezTo>
                      <a:close/>
                      <a:moveTo>
                        <a:pt x="329" y="1189"/>
                      </a:moveTo>
                      <a:cubicBezTo>
                        <a:pt x="307" y="1188"/>
                        <a:pt x="285" y="1187"/>
                        <a:pt x="263" y="1186"/>
                      </a:cubicBezTo>
                      <a:cubicBezTo>
                        <a:pt x="263" y="1172"/>
                        <a:pt x="263" y="1157"/>
                        <a:pt x="263" y="1142"/>
                      </a:cubicBezTo>
                      <a:cubicBezTo>
                        <a:pt x="285" y="1142"/>
                        <a:pt x="307" y="1142"/>
                        <a:pt x="329" y="1141"/>
                      </a:cubicBezTo>
                      <a:cubicBezTo>
                        <a:pt x="329" y="1157"/>
                        <a:pt x="329" y="1173"/>
                        <a:pt x="329" y="1189"/>
                      </a:cubicBezTo>
                      <a:close/>
                      <a:moveTo>
                        <a:pt x="329" y="1109"/>
                      </a:moveTo>
                      <a:cubicBezTo>
                        <a:pt x="307" y="1108"/>
                        <a:pt x="285" y="1108"/>
                        <a:pt x="263" y="1108"/>
                      </a:cubicBezTo>
                      <a:cubicBezTo>
                        <a:pt x="263" y="1093"/>
                        <a:pt x="263" y="1078"/>
                        <a:pt x="263" y="1063"/>
                      </a:cubicBezTo>
                      <a:cubicBezTo>
                        <a:pt x="285" y="1063"/>
                        <a:pt x="307" y="1062"/>
                        <a:pt x="329" y="1061"/>
                      </a:cubicBezTo>
                      <a:cubicBezTo>
                        <a:pt x="329" y="1077"/>
                        <a:pt x="329" y="1093"/>
                        <a:pt x="329" y="1109"/>
                      </a:cubicBezTo>
                      <a:close/>
                      <a:moveTo>
                        <a:pt x="329" y="1029"/>
                      </a:moveTo>
                      <a:cubicBezTo>
                        <a:pt x="307" y="1029"/>
                        <a:pt x="285" y="1029"/>
                        <a:pt x="263" y="1029"/>
                      </a:cubicBezTo>
                      <a:cubicBezTo>
                        <a:pt x="263" y="1014"/>
                        <a:pt x="263" y="999"/>
                        <a:pt x="263" y="984"/>
                      </a:cubicBezTo>
                      <a:cubicBezTo>
                        <a:pt x="285" y="983"/>
                        <a:pt x="307" y="982"/>
                        <a:pt x="329" y="981"/>
                      </a:cubicBezTo>
                      <a:cubicBezTo>
                        <a:pt x="329" y="997"/>
                        <a:pt x="329" y="1013"/>
                        <a:pt x="329" y="1029"/>
                      </a:cubicBezTo>
                      <a:close/>
                      <a:moveTo>
                        <a:pt x="329" y="948"/>
                      </a:moveTo>
                      <a:cubicBezTo>
                        <a:pt x="307" y="949"/>
                        <a:pt x="285" y="950"/>
                        <a:pt x="263" y="950"/>
                      </a:cubicBezTo>
                      <a:cubicBezTo>
                        <a:pt x="263" y="935"/>
                        <a:pt x="263" y="921"/>
                        <a:pt x="263" y="906"/>
                      </a:cubicBezTo>
                      <a:cubicBezTo>
                        <a:pt x="285" y="904"/>
                        <a:pt x="307" y="902"/>
                        <a:pt x="329" y="900"/>
                      </a:cubicBezTo>
                      <a:cubicBezTo>
                        <a:pt x="329" y="916"/>
                        <a:pt x="329" y="932"/>
                        <a:pt x="329" y="948"/>
                      </a:cubicBezTo>
                      <a:close/>
                      <a:moveTo>
                        <a:pt x="329" y="868"/>
                      </a:moveTo>
                      <a:cubicBezTo>
                        <a:pt x="307" y="869"/>
                        <a:pt x="285" y="870"/>
                        <a:pt x="263" y="872"/>
                      </a:cubicBezTo>
                      <a:cubicBezTo>
                        <a:pt x="263" y="857"/>
                        <a:pt x="263" y="842"/>
                        <a:pt x="263" y="827"/>
                      </a:cubicBezTo>
                      <a:cubicBezTo>
                        <a:pt x="285" y="825"/>
                        <a:pt x="307" y="822"/>
                        <a:pt x="329" y="820"/>
                      </a:cubicBezTo>
                      <a:cubicBezTo>
                        <a:pt x="329" y="836"/>
                        <a:pt x="329" y="852"/>
                        <a:pt x="329" y="868"/>
                      </a:cubicBezTo>
                      <a:close/>
                      <a:moveTo>
                        <a:pt x="329" y="788"/>
                      </a:moveTo>
                      <a:cubicBezTo>
                        <a:pt x="307" y="789"/>
                        <a:pt x="285" y="791"/>
                        <a:pt x="263" y="793"/>
                      </a:cubicBezTo>
                      <a:cubicBezTo>
                        <a:pt x="263" y="778"/>
                        <a:pt x="263" y="763"/>
                        <a:pt x="263" y="748"/>
                      </a:cubicBezTo>
                      <a:cubicBezTo>
                        <a:pt x="285" y="745"/>
                        <a:pt x="307" y="743"/>
                        <a:pt x="329" y="740"/>
                      </a:cubicBezTo>
                      <a:cubicBezTo>
                        <a:pt x="329" y="756"/>
                        <a:pt x="329" y="772"/>
                        <a:pt x="329" y="788"/>
                      </a:cubicBezTo>
                      <a:close/>
                      <a:moveTo>
                        <a:pt x="329" y="707"/>
                      </a:moveTo>
                      <a:cubicBezTo>
                        <a:pt x="307" y="710"/>
                        <a:pt x="285" y="712"/>
                        <a:pt x="263" y="714"/>
                      </a:cubicBezTo>
                      <a:cubicBezTo>
                        <a:pt x="263" y="699"/>
                        <a:pt x="263" y="684"/>
                        <a:pt x="263" y="670"/>
                      </a:cubicBezTo>
                      <a:cubicBezTo>
                        <a:pt x="285" y="666"/>
                        <a:pt x="307" y="663"/>
                        <a:pt x="329" y="660"/>
                      </a:cubicBezTo>
                      <a:cubicBezTo>
                        <a:pt x="329" y="675"/>
                        <a:pt x="329" y="691"/>
                        <a:pt x="329" y="707"/>
                      </a:cubicBezTo>
                      <a:close/>
                      <a:moveTo>
                        <a:pt x="263" y="557"/>
                      </a:moveTo>
                      <a:cubicBezTo>
                        <a:pt x="263" y="542"/>
                        <a:pt x="263" y="527"/>
                        <a:pt x="263" y="512"/>
                      </a:cubicBezTo>
                      <a:cubicBezTo>
                        <a:pt x="285" y="508"/>
                        <a:pt x="307" y="503"/>
                        <a:pt x="329" y="499"/>
                      </a:cubicBezTo>
                      <a:cubicBezTo>
                        <a:pt x="329" y="515"/>
                        <a:pt x="329" y="531"/>
                        <a:pt x="329" y="547"/>
                      </a:cubicBezTo>
                      <a:cubicBezTo>
                        <a:pt x="307" y="550"/>
                        <a:pt x="285" y="553"/>
                        <a:pt x="263" y="557"/>
                      </a:cubicBezTo>
                      <a:close/>
                      <a:moveTo>
                        <a:pt x="329" y="627"/>
                      </a:moveTo>
                      <a:cubicBezTo>
                        <a:pt x="307" y="630"/>
                        <a:pt x="285" y="633"/>
                        <a:pt x="263" y="635"/>
                      </a:cubicBezTo>
                      <a:cubicBezTo>
                        <a:pt x="263" y="620"/>
                        <a:pt x="263" y="606"/>
                        <a:pt x="263" y="591"/>
                      </a:cubicBezTo>
                      <a:cubicBezTo>
                        <a:pt x="285" y="587"/>
                        <a:pt x="307" y="583"/>
                        <a:pt x="329" y="579"/>
                      </a:cubicBezTo>
                      <a:cubicBezTo>
                        <a:pt x="329" y="595"/>
                        <a:pt x="329" y="611"/>
                        <a:pt x="329" y="627"/>
                      </a:cubicBezTo>
                      <a:close/>
                      <a:moveTo>
                        <a:pt x="329" y="466"/>
                      </a:moveTo>
                      <a:cubicBezTo>
                        <a:pt x="307" y="470"/>
                        <a:pt x="285" y="474"/>
                        <a:pt x="263" y="478"/>
                      </a:cubicBezTo>
                      <a:cubicBezTo>
                        <a:pt x="263" y="463"/>
                        <a:pt x="263" y="448"/>
                        <a:pt x="263" y="433"/>
                      </a:cubicBezTo>
                      <a:cubicBezTo>
                        <a:pt x="285" y="428"/>
                        <a:pt x="307" y="423"/>
                        <a:pt x="329" y="419"/>
                      </a:cubicBezTo>
                      <a:cubicBezTo>
                        <a:pt x="329" y="434"/>
                        <a:pt x="329" y="450"/>
                        <a:pt x="329" y="466"/>
                      </a:cubicBezTo>
                      <a:close/>
                      <a:moveTo>
                        <a:pt x="329" y="386"/>
                      </a:moveTo>
                      <a:cubicBezTo>
                        <a:pt x="307" y="390"/>
                        <a:pt x="285" y="395"/>
                        <a:pt x="263" y="399"/>
                      </a:cubicBezTo>
                      <a:cubicBezTo>
                        <a:pt x="263" y="384"/>
                        <a:pt x="263" y="369"/>
                        <a:pt x="263" y="355"/>
                      </a:cubicBezTo>
                      <a:cubicBezTo>
                        <a:pt x="285" y="349"/>
                        <a:pt x="307" y="344"/>
                        <a:pt x="329" y="338"/>
                      </a:cubicBezTo>
                      <a:cubicBezTo>
                        <a:pt x="329" y="354"/>
                        <a:pt x="329" y="370"/>
                        <a:pt x="329" y="386"/>
                      </a:cubicBezTo>
                      <a:close/>
                      <a:moveTo>
                        <a:pt x="329" y="306"/>
                      </a:moveTo>
                      <a:cubicBezTo>
                        <a:pt x="307" y="311"/>
                        <a:pt x="285" y="315"/>
                        <a:pt x="263" y="320"/>
                      </a:cubicBezTo>
                      <a:cubicBezTo>
                        <a:pt x="263" y="306"/>
                        <a:pt x="263" y="291"/>
                        <a:pt x="263" y="276"/>
                      </a:cubicBezTo>
                      <a:cubicBezTo>
                        <a:pt x="285" y="270"/>
                        <a:pt x="307" y="264"/>
                        <a:pt x="329" y="258"/>
                      </a:cubicBezTo>
                      <a:cubicBezTo>
                        <a:pt x="329" y="274"/>
                        <a:pt x="329" y="290"/>
                        <a:pt x="329" y="306"/>
                      </a:cubicBezTo>
                      <a:close/>
                      <a:moveTo>
                        <a:pt x="329" y="225"/>
                      </a:moveTo>
                      <a:cubicBezTo>
                        <a:pt x="307" y="231"/>
                        <a:pt x="285" y="236"/>
                        <a:pt x="263" y="242"/>
                      </a:cubicBezTo>
                      <a:cubicBezTo>
                        <a:pt x="263" y="227"/>
                        <a:pt x="263" y="212"/>
                        <a:pt x="263" y="197"/>
                      </a:cubicBezTo>
                      <a:cubicBezTo>
                        <a:pt x="285" y="191"/>
                        <a:pt x="307" y="184"/>
                        <a:pt x="329" y="178"/>
                      </a:cubicBezTo>
                      <a:cubicBezTo>
                        <a:pt x="329" y="193"/>
                        <a:pt x="329" y="209"/>
                        <a:pt x="329" y="225"/>
                      </a:cubicBezTo>
                      <a:close/>
                      <a:moveTo>
                        <a:pt x="263" y="118"/>
                      </a:moveTo>
                      <a:cubicBezTo>
                        <a:pt x="329" y="97"/>
                        <a:pt x="329" y="97"/>
                        <a:pt x="329" y="97"/>
                      </a:cubicBezTo>
                      <a:cubicBezTo>
                        <a:pt x="329" y="145"/>
                        <a:pt x="329" y="145"/>
                        <a:pt x="329" y="145"/>
                      </a:cubicBezTo>
                      <a:cubicBezTo>
                        <a:pt x="263" y="163"/>
                        <a:pt x="263" y="163"/>
                        <a:pt x="263" y="163"/>
                      </a:cubicBezTo>
                      <a:lnTo>
                        <a:pt x="263" y="118"/>
                      </a:lnTo>
                      <a:close/>
                      <a:moveTo>
                        <a:pt x="177" y="145"/>
                      </a:moveTo>
                      <a:cubicBezTo>
                        <a:pt x="219" y="131"/>
                        <a:pt x="219" y="131"/>
                        <a:pt x="219" y="131"/>
                      </a:cubicBezTo>
                      <a:cubicBezTo>
                        <a:pt x="219" y="174"/>
                        <a:pt x="219" y="174"/>
                        <a:pt x="219" y="174"/>
                      </a:cubicBezTo>
                      <a:cubicBezTo>
                        <a:pt x="177" y="186"/>
                        <a:pt x="177" y="186"/>
                        <a:pt x="177" y="186"/>
                      </a:cubicBezTo>
                      <a:lnTo>
                        <a:pt x="177" y="145"/>
                      </a:lnTo>
                      <a:close/>
                      <a:moveTo>
                        <a:pt x="176" y="222"/>
                      </a:moveTo>
                      <a:cubicBezTo>
                        <a:pt x="191" y="217"/>
                        <a:pt x="205" y="213"/>
                        <a:pt x="219" y="209"/>
                      </a:cubicBezTo>
                      <a:cubicBezTo>
                        <a:pt x="219" y="223"/>
                        <a:pt x="219" y="238"/>
                        <a:pt x="219" y="252"/>
                      </a:cubicBezTo>
                      <a:cubicBezTo>
                        <a:pt x="205" y="255"/>
                        <a:pt x="191" y="259"/>
                        <a:pt x="176" y="262"/>
                      </a:cubicBezTo>
                      <a:cubicBezTo>
                        <a:pt x="176" y="249"/>
                        <a:pt x="176" y="235"/>
                        <a:pt x="176" y="222"/>
                      </a:cubicBezTo>
                      <a:close/>
                      <a:moveTo>
                        <a:pt x="176" y="298"/>
                      </a:moveTo>
                      <a:cubicBezTo>
                        <a:pt x="190" y="294"/>
                        <a:pt x="205" y="291"/>
                        <a:pt x="219" y="287"/>
                      </a:cubicBezTo>
                      <a:cubicBezTo>
                        <a:pt x="219" y="301"/>
                        <a:pt x="219" y="315"/>
                        <a:pt x="219" y="330"/>
                      </a:cubicBezTo>
                      <a:cubicBezTo>
                        <a:pt x="205" y="333"/>
                        <a:pt x="190" y="336"/>
                        <a:pt x="176" y="339"/>
                      </a:cubicBezTo>
                      <a:cubicBezTo>
                        <a:pt x="176" y="325"/>
                        <a:pt x="176" y="312"/>
                        <a:pt x="176" y="298"/>
                      </a:cubicBezTo>
                      <a:close/>
                      <a:moveTo>
                        <a:pt x="176" y="375"/>
                      </a:moveTo>
                      <a:cubicBezTo>
                        <a:pt x="190" y="371"/>
                        <a:pt x="204" y="368"/>
                        <a:pt x="219" y="364"/>
                      </a:cubicBezTo>
                      <a:cubicBezTo>
                        <a:pt x="219" y="379"/>
                        <a:pt x="219" y="393"/>
                        <a:pt x="219" y="407"/>
                      </a:cubicBezTo>
                      <a:cubicBezTo>
                        <a:pt x="204" y="410"/>
                        <a:pt x="190" y="413"/>
                        <a:pt x="176" y="416"/>
                      </a:cubicBezTo>
                      <a:cubicBezTo>
                        <a:pt x="176" y="402"/>
                        <a:pt x="176" y="388"/>
                        <a:pt x="176" y="375"/>
                      </a:cubicBezTo>
                      <a:close/>
                      <a:moveTo>
                        <a:pt x="176" y="452"/>
                      </a:moveTo>
                      <a:cubicBezTo>
                        <a:pt x="190" y="448"/>
                        <a:pt x="204" y="445"/>
                        <a:pt x="218" y="442"/>
                      </a:cubicBezTo>
                      <a:cubicBezTo>
                        <a:pt x="218" y="456"/>
                        <a:pt x="218" y="471"/>
                        <a:pt x="218" y="485"/>
                      </a:cubicBezTo>
                      <a:cubicBezTo>
                        <a:pt x="204" y="487"/>
                        <a:pt x="190" y="490"/>
                        <a:pt x="176" y="492"/>
                      </a:cubicBezTo>
                      <a:cubicBezTo>
                        <a:pt x="176" y="479"/>
                        <a:pt x="176" y="465"/>
                        <a:pt x="176" y="452"/>
                      </a:cubicBezTo>
                      <a:close/>
                      <a:moveTo>
                        <a:pt x="176" y="528"/>
                      </a:moveTo>
                      <a:cubicBezTo>
                        <a:pt x="190" y="525"/>
                        <a:pt x="204" y="522"/>
                        <a:pt x="218" y="520"/>
                      </a:cubicBezTo>
                      <a:cubicBezTo>
                        <a:pt x="218" y="534"/>
                        <a:pt x="218" y="548"/>
                        <a:pt x="218" y="562"/>
                      </a:cubicBezTo>
                      <a:cubicBezTo>
                        <a:pt x="204" y="565"/>
                        <a:pt x="190" y="567"/>
                        <a:pt x="176" y="569"/>
                      </a:cubicBezTo>
                      <a:cubicBezTo>
                        <a:pt x="176" y="555"/>
                        <a:pt x="176" y="542"/>
                        <a:pt x="176" y="528"/>
                      </a:cubicBezTo>
                      <a:close/>
                      <a:moveTo>
                        <a:pt x="176" y="605"/>
                      </a:moveTo>
                      <a:cubicBezTo>
                        <a:pt x="190" y="602"/>
                        <a:pt x="204" y="600"/>
                        <a:pt x="218" y="597"/>
                      </a:cubicBezTo>
                      <a:cubicBezTo>
                        <a:pt x="218" y="612"/>
                        <a:pt x="218" y="626"/>
                        <a:pt x="218" y="640"/>
                      </a:cubicBezTo>
                      <a:cubicBezTo>
                        <a:pt x="204" y="642"/>
                        <a:pt x="190" y="644"/>
                        <a:pt x="176" y="645"/>
                      </a:cubicBezTo>
                      <a:cubicBezTo>
                        <a:pt x="176" y="632"/>
                        <a:pt x="176" y="618"/>
                        <a:pt x="176" y="605"/>
                      </a:cubicBezTo>
                      <a:close/>
                      <a:moveTo>
                        <a:pt x="176" y="681"/>
                      </a:moveTo>
                      <a:cubicBezTo>
                        <a:pt x="190" y="679"/>
                        <a:pt x="204" y="677"/>
                        <a:pt x="218" y="675"/>
                      </a:cubicBezTo>
                      <a:cubicBezTo>
                        <a:pt x="218" y="689"/>
                        <a:pt x="218" y="703"/>
                        <a:pt x="218" y="718"/>
                      </a:cubicBezTo>
                      <a:cubicBezTo>
                        <a:pt x="204" y="719"/>
                        <a:pt x="190" y="721"/>
                        <a:pt x="176" y="722"/>
                      </a:cubicBezTo>
                      <a:cubicBezTo>
                        <a:pt x="176" y="709"/>
                        <a:pt x="176" y="695"/>
                        <a:pt x="176" y="681"/>
                      </a:cubicBezTo>
                      <a:close/>
                      <a:moveTo>
                        <a:pt x="175" y="758"/>
                      </a:moveTo>
                      <a:cubicBezTo>
                        <a:pt x="190" y="756"/>
                        <a:pt x="204" y="754"/>
                        <a:pt x="218" y="753"/>
                      </a:cubicBezTo>
                      <a:cubicBezTo>
                        <a:pt x="218" y="767"/>
                        <a:pt x="218" y="781"/>
                        <a:pt x="218" y="795"/>
                      </a:cubicBezTo>
                      <a:cubicBezTo>
                        <a:pt x="204" y="796"/>
                        <a:pt x="190" y="798"/>
                        <a:pt x="175" y="799"/>
                      </a:cubicBezTo>
                      <a:cubicBezTo>
                        <a:pt x="175" y="785"/>
                        <a:pt x="175" y="772"/>
                        <a:pt x="175" y="758"/>
                      </a:cubicBezTo>
                      <a:close/>
                      <a:moveTo>
                        <a:pt x="175" y="835"/>
                      </a:moveTo>
                      <a:cubicBezTo>
                        <a:pt x="189" y="833"/>
                        <a:pt x="204" y="832"/>
                        <a:pt x="218" y="830"/>
                      </a:cubicBezTo>
                      <a:cubicBezTo>
                        <a:pt x="218" y="844"/>
                        <a:pt x="218" y="859"/>
                        <a:pt x="218" y="873"/>
                      </a:cubicBezTo>
                      <a:cubicBezTo>
                        <a:pt x="204" y="874"/>
                        <a:pt x="189" y="875"/>
                        <a:pt x="175" y="875"/>
                      </a:cubicBezTo>
                      <a:cubicBezTo>
                        <a:pt x="175" y="862"/>
                        <a:pt x="175" y="848"/>
                        <a:pt x="175" y="835"/>
                      </a:cubicBezTo>
                      <a:close/>
                      <a:moveTo>
                        <a:pt x="175" y="911"/>
                      </a:moveTo>
                      <a:cubicBezTo>
                        <a:pt x="189" y="910"/>
                        <a:pt x="203" y="909"/>
                        <a:pt x="218" y="908"/>
                      </a:cubicBezTo>
                      <a:cubicBezTo>
                        <a:pt x="218" y="922"/>
                        <a:pt x="218" y="936"/>
                        <a:pt x="218" y="951"/>
                      </a:cubicBezTo>
                      <a:cubicBezTo>
                        <a:pt x="203" y="951"/>
                        <a:pt x="189" y="951"/>
                        <a:pt x="175" y="952"/>
                      </a:cubicBezTo>
                      <a:cubicBezTo>
                        <a:pt x="175" y="938"/>
                        <a:pt x="175" y="925"/>
                        <a:pt x="175" y="911"/>
                      </a:cubicBezTo>
                      <a:close/>
                      <a:moveTo>
                        <a:pt x="175" y="988"/>
                      </a:moveTo>
                      <a:cubicBezTo>
                        <a:pt x="189" y="987"/>
                        <a:pt x="203" y="986"/>
                        <a:pt x="217" y="985"/>
                      </a:cubicBezTo>
                      <a:cubicBezTo>
                        <a:pt x="217" y="1000"/>
                        <a:pt x="217" y="1014"/>
                        <a:pt x="217" y="1028"/>
                      </a:cubicBezTo>
                      <a:cubicBezTo>
                        <a:pt x="203" y="1028"/>
                        <a:pt x="189" y="1028"/>
                        <a:pt x="175" y="1029"/>
                      </a:cubicBezTo>
                      <a:cubicBezTo>
                        <a:pt x="175" y="1015"/>
                        <a:pt x="175" y="1001"/>
                        <a:pt x="175" y="988"/>
                      </a:cubicBezTo>
                      <a:close/>
                      <a:moveTo>
                        <a:pt x="175" y="1064"/>
                      </a:moveTo>
                      <a:cubicBezTo>
                        <a:pt x="189" y="1064"/>
                        <a:pt x="203" y="1064"/>
                        <a:pt x="217" y="1063"/>
                      </a:cubicBezTo>
                      <a:cubicBezTo>
                        <a:pt x="217" y="1077"/>
                        <a:pt x="217" y="1092"/>
                        <a:pt x="217" y="1106"/>
                      </a:cubicBezTo>
                      <a:cubicBezTo>
                        <a:pt x="203" y="1106"/>
                        <a:pt x="189" y="1105"/>
                        <a:pt x="175" y="1105"/>
                      </a:cubicBezTo>
                      <a:cubicBezTo>
                        <a:pt x="175" y="1092"/>
                        <a:pt x="175" y="1078"/>
                        <a:pt x="175" y="1064"/>
                      </a:cubicBezTo>
                      <a:close/>
                      <a:moveTo>
                        <a:pt x="175" y="1141"/>
                      </a:moveTo>
                      <a:cubicBezTo>
                        <a:pt x="189" y="1141"/>
                        <a:pt x="203" y="1141"/>
                        <a:pt x="217" y="1141"/>
                      </a:cubicBezTo>
                      <a:cubicBezTo>
                        <a:pt x="217" y="1155"/>
                        <a:pt x="217" y="1169"/>
                        <a:pt x="217" y="1184"/>
                      </a:cubicBezTo>
                      <a:cubicBezTo>
                        <a:pt x="203" y="1183"/>
                        <a:pt x="189" y="1182"/>
                        <a:pt x="175" y="1182"/>
                      </a:cubicBezTo>
                      <a:cubicBezTo>
                        <a:pt x="175" y="1168"/>
                        <a:pt x="175" y="1155"/>
                        <a:pt x="175" y="1141"/>
                      </a:cubicBezTo>
                      <a:close/>
                      <a:moveTo>
                        <a:pt x="175" y="1218"/>
                      </a:moveTo>
                      <a:cubicBezTo>
                        <a:pt x="189" y="1218"/>
                        <a:pt x="203" y="1218"/>
                        <a:pt x="217" y="1218"/>
                      </a:cubicBezTo>
                      <a:cubicBezTo>
                        <a:pt x="217" y="1233"/>
                        <a:pt x="217" y="1247"/>
                        <a:pt x="217" y="1261"/>
                      </a:cubicBezTo>
                      <a:cubicBezTo>
                        <a:pt x="203" y="1260"/>
                        <a:pt x="189" y="1259"/>
                        <a:pt x="175" y="1258"/>
                      </a:cubicBezTo>
                      <a:cubicBezTo>
                        <a:pt x="175" y="1245"/>
                        <a:pt x="175" y="1231"/>
                        <a:pt x="175" y="1218"/>
                      </a:cubicBezTo>
                      <a:close/>
                      <a:moveTo>
                        <a:pt x="174" y="1294"/>
                      </a:moveTo>
                      <a:cubicBezTo>
                        <a:pt x="189" y="1295"/>
                        <a:pt x="203" y="1295"/>
                        <a:pt x="217" y="1296"/>
                      </a:cubicBezTo>
                      <a:cubicBezTo>
                        <a:pt x="217" y="1310"/>
                        <a:pt x="217" y="1325"/>
                        <a:pt x="217" y="1339"/>
                      </a:cubicBezTo>
                      <a:cubicBezTo>
                        <a:pt x="203" y="1338"/>
                        <a:pt x="189" y="1336"/>
                        <a:pt x="174" y="1335"/>
                      </a:cubicBezTo>
                      <a:cubicBezTo>
                        <a:pt x="174" y="1321"/>
                        <a:pt x="174" y="1308"/>
                        <a:pt x="174" y="1294"/>
                      </a:cubicBezTo>
                      <a:close/>
                      <a:moveTo>
                        <a:pt x="174" y="1371"/>
                      </a:moveTo>
                      <a:cubicBezTo>
                        <a:pt x="188" y="1372"/>
                        <a:pt x="203" y="1373"/>
                        <a:pt x="217" y="1374"/>
                      </a:cubicBezTo>
                      <a:cubicBezTo>
                        <a:pt x="217" y="1388"/>
                        <a:pt x="217" y="1402"/>
                        <a:pt x="217" y="1416"/>
                      </a:cubicBezTo>
                      <a:cubicBezTo>
                        <a:pt x="203" y="1415"/>
                        <a:pt x="188" y="1413"/>
                        <a:pt x="174" y="1412"/>
                      </a:cubicBezTo>
                      <a:cubicBezTo>
                        <a:pt x="174" y="1398"/>
                        <a:pt x="174" y="1385"/>
                        <a:pt x="174" y="1371"/>
                      </a:cubicBezTo>
                      <a:close/>
                      <a:moveTo>
                        <a:pt x="174" y="1448"/>
                      </a:moveTo>
                      <a:cubicBezTo>
                        <a:pt x="217" y="1451"/>
                        <a:pt x="217" y="1451"/>
                        <a:pt x="217" y="1451"/>
                      </a:cubicBezTo>
                      <a:cubicBezTo>
                        <a:pt x="217" y="1494"/>
                        <a:pt x="217" y="1494"/>
                        <a:pt x="217" y="1494"/>
                      </a:cubicBezTo>
                      <a:cubicBezTo>
                        <a:pt x="174" y="1488"/>
                        <a:pt x="174" y="1488"/>
                        <a:pt x="174" y="1488"/>
                      </a:cubicBezTo>
                      <a:lnTo>
                        <a:pt x="174" y="1448"/>
                      </a:lnTo>
                      <a:close/>
                      <a:moveTo>
                        <a:pt x="139" y="1485"/>
                      </a:moveTo>
                      <a:cubicBezTo>
                        <a:pt x="109" y="1480"/>
                        <a:pt x="109" y="1480"/>
                        <a:pt x="109" y="1480"/>
                      </a:cubicBezTo>
                      <a:cubicBezTo>
                        <a:pt x="109" y="1443"/>
                        <a:pt x="109" y="1443"/>
                        <a:pt x="109" y="1443"/>
                      </a:cubicBezTo>
                      <a:cubicBezTo>
                        <a:pt x="139" y="1445"/>
                        <a:pt x="139" y="1445"/>
                        <a:pt x="139" y="1445"/>
                      </a:cubicBezTo>
                      <a:lnTo>
                        <a:pt x="139" y="1485"/>
                      </a:lnTo>
                      <a:close/>
                      <a:moveTo>
                        <a:pt x="139" y="1409"/>
                      </a:moveTo>
                      <a:cubicBezTo>
                        <a:pt x="129" y="1408"/>
                        <a:pt x="119" y="1406"/>
                        <a:pt x="109" y="1405"/>
                      </a:cubicBezTo>
                      <a:cubicBezTo>
                        <a:pt x="109" y="1393"/>
                        <a:pt x="109" y="1380"/>
                        <a:pt x="109" y="1367"/>
                      </a:cubicBezTo>
                      <a:cubicBezTo>
                        <a:pt x="119" y="1368"/>
                        <a:pt x="129" y="1369"/>
                        <a:pt x="139" y="1369"/>
                      </a:cubicBezTo>
                      <a:cubicBezTo>
                        <a:pt x="139" y="1383"/>
                        <a:pt x="139" y="1396"/>
                        <a:pt x="139" y="1409"/>
                      </a:cubicBezTo>
                      <a:close/>
                      <a:moveTo>
                        <a:pt x="109" y="1330"/>
                      </a:moveTo>
                      <a:cubicBezTo>
                        <a:pt x="109" y="1318"/>
                        <a:pt x="109" y="1305"/>
                        <a:pt x="109" y="1292"/>
                      </a:cubicBezTo>
                      <a:cubicBezTo>
                        <a:pt x="119" y="1293"/>
                        <a:pt x="129" y="1293"/>
                        <a:pt x="139" y="1294"/>
                      </a:cubicBezTo>
                      <a:cubicBezTo>
                        <a:pt x="139" y="1307"/>
                        <a:pt x="139" y="1320"/>
                        <a:pt x="139" y="1333"/>
                      </a:cubicBezTo>
                      <a:cubicBezTo>
                        <a:pt x="129" y="1332"/>
                        <a:pt x="119" y="1331"/>
                        <a:pt x="109" y="1330"/>
                      </a:cubicBezTo>
                      <a:close/>
                      <a:moveTo>
                        <a:pt x="139" y="1257"/>
                      </a:moveTo>
                      <a:cubicBezTo>
                        <a:pt x="129" y="1257"/>
                        <a:pt x="119" y="1256"/>
                        <a:pt x="109" y="1255"/>
                      </a:cubicBezTo>
                      <a:cubicBezTo>
                        <a:pt x="109" y="1243"/>
                        <a:pt x="109" y="1230"/>
                        <a:pt x="109" y="1217"/>
                      </a:cubicBezTo>
                      <a:cubicBezTo>
                        <a:pt x="119" y="1217"/>
                        <a:pt x="129" y="1218"/>
                        <a:pt x="139" y="1218"/>
                      </a:cubicBezTo>
                      <a:cubicBezTo>
                        <a:pt x="139" y="1231"/>
                        <a:pt x="139" y="1244"/>
                        <a:pt x="139" y="1257"/>
                      </a:cubicBezTo>
                      <a:close/>
                      <a:moveTo>
                        <a:pt x="109" y="1180"/>
                      </a:moveTo>
                      <a:cubicBezTo>
                        <a:pt x="109" y="1167"/>
                        <a:pt x="109" y="1155"/>
                        <a:pt x="109" y="1142"/>
                      </a:cubicBezTo>
                      <a:cubicBezTo>
                        <a:pt x="119" y="1142"/>
                        <a:pt x="129" y="1142"/>
                        <a:pt x="139" y="1142"/>
                      </a:cubicBezTo>
                      <a:cubicBezTo>
                        <a:pt x="139" y="1155"/>
                        <a:pt x="139" y="1168"/>
                        <a:pt x="139" y="1181"/>
                      </a:cubicBezTo>
                      <a:cubicBezTo>
                        <a:pt x="129" y="1181"/>
                        <a:pt x="119" y="1181"/>
                        <a:pt x="109" y="1180"/>
                      </a:cubicBezTo>
                      <a:close/>
                      <a:moveTo>
                        <a:pt x="139" y="1106"/>
                      </a:moveTo>
                      <a:cubicBezTo>
                        <a:pt x="129" y="1105"/>
                        <a:pt x="119" y="1105"/>
                        <a:pt x="109" y="1105"/>
                      </a:cubicBezTo>
                      <a:cubicBezTo>
                        <a:pt x="109" y="1092"/>
                        <a:pt x="109" y="1080"/>
                        <a:pt x="109" y="1067"/>
                      </a:cubicBezTo>
                      <a:cubicBezTo>
                        <a:pt x="119" y="1067"/>
                        <a:pt x="129" y="1067"/>
                        <a:pt x="139" y="1066"/>
                      </a:cubicBezTo>
                      <a:cubicBezTo>
                        <a:pt x="139" y="1079"/>
                        <a:pt x="139" y="1092"/>
                        <a:pt x="139" y="1106"/>
                      </a:cubicBezTo>
                      <a:close/>
                      <a:moveTo>
                        <a:pt x="109" y="1030"/>
                      </a:moveTo>
                      <a:cubicBezTo>
                        <a:pt x="109" y="1017"/>
                        <a:pt x="109" y="1005"/>
                        <a:pt x="109" y="992"/>
                      </a:cubicBezTo>
                      <a:cubicBezTo>
                        <a:pt x="119" y="992"/>
                        <a:pt x="129" y="991"/>
                        <a:pt x="139" y="990"/>
                      </a:cubicBezTo>
                      <a:cubicBezTo>
                        <a:pt x="139" y="1004"/>
                        <a:pt x="139" y="1017"/>
                        <a:pt x="139" y="1030"/>
                      </a:cubicBezTo>
                      <a:cubicBezTo>
                        <a:pt x="129" y="1030"/>
                        <a:pt x="119" y="1030"/>
                        <a:pt x="109" y="1030"/>
                      </a:cubicBezTo>
                      <a:close/>
                      <a:moveTo>
                        <a:pt x="139" y="954"/>
                      </a:moveTo>
                      <a:cubicBezTo>
                        <a:pt x="129" y="954"/>
                        <a:pt x="119" y="955"/>
                        <a:pt x="109" y="955"/>
                      </a:cubicBezTo>
                      <a:cubicBezTo>
                        <a:pt x="109" y="942"/>
                        <a:pt x="109" y="930"/>
                        <a:pt x="109" y="917"/>
                      </a:cubicBezTo>
                      <a:cubicBezTo>
                        <a:pt x="119" y="916"/>
                        <a:pt x="129" y="915"/>
                        <a:pt x="139" y="915"/>
                      </a:cubicBezTo>
                      <a:cubicBezTo>
                        <a:pt x="139" y="928"/>
                        <a:pt x="139" y="941"/>
                        <a:pt x="139" y="954"/>
                      </a:cubicBezTo>
                      <a:close/>
                      <a:moveTo>
                        <a:pt x="139" y="878"/>
                      </a:moveTo>
                      <a:cubicBezTo>
                        <a:pt x="129" y="879"/>
                        <a:pt x="119" y="879"/>
                        <a:pt x="109" y="880"/>
                      </a:cubicBezTo>
                      <a:cubicBezTo>
                        <a:pt x="109" y="867"/>
                        <a:pt x="109" y="855"/>
                        <a:pt x="109" y="842"/>
                      </a:cubicBezTo>
                      <a:cubicBezTo>
                        <a:pt x="119" y="841"/>
                        <a:pt x="129" y="840"/>
                        <a:pt x="139" y="839"/>
                      </a:cubicBezTo>
                      <a:cubicBezTo>
                        <a:pt x="139" y="852"/>
                        <a:pt x="139" y="865"/>
                        <a:pt x="139" y="878"/>
                      </a:cubicBezTo>
                      <a:close/>
                      <a:moveTo>
                        <a:pt x="139" y="802"/>
                      </a:moveTo>
                      <a:cubicBezTo>
                        <a:pt x="129" y="803"/>
                        <a:pt x="119" y="804"/>
                        <a:pt x="109" y="805"/>
                      </a:cubicBezTo>
                      <a:cubicBezTo>
                        <a:pt x="109" y="792"/>
                        <a:pt x="109" y="780"/>
                        <a:pt x="109" y="767"/>
                      </a:cubicBezTo>
                      <a:cubicBezTo>
                        <a:pt x="119" y="766"/>
                        <a:pt x="129" y="764"/>
                        <a:pt x="139" y="763"/>
                      </a:cubicBezTo>
                      <a:cubicBezTo>
                        <a:pt x="139" y="776"/>
                        <a:pt x="139" y="789"/>
                        <a:pt x="139" y="802"/>
                      </a:cubicBezTo>
                      <a:close/>
                      <a:moveTo>
                        <a:pt x="139" y="727"/>
                      </a:moveTo>
                      <a:cubicBezTo>
                        <a:pt x="129" y="728"/>
                        <a:pt x="119" y="729"/>
                        <a:pt x="109" y="730"/>
                      </a:cubicBezTo>
                      <a:cubicBezTo>
                        <a:pt x="109" y="717"/>
                        <a:pt x="109" y="704"/>
                        <a:pt x="109" y="692"/>
                      </a:cubicBezTo>
                      <a:cubicBezTo>
                        <a:pt x="119" y="690"/>
                        <a:pt x="129" y="689"/>
                        <a:pt x="139" y="687"/>
                      </a:cubicBezTo>
                      <a:cubicBezTo>
                        <a:pt x="139" y="700"/>
                        <a:pt x="139" y="713"/>
                        <a:pt x="139" y="727"/>
                      </a:cubicBezTo>
                      <a:close/>
                      <a:moveTo>
                        <a:pt x="139" y="651"/>
                      </a:moveTo>
                      <a:cubicBezTo>
                        <a:pt x="129" y="652"/>
                        <a:pt x="119" y="653"/>
                        <a:pt x="109" y="655"/>
                      </a:cubicBezTo>
                      <a:cubicBezTo>
                        <a:pt x="109" y="642"/>
                        <a:pt x="109" y="629"/>
                        <a:pt x="109" y="617"/>
                      </a:cubicBezTo>
                      <a:cubicBezTo>
                        <a:pt x="119" y="615"/>
                        <a:pt x="129" y="613"/>
                        <a:pt x="139" y="611"/>
                      </a:cubicBezTo>
                      <a:cubicBezTo>
                        <a:pt x="139" y="625"/>
                        <a:pt x="139" y="638"/>
                        <a:pt x="139" y="651"/>
                      </a:cubicBezTo>
                      <a:close/>
                      <a:moveTo>
                        <a:pt x="139" y="575"/>
                      </a:moveTo>
                      <a:cubicBezTo>
                        <a:pt x="129" y="577"/>
                        <a:pt x="119" y="578"/>
                        <a:pt x="109" y="580"/>
                      </a:cubicBezTo>
                      <a:cubicBezTo>
                        <a:pt x="109" y="567"/>
                        <a:pt x="109" y="554"/>
                        <a:pt x="109" y="542"/>
                      </a:cubicBezTo>
                      <a:cubicBezTo>
                        <a:pt x="119" y="540"/>
                        <a:pt x="129" y="538"/>
                        <a:pt x="139" y="536"/>
                      </a:cubicBezTo>
                      <a:cubicBezTo>
                        <a:pt x="139" y="549"/>
                        <a:pt x="139" y="562"/>
                        <a:pt x="139" y="575"/>
                      </a:cubicBezTo>
                      <a:close/>
                      <a:moveTo>
                        <a:pt x="139" y="499"/>
                      </a:moveTo>
                      <a:cubicBezTo>
                        <a:pt x="129" y="501"/>
                        <a:pt x="119" y="503"/>
                        <a:pt x="109" y="505"/>
                      </a:cubicBezTo>
                      <a:cubicBezTo>
                        <a:pt x="109" y="492"/>
                        <a:pt x="109" y="479"/>
                        <a:pt x="109" y="467"/>
                      </a:cubicBezTo>
                      <a:cubicBezTo>
                        <a:pt x="119" y="464"/>
                        <a:pt x="129" y="462"/>
                        <a:pt x="139" y="460"/>
                      </a:cubicBezTo>
                      <a:cubicBezTo>
                        <a:pt x="139" y="473"/>
                        <a:pt x="139" y="486"/>
                        <a:pt x="139" y="499"/>
                      </a:cubicBezTo>
                      <a:close/>
                      <a:moveTo>
                        <a:pt x="139" y="423"/>
                      </a:moveTo>
                      <a:cubicBezTo>
                        <a:pt x="129" y="425"/>
                        <a:pt x="119" y="427"/>
                        <a:pt x="109" y="429"/>
                      </a:cubicBezTo>
                      <a:cubicBezTo>
                        <a:pt x="109" y="417"/>
                        <a:pt x="109" y="404"/>
                        <a:pt x="109" y="392"/>
                      </a:cubicBezTo>
                      <a:cubicBezTo>
                        <a:pt x="119" y="389"/>
                        <a:pt x="129" y="387"/>
                        <a:pt x="139" y="384"/>
                      </a:cubicBezTo>
                      <a:cubicBezTo>
                        <a:pt x="139" y="397"/>
                        <a:pt x="139" y="410"/>
                        <a:pt x="139" y="423"/>
                      </a:cubicBezTo>
                      <a:close/>
                      <a:moveTo>
                        <a:pt x="109" y="354"/>
                      </a:moveTo>
                      <a:cubicBezTo>
                        <a:pt x="109" y="342"/>
                        <a:pt x="109" y="329"/>
                        <a:pt x="109" y="317"/>
                      </a:cubicBezTo>
                      <a:cubicBezTo>
                        <a:pt x="119" y="314"/>
                        <a:pt x="129" y="311"/>
                        <a:pt x="139" y="308"/>
                      </a:cubicBezTo>
                      <a:cubicBezTo>
                        <a:pt x="139" y="321"/>
                        <a:pt x="139" y="334"/>
                        <a:pt x="139" y="348"/>
                      </a:cubicBezTo>
                      <a:cubicBezTo>
                        <a:pt x="129" y="350"/>
                        <a:pt x="119" y="352"/>
                        <a:pt x="109" y="354"/>
                      </a:cubicBezTo>
                      <a:close/>
                      <a:moveTo>
                        <a:pt x="139" y="272"/>
                      </a:moveTo>
                      <a:cubicBezTo>
                        <a:pt x="129" y="274"/>
                        <a:pt x="119" y="277"/>
                        <a:pt x="109" y="279"/>
                      </a:cubicBezTo>
                      <a:cubicBezTo>
                        <a:pt x="109" y="267"/>
                        <a:pt x="109" y="254"/>
                        <a:pt x="109" y="241"/>
                      </a:cubicBezTo>
                      <a:cubicBezTo>
                        <a:pt x="119" y="238"/>
                        <a:pt x="129" y="235"/>
                        <a:pt x="139" y="232"/>
                      </a:cubicBezTo>
                      <a:cubicBezTo>
                        <a:pt x="139" y="245"/>
                        <a:pt x="139" y="259"/>
                        <a:pt x="139" y="272"/>
                      </a:cubicBezTo>
                      <a:close/>
                      <a:moveTo>
                        <a:pt x="109" y="166"/>
                      </a:moveTo>
                      <a:cubicBezTo>
                        <a:pt x="139" y="157"/>
                        <a:pt x="139" y="157"/>
                        <a:pt x="139" y="157"/>
                      </a:cubicBezTo>
                      <a:cubicBezTo>
                        <a:pt x="139" y="196"/>
                        <a:pt x="139" y="196"/>
                        <a:pt x="139" y="196"/>
                      </a:cubicBezTo>
                      <a:cubicBezTo>
                        <a:pt x="109" y="204"/>
                        <a:pt x="109" y="204"/>
                        <a:pt x="109" y="204"/>
                      </a:cubicBezTo>
                      <a:lnTo>
                        <a:pt x="109" y="166"/>
                      </a:lnTo>
                      <a:close/>
                      <a:moveTo>
                        <a:pt x="81" y="1478"/>
                      </a:moveTo>
                      <a:cubicBezTo>
                        <a:pt x="54" y="1474"/>
                        <a:pt x="54" y="1474"/>
                        <a:pt x="54" y="1474"/>
                      </a:cubicBezTo>
                      <a:cubicBezTo>
                        <a:pt x="54" y="1438"/>
                        <a:pt x="54" y="1438"/>
                        <a:pt x="54" y="1438"/>
                      </a:cubicBezTo>
                      <a:cubicBezTo>
                        <a:pt x="81" y="1441"/>
                        <a:pt x="81" y="1441"/>
                        <a:pt x="81" y="1441"/>
                      </a:cubicBezTo>
                      <a:lnTo>
                        <a:pt x="81" y="1478"/>
                      </a:lnTo>
                      <a:close/>
                      <a:moveTo>
                        <a:pt x="80" y="1403"/>
                      </a:moveTo>
                      <a:cubicBezTo>
                        <a:pt x="72" y="1402"/>
                        <a:pt x="63" y="1401"/>
                        <a:pt x="54" y="1400"/>
                      </a:cubicBezTo>
                      <a:cubicBezTo>
                        <a:pt x="54" y="1388"/>
                        <a:pt x="54" y="1377"/>
                        <a:pt x="54" y="1365"/>
                      </a:cubicBezTo>
                      <a:cubicBezTo>
                        <a:pt x="63" y="1365"/>
                        <a:pt x="72" y="1366"/>
                        <a:pt x="80" y="1366"/>
                      </a:cubicBezTo>
                      <a:cubicBezTo>
                        <a:pt x="80" y="1379"/>
                        <a:pt x="80" y="1391"/>
                        <a:pt x="80" y="1403"/>
                      </a:cubicBezTo>
                      <a:close/>
                      <a:moveTo>
                        <a:pt x="80" y="1329"/>
                      </a:moveTo>
                      <a:cubicBezTo>
                        <a:pt x="71" y="1328"/>
                        <a:pt x="62" y="1327"/>
                        <a:pt x="54" y="1326"/>
                      </a:cubicBezTo>
                      <a:cubicBezTo>
                        <a:pt x="54" y="1315"/>
                        <a:pt x="54" y="1303"/>
                        <a:pt x="54" y="1291"/>
                      </a:cubicBezTo>
                      <a:cubicBezTo>
                        <a:pt x="62" y="1291"/>
                        <a:pt x="71" y="1292"/>
                        <a:pt x="80" y="1292"/>
                      </a:cubicBezTo>
                      <a:cubicBezTo>
                        <a:pt x="80" y="1304"/>
                        <a:pt x="80" y="1317"/>
                        <a:pt x="80" y="1329"/>
                      </a:cubicBezTo>
                      <a:close/>
                      <a:moveTo>
                        <a:pt x="80" y="1254"/>
                      </a:moveTo>
                      <a:cubicBezTo>
                        <a:pt x="71" y="1254"/>
                        <a:pt x="62" y="1253"/>
                        <a:pt x="53" y="1253"/>
                      </a:cubicBezTo>
                      <a:cubicBezTo>
                        <a:pt x="53" y="1241"/>
                        <a:pt x="53" y="1229"/>
                        <a:pt x="53" y="1217"/>
                      </a:cubicBezTo>
                      <a:cubicBezTo>
                        <a:pt x="62" y="1217"/>
                        <a:pt x="71" y="1217"/>
                        <a:pt x="80" y="1218"/>
                      </a:cubicBezTo>
                      <a:cubicBezTo>
                        <a:pt x="80" y="1230"/>
                        <a:pt x="80" y="1242"/>
                        <a:pt x="80" y="1254"/>
                      </a:cubicBezTo>
                      <a:close/>
                      <a:moveTo>
                        <a:pt x="80" y="1180"/>
                      </a:moveTo>
                      <a:cubicBezTo>
                        <a:pt x="71" y="1180"/>
                        <a:pt x="62" y="1179"/>
                        <a:pt x="53" y="1179"/>
                      </a:cubicBezTo>
                      <a:cubicBezTo>
                        <a:pt x="53" y="1167"/>
                        <a:pt x="53" y="1155"/>
                        <a:pt x="53" y="1143"/>
                      </a:cubicBezTo>
                      <a:cubicBezTo>
                        <a:pt x="62" y="1143"/>
                        <a:pt x="71" y="1143"/>
                        <a:pt x="80" y="1143"/>
                      </a:cubicBezTo>
                      <a:cubicBezTo>
                        <a:pt x="80" y="1155"/>
                        <a:pt x="80" y="1168"/>
                        <a:pt x="80" y="1180"/>
                      </a:cubicBezTo>
                      <a:close/>
                      <a:moveTo>
                        <a:pt x="80" y="1106"/>
                      </a:moveTo>
                      <a:cubicBezTo>
                        <a:pt x="71" y="1105"/>
                        <a:pt x="62" y="1105"/>
                        <a:pt x="53" y="1105"/>
                      </a:cubicBezTo>
                      <a:cubicBezTo>
                        <a:pt x="53" y="1093"/>
                        <a:pt x="53" y="1081"/>
                        <a:pt x="53" y="1070"/>
                      </a:cubicBezTo>
                      <a:cubicBezTo>
                        <a:pt x="62" y="1069"/>
                        <a:pt x="71" y="1069"/>
                        <a:pt x="80" y="1069"/>
                      </a:cubicBezTo>
                      <a:cubicBezTo>
                        <a:pt x="80" y="1081"/>
                        <a:pt x="80" y="1093"/>
                        <a:pt x="80" y="1106"/>
                      </a:cubicBezTo>
                      <a:close/>
                      <a:moveTo>
                        <a:pt x="79" y="1031"/>
                      </a:moveTo>
                      <a:cubicBezTo>
                        <a:pt x="71" y="1031"/>
                        <a:pt x="62" y="1031"/>
                        <a:pt x="53" y="1031"/>
                      </a:cubicBezTo>
                      <a:cubicBezTo>
                        <a:pt x="53" y="1019"/>
                        <a:pt x="53" y="1008"/>
                        <a:pt x="53" y="996"/>
                      </a:cubicBezTo>
                      <a:cubicBezTo>
                        <a:pt x="62" y="995"/>
                        <a:pt x="71" y="995"/>
                        <a:pt x="79" y="994"/>
                      </a:cubicBezTo>
                      <a:cubicBezTo>
                        <a:pt x="79" y="1007"/>
                        <a:pt x="79" y="1019"/>
                        <a:pt x="79" y="1031"/>
                      </a:cubicBezTo>
                      <a:close/>
                      <a:moveTo>
                        <a:pt x="79" y="957"/>
                      </a:moveTo>
                      <a:cubicBezTo>
                        <a:pt x="70" y="957"/>
                        <a:pt x="61" y="957"/>
                        <a:pt x="53" y="958"/>
                      </a:cubicBezTo>
                      <a:cubicBezTo>
                        <a:pt x="53" y="946"/>
                        <a:pt x="53" y="934"/>
                        <a:pt x="53" y="922"/>
                      </a:cubicBezTo>
                      <a:cubicBezTo>
                        <a:pt x="61" y="921"/>
                        <a:pt x="70" y="921"/>
                        <a:pt x="79" y="920"/>
                      </a:cubicBezTo>
                      <a:cubicBezTo>
                        <a:pt x="79" y="932"/>
                        <a:pt x="79" y="944"/>
                        <a:pt x="79" y="957"/>
                      </a:cubicBezTo>
                      <a:close/>
                      <a:moveTo>
                        <a:pt x="79" y="882"/>
                      </a:moveTo>
                      <a:cubicBezTo>
                        <a:pt x="70" y="883"/>
                        <a:pt x="61" y="883"/>
                        <a:pt x="52" y="884"/>
                      </a:cubicBezTo>
                      <a:cubicBezTo>
                        <a:pt x="52" y="872"/>
                        <a:pt x="52" y="860"/>
                        <a:pt x="52" y="848"/>
                      </a:cubicBezTo>
                      <a:cubicBezTo>
                        <a:pt x="61" y="847"/>
                        <a:pt x="70" y="846"/>
                        <a:pt x="79" y="846"/>
                      </a:cubicBezTo>
                      <a:cubicBezTo>
                        <a:pt x="79" y="858"/>
                        <a:pt x="79" y="870"/>
                        <a:pt x="79" y="882"/>
                      </a:cubicBezTo>
                      <a:close/>
                      <a:moveTo>
                        <a:pt x="79" y="808"/>
                      </a:moveTo>
                      <a:cubicBezTo>
                        <a:pt x="70" y="809"/>
                        <a:pt x="61" y="809"/>
                        <a:pt x="52" y="810"/>
                      </a:cubicBezTo>
                      <a:cubicBezTo>
                        <a:pt x="52" y="798"/>
                        <a:pt x="52" y="786"/>
                        <a:pt x="52" y="774"/>
                      </a:cubicBezTo>
                      <a:cubicBezTo>
                        <a:pt x="61" y="773"/>
                        <a:pt x="70" y="772"/>
                        <a:pt x="79" y="771"/>
                      </a:cubicBezTo>
                      <a:cubicBezTo>
                        <a:pt x="79" y="783"/>
                        <a:pt x="79" y="796"/>
                        <a:pt x="79" y="808"/>
                      </a:cubicBezTo>
                      <a:close/>
                      <a:moveTo>
                        <a:pt x="79" y="734"/>
                      </a:moveTo>
                      <a:cubicBezTo>
                        <a:pt x="70" y="734"/>
                        <a:pt x="61" y="735"/>
                        <a:pt x="52" y="736"/>
                      </a:cubicBezTo>
                      <a:cubicBezTo>
                        <a:pt x="52" y="724"/>
                        <a:pt x="52" y="713"/>
                        <a:pt x="52" y="701"/>
                      </a:cubicBezTo>
                      <a:cubicBezTo>
                        <a:pt x="61" y="699"/>
                        <a:pt x="70" y="698"/>
                        <a:pt x="79" y="697"/>
                      </a:cubicBezTo>
                      <a:cubicBezTo>
                        <a:pt x="79" y="709"/>
                        <a:pt x="79" y="721"/>
                        <a:pt x="79" y="734"/>
                      </a:cubicBezTo>
                      <a:close/>
                      <a:moveTo>
                        <a:pt x="78" y="659"/>
                      </a:moveTo>
                      <a:cubicBezTo>
                        <a:pt x="70" y="660"/>
                        <a:pt x="61" y="661"/>
                        <a:pt x="52" y="662"/>
                      </a:cubicBezTo>
                      <a:cubicBezTo>
                        <a:pt x="52" y="651"/>
                        <a:pt x="52" y="639"/>
                        <a:pt x="52" y="627"/>
                      </a:cubicBezTo>
                      <a:cubicBezTo>
                        <a:pt x="61" y="625"/>
                        <a:pt x="70" y="624"/>
                        <a:pt x="78" y="622"/>
                      </a:cubicBezTo>
                      <a:cubicBezTo>
                        <a:pt x="78" y="635"/>
                        <a:pt x="78" y="647"/>
                        <a:pt x="78" y="659"/>
                      </a:cubicBezTo>
                      <a:close/>
                      <a:moveTo>
                        <a:pt x="78" y="585"/>
                      </a:moveTo>
                      <a:cubicBezTo>
                        <a:pt x="69" y="586"/>
                        <a:pt x="60" y="587"/>
                        <a:pt x="52" y="589"/>
                      </a:cubicBezTo>
                      <a:cubicBezTo>
                        <a:pt x="52" y="577"/>
                        <a:pt x="52" y="565"/>
                        <a:pt x="52" y="553"/>
                      </a:cubicBezTo>
                      <a:cubicBezTo>
                        <a:pt x="60" y="551"/>
                        <a:pt x="69" y="550"/>
                        <a:pt x="78" y="548"/>
                      </a:cubicBezTo>
                      <a:cubicBezTo>
                        <a:pt x="78" y="560"/>
                        <a:pt x="78" y="572"/>
                        <a:pt x="78" y="585"/>
                      </a:cubicBezTo>
                      <a:close/>
                      <a:moveTo>
                        <a:pt x="78" y="510"/>
                      </a:moveTo>
                      <a:cubicBezTo>
                        <a:pt x="69" y="512"/>
                        <a:pt x="60" y="513"/>
                        <a:pt x="51" y="515"/>
                      </a:cubicBezTo>
                      <a:cubicBezTo>
                        <a:pt x="51" y="503"/>
                        <a:pt x="51" y="491"/>
                        <a:pt x="51" y="479"/>
                      </a:cubicBezTo>
                      <a:cubicBezTo>
                        <a:pt x="60" y="477"/>
                        <a:pt x="69" y="475"/>
                        <a:pt x="78" y="473"/>
                      </a:cubicBezTo>
                      <a:cubicBezTo>
                        <a:pt x="78" y="486"/>
                        <a:pt x="78" y="498"/>
                        <a:pt x="78" y="510"/>
                      </a:cubicBezTo>
                      <a:close/>
                      <a:moveTo>
                        <a:pt x="78" y="436"/>
                      </a:moveTo>
                      <a:cubicBezTo>
                        <a:pt x="69" y="438"/>
                        <a:pt x="60" y="439"/>
                        <a:pt x="51" y="441"/>
                      </a:cubicBezTo>
                      <a:cubicBezTo>
                        <a:pt x="51" y="429"/>
                        <a:pt x="51" y="417"/>
                        <a:pt x="51" y="406"/>
                      </a:cubicBezTo>
                      <a:cubicBezTo>
                        <a:pt x="60" y="403"/>
                        <a:pt x="69" y="401"/>
                        <a:pt x="78" y="399"/>
                      </a:cubicBezTo>
                      <a:cubicBezTo>
                        <a:pt x="78" y="411"/>
                        <a:pt x="78" y="424"/>
                        <a:pt x="78" y="436"/>
                      </a:cubicBezTo>
                      <a:close/>
                      <a:moveTo>
                        <a:pt x="78" y="361"/>
                      </a:moveTo>
                      <a:cubicBezTo>
                        <a:pt x="69" y="363"/>
                        <a:pt x="60" y="365"/>
                        <a:pt x="51" y="367"/>
                      </a:cubicBezTo>
                      <a:cubicBezTo>
                        <a:pt x="51" y="356"/>
                        <a:pt x="51" y="344"/>
                        <a:pt x="51" y="332"/>
                      </a:cubicBezTo>
                      <a:cubicBezTo>
                        <a:pt x="60" y="329"/>
                        <a:pt x="69" y="327"/>
                        <a:pt x="78" y="325"/>
                      </a:cubicBezTo>
                      <a:cubicBezTo>
                        <a:pt x="78" y="337"/>
                        <a:pt x="78" y="349"/>
                        <a:pt x="78" y="361"/>
                      </a:cubicBezTo>
                      <a:close/>
                      <a:moveTo>
                        <a:pt x="77" y="287"/>
                      </a:moveTo>
                      <a:cubicBezTo>
                        <a:pt x="69" y="289"/>
                        <a:pt x="60" y="291"/>
                        <a:pt x="51" y="294"/>
                      </a:cubicBezTo>
                      <a:cubicBezTo>
                        <a:pt x="51" y="282"/>
                        <a:pt x="51" y="270"/>
                        <a:pt x="51" y="258"/>
                      </a:cubicBezTo>
                      <a:cubicBezTo>
                        <a:pt x="60" y="255"/>
                        <a:pt x="69" y="253"/>
                        <a:pt x="77" y="250"/>
                      </a:cubicBezTo>
                      <a:cubicBezTo>
                        <a:pt x="77" y="262"/>
                        <a:pt x="77" y="275"/>
                        <a:pt x="77" y="287"/>
                      </a:cubicBezTo>
                      <a:close/>
                      <a:moveTo>
                        <a:pt x="51" y="184"/>
                      </a:move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7" y="213"/>
                        <a:pt x="77" y="213"/>
                        <a:pt x="77" y="213"/>
                      </a:cubicBezTo>
                      <a:cubicBezTo>
                        <a:pt x="51" y="220"/>
                        <a:pt x="51" y="220"/>
                        <a:pt x="51" y="220"/>
                      </a:cubicBezTo>
                      <a:lnTo>
                        <a:pt x="51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5" name="Freeform: Shape 65"/>
                <p:cNvSpPr>
                  <a:spLocks/>
                </p:cNvSpPr>
                <p:nvPr/>
              </p:nvSpPr>
              <p:spPr bwMode="auto">
                <a:xfrm>
                  <a:off x="4359009" y="3199852"/>
                  <a:ext cx="283297" cy="2184132"/>
                </a:xfrm>
                <a:custGeom>
                  <a:avLst/>
                  <a:gdLst>
                    <a:gd name="T0" fmla="*/ 0 w 148"/>
                    <a:gd name="T1" fmla="*/ 1107 h 1143"/>
                    <a:gd name="T2" fmla="*/ 148 w 148"/>
                    <a:gd name="T3" fmla="*/ 0 h 1143"/>
                    <a:gd name="T4" fmla="*/ 19 w 148"/>
                    <a:gd name="T5" fmla="*/ 1034 h 1143"/>
                    <a:gd name="T6" fmla="*/ 127 w 148"/>
                    <a:gd name="T7" fmla="*/ 1087 h 1143"/>
                    <a:gd name="T8" fmla="*/ 19 w 148"/>
                    <a:gd name="T9" fmla="*/ 1034 h 1143"/>
                    <a:gd name="T10" fmla="*/ 127 w 148"/>
                    <a:gd name="T11" fmla="*/ 981 h 1143"/>
                    <a:gd name="T12" fmla="*/ 19 w 148"/>
                    <a:gd name="T13" fmla="*/ 986 h 1143"/>
                    <a:gd name="T14" fmla="*/ 19 w 148"/>
                    <a:gd name="T15" fmla="*/ 890 h 1143"/>
                    <a:gd name="T16" fmla="*/ 127 w 148"/>
                    <a:gd name="T17" fmla="*/ 935 h 1143"/>
                    <a:gd name="T18" fmla="*/ 19 w 148"/>
                    <a:gd name="T19" fmla="*/ 890 h 1143"/>
                    <a:gd name="T20" fmla="*/ 127 w 148"/>
                    <a:gd name="T21" fmla="*/ 829 h 1143"/>
                    <a:gd name="T22" fmla="*/ 19 w 148"/>
                    <a:gd name="T23" fmla="*/ 843 h 1143"/>
                    <a:gd name="T24" fmla="*/ 19 w 148"/>
                    <a:gd name="T25" fmla="*/ 747 h 1143"/>
                    <a:gd name="T26" fmla="*/ 127 w 148"/>
                    <a:gd name="T27" fmla="*/ 783 h 1143"/>
                    <a:gd name="T28" fmla="*/ 19 w 148"/>
                    <a:gd name="T29" fmla="*/ 747 h 1143"/>
                    <a:gd name="T30" fmla="*/ 127 w 148"/>
                    <a:gd name="T31" fmla="*/ 677 h 1143"/>
                    <a:gd name="T32" fmla="*/ 19 w 148"/>
                    <a:gd name="T33" fmla="*/ 700 h 1143"/>
                    <a:gd name="T34" fmla="*/ 19 w 148"/>
                    <a:gd name="T35" fmla="*/ 603 h 1143"/>
                    <a:gd name="T36" fmla="*/ 127 w 148"/>
                    <a:gd name="T37" fmla="*/ 630 h 1143"/>
                    <a:gd name="T38" fmla="*/ 19 w 148"/>
                    <a:gd name="T39" fmla="*/ 603 h 1143"/>
                    <a:gd name="T40" fmla="*/ 127 w 148"/>
                    <a:gd name="T41" fmla="*/ 524 h 1143"/>
                    <a:gd name="T42" fmla="*/ 19 w 148"/>
                    <a:gd name="T43" fmla="*/ 557 h 1143"/>
                    <a:gd name="T44" fmla="*/ 19 w 148"/>
                    <a:gd name="T45" fmla="*/ 460 h 1143"/>
                    <a:gd name="T46" fmla="*/ 127 w 148"/>
                    <a:gd name="T47" fmla="*/ 478 h 1143"/>
                    <a:gd name="T48" fmla="*/ 19 w 148"/>
                    <a:gd name="T49" fmla="*/ 460 h 1143"/>
                    <a:gd name="T50" fmla="*/ 127 w 148"/>
                    <a:gd name="T51" fmla="*/ 372 h 1143"/>
                    <a:gd name="T52" fmla="*/ 19 w 148"/>
                    <a:gd name="T53" fmla="*/ 414 h 1143"/>
                    <a:gd name="T54" fmla="*/ 19 w 148"/>
                    <a:gd name="T55" fmla="*/ 317 h 1143"/>
                    <a:gd name="T56" fmla="*/ 127 w 148"/>
                    <a:gd name="T57" fmla="*/ 326 h 1143"/>
                    <a:gd name="T58" fmla="*/ 19 w 148"/>
                    <a:gd name="T59" fmla="*/ 317 h 1143"/>
                    <a:gd name="T60" fmla="*/ 127 w 148"/>
                    <a:gd name="T61" fmla="*/ 220 h 1143"/>
                    <a:gd name="T62" fmla="*/ 19 w 148"/>
                    <a:gd name="T63" fmla="*/ 272 h 1143"/>
                    <a:gd name="T64" fmla="*/ 19 w 148"/>
                    <a:gd name="T65" fmla="*/ 173 h 1143"/>
                    <a:gd name="T66" fmla="*/ 127 w 148"/>
                    <a:gd name="T67" fmla="*/ 173 h 1143"/>
                    <a:gd name="T68" fmla="*/ 19 w 148"/>
                    <a:gd name="T69" fmla="*/ 173 h 1143"/>
                    <a:gd name="T70" fmla="*/ 127 w 148"/>
                    <a:gd name="T71" fmla="*/ 68 h 1143"/>
                    <a:gd name="T72" fmla="*/ 19 w 148"/>
                    <a:gd name="T73" fmla="*/ 129 h 1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48" h="1143">
                      <a:moveTo>
                        <a:pt x="0" y="49"/>
                      </a:moveTo>
                      <a:cubicBezTo>
                        <a:pt x="0" y="1107"/>
                        <a:pt x="0" y="1107"/>
                        <a:pt x="0" y="1107"/>
                      </a:cubicBezTo>
                      <a:cubicBezTo>
                        <a:pt x="148" y="1143"/>
                        <a:pt x="148" y="1143"/>
                        <a:pt x="148" y="1143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lnTo>
                        <a:pt x="0" y="49"/>
                      </a:lnTo>
                      <a:close/>
                      <a:moveTo>
                        <a:pt x="19" y="1034"/>
                      </a:moveTo>
                      <a:cubicBezTo>
                        <a:pt x="127" y="1058"/>
                        <a:pt x="127" y="1058"/>
                        <a:pt x="127" y="1058"/>
                      </a:cubicBezTo>
                      <a:cubicBezTo>
                        <a:pt x="127" y="1087"/>
                        <a:pt x="127" y="1087"/>
                        <a:pt x="127" y="1087"/>
                      </a:cubicBezTo>
                      <a:cubicBezTo>
                        <a:pt x="19" y="1058"/>
                        <a:pt x="19" y="1058"/>
                        <a:pt x="19" y="1058"/>
                      </a:cubicBezTo>
                      <a:lnTo>
                        <a:pt x="19" y="1034"/>
                      </a:lnTo>
                      <a:close/>
                      <a:moveTo>
                        <a:pt x="19" y="962"/>
                      </a:moveTo>
                      <a:cubicBezTo>
                        <a:pt x="55" y="968"/>
                        <a:pt x="91" y="975"/>
                        <a:pt x="127" y="981"/>
                      </a:cubicBezTo>
                      <a:cubicBezTo>
                        <a:pt x="127" y="991"/>
                        <a:pt x="127" y="1001"/>
                        <a:pt x="127" y="1011"/>
                      </a:cubicBezTo>
                      <a:cubicBezTo>
                        <a:pt x="91" y="1003"/>
                        <a:pt x="55" y="994"/>
                        <a:pt x="19" y="986"/>
                      </a:cubicBezTo>
                      <a:cubicBezTo>
                        <a:pt x="19" y="978"/>
                        <a:pt x="19" y="970"/>
                        <a:pt x="19" y="962"/>
                      </a:cubicBezTo>
                      <a:close/>
                      <a:moveTo>
                        <a:pt x="19" y="890"/>
                      </a:moveTo>
                      <a:cubicBezTo>
                        <a:pt x="55" y="895"/>
                        <a:pt x="91" y="900"/>
                        <a:pt x="127" y="905"/>
                      </a:cubicBezTo>
                      <a:cubicBezTo>
                        <a:pt x="127" y="915"/>
                        <a:pt x="127" y="925"/>
                        <a:pt x="127" y="935"/>
                      </a:cubicBezTo>
                      <a:cubicBezTo>
                        <a:pt x="91" y="928"/>
                        <a:pt x="55" y="921"/>
                        <a:pt x="19" y="915"/>
                      </a:cubicBezTo>
                      <a:cubicBezTo>
                        <a:pt x="19" y="907"/>
                        <a:pt x="19" y="898"/>
                        <a:pt x="19" y="890"/>
                      </a:cubicBezTo>
                      <a:close/>
                      <a:moveTo>
                        <a:pt x="19" y="819"/>
                      </a:moveTo>
                      <a:cubicBezTo>
                        <a:pt x="55" y="822"/>
                        <a:pt x="91" y="826"/>
                        <a:pt x="127" y="829"/>
                      </a:cubicBezTo>
                      <a:cubicBezTo>
                        <a:pt x="127" y="839"/>
                        <a:pt x="127" y="849"/>
                        <a:pt x="127" y="859"/>
                      </a:cubicBezTo>
                      <a:cubicBezTo>
                        <a:pt x="91" y="854"/>
                        <a:pt x="55" y="848"/>
                        <a:pt x="19" y="843"/>
                      </a:cubicBezTo>
                      <a:cubicBezTo>
                        <a:pt x="19" y="835"/>
                        <a:pt x="19" y="827"/>
                        <a:pt x="19" y="819"/>
                      </a:cubicBezTo>
                      <a:close/>
                      <a:moveTo>
                        <a:pt x="19" y="747"/>
                      </a:moveTo>
                      <a:cubicBezTo>
                        <a:pt x="55" y="749"/>
                        <a:pt x="91" y="751"/>
                        <a:pt x="127" y="753"/>
                      </a:cubicBezTo>
                      <a:cubicBezTo>
                        <a:pt x="127" y="763"/>
                        <a:pt x="127" y="773"/>
                        <a:pt x="127" y="783"/>
                      </a:cubicBezTo>
                      <a:cubicBezTo>
                        <a:pt x="91" y="779"/>
                        <a:pt x="55" y="775"/>
                        <a:pt x="19" y="772"/>
                      </a:cubicBezTo>
                      <a:cubicBezTo>
                        <a:pt x="19" y="763"/>
                        <a:pt x="19" y="755"/>
                        <a:pt x="19" y="747"/>
                      </a:cubicBezTo>
                      <a:close/>
                      <a:moveTo>
                        <a:pt x="19" y="675"/>
                      </a:moveTo>
                      <a:cubicBezTo>
                        <a:pt x="55" y="676"/>
                        <a:pt x="91" y="676"/>
                        <a:pt x="127" y="677"/>
                      </a:cubicBezTo>
                      <a:cubicBezTo>
                        <a:pt x="127" y="687"/>
                        <a:pt x="127" y="697"/>
                        <a:pt x="127" y="706"/>
                      </a:cubicBezTo>
                      <a:cubicBezTo>
                        <a:pt x="91" y="704"/>
                        <a:pt x="55" y="702"/>
                        <a:pt x="19" y="700"/>
                      </a:cubicBezTo>
                      <a:cubicBezTo>
                        <a:pt x="19" y="692"/>
                        <a:pt x="19" y="684"/>
                        <a:pt x="19" y="675"/>
                      </a:cubicBezTo>
                      <a:close/>
                      <a:moveTo>
                        <a:pt x="19" y="603"/>
                      </a:moveTo>
                      <a:cubicBezTo>
                        <a:pt x="55" y="602"/>
                        <a:pt x="91" y="602"/>
                        <a:pt x="127" y="601"/>
                      </a:cubicBezTo>
                      <a:cubicBezTo>
                        <a:pt x="127" y="610"/>
                        <a:pt x="127" y="620"/>
                        <a:pt x="127" y="630"/>
                      </a:cubicBezTo>
                      <a:cubicBezTo>
                        <a:pt x="91" y="630"/>
                        <a:pt x="55" y="629"/>
                        <a:pt x="19" y="629"/>
                      </a:cubicBezTo>
                      <a:cubicBezTo>
                        <a:pt x="19" y="620"/>
                        <a:pt x="19" y="612"/>
                        <a:pt x="19" y="603"/>
                      </a:cubicBezTo>
                      <a:close/>
                      <a:moveTo>
                        <a:pt x="19" y="532"/>
                      </a:moveTo>
                      <a:cubicBezTo>
                        <a:pt x="55" y="529"/>
                        <a:pt x="91" y="527"/>
                        <a:pt x="127" y="524"/>
                      </a:cubicBezTo>
                      <a:cubicBezTo>
                        <a:pt x="127" y="534"/>
                        <a:pt x="127" y="544"/>
                        <a:pt x="127" y="554"/>
                      </a:cubicBezTo>
                      <a:cubicBezTo>
                        <a:pt x="91" y="555"/>
                        <a:pt x="55" y="556"/>
                        <a:pt x="19" y="557"/>
                      </a:cubicBezTo>
                      <a:cubicBezTo>
                        <a:pt x="19" y="549"/>
                        <a:pt x="19" y="540"/>
                        <a:pt x="19" y="532"/>
                      </a:cubicBezTo>
                      <a:close/>
                      <a:moveTo>
                        <a:pt x="19" y="460"/>
                      </a:moveTo>
                      <a:cubicBezTo>
                        <a:pt x="55" y="456"/>
                        <a:pt x="91" y="452"/>
                        <a:pt x="127" y="448"/>
                      </a:cubicBezTo>
                      <a:cubicBezTo>
                        <a:pt x="127" y="458"/>
                        <a:pt x="127" y="468"/>
                        <a:pt x="127" y="478"/>
                      </a:cubicBezTo>
                      <a:cubicBezTo>
                        <a:pt x="91" y="481"/>
                        <a:pt x="55" y="483"/>
                        <a:pt x="19" y="486"/>
                      </a:cubicBezTo>
                      <a:cubicBezTo>
                        <a:pt x="19" y="477"/>
                        <a:pt x="19" y="469"/>
                        <a:pt x="19" y="460"/>
                      </a:cubicBezTo>
                      <a:close/>
                      <a:moveTo>
                        <a:pt x="19" y="388"/>
                      </a:moveTo>
                      <a:cubicBezTo>
                        <a:pt x="55" y="383"/>
                        <a:pt x="91" y="378"/>
                        <a:pt x="127" y="372"/>
                      </a:cubicBezTo>
                      <a:cubicBezTo>
                        <a:pt x="127" y="382"/>
                        <a:pt x="127" y="392"/>
                        <a:pt x="127" y="402"/>
                      </a:cubicBezTo>
                      <a:cubicBezTo>
                        <a:pt x="91" y="406"/>
                        <a:pt x="55" y="410"/>
                        <a:pt x="19" y="414"/>
                      </a:cubicBezTo>
                      <a:cubicBezTo>
                        <a:pt x="19" y="406"/>
                        <a:pt x="19" y="397"/>
                        <a:pt x="19" y="388"/>
                      </a:cubicBezTo>
                      <a:close/>
                      <a:moveTo>
                        <a:pt x="19" y="317"/>
                      </a:moveTo>
                      <a:cubicBezTo>
                        <a:pt x="55" y="310"/>
                        <a:pt x="91" y="303"/>
                        <a:pt x="127" y="296"/>
                      </a:cubicBezTo>
                      <a:cubicBezTo>
                        <a:pt x="127" y="306"/>
                        <a:pt x="127" y="316"/>
                        <a:pt x="127" y="326"/>
                      </a:cubicBezTo>
                      <a:cubicBezTo>
                        <a:pt x="91" y="331"/>
                        <a:pt x="55" y="337"/>
                        <a:pt x="19" y="343"/>
                      </a:cubicBezTo>
                      <a:cubicBezTo>
                        <a:pt x="19" y="334"/>
                        <a:pt x="19" y="325"/>
                        <a:pt x="19" y="317"/>
                      </a:cubicBezTo>
                      <a:close/>
                      <a:moveTo>
                        <a:pt x="19" y="245"/>
                      </a:moveTo>
                      <a:cubicBezTo>
                        <a:pt x="55" y="236"/>
                        <a:pt x="91" y="228"/>
                        <a:pt x="127" y="220"/>
                      </a:cubicBezTo>
                      <a:cubicBezTo>
                        <a:pt x="127" y="230"/>
                        <a:pt x="127" y="240"/>
                        <a:pt x="127" y="249"/>
                      </a:cubicBezTo>
                      <a:cubicBezTo>
                        <a:pt x="91" y="257"/>
                        <a:pt x="55" y="264"/>
                        <a:pt x="19" y="272"/>
                      </a:cubicBezTo>
                      <a:cubicBezTo>
                        <a:pt x="19" y="263"/>
                        <a:pt x="19" y="254"/>
                        <a:pt x="19" y="245"/>
                      </a:cubicBezTo>
                      <a:close/>
                      <a:moveTo>
                        <a:pt x="19" y="173"/>
                      </a:moveTo>
                      <a:cubicBezTo>
                        <a:pt x="55" y="163"/>
                        <a:pt x="91" y="154"/>
                        <a:pt x="127" y="144"/>
                      </a:cubicBezTo>
                      <a:cubicBezTo>
                        <a:pt x="127" y="154"/>
                        <a:pt x="127" y="163"/>
                        <a:pt x="127" y="173"/>
                      </a:cubicBezTo>
                      <a:cubicBezTo>
                        <a:pt x="91" y="182"/>
                        <a:pt x="55" y="191"/>
                        <a:pt x="19" y="200"/>
                      </a:cubicBezTo>
                      <a:cubicBezTo>
                        <a:pt x="19" y="191"/>
                        <a:pt x="19" y="182"/>
                        <a:pt x="19" y="173"/>
                      </a:cubicBezTo>
                      <a:close/>
                      <a:moveTo>
                        <a:pt x="19" y="101"/>
                      </a:moveTo>
                      <a:cubicBezTo>
                        <a:pt x="127" y="68"/>
                        <a:pt x="127" y="68"/>
                        <a:pt x="127" y="68"/>
                      </a:cubicBezTo>
                      <a:cubicBezTo>
                        <a:pt x="127" y="97"/>
                        <a:pt x="127" y="97"/>
                        <a:pt x="127" y="97"/>
                      </a:cubicBezTo>
                      <a:cubicBezTo>
                        <a:pt x="19" y="129"/>
                        <a:pt x="19" y="129"/>
                        <a:pt x="19" y="129"/>
                      </a:cubicBezTo>
                      <a:lnTo>
                        <a:pt x="19" y="10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6" name="Freeform: Shape 66"/>
                <p:cNvSpPr>
                  <a:spLocks/>
                </p:cNvSpPr>
                <p:nvPr/>
              </p:nvSpPr>
              <p:spPr bwMode="auto">
                <a:xfrm>
                  <a:off x="4664500" y="3203768"/>
                  <a:ext cx="544401" cy="2177604"/>
                </a:xfrm>
                <a:custGeom>
                  <a:avLst/>
                  <a:gdLst>
                    <a:gd name="T0" fmla="*/ 49 w 285"/>
                    <a:gd name="T1" fmla="*/ 1049 h 1140"/>
                    <a:gd name="T2" fmla="*/ 97 w 285"/>
                    <a:gd name="T3" fmla="*/ 988 h 1140"/>
                    <a:gd name="T4" fmla="*/ 97 w 285"/>
                    <a:gd name="T5" fmla="*/ 964 h 1140"/>
                    <a:gd name="T6" fmla="*/ 49 w 285"/>
                    <a:gd name="T7" fmla="*/ 910 h 1140"/>
                    <a:gd name="T8" fmla="*/ 49 w 285"/>
                    <a:gd name="T9" fmla="*/ 818 h 1140"/>
                    <a:gd name="T10" fmla="*/ 49 w 285"/>
                    <a:gd name="T11" fmla="*/ 703 h 1140"/>
                    <a:gd name="T12" fmla="*/ 97 w 285"/>
                    <a:gd name="T13" fmla="*/ 649 h 1140"/>
                    <a:gd name="T14" fmla="*/ 97 w 285"/>
                    <a:gd name="T15" fmla="*/ 625 h 1140"/>
                    <a:gd name="T16" fmla="*/ 49 w 285"/>
                    <a:gd name="T17" fmla="*/ 565 h 1140"/>
                    <a:gd name="T18" fmla="*/ 49 w 285"/>
                    <a:gd name="T19" fmla="*/ 473 h 1140"/>
                    <a:gd name="T20" fmla="*/ 49 w 285"/>
                    <a:gd name="T21" fmla="*/ 415 h 1140"/>
                    <a:gd name="T22" fmla="*/ 97 w 285"/>
                    <a:gd name="T23" fmla="*/ 310 h 1140"/>
                    <a:gd name="T24" fmla="*/ 97 w 285"/>
                    <a:gd name="T25" fmla="*/ 286 h 1140"/>
                    <a:gd name="T26" fmla="*/ 49 w 285"/>
                    <a:gd name="T27" fmla="*/ 219 h 1140"/>
                    <a:gd name="T28" fmla="*/ 49 w 285"/>
                    <a:gd name="T29" fmla="*/ 127 h 1140"/>
                    <a:gd name="T30" fmla="*/ 159 w 285"/>
                    <a:gd name="T31" fmla="*/ 133 h 1140"/>
                    <a:gd name="T32" fmla="*/ 129 w 285"/>
                    <a:gd name="T33" fmla="*/ 180 h 1140"/>
                    <a:gd name="T34" fmla="*/ 129 w 285"/>
                    <a:gd name="T35" fmla="*/ 205 h 1140"/>
                    <a:gd name="T36" fmla="*/ 159 w 285"/>
                    <a:gd name="T37" fmla="*/ 268 h 1140"/>
                    <a:gd name="T38" fmla="*/ 159 w 285"/>
                    <a:gd name="T39" fmla="*/ 353 h 1140"/>
                    <a:gd name="T40" fmla="*/ 160 w 285"/>
                    <a:gd name="T41" fmla="*/ 463 h 1140"/>
                    <a:gd name="T42" fmla="*/ 129 w 285"/>
                    <a:gd name="T43" fmla="*/ 514 h 1140"/>
                    <a:gd name="T44" fmla="*/ 129 w 285"/>
                    <a:gd name="T45" fmla="*/ 539 h 1140"/>
                    <a:gd name="T46" fmla="*/ 160 w 285"/>
                    <a:gd name="T47" fmla="*/ 598 h 1140"/>
                    <a:gd name="T48" fmla="*/ 160 w 285"/>
                    <a:gd name="T49" fmla="*/ 682 h 1140"/>
                    <a:gd name="T50" fmla="*/ 160 w 285"/>
                    <a:gd name="T51" fmla="*/ 792 h 1140"/>
                    <a:gd name="T52" fmla="*/ 130 w 285"/>
                    <a:gd name="T53" fmla="*/ 849 h 1140"/>
                    <a:gd name="T54" fmla="*/ 130 w 285"/>
                    <a:gd name="T55" fmla="*/ 874 h 1140"/>
                    <a:gd name="T56" fmla="*/ 160 w 285"/>
                    <a:gd name="T57" fmla="*/ 928 h 1140"/>
                    <a:gd name="T58" fmla="*/ 161 w 285"/>
                    <a:gd name="T59" fmla="*/ 1012 h 1140"/>
                    <a:gd name="T60" fmla="*/ 186 w 285"/>
                    <a:gd name="T61" fmla="*/ 1036 h 1140"/>
                    <a:gd name="T62" fmla="*/ 208 w 285"/>
                    <a:gd name="T63" fmla="*/ 980 h 1140"/>
                    <a:gd name="T64" fmla="*/ 208 w 285"/>
                    <a:gd name="T65" fmla="*/ 927 h 1140"/>
                    <a:gd name="T66" fmla="*/ 186 w 285"/>
                    <a:gd name="T67" fmla="*/ 901 h 1140"/>
                    <a:gd name="T68" fmla="*/ 186 w 285"/>
                    <a:gd name="T69" fmla="*/ 847 h 1140"/>
                    <a:gd name="T70" fmla="*/ 186 w 285"/>
                    <a:gd name="T71" fmla="*/ 738 h 1140"/>
                    <a:gd name="T72" fmla="*/ 208 w 285"/>
                    <a:gd name="T73" fmla="*/ 657 h 1140"/>
                    <a:gd name="T74" fmla="*/ 208 w 285"/>
                    <a:gd name="T75" fmla="*/ 631 h 1140"/>
                    <a:gd name="T76" fmla="*/ 186 w 285"/>
                    <a:gd name="T77" fmla="*/ 575 h 1140"/>
                    <a:gd name="T78" fmla="*/ 186 w 285"/>
                    <a:gd name="T79" fmla="*/ 492 h 1140"/>
                    <a:gd name="T80" fmla="*/ 186 w 285"/>
                    <a:gd name="T81" fmla="*/ 384 h 1140"/>
                    <a:gd name="T82" fmla="*/ 208 w 285"/>
                    <a:gd name="T83" fmla="*/ 334 h 1140"/>
                    <a:gd name="T84" fmla="*/ 208 w 285"/>
                    <a:gd name="T85" fmla="*/ 308 h 1140"/>
                    <a:gd name="T86" fmla="*/ 208 w 285"/>
                    <a:gd name="T87" fmla="*/ 254 h 1140"/>
                    <a:gd name="T88" fmla="*/ 186 w 285"/>
                    <a:gd name="T89" fmla="*/ 166 h 1140"/>
                    <a:gd name="T90" fmla="*/ 228 w 285"/>
                    <a:gd name="T91" fmla="*/ 1033 h 1140"/>
                    <a:gd name="T92" fmla="*/ 247 w 285"/>
                    <a:gd name="T93" fmla="*/ 978 h 1140"/>
                    <a:gd name="T94" fmla="*/ 247 w 285"/>
                    <a:gd name="T95" fmla="*/ 951 h 1140"/>
                    <a:gd name="T96" fmla="*/ 228 w 285"/>
                    <a:gd name="T97" fmla="*/ 899 h 1140"/>
                    <a:gd name="T98" fmla="*/ 228 w 285"/>
                    <a:gd name="T99" fmla="*/ 820 h 1140"/>
                    <a:gd name="T100" fmla="*/ 229 w 285"/>
                    <a:gd name="T101" fmla="*/ 713 h 1140"/>
                    <a:gd name="T102" fmla="*/ 248 w 285"/>
                    <a:gd name="T103" fmla="*/ 661 h 1140"/>
                    <a:gd name="T104" fmla="*/ 248 w 285"/>
                    <a:gd name="T105" fmla="*/ 634 h 1140"/>
                    <a:gd name="T106" fmla="*/ 229 w 285"/>
                    <a:gd name="T107" fmla="*/ 579 h 1140"/>
                    <a:gd name="T108" fmla="*/ 229 w 285"/>
                    <a:gd name="T109" fmla="*/ 499 h 1140"/>
                    <a:gd name="T110" fmla="*/ 230 w 285"/>
                    <a:gd name="T111" fmla="*/ 393 h 1140"/>
                    <a:gd name="T112" fmla="*/ 249 w 285"/>
                    <a:gd name="T113" fmla="*/ 343 h 1140"/>
                    <a:gd name="T114" fmla="*/ 249 w 285"/>
                    <a:gd name="T115" fmla="*/ 316 h 1140"/>
                    <a:gd name="T116" fmla="*/ 230 w 285"/>
                    <a:gd name="T117" fmla="*/ 259 h 1140"/>
                    <a:gd name="T118" fmla="*/ 230 w 285"/>
                    <a:gd name="T119" fmla="*/ 179 h 1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85" h="1140">
                      <a:moveTo>
                        <a:pt x="285" y="98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140"/>
                        <a:pt x="0" y="1140"/>
                        <a:pt x="0" y="1140"/>
                      </a:cubicBezTo>
                      <a:cubicBezTo>
                        <a:pt x="285" y="1097"/>
                        <a:pt x="285" y="1097"/>
                        <a:pt x="285" y="1097"/>
                      </a:cubicBezTo>
                      <a:lnTo>
                        <a:pt x="285" y="98"/>
                      </a:lnTo>
                      <a:close/>
                      <a:moveTo>
                        <a:pt x="49" y="1049"/>
                      </a:moveTo>
                      <a:cubicBezTo>
                        <a:pt x="97" y="1045"/>
                        <a:pt x="97" y="1045"/>
                        <a:pt x="97" y="1045"/>
                      </a:cubicBezTo>
                      <a:cubicBezTo>
                        <a:pt x="97" y="1077"/>
                        <a:pt x="97" y="1077"/>
                        <a:pt x="97" y="1077"/>
                      </a:cubicBezTo>
                      <a:cubicBezTo>
                        <a:pt x="49" y="1083"/>
                        <a:pt x="49" y="1083"/>
                        <a:pt x="49" y="1083"/>
                      </a:cubicBezTo>
                      <a:lnTo>
                        <a:pt x="49" y="1049"/>
                      </a:lnTo>
                      <a:close/>
                      <a:moveTo>
                        <a:pt x="49" y="991"/>
                      </a:moveTo>
                      <a:cubicBezTo>
                        <a:pt x="65" y="990"/>
                        <a:pt x="81" y="989"/>
                        <a:pt x="97" y="988"/>
                      </a:cubicBezTo>
                      <a:cubicBezTo>
                        <a:pt x="97" y="999"/>
                        <a:pt x="97" y="1009"/>
                        <a:pt x="97" y="1020"/>
                      </a:cubicBezTo>
                      <a:cubicBezTo>
                        <a:pt x="81" y="1022"/>
                        <a:pt x="65" y="1024"/>
                        <a:pt x="49" y="1025"/>
                      </a:cubicBezTo>
                      <a:cubicBezTo>
                        <a:pt x="49" y="1014"/>
                        <a:pt x="49" y="1003"/>
                        <a:pt x="49" y="991"/>
                      </a:cubicBezTo>
                      <a:close/>
                      <a:moveTo>
                        <a:pt x="49" y="934"/>
                      </a:moveTo>
                      <a:cubicBezTo>
                        <a:pt x="65" y="933"/>
                        <a:pt x="81" y="932"/>
                        <a:pt x="97" y="932"/>
                      </a:cubicBezTo>
                      <a:cubicBezTo>
                        <a:pt x="97" y="942"/>
                        <a:pt x="97" y="953"/>
                        <a:pt x="97" y="964"/>
                      </a:cubicBezTo>
                      <a:cubicBezTo>
                        <a:pt x="81" y="965"/>
                        <a:pt x="65" y="966"/>
                        <a:pt x="49" y="968"/>
                      </a:cubicBezTo>
                      <a:cubicBezTo>
                        <a:pt x="49" y="956"/>
                        <a:pt x="49" y="945"/>
                        <a:pt x="49" y="934"/>
                      </a:cubicBezTo>
                      <a:close/>
                      <a:moveTo>
                        <a:pt x="49" y="876"/>
                      </a:moveTo>
                      <a:cubicBezTo>
                        <a:pt x="65" y="876"/>
                        <a:pt x="81" y="875"/>
                        <a:pt x="97" y="875"/>
                      </a:cubicBezTo>
                      <a:cubicBezTo>
                        <a:pt x="97" y="886"/>
                        <a:pt x="97" y="896"/>
                        <a:pt x="97" y="907"/>
                      </a:cubicBezTo>
                      <a:cubicBezTo>
                        <a:pt x="81" y="908"/>
                        <a:pt x="65" y="909"/>
                        <a:pt x="49" y="910"/>
                      </a:cubicBezTo>
                      <a:cubicBezTo>
                        <a:pt x="49" y="899"/>
                        <a:pt x="49" y="887"/>
                        <a:pt x="49" y="876"/>
                      </a:cubicBezTo>
                      <a:close/>
                      <a:moveTo>
                        <a:pt x="49" y="818"/>
                      </a:moveTo>
                      <a:cubicBezTo>
                        <a:pt x="65" y="818"/>
                        <a:pt x="81" y="819"/>
                        <a:pt x="97" y="819"/>
                      </a:cubicBezTo>
                      <a:cubicBezTo>
                        <a:pt x="97" y="829"/>
                        <a:pt x="97" y="840"/>
                        <a:pt x="97" y="851"/>
                      </a:cubicBezTo>
                      <a:cubicBezTo>
                        <a:pt x="81" y="851"/>
                        <a:pt x="65" y="852"/>
                        <a:pt x="49" y="853"/>
                      </a:cubicBezTo>
                      <a:cubicBezTo>
                        <a:pt x="49" y="841"/>
                        <a:pt x="49" y="830"/>
                        <a:pt x="49" y="818"/>
                      </a:cubicBezTo>
                      <a:close/>
                      <a:moveTo>
                        <a:pt x="49" y="761"/>
                      </a:moveTo>
                      <a:cubicBezTo>
                        <a:pt x="65" y="761"/>
                        <a:pt x="81" y="762"/>
                        <a:pt x="97" y="762"/>
                      </a:cubicBezTo>
                      <a:cubicBezTo>
                        <a:pt x="97" y="773"/>
                        <a:pt x="97" y="783"/>
                        <a:pt x="97" y="794"/>
                      </a:cubicBezTo>
                      <a:cubicBezTo>
                        <a:pt x="81" y="794"/>
                        <a:pt x="65" y="795"/>
                        <a:pt x="49" y="795"/>
                      </a:cubicBezTo>
                      <a:cubicBezTo>
                        <a:pt x="49" y="784"/>
                        <a:pt x="49" y="772"/>
                        <a:pt x="49" y="761"/>
                      </a:cubicBezTo>
                      <a:close/>
                      <a:moveTo>
                        <a:pt x="49" y="703"/>
                      </a:moveTo>
                      <a:cubicBezTo>
                        <a:pt x="65" y="704"/>
                        <a:pt x="81" y="705"/>
                        <a:pt x="97" y="706"/>
                      </a:cubicBezTo>
                      <a:cubicBezTo>
                        <a:pt x="97" y="716"/>
                        <a:pt x="97" y="727"/>
                        <a:pt x="97" y="738"/>
                      </a:cubicBezTo>
                      <a:cubicBezTo>
                        <a:pt x="81" y="738"/>
                        <a:pt x="65" y="737"/>
                        <a:pt x="49" y="737"/>
                      </a:cubicBezTo>
                      <a:cubicBezTo>
                        <a:pt x="49" y="726"/>
                        <a:pt x="49" y="715"/>
                        <a:pt x="49" y="703"/>
                      </a:cubicBezTo>
                      <a:close/>
                      <a:moveTo>
                        <a:pt x="49" y="645"/>
                      </a:moveTo>
                      <a:cubicBezTo>
                        <a:pt x="65" y="647"/>
                        <a:pt x="81" y="648"/>
                        <a:pt x="97" y="649"/>
                      </a:cubicBezTo>
                      <a:cubicBezTo>
                        <a:pt x="97" y="660"/>
                        <a:pt x="97" y="671"/>
                        <a:pt x="97" y="681"/>
                      </a:cubicBezTo>
                      <a:cubicBezTo>
                        <a:pt x="81" y="681"/>
                        <a:pt x="65" y="680"/>
                        <a:pt x="49" y="680"/>
                      </a:cubicBezTo>
                      <a:cubicBezTo>
                        <a:pt x="49" y="668"/>
                        <a:pt x="49" y="657"/>
                        <a:pt x="49" y="645"/>
                      </a:cubicBezTo>
                      <a:close/>
                      <a:moveTo>
                        <a:pt x="49" y="588"/>
                      </a:moveTo>
                      <a:cubicBezTo>
                        <a:pt x="65" y="590"/>
                        <a:pt x="81" y="591"/>
                        <a:pt x="97" y="593"/>
                      </a:cubicBezTo>
                      <a:cubicBezTo>
                        <a:pt x="97" y="603"/>
                        <a:pt x="97" y="614"/>
                        <a:pt x="97" y="625"/>
                      </a:cubicBezTo>
                      <a:cubicBezTo>
                        <a:pt x="81" y="624"/>
                        <a:pt x="65" y="623"/>
                        <a:pt x="49" y="622"/>
                      </a:cubicBezTo>
                      <a:cubicBezTo>
                        <a:pt x="49" y="611"/>
                        <a:pt x="49" y="599"/>
                        <a:pt x="49" y="588"/>
                      </a:cubicBezTo>
                      <a:close/>
                      <a:moveTo>
                        <a:pt x="49" y="530"/>
                      </a:moveTo>
                      <a:cubicBezTo>
                        <a:pt x="65" y="532"/>
                        <a:pt x="81" y="534"/>
                        <a:pt x="97" y="536"/>
                      </a:cubicBezTo>
                      <a:cubicBezTo>
                        <a:pt x="97" y="547"/>
                        <a:pt x="97" y="558"/>
                        <a:pt x="97" y="568"/>
                      </a:cubicBezTo>
                      <a:cubicBezTo>
                        <a:pt x="81" y="567"/>
                        <a:pt x="65" y="566"/>
                        <a:pt x="49" y="565"/>
                      </a:cubicBezTo>
                      <a:cubicBezTo>
                        <a:pt x="49" y="553"/>
                        <a:pt x="49" y="542"/>
                        <a:pt x="49" y="530"/>
                      </a:cubicBezTo>
                      <a:close/>
                      <a:moveTo>
                        <a:pt x="49" y="473"/>
                      </a:moveTo>
                      <a:cubicBezTo>
                        <a:pt x="65" y="475"/>
                        <a:pt x="81" y="477"/>
                        <a:pt x="97" y="480"/>
                      </a:cubicBezTo>
                      <a:cubicBezTo>
                        <a:pt x="97" y="490"/>
                        <a:pt x="97" y="501"/>
                        <a:pt x="97" y="512"/>
                      </a:cubicBezTo>
                      <a:cubicBezTo>
                        <a:pt x="81" y="510"/>
                        <a:pt x="65" y="508"/>
                        <a:pt x="49" y="507"/>
                      </a:cubicBezTo>
                      <a:cubicBezTo>
                        <a:pt x="49" y="495"/>
                        <a:pt x="49" y="484"/>
                        <a:pt x="49" y="473"/>
                      </a:cubicBezTo>
                      <a:close/>
                      <a:moveTo>
                        <a:pt x="49" y="392"/>
                      </a:moveTo>
                      <a:cubicBezTo>
                        <a:pt x="49" y="380"/>
                        <a:pt x="49" y="369"/>
                        <a:pt x="49" y="357"/>
                      </a:cubicBezTo>
                      <a:cubicBezTo>
                        <a:pt x="65" y="361"/>
                        <a:pt x="81" y="364"/>
                        <a:pt x="97" y="367"/>
                      </a:cubicBezTo>
                      <a:cubicBezTo>
                        <a:pt x="97" y="378"/>
                        <a:pt x="97" y="388"/>
                        <a:pt x="97" y="399"/>
                      </a:cubicBezTo>
                      <a:cubicBezTo>
                        <a:pt x="81" y="396"/>
                        <a:pt x="65" y="394"/>
                        <a:pt x="49" y="392"/>
                      </a:cubicBezTo>
                      <a:close/>
                      <a:moveTo>
                        <a:pt x="49" y="415"/>
                      </a:moveTo>
                      <a:cubicBezTo>
                        <a:pt x="65" y="418"/>
                        <a:pt x="81" y="421"/>
                        <a:pt x="97" y="423"/>
                      </a:cubicBezTo>
                      <a:cubicBezTo>
                        <a:pt x="97" y="434"/>
                        <a:pt x="97" y="445"/>
                        <a:pt x="97" y="455"/>
                      </a:cubicBezTo>
                      <a:cubicBezTo>
                        <a:pt x="81" y="453"/>
                        <a:pt x="65" y="451"/>
                        <a:pt x="49" y="449"/>
                      </a:cubicBezTo>
                      <a:cubicBezTo>
                        <a:pt x="49" y="438"/>
                        <a:pt x="49" y="426"/>
                        <a:pt x="49" y="415"/>
                      </a:cubicBezTo>
                      <a:close/>
                      <a:moveTo>
                        <a:pt x="49" y="300"/>
                      </a:moveTo>
                      <a:cubicBezTo>
                        <a:pt x="65" y="303"/>
                        <a:pt x="81" y="307"/>
                        <a:pt x="97" y="310"/>
                      </a:cubicBezTo>
                      <a:cubicBezTo>
                        <a:pt x="97" y="321"/>
                        <a:pt x="97" y="332"/>
                        <a:pt x="97" y="342"/>
                      </a:cubicBezTo>
                      <a:cubicBezTo>
                        <a:pt x="81" y="340"/>
                        <a:pt x="65" y="337"/>
                        <a:pt x="49" y="334"/>
                      </a:cubicBezTo>
                      <a:cubicBezTo>
                        <a:pt x="49" y="323"/>
                        <a:pt x="49" y="311"/>
                        <a:pt x="49" y="300"/>
                      </a:cubicBezTo>
                      <a:close/>
                      <a:moveTo>
                        <a:pt x="49" y="242"/>
                      </a:moveTo>
                      <a:cubicBezTo>
                        <a:pt x="65" y="246"/>
                        <a:pt x="81" y="250"/>
                        <a:pt x="97" y="254"/>
                      </a:cubicBezTo>
                      <a:cubicBezTo>
                        <a:pt x="97" y="265"/>
                        <a:pt x="97" y="275"/>
                        <a:pt x="97" y="286"/>
                      </a:cubicBezTo>
                      <a:cubicBezTo>
                        <a:pt x="81" y="283"/>
                        <a:pt x="65" y="280"/>
                        <a:pt x="49" y="276"/>
                      </a:cubicBezTo>
                      <a:cubicBezTo>
                        <a:pt x="49" y="265"/>
                        <a:pt x="49" y="254"/>
                        <a:pt x="49" y="242"/>
                      </a:cubicBezTo>
                      <a:close/>
                      <a:moveTo>
                        <a:pt x="49" y="185"/>
                      </a:moveTo>
                      <a:cubicBezTo>
                        <a:pt x="65" y="189"/>
                        <a:pt x="81" y="193"/>
                        <a:pt x="97" y="197"/>
                      </a:cubicBezTo>
                      <a:cubicBezTo>
                        <a:pt x="97" y="208"/>
                        <a:pt x="97" y="219"/>
                        <a:pt x="97" y="229"/>
                      </a:cubicBezTo>
                      <a:cubicBezTo>
                        <a:pt x="81" y="226"/>
                        <a:pt x="65" y="222"/>
                        <a:pt x="49" y="219"/>
                      </a:cubicBezTo>
                      <a:cubicBezTo>
                        <a:pt x="49" y="207"/>
                        <a:pt x="49" y="196"/>
                        <a:pt x="49" y="185"/>
                      </a:cubicBezTo>
                      <a:close/>
                      <a:moveTo>
                        <a:pt x="49" y="127"/>
                      </a:moveTo>
                      <a:cubicBezTo>
                        <a:pt x="65" y="132"/>
                        <a:pt x="81" y="136"/>
                        <a:pt x="97" y="141"/>
                      </a:cubicBezTo>
                      <a:cubicBezTo>
                        <a:pt x="97" y="152"/>
                        <a:pt x="97" y="162"/>
                        <a:pt x="97" y="173"/>
                      </a:cubicBezTo>
                      <a:cubicBezTo>
                        <a:pt x="81" y="169"/>
                        <a:pt x="65" y="165"/>
                        <a:pt x="49" y="161"/>
                      </a:cubicBezTo>
                      <a:cubicBezTo>
                        <a:pt x="49" y="150"/>
                        <a:pt x="49" y="138"/>
                        <a:pt x="49" y="127"/>
                      </a:cubicBezTo>
                      <a:close/>
                      <a:moveTo>
                        <a:pt x="97" y="116"/>
                      </a:moveTo>
                      <a:cubicBezTo>
                        <a:pt x="49" y="104"/>
                        <a:pt x="49" y="104"/>
                        <a:pt x="49" y="104"/>
                      </a:cubicBezTo>
                      <a:cubicBezTo>
                        <a:pt x="49" y="69"/>
                        <a:pt x="49" y="69"/>
                        <a:pt x="49" y="69"/>
                      </a:cubicBezTo>
                      <a:cubicBezTo>
                        <a:pt x="97" y="85"/>
                        <a:pt x="97" y="85"/>
                        <a:pt x="97" y="85"/>
                      </a:cubicBezTo>
                      <a:lnTo>
                        <a:pt x="97" y="116"/>
                      </a:lnTo>
                      <a:close/>
                      <a:moveTo>
                        <a:pt x="159" y="133"/>
                      </a:moveTo>
                      <a:cubicBezTo>
                        <a:pt x="129" y="125"/>
                        <a:pt x="129" y="125"/>
                        <a:pt x="129" y="125"/>
                      </a:cubicBezTo>
                      <a:cubicBezTo>
                        <a:pt x="129" y="94"/>
                        <a:pt x="129" y="94"/>
                        <a:pt x="129" y="94"/>
                      </a:cubicBezTo>
                      <a:cubicBezTo>
                        <a:pt x="159" y="104"/>
                        <a:pt x="159" y="104"/>
                        <a:pt x="159" y="104"/>
                      </a:cubicBezTo>
                      <a:lnTo>
                        <a:pt x="159" y="133"/>
                      </a:lnTo>
                      <a:close/>
                      <a:moveTo>
                        <a:pt x="159" y="188"/>
                      </a:moveTo>
                      <a:cubicBezTo>
                        <a:pt x="149" y="185"/>
                        <a:pt x="139" y="183"/>
                        <a:pt x="129" y="180"/>
                      </a:cubicBezTo>
                      <a:cubicBezTo>
                        <a:pt x="129" y="170"/>
                        <a:pt x="129" y="160"/>
                        <a:pt x="129" y="150"/>
                      </a:cubicBezTo>
                      <a:cubicBezTo>
                        <a:pt x="139" y="153"/>
                        <a:pt x="149" y="156"/>
                        <a:pt x="159" y="159"/>
                      </a:cubicBezTo>
                      <a:cubicBezTo>
                        <a:pt x="159" y="168"/>
                        <a:pt x="159" y="178"/>
                        <a:pt x="159" y="188"/>
                      </a:cubicBezTo>
                      <a:close/>
                      <a:moveTo>
                        <a:pt x="159" y="243"/>
                      </a:moveTo>
                      <a:cubicBezTo>
                        <a:pt x="149" y="240"/>
                        <a:pt x="139" y="238"/>
                        <a:pt x="129" y="236"/>
                      </a:cubicBezTo>
                      <a:cubicBezTo>
                        <a:pt x="129" y="226"/>
                        <a:pt x="129" y="215"/>
                        <a:pt x="129" y="205"/>
                      </a:cubicBezTo>
                      <a:cubicBezTo>
                        <a:pt x="139" y="208"/>
                        <a:pt x="149" y="211"/>
                        <a:pt x="159" y="213"/>
                      </a:cubicBezTo>
                      <a:cubicBezTo>
                        <a:pt x="159" y="223"/>
                        <a:pt x="159" y="233"/>
                        <a:pt x="159" y="243"/>
                      </a:cubicBezTo>
                      <a:close/>
                      <a:moveTo>
                        <a:pt x="159" y="298"/>
                      </a:moveTo>
                      <a:cubicBezTo>
                        <a:pt x="149" y="296"/>
                        <a:pt x="139" y="294"/>
                        <a:pt x="129" y="292"/>
                      </a:cubicBezTo>
                      <a:cubicBezTo>
                        <a:pt x="129" y="281"/>
                        <a:pt x="129" y="271"/>
                        <a:pt x="129" y="261"/>
                      </a:cubicBezTo>
                      <a:cubicBezTo>
                        <a:pt x="139" y="263"/>
                        <a:pt x="149" y="266"/>
                        <a:pt x="159" y="268"/>
                      </a:cubicBezTo>
                      <a:cubicBezTo>
                        <a:pt x="159" y="278"/>
                        <a:pt x="159" y="288"/>
                        <a:pt x="159" y="298"/>
                      </a:cubicBezTo>
                      <a:close/>
                      <a:moveTo>
                        <a:pt x="159" y="353"/>
                      </a:moveTo>
                      <a:cubicBezTo>
                        <a:pt x="149" y="351"/>
                        <a:pt x="139" y="349"/>
                        <a:pt x="129" y="347"/>
                      </a:cubicBezTo>
                      <a:cubicBezTo>
                        <a:pt x="129" y="337"/>
                        <a:pt x="129" y="327"/>
                        <a:pt x="129" y="317"/>
                      </a:cubicBezTo>
                      <a:cubicBezTo>
                        <a:pt x="139" y="319"/>
                        <a:pt x="149" y="321"/>
                        <a:pt x="159" y="323"/>
                      </a:cubicBezTo>
                      <a:cubicBezTo>
                        <a:pt x="159" y="333"/>
                        <a:pt x="159" y="343"/>
                        <a:pt x="159" y="353"/>
                      </a:cubicBezTo>
                      <a:close/>
                      <a:moveTo>
                        <a:pt x="159" y="408"/>
                      </a:moveTo>
                      <a:cubicBezTo>
                        <a:pt x="149" y="406"/>
                        <a:pt x="139" y="405"/>
                        <a:pt x="129" y="403"/>
                      </a:cubicBezTo>
                      <a:cubicBezTo>
                        <a:pt x="129" y="393"/>
                        <a:pt x="129" y="383"/>
                        <a:pt x="129" y="372"/>
                      </a:cubicBezTo>
                      <a:cubicBezTo>
                        <a:pt x="139" y="374"/>
                        <a:pt x="149" y="376"/>
                        <a:pt x="159" y="378"/>
                      </a:cubicBezTo>
                      <a:cubicBezTo>
                        <a:pt x="159" y="388"/>
                        <a:pt x="159" y="398"/>
                        <a:pt x="159" y="408"/>
                      </a:cubicBezTo>
                      <a:close/>
                      <a:moveTo>
                        <a:pt x="160" y="463"/>
                      </a:moveTo>
                      <a:cubicBezTo>
                        <a:pt x="149" y="461"/>
                        <a:pt x="139" y="460"/>
                        <a:pt x="129" y="459"/>
                      </a:cubicBezTo>
                      <a:cubicBezTo>
                        <a:pt x="129" y="448"/>
                        <a:pt x="129" y="438"/>
                        <a:pt x="129" y="428"/>
                      </a:cubicBezTo>
                      <a:cubicBezTo>
                        <a:pt x="139" y="430"/>
                        <a:pt x="149" y="432"/>
                        <a:pt x="160" y="433"/>
                      </a:cubicBezTo>
                      <a:cubicBezTo>
                        <a:pt x="160" y="443"/>
                        <a:pt x="160" y="453"/>
                        <a:pt x="160" y="463"/>
                      </a:cubicBezTo>
                      <a:close/>
                      <a:moveTo>
                        <a:pt x="160" y="518"/>
                      </a:moveTo>
                      <a:cubicBezTo>
                        <a:pt x="149" y="516"/>
                        <a:pt x="139" y="515"/>
                        <a:pt x="129" y="514"/>
                      </a:cubicBezTo>
                      <a:cubicBezTo>
                        <a:pt x="129" y="504"/>
                        <a:pt x="129" y="494"/>
                        <a:pt x="129" y="484"/>
                      </a:cubicBezTo>
                      <a:cubicBezTo>
                        <a:pt x="139" y="485"/>
                        <a:pt x="149" y="487"/>
                        <a:pt x="160" y="488"/>
                      </a:cubicBezTo>
                      <a:cubicBezTo>
                        <a:pt x="160" y="498"/>
                        <a:pt x="160" y="508"/>
                        <a:pt x="160" y="518"/>
                      </a:cubicBezTo>
                      <a:close/>
                      <a:moveTo>
                        <a:pt x="160" y="572"/>
                      </a:moveTo>
                      <a:cubicBezTo>
                        <a:pt x="150" y="572"/>
                        <a:pt x="139" y="571"/>
                        <a:pt x="129" y="570"/>
                      </a:cubicBezTo>
                      <a:cubicBezTo>
                        <a:pt x="129" y="560"/>
                        <a:pt x="129" y="550"/>
                        <a:pt x="129" y="539"/>
                      </a:cubicBezTo>
                      <a:cubicBezTo>
                        <a:pt x="139" y="541"/>
                        <a:pt x="150" y="542"/>
                        <a:pt x="160" y="543"/>
                      </a:cubicBezTo>
                      <a:cubicBezTo>
                        <a:pt x="160" y="553"/>
                        <a:pt x="160" y="563"/>
                        <a:pt x="160" y="572"/>
                      </a:cubicBezTo>
                      <a:close/>
                      <a:moveTo>
                        <a:pt x="160" y="627"/>
                      </a:moveTo>
                      <a:cubicBezTo>
                        <a:pt x="150" y="627"/>
                        <a:pt x="140" y="626"/>
                        <a:pt x="129" y="626"/>
                      </a:cubicBezTo>
                      <a:cubicBezTo>
                        <a:pt x="129" y="616"/>
                        <a:pt x="129" y="605"/>
                        <a:pt x="129" y="595"/>
                      </a:cubicBezTo>
                      <a:cubicBezTo>
                        <a:pt x="140" y="596"/>
                        <a:pt x="150" y="597"/>
                        <a:pt x="160" y="598"/>
                      </a:cubicBezTo>
                      <a:cubicBezTo>
                        <a:pt x="160" y="608"/>
                        <a:pt x="160" y="618"/>
                        <a:pt x="160" y="627"/>
                      </a:cubicBezTo>
                      <a:close/>
                      <a:moveTo>
                        <a:pt x="160" y="682"/>
                      </a:moveTo>
                      <a:cubicBezTo>
                        <a:pt x="150" y="682"/>
                        <a:pt x="140" y="682"/>
                        <a:pt x="130" y="681"/>
                      </a:cubicBezTo>
                      <a:cubicBezTo>
                        <a:pt x="130" y="671"/>
                        <a:pt x="130" y="661"/>
                        <a:pt x="130" y="651"/>
                      </a:cubicBezTo>
                      <a:cubicBezTo>
                        <a:pt x="140" y="652"/>
                        <a:pt x="150" y="652"/>
                        <a:pt x="160" y="653"/>
                      </a:cubicBezTo>
                      <a:cubicBezTo>
                        <a:pt x="160" y="663"/>
                        <a:pt x="160" y="673"/>
                        <a:pt x="160" y="682"/>
                      </a:cubicBezTo>
                      <a:close/>
                      <a:moveTo>
                        <a:pt x="160" y="737"/>
                      </a:moveTo>
                      <a:cubicBezTo>
                        <a:pt x="150" y="737"/>
                        <a:pt x="140" y="737"/>
                        <a:pt x="130" y="737"/>
                      </a:cubicBezTo>
                      <a:cubicBezTo>
                        <a:pt x="130" y="727"/>
                        <a:pt x="130" y="717"/>
                        <a:pt x="130" y="706"/>
                      </a:cubicBezTo>
                      <a:cubicBezTo>
                        <a:pt x="140" y="707"/>
                        <a:pt x="150" y="708"/>
                        <a:pt x="160" y="708"/>
                      </a:cubicBezTo>
                      <a:cubicBezTo>
                        <a:pt x="160" y="718"/>
                        <a:pt x="160" y="728"/>
                        <a:pt x="160" y="737"/>
                      </a:cubicBezTo>
                      <a:close/>
                      <a:moveTo>
                        <a:pt x="160" y="792"/>
                      </a:moveTo>
                      <a:cubicBezTo>
                        <a:pt x="150" y="793"/>
                        <a:pt x="140" y="793"/>
                        <a:pt x="130" y="793"/>
                      </a:cubicBezTo>
                      <a:cubicBezTo>
                        <a:pt x="130" y="783"/>
                        <a:pt x="130" y="772"/>
                        <a:pt x="130" y="762"/>
                      </a:cubicBezTo>
                      <a:cubicBezTo>
                        <a:pt x="140" y="762"/>
                        <a:pt x="150" y="763"/>
                        <a:pt x="160" y="763"/>
                      </a:cubicBezTo>
                      <a:cubicBezTo>
                        <a:pt x="160" y="773"/>
                        <a:pt x="160" y="783"/>
                        <a:pt x="160" y="792"/>
                      </a:cubicBezTo>
                      <a:close/>
                      <a:moveTo>
                        <a:pt x="160" y="847"/>
                      </a:moveTo>
                      <a:cubicBezTo>
                        <a:pt x="150" y="848"/>
                        <a:pt x="140" y="848"/>
                        <a:pt x="130" y="849"/>
                      </a:cubicBezTo>
                      <a:cubicBezTo>
                        <a:pt x="130" y="838"/>
                        <a:pt x="130" y="828"/>
                        <a:pt x="130" y="818"/>
                      </a:cubicBezTo>
                      <a:cubicBezTo>
                        <a:pt x="140" y="818"/>
                        <a:pt x="150" y="818"/>
                        <a:pt x="160" y="818"/>
                      </a:cubicBezTo>
                      <a:cubicBezTo>
                        <a:pt x="160" y="828"/>
                        <a:pt x="160" y="838"/>
                        <a:pt x="160" y="847"/>
                      </a:cubicBezTo>
                      <a:close/>
                      <a:moveTo>
                        <a:pt x="160" y="902"/>
                      </a:moveTo>
                      <a:cubicBezTo>
                        <a:pt x="150" y="903"/>
                        <a:pt x="140" y="904"/>
                        <a:pt x="130" y="904"/>
                      </a:cubicBezTo>
                      <a:cubicBezTo>
                        <a:pt x="130" y="894"/>
                        <a:pt x="130" y="884"/>
                        <a:pt x="130" y="874"/>
                      </a:cubicBezTo>
                      <a:cubicBezTo>
                        <a:pt x="140" y="873"/>
                        <a:pt x="150" y="873"/>
                        <a:pt x="160" y="873"/>
                      </a:cubicBezTo>
                      <a:cubicBezTo>
                        <a:pt x="160" y="883"/>
                        <a:pt x="160" y="893"/>
                        <a:pt x="160" y="902"/>
                      </a:cubicBezTo>
                      <a:close/>
                      <a:moveTo>
                        <a:pt x="160" y="957"/>
                      </a:moveTo>
                      <a:cubicBezTo>
                        <a:pt x="150" y="958"/>
                        <a:pt x="140" y="959"/>
                        <a:pt x="130" y="960"/>
                      </a:cubicBezTo>
                      <a:cubicBezTo>
                        <a:pt x="130" y="950"/>
                        <a:pt x="130" y="939"/>
                        <a:pt x="130" y="929"/>
                      </a:cubicBezTo>
                      <a:cubicBezTo>
                        <a:pt x="140" y="929"/>
                        <a:pt x="150" y="928"/>
                        <a:pt x="160" y="928"/>
                      </a:cubicBezTo>
                      <a:cubicBezTo>
                        <a:pt x="160" y="938"/>
                        <a:pt x="160" y="947"/>
                        <a:pt x="160" y="957"/>
                      </a:cubicBezTo>
                      <a:close/>
                      <a:moveTo>
                        <a:pt x="161" y="1012"/>
                      </a:moveTo>
                      <a:cubicBezTo>
                        <a:pt x="150" y="1013"/>
                        <a:pt x="140" y="1014"/>
                        <a:pt x="130" y="1016"/>
                      </a:cubicBezTo>
                      <a:cubicBezTo>
                        <a:pt x="130" y="1005"/>
                        <a:pt x="130" y="995"/>
                        <a:pt x="130" y="985"/>
                      </a:cubicBezTo>
                      <a:cubicBezTo>
                        <a:pt x="140" y="984"/>
                        <a:pt x="150" y="984"/>
                        <a:pt x="161" y="983"/>
                      </a:cubicBezTo>
                      <a:cubicBezTo>
                        <a:pt x="161" y="993"/>
                        <a:pt x="161" y="1002"/>
                        <a:pt x="161" y="1012"/>
                      </a:cubicBezTo>
                      <a:close/>
                      <a:moveTo>
                        <a:pt x="161" y="1067"/>
                      </a:moveTo>
                      <a:cubicBezTo>
                        <a:pt x="130" y="1071"/>
                        <a:pt x="130" y="1071"/>
                        <a:pt x="130" y="1071"/>
                      </a:cubicBezTo>
                      <a:cubicBezTo>
                        <a:pt x="130" y="1041"/>
                        <a:pt x="130" y="1041"/>
                        <a:pt x="130" y="1041"/>
                      </a:cubicBezTo>
                      <a:cubicBezTo>
                        <a:pt x="161" y="1038"/>
                        <a:pt x="161" y="1038"/>
                        <a:pt x="161" y="1038"/>
                      </a:cubicBezTo>
                      <a:lnTo>
                        <a:pt x="161" y="1067"/>
                      </a:lnTo>
                      <a:close/>
                      <a:moveTo>
                        <a:pt x="186" y="1036"/>
                      </a:moveTo>
                      <a:cubicBezTo>
                        <a:pt x="208" y="1034"/>
                        <a:pt x="208" y="1034"/>
                        <a:pt x="208" y="1034"/>
                      </a:cubicBezTo>
                      <a:cubicBezTo>
                        <a:pt x="208" y="1061"/>
                        <a:pt x="208" y="1061"/>
                        <a:pt x="208" y="1061"/>
                      </a:cubicBezTo>
                      <a:cubicBezTo>
                        <a:pt x="186" y="1065"/>
                        <a:pt x="186" y="1065"/>
                        <a:pt x="186" y="1065"/>
                      </a:cubicBezTo>
                      <a:lnTo>
                        <a:pt x="186" y="1036"/>
                      </a:lnTo>
                      <a:close/>
                      <a:moveTo>
                        <a:pt x="186" y="982"/>
                      </a:moveTo>
                      <a:cubicBezTo>
                        <a:pt x="193" y="981"/>
                        <a:pt x="200" y="981"/>
                        <a:pt x="208" y="980"/>
                      </a:cubicBezTo>
                      <a:cubicBezTo>
                        <a:pt x="208" y="990"/>
                        <a:pt x="208" y="999"/>
                        <a:pt x="208" y="1008"/>
                      </a:cubicBezTo>
                      <a:cubicBezTo>
                        <a:pt x="200" y="1008"/>
                        <a:pt x="193" y="1009"/>
                        <a:pt x="186" y="1010"/>
                      </a:cubicBezTo>
                      <a:cubicBezTo>
                        <a:pt x="186" y="1001"/>
                        <a:pt x="186" y="991"/>
                        <a:pt x="186" y="982"/>
                      </a:cubicBezTo>
                      <a:close/>
                      <a:moveTo>
                        <a:pt x="186" y="956"/>
                      </a:moveTo>
                      <a:cubicBezTo>
                        <a:pt x="186" y="946"/>
                        <a:pt x="186" y="937"/>
                        <a:pt x="186" y="928"/>
                      </a:cubicBezTo>
                      <a:cubicBezTo>
                        <a:pt x="193" y="927"/>
                        <a:pt x="200" y="927"/>
                        <a:pt x="208" y="927"/>
                      </a:cubicBezTo>
                      <a:cubicBezTo>
                        <a:pt x="208" y="936"/>
                        <a:pt x="208" y="945"/>
                        <a:pt x="208" y="954"/>
                      </a:cubicBezTo>
                      <a:cubicBezTo>
                        <a:pt x="200" y="954"/>
                        <a:pt x="193" y="955"/>
                        <a:pt x="186" y="956"/>
                      </a:cubicBezTo>
                      <a:close/>
                      <a:moveTo>
                        <a:pt x="186" y="873"/>
                      </a:moveTo>
                      <a:cubicBezTo>
                        <a:pt x="193" y="873"/>
                        <a:pt x="200" y="873"/>
                        <a:pt x="208" y="873"/>
                      </a:cubicBezTo>
                      <a:cubicBezTo>
                        <a:pt x="208" y="882"/>
                        <a:pt x="208" y="891"/>
                        <a:pt x="208" y="900"/>
                      </a:cubicBezTo>
                      <a:cubicBezTo>
                        <a:pt x="200" y="900"/>
                        <a:pt x="193" y="901"/>
                        <a:pt x="186" y="901"/>
                      </a:cubicBezTo>
                      <a:cubicBezTo>
                        <a:pt x="186" y="892"/>
                        <a:pt x="186" y="883"/>
                        <a:pt x="186" y="873"/>
                      </a:cubicBezTo>
                      <a:close/>
                      <a:moveTo>
                        <a:pt x="186" y="847"/>
                      </a:moveTo>
                      <a:cubicBezTo>
                        <a:pt x="186" y="838"/>
                        <a:pt x="186" y="828"/>
                        <a:pt x="186" y="819"/>
                      </a:cubicBezTo>
                      <a:cubicBezTo>
                        <a:pt x="193" y="819"/>
                        <a:pt x="200" y="819"/>
                        <a:pt x="208" y="819"/>
                      </a:cubicBezTo>
                      <a:cubicBezTo>
                        <a:pt x="208" y="828"/>
                        <a:pt x="208" y="837"/>
                        <a:pt x="208" y="846"/>
                      </a:cubicBezTo>
                      <a:cubicBezTo>
                        <a:pt x="200" y="846"/>
                        <a:pt x="193" y="847"/>
                        <a:pt x="186" y="847"/>
                      </a:cubicBezTo>
                      <a:close/>
                      <a:moveTo>
                        <a:pt x="186" y="764"/>
                      </a:moveTo>
                      <a:cubicBezTo>
                        <a:pt x="193" y="765"/>
                        <a:pt x="200" y="765"/>
                        <a:pt x="208" y="765"/>
                      </a:cubicBezTo>
                      <a:cubicBezTo>
                        <a:pt x="208" y="774"/>
                        <a:pt x="208" y="783"/>
                        <a:pt x="208" y="792"/>
                      </a:cubicBezTo>
                      <a:cubicBezTo>
                        <a:pt x="200" y="792"/>
                        <a:pt x="193" y="792"/>
                        <a:pt x="186" y="793"/>
                      </a:cubicBezTo>
                      <a:cubicBezTo>
                        <a:pt x="186" y="783"/>
                        <a:pt x="186" y="774"/>
                        <a:pt x="186" y="764"/>
                      </a:cubicBezTo>
                      <a:close/>
                      <a:moveTo>
                        <a:pt x="186" y="738"/>
                      </a:moveTo>
                      <a:cubicBezTo>
                        <a:pt x="186" y="729"/>
                        <a:pt x="186" y="719"/>
                        <a:pt x="186" y="710"/>
                      </a:cubicBezTo>
                      <a:cubicBezTo>
                        <a:pt x="193" y="710"/>
                        <a:pt x="200" y="711"/>
                        <a:pt x="208" y="711"/>
                      </a:cubicBezTo>
                      <a:cubicBezTo>
                        <a:pt x="208" y="720"/>
                        <a:pt x="208" y="729"/>
                        <a:pt x="208" y="738"/>
                      </a:cubicBezTo>
                      <a:cubicBezTo>
                        <a:pt x="200" y="738"/>
                        <a:pt x="193" y="738"/>
                        <a:pt x="186" y="738"/>
                      </a:cubicBezTo>
                      <a:close/>
                      <a:moveTo>
                        <a:pt x="186" y="656"/>
                      </a:moveTo>
                      <a:cubicBezTo>
                        <a:pt x="193" y="656"/>
                        <a:pt x="200" y="657"/>
                        <a:pt x="208" y="657"/>
                      </a:cubicBezTo>
                      <a:cubicBezTo>
                        <a:pt x="208" y="666"/>
                        <a:pt x="208" y="675"/>
                        <a:pt x="208" y="685"/>
                      </a:cubicBezTo>
                      <a:cubicBezTo>
                        <a:pt x="200" y="684"/>
                        <a:pt x="193" y="684"/>
                        <a:pt x="186" y="684"/>
                      </a:cubicBezTo>
                      <a:cubicBezTo>
                        <a:pt x="186" y="674"/>
                        <a:pt x="186" y="665"/>
                        <a:pt x="186" y="656"/>
                      </a:cubicBezTo>
                      <a:close/>
                      <a:moveTo>
                        <a:pt x="186" y="601"/>
                      </a:moveTo>
                      <a:cubicBezTo>
                        <a:pt x="193" y="602"/>
                        <a:pt x="200" y="603"/>
                        <a:pt x="208" y="604"/>
                      </a:cubicBezTo>
                      <a:cubicBezTo>
                        <a:pt x="208" y="613"/>
                        <a:pt x="208" y="622"/>
                        <a:pt x="208" y="631"/>
                      </a:cubicBezTo>
                      <a:cubicBezTo>
                        <a:pt x="200" y="630"/>
                        <a:pt x="193" y="630"/>
                        <a:pt x="186" y="629"/>
                      </a:cubicBezTo>
                      <a:cubicBezTo>
                        <a:pt x="186" y="620"/>
                        <a:pt x="186" y="611"/>
                        <a:pt x="186" y="601"/>
                      </a:cubicBezTo>
                      <a:close/>
                      <a:moveTo>
                        <a:pt x="186" y="547"/>
                      </a:moveTo>
                      <a:cubicBezTo>
                        <a:pt x="193" y="548"/>
                        <a:pt x="200" y="549"/>
                        <a:pt x="208" y="550"/>
                      </a:cubicBezTo>
                      <a:cubicBezTo>
                        <a:pt x="208" y="559"/>
                        <a:pt x="208" y="568"/>
                        <a:pt x="208" y="577"/>
                      </a:cubicBezTo>
                      <a:cubicBezTo>
                        <a:pt x="200" y="576"/>
                        <a:pt x="193" y="576"/>
                        <a:pt x="186" y="575"/>
                      </a:cubicBezTo>
                      <a:cubicBezTo>
                        <a:pt x="186" y="566"/>
                        <a:pt x="186" y="556"/>
                        <a:pt x="186" y="547"/>
                      </a:cubicBezTo>
                      <a:close/>
                      <a:moveTo>
                        <a:pt x="186" y="492"/>
                      </a:moveTo>
                      <a:cubicBezTo>
                        <a:pt x="193" y="494"/>
                        <a:pt x="200" y="495"/>
                        <a:pt x="208" y="496"/>
                      </a:cubicBezTo>
                      <a:cubicBezTo>
                        <a:pt x="208" y="505"/>
                        <a:pt x="208" y="514"/>
                        <a:pt x="208" y="523"/>
                      </a:cubicBezTo>
                      <a:cubicBezTo>
                        <a:pt x="200" y="522"/>
                        <a:pt x="193" y="521"/>
                        <a:pt x="186" y="521"/>
                      </a:cubicBezTo>
                      <a:cubicBezTo>
                        <a:pt x="186" y="511"/>
                        <a:pt x="186" y="502"/>
                        <a:pt x="186" y="492"/>
                      </a:cubicBezTo>
                      <a:close/>
                      <a:moveTo>
                        <a:pt x="186" y="438"/>
                      </a:moveTo>
                      <a:cubicBezTo>
                        <a:pt x="193" y="439"/>
                        <a:pt x="200" y="441"/>
                        <a:pt x="208" y="442"/>
                      </a:cubicBezTo>
                      <a:cubicBezTo>
                        <a:pt x="208" y="451"/>
                        <a:pt x="208" y="460"/>
                        <a:pt x="208" y="469"/>
                      </a:cubicBezTo>
                      <a:cubicBezTo>
                        <a:pt x="200" y="468"/>
                        <a:pt x="193" y="467"/>
                        <a:pt x="186" y="466"/>
                      </a:cubicBezTo>
                      <a:cubicBezTo>
                        <a:pt x="186" y="457"/>
                        <a:pt x="186" y="448"/>
                        <a:pt x="186" y="438"/>
                      </a:cubicBezTo>
                      <a:close/>
                      <a:moveTo>
                        <a:pt x="186" y="384"/>
                      </a:moveTo>
                      <a:cubicBezTo>
                        <a:pt x="193" y="385"/>
                        <a:pt x="200" y="387"/>
                        <a:pt x="208" y="388"/>
                      </a:cubicBezTo>
                      <a:cubicBezTo>
                        <a:pt x="208" y="397"/>
                        <a:pt x="208" y="406"/>
                        <a:pt x="208" y="415"/>
                      </a:cubicBezTo>
                      <a:cubicBezTo>
                        <a:pt x="200" y="414"/>
                        <a:pt x="193" y="413"/>
                        <a:pt x="186" y="412"/>
                      </a:cubicBezTo>
                      <a:cubicBezTo>
                        <a:pt x="186" y="403"/>
                        <a:pt x="186" y="393"/>
                        <a:pt x="186" y="384"/>
                      </a:cubicBezTo>
                      <a:close/>
                      <a:moveTo>
                        <a:pt x="186" y="329"/>
                      </a:moveTo>
                      <a:cubicBezTo>
                        <a:pt x="193" y="331"/>
                        <a:pt x="200" y="333"/>
                        <a:pt x="208" y="334"/>
                      </a:cubicBezTo>
                      <a:cubicBezTo>
                        <a:pt x="208" y="343"/>
                        <a:pt x="208" y="352"/>
                        <a:pt x="208" y="361"/>
                      </a:cubicBezTo>
                      <a:cubicBezTo>
                        <a:pt x="200" y="360"/>
                        <a:pt x="193" y="359"/>
                        <a:pt x="186" y="358"/>
                      </a:cubicBezTo>
                      <a:cubicBezTo>
                        <a:pt x="186" y="348"/>
                        <a:pt x="186" y="339"/>
                        <a:pt x="186" y="329"/>
                      </a:cubicBezTo>
                      <a:close/>
                      <a:moveTo>
                        <a:pt x="186" y="275"/>
                      </a:moveTo>
                      <a:cubicBezTo>
                        <a:pt x="193" y="277"/>
                        <a:pt x="200" y="279"/>
                        <a:pt x="208" y="280"/>
                      </a:cubicBezTo>
                      <a:cubicBezTo>
                        <a:pt x="208" y="289"/>
                        <a:pt x="208" y="299"/>
                        <a:pt x="208" y="308"/>
                      </a:cubicBezTo>
                      <a:cubicBezTo>
                        <a:pt x="200" y="306"/>
                        <a:pt x="193" y="305"/>
                        <a:pt x="186" y="303"/>
                      </a:cubicBezTo>
                      <a:cubicBezTo>
                        <a:pt x="186" y="294"/>
                        <a:pt x="186" y="284"/>
                        <a:pt x="186" y="275"/>
                      </a:cubicBezTo>
                      <a:close/>
                      <a:moveTo>
                        <a:pt x="186" y="249"/>
                      </a:moveTo>
                      <a:cubicBezTo>
                        <a:pt x="186" y="239"/>
                        <a:pt x="186" y="230"/>
                        <a:pt x="186" y="221"/>
                      </a:cubicBezTo>
                      <a:cubicBezTo>
                        <a:pt x="193" y="223"/>
                        <a:pt x="200" y="225"/>
                        <a:pt x="208" y="227"/>
                      </a:cubicBezTo>
                      <a:cubicBezTo>
                        <a:pt x="208" y="236"/>
                        <a:pt x="208" y="245"/>
                        <a:pt x="208" y="254"/>
                      </a:cubicBezTo>
                      <a:cubicBezTo>
                        <a:pt x="200" y="252"/>
                        <a:pt x="193" y="250"/>
                        <a:pt x="186" y="249"/>
                      </a:cubicBezTo>
                      <a:close/>
                      <a:moveTo>
                        <a:pt x="186" y="166"/>
                      </a:moveTo>
                      <a:cubicBezTo>
                        <a:pt x="193" y="168"/>
                        <a:pt x="200" y="171"/>
                        <a:pt x="208" y="173"/>
                      </a:cubicBezTo>
                      <a:cubicBezTo>
                        <a:pt x="208" y="182"/>
                        <a:pt x="208" y="191"/>
                        <a:pt x="208" y="200"/>
                      </a:cubicBezTo>
                      <a:cubicBezTo>
                        <a:pt x="200" y="198"/>
                        <a:pt x="193" y="196"/>
                        <a:pt x="186" y="194"/>
                      </a:cubicBezTo>
                      <a:cubicBezTo>
                        <a:pt x="186" y="185"/>
                        <a:pt x="186" y="176"/>
                        <a:pt x="186" y="166"/>
                      </a:cubicBezTo>
                      <a:close/>
                      <a:moveTo>
                        <a:pt x="208" y="146"/>
                      </a:moveTo>
                      <a:cubicBezTo>
                        <a:pt x="186" y="140"/>
                        <a:pt x="186" y="140"/>
                        <a:pt x="186" y="140"/>
                      </a:cubicBezTo>
                      <a:cubicBezTo>
                        <a:pt x="186" y="112"/>
                        <a:pt x="186" y="112"/>
                        <a:pt x="186" y="112"/>
                      </a:cubicBezTo>
                      <a:cubicBezTo>
                        <a:pt x="208" y="119"/>
                        <a:pt x="208" y="119"/>
                        <a:pt x="208" y="119"/>
                      </a:cubicBezTo>
                      <a:lnTo>
                        <a:pt x="208" y="146"/>
                      </a:lnTo>
                      <a:close/>
                      <a:moveTo>
                        <a:pt x="228" y="1033"/>
                      </a:moveTo>
                      <a:cubicBezTo>
                        <a:pt x="247" y="1031"/>
                        <a:pt x="247" y="1031"/>
                        <a:pt x="247" y="1031"/>
                      </a:cubicBezTo>
                      <a:cubicBezTo>
                        <a:pt x="247" y="1057"/>
                        <a:pt x="247" y="1057"/>
                        <a:pt x="247" y="1057"/>
                      </a:cubicBezTo>
                      <a:cubicBezTo>
                        <a:pt x="228" y="1060"/>
                        <a:pt x="228" y="1060"/>
                        <a:pt x="228" y="1060"/>
                      </a:cubicBezTo>
                      <a:lnTo>
                        <a:pt x="228" y="1033"/>
                      </a:lnTo>
                      <a:close/>
                      <a:moveTo>
                        <a:pt x="228" y="980"/>
                      </a:moveTo>
                      <a:cubicBezTo>
                        <a:pt x="234" y="979"/>
                        <a:pt x="241" y="979"/>
                        <a:pt x="247" y="978"/>
                      </a:cubicBezTo>
                      <a:cubicBezTo>
                        <a:pt x="247" y="987"/>
                        <a:pt x="247" y="995"/>
                        <a:pt x="247" y="1004"/>
                      </a:cubicBezTo>
                      <a:cubicBezTo>
                        <a:pt x="241" y="1005"/>
                        <a:pt x="234" y="1005"/>
                        <a:pt x="228" y="1006"/>
                      </a:cubicBezTo>
                      <a:cubicBezTo>
                        <a:pt x="228" y="997"/>
                        <a:pt x="228" y="989"/>
                        <a:pt x="228" y="980"/>
                      </a:cubicBezTo>
                      <a:close/>
                      <a:moveTo>
                        <a:pt x="228" y="926"/>
                      </a:moveTo>
                      <a:cubicBezTo>
                        <a:pt x="234" y="926"/>
                        <a:pt x="241" y="926"/>
                        <a:pt x="247" y="926"/>
                      </a:cubicBezTo>
                      <a:cubicBezTo>
                        <a:pt x="247" y="934"/>
                        <a:pt x="247" y="943"/>
                        <a:pt x="247" y="951"/>
                      </a:cubicBezTo>
                      <a:cubicBezTo>
                        <a:pt x="241" y="952"/>
                        <a:pt x="234" y="952"/>
                        <a:pt x="228" y="953"/>
                      </a:cubicBezTo>
                      <a:cubicBezTo>
                        <a:pt x="228" y="944"/>
                        <a:pt x="228" y="935"/>
                        <a:pt x="228" y="926"/>
                      </a:cubicBezTo>
                      <a:close/>
                      <a:moveTo>
                        <a:pt x="228" y="873"/>
                      </a:moveTo>
                      <a:cubicBezTo>
                        <a:pt x="235" y="873"/>
                        <a:pt x="241" y="873"/>
                        <a:pt x="247" y="873"/>
                      </a:cubicBezTo>
                      <a:cubicBezTo>
                        <a:pt x="247" y="881"/>
                        <a:pt x="247" y="890"/>
                        <a:pt x="247" y="898"/>
                      </a:cubicBezTo>
                      <a:cubicBezTo>
                        <a:pt x="241" y="899"/>
                        <a:pt x="235" y="899"/>
                        <a:pt x="228" y="899"/>
                      </a:cubicBezTo>
                      <a:cubicBezTo>
                        <a:pt x="228" y="891"/>
                        <a:pt x="228" y="882"/>
                        <a:pt x="228" y="873"/>
                      </a:cubicBezTo>
                      <a:close/>
                      <a:moveTo>
                        <a:pt x="228" y="820"/>
                      </a:moveTo>
                      <a:cubicBezTo>
                        <a:pt x="235" y="820"/>
                        <a:pt x="241" y="820"/>
                        <a:pt x="247" y="820"/>
                      </a:cubicBezTo>
                      <a:cubicBezTo>
                        <a:pt x="247" y="828"/>
                        <a:pt x="247" y="837"/>
                        <a:pt x="247" y="845"/>
                      </a:cubicBezTo>
                      <a:cubicBezTo>
                        <a:pt x="241" y="845"/>
                        <a:pt x="235" y="846"/>
                        <a:pt x="228" y="846"/>
                      </a:cubicBezTo>
                      <a:cubicBezTo>
                        <a:pt x="228" y="837"/>
                        <a:pt x="228" y="828"/>
                        <a:pt x="228" y="820"/>
                      </a:cubicBezTo>
                      <a:close/>
                      <a:moveTo>
                        <a:pt x="228" y="766"/>
                      </a:moveTo>
                      <a:cubicBezTo>
                        <a:pt x="235" y="766"/>
                        <a:pt x="241" y="767"/>
                        <a:pt x="248" y="767"/>
                      </a:cubicBezTo>
                      <a:cubicBezTo>
                        <a:pt x="248" y="775"/>
                        <a:pt x="248" y="784"/>
                        <a:pt x="248" y="792"/>
                      </a:cubicBezTo>
                      <a:cubicBezTo>
                        <a:pt x="241" y="792"/>
                        <a:pt x="235" y="792"/>
                        <a:pt x="228" y="793"/>
                      </a:cubicBezTo>
                      <a:cubicBezTo>
                        <a:pt x="228" y="784"/>
                        <a:pt x="228" y="775"/>
                        <a:pt x="228" y="766"/>
                      </a:cubicBezTo>
                      <a:close/>
                      <a:moveTo>
                        <a:pt x="229" y="713"/>
                      </a:moveTo>
                      <a:cubicBezTo>
                        <a:pt x="235" y="713"/>
                        <a:pt x="241" y="714"/>
                        <a:pt x="248" y="714"/>
                      </a:cubicBezTo>
                      <a:cubicBezTo>
                        <a:pt x="248" y="722"/>
                        <a:pt x="248" y="731"/>
                        <a:pt x="248" y="739"/>
                      </a:cubicBezTo>
                      <a:cubicBezTo>
                        <a:pt x="241" y="739"/>
                        <a:pt x="235" y="739"/>
                        <a:pt x="229" y="739"/>
                      </a:cubicBezTo>
                      <a:cubicBezTo>
                        <a:pt x="229" y="730"/>
                        <a:pt x="229" y="722"/>
                        <a:pt x="229" y="713"/>
                      </a:cubicBezTo>
                      <a:close/>
                      <a:moveTo>
                        <a:pt x="229" y="659"/>
                      </a:moveTo>
                      <a:cubicBezTo>
                        <a:pt x="235" y="660"/>
                        <a:pt x="241" y="660"/>
                        <a:pt x="248" y="661"/>
                      </a:cubicBezTo>
                      <a:cubicBezTo>
                        <a:pt x="248" y="669"/>
                        <a:pt x="248" y="678"/>
                        <a:pt x="248" y="686"/>
                      </a:cubicBezTo>
                      <a:cubicBezTo>
                        <a:pt x="241" y="686"/>
                        <a:pt x="235" y="686"/>
                        <a:pt x="229" y="686"/>
                      </a:cubicBezTo>
                      <a:cubicBezTo>
                        <a:pt x="229" y="677"/>
                        <a:pt x="229" y="668"/>
                        <a:pt x="229" y="659"/>
                      </a:cubicBezTo>
                      <a:close/>
                      <a:moveTo>
                        <a:pt x="229" y="606"/>
                      </a:moveTo>
                      <a:cubicBezTo>
                        <a:pt x="235" y="607"/>
                        <a:pt x="242" y="607"/>
                        <a:pt x="248" y="608"/>
                      </a:cubicBezTo>
                      <a:cubicBezTo>
                        <a:pt x="248" y="617"/>
                        <a:pt x="248" y="625"/>
                        <a:pt x="248" y="634"/>
                      </a:cubicBezTo>
                      <a:cubicBezTo>
                        <a:pt x="242" y="633"/>
                        <a:pt x="235" y="633"/>
                        <a:pt x="229" y="632"/>
                      </a:cubicBezTo>
                      <a:cubicBezTo>
                        <a:pt x="229" y="624"/>
                        <a:pt x="229" y="615"/>
                        <a:pt x="229" y="606"/>
                      </a:cubicBezTo>
                      <a:close/>
                      <a:moveTo>
                        <a:pt x="229" y="553"/>
                      </a:moveTo>
                      <a:cubicBezTo>
                        <a:pt x="235" y="553"/>
                        <a:pt x="242" y="554"/>
                        <a:pt x="248" y="555"/>
                      </a:cubicBezTo>
                      <a:cubicBezTo>
                        <a:pt x="248" y="564"/>
                        <a:pt x="248" y="572"/>
                        <a:pt x="248" y="581"/>
                      </a:cubicBezTo>
                      <a:cubicBezTo>
                        <a:pt x="242" y="580"/>
                        <a:pt x="235" y="580"/>
                        <a:pt x="229" y="579"/>
                      </a:cubicBezTo>
                      <a:cubicBezTo>
                        <a:pt x="229" y="570"/>
                        <a:pt x="229" y="561"/>
                        <a:pt x="229" y="553"/>
                      </a:cubicBezTo>
                      <a:close/>
                      <a:moveTo>
                        <a:pt x="229" y="499"/>
                      </a:moveTo>
                      <a:cubicBezTo>
                        <a:pt x="236" y="500"/>
                        <a:pt x="242" y="501"/>
                        <a:pt x="248" y="502"/>
                      </a:cubicBezTo>
                      <a:cubicBezTo>
                        <a:pt x="248" y="511"/>
                        <a:pt x="248" y="519"/>
                        <a:pt x="248" y="528"/>
                      </a:cubicBezTo>
                      <a:cubicBezTo>
                        <a:pt x="242" y="527"/>
                        <a:pt x="236" y="526"/>
                        <a:pt x="229" y="526"/>
                      </a:cubicBezTo>
                      <a:cubicBezTo>
                        <a:pt x="229" y="517"/>
                        <a:pt x="229" y="508"/>
                        <a:pt x="229" y="499"/>
                      </a:cubicBezTo>
                      <a:close/>
                      <a:moveTo>
                        <a:pt x="229" y="446"/>
                      </a:moveTo>
                      <a:cubicBezTo>
                        <a:pt x="236" y="447"/>
                        <a:pt x="242" y="448"/>
                        <a:pt x="248" y="449"/>
                      </a:cubicBezTo>
                      <a:cubicBezTo>
                        <a:pt x="248" y="458"/>
                        <a:pt x="248" y="466"/>
                        <a:pt x="248" y="475"/>
                      </a:cubicBezTo>
                      <a:cubicBezTo>
                        <a:pt x="242" y="474"/>
                        <a:pt x="236" y="473"/>
                        <a:pt x="229" y="472"/>
                      </a:cubicBezTo>
                      <a:cubicBezTo>
                        <a:pt x="229" y="464"/>
                        <a:pt x="229" y="455"/>
                        <a:pt x="229" y="446"/>
                      </a:cubicBezTo>
                      <a:close/>
                      <a:moveTo>
                        <a:pt x="230" y="393"/>
                      </a:moveTo>
                      <a:cubicBezTo>
                        <a:pt x="236" y="394"/>
                        <a:pt x="242" y="395"/>
                        <a:pt x="249" y="396"/>
                      </a:cubicBezTo>
                      <a:cubicBezTo>
                        <a:pt x="249" y="405"/>
                        <a:pt x="249" y="413"/>
                        <a:pt x="249" y="422"/>
                      </a:cubicBezTo>
                      <a:cubicBezTo>
                        <a:pt x="242" y="421"/>
                        <a:pt x="236" y="420"/>
                        <a:pt x="230" y="419"/>
                      </a:cubicBezTo>
                      <a:cubicBezTo>
                        <a:pt x="230" y="410"/>
                        <a:pt x="230" y="401"/>
                        <a:pt x="230" y="393"/>
                      </a:cubicBezTo>
                      <a:close/>
                      <a:moveTo>
                        <a:pt x="230" y="339"/>
                      </a:moveTo>
                      <a:cubicBezTo>
                        <a:pt x="236" y="341"/>
                        <a:pt x="242" y="342"/>
                        <a:pt x="249" y="343"/>
                      </a:cubicBezTo>
                      <a:cubicBezTo>
                        <a:pt x="249" y="352"/>
                        <a:pt x="249" y="360"/>
                        <a:pt x="249" y="369"/>
                      </a:cubicBezTo>
                      <a:cubicBezTo>
                        <a:pt x="242" y="368"/>
                        <a:pt x="236" y="367"/>
                        <a:pt x="230" y="366"/>
                      </a:cubicBezTo>
                      <a:cubicBezTo>
                        <a:pt x="230" y="357"/>
                        <a:pt x="230" y="348"/>
                        <a:pt x="230" y="339"/>
                      </a:cubicBezTo>
                      <a:close/>
                      <a:moveTo>
                        <a:pt x="230" y="286"/>
                      </a:moveTo>
                      <a:cubicBezTo>
                        <a:pt x="236" y="287"/>
                        <a:pt x="242" y="289"/>
                        <a:pt x="249" y="291"/>
                      </a:cubicBezTo>
                      <a:cubicBezTo>
                        <a:pt x="249" y="299"/>
                        <a:pt x="249" y="307"/>
                        <a:pt x="249" y="316"/>
                      </a:cubicBezTo>
                      <a:cubicBezTo>
                        <a:pt x="242" y="315"/>
                        <a:pt x="236" y="313"/>
                        <a:pt x="230" y="312"/>
                      </a:cubicBezTo>
                      <a:cubicBezTo>
                        <a:pt x="230" y="303"/>
                        <a:pt x="230" y="295"/>
                        <a:pt x="230" y="286"/>
                      </a:cubicBezTo>
                      <a:close/>
                      <a:moveTo>
                        <a:pt x="230" y="232"/>
                      </a:moveTo>
                      <a:cubicBezTo>
                        <a:pt x="236" y="234"/>
                        <a:pt x="243" y="236"/>
                        <a:pt x="249" y="238"/>
                      </a:cubicBezTo>
                      <a:cubicBezTo>
                        <a:pt x="249" y="246"/>
                        <a:pt x="249" y="255"/>
                        <a:pt x="249" y="263"/>
                      </a:cubicBezTo>
                      <a:cubicBezTo>
                        <a:pt x="243" y="262"/>
                        <a:pt x="236" y="260"/>
                        <a:pt x="230" y="259"/>
                      </a:cubicBezTo>
                      <a:cubicBezTo>
                        <a:pt x="230" y="250"/>
                        <a:pt x="230" y="241"/>
                        <a:pt x="230" y="232"/>
                      </a:cubicBezTo>
                      <a:close/>
                      <a:moveTo>
                        <a:pt x="230" y="179"/>
                      </a:moveTo>
                      <a:cubicBezTo>
                        <a:pt x="236" y="181"/>
                        <a:pt x="243" y="183"/>
                        <a:pt x="249" y="185"/>
                      </a:cubicBezTo>
                      <a:cubicBezTo>
                        <a:pt x="249" y="193"/>
                        <a:pt x="249" y="202"/>
                        <a:pt x="249" y="210"/>
                      </a:cubicBezTo>
                      <a:cubicBezTo>
                        <a:pt x="243" y="209"/>
                        <a:pt x="236" y="207"/>
                        <a:pt x="230" y="205"/>
                      </a:cubicBezTo>
                      <a:cubicBezTo>
                        <a:pt x="230" y="197"/>
                        <a:pt x="230" y="188"/>
                        <a:pt x="230" y="179"/>
                      </a:cubicBezTo>
                      <a:close/>
                      <a:moveTo>
                        <a:pt x="249" y="157"/>
                      </a:moveTo>
                      <a:cubicBezTo>
                        <a:pt x="230" y="152"/>
                        <a:pt x="230" y="152"/>
                        <a:pt x="230" y="152"/>
                      </a:cubicBezTo>
                      <a:cubicBezTo>
                        <a:pt x="230" y="126"/>
                        <a:pt x="230" y="126"/>
                        <a:pt x="230" y="126"/>
                      </a:cubicBezTo>
                      <a:cubicBezTo>
                        <a:pt x="249" y="132"/>
                        <a:pt x="249" y="132"/>
                        <a:pt x="249" y="132"/>
                      </a:cubicBezTo>
                      <a:lnTo>
                        <a:pt x="249" y="157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7" name="Freeform: Shape 67"/>
                <p:cNvSpPr>
                  <a:spLocks/>
                </p:cNvSpPr>
                <p:nvPr/>
              </p:nvSpPr>
              <p:spPr bwMode="auto">
                <a:xfrm>
                  <a:off x="7591471" y="3637200"/>
                  <a:ext cx="211494" cy="1631898"/>
                </a:xfrm>
                <a:custGeom>
                  <a:avLst/>
                  <a:gdLst>
                    <a:gd name="T0" fmla="*/ 0 w 111"/>
                    <a:gd name="T1" fmla="*/ 854 h 854"/>
                    <a:gd name="T2" fmla="*/ 111 w 111"/>
                    <a:gd name="T3" fmla="*/ 36 h 854"/>
                    <a:gd name="T4" fmla="*/ 97 w 111"/>
                    <a:gd name="T5" fmla="*/ 791 h 854"/>
                    <a:gd name="T6" fmla="*/ 16 w 111"/>
                    <a:gd name="T7" fmla="*/ 791 h 854"/>
                    <a:gd name="T8" fmla="*/ 97 w 111"/>
                    <a:gd name="T9" fmla="*/ 791 h 854"/>
                    <a:gd name="T10" fmla="*/ 16 w 111"/>
                    <a:gd name="T11" fmla="*/ 756 h 854"/>
                    <a:gd name="T12" fmla="*/ 97 w 111"/>
                    <a:gd name="T13" fmla="*/ 719 h 854"/>
                    <a:gd name="T14" fmla="*/ 97 w 111"/>
                    <a:gd name="T15" fmla="*/ 684 h 854"/>
                    <a:gd name="T16" fmla="*/ 16 w 111"/>
                    <a:gd name="T17" fmla="*/ 677 h 854"/>
                    <a:gd name="T18" fmla="*/ 97 w 111"/>
                    <a:gd name="T19" fmla="*/ 684 h 854"/>
                    <a:gd name="T20" fmla="*/ 16 w 111"/>
                    <a:gd name="T21" fmla="*/ 642 h 854"/>
                    <a:gd name="T22" fmla="*/ 97 w 111"/>
                    <a:gd name="T23" fmla="*/ 612 h 854"/>
                    <a:gd name="T24" fmla="*/ 97 w 111"/>
                    <a:gd name="T25" fmla="*/ 577 h 854"/>
                    <a:gd name="T26" fmla="*/ 16 w 111"/>
                    <a:gd name="T27" fmla="*/ 563 h 854"/>
                    <a:gd name="T28" fmla="*/ 97 w 111"/>
                    <a:gd name="T29" fmla="*/ 577 h 854"/>
                    <a:gd name="T30" fmla="*/ 16 w 111"/>
                    <a:gd name="T31" fmla="*/ 528 h 854"/>
                    <a:gd name="T32" fmla="*/ 97 w 111"/>
                    <a:gd name="T33" fmla="*/ 505 h 854"/>
                    <a:gd name="T34" fmla="*/ 97 w 111"/>
                    <a:gd name="T35" fmla="*/ 470 h 854"/>
                    <a:gd name="T36" fmla="*/ 16 w 111"/>
                    <a:gd name="T37" fmla="*/ 449 h 854"/>
                    <a:gd name="T38" fmla="*/ 97 w 111"/>
                    <a:gd name="T39" fmla="*/ 470 h 854"/>
                    <a:gd name="T40" fmla="*/ 16 w 111"/>
                    <a:gd name="T41" fmla="*/ 414 h 854"/>
                    <a:gd name="T42" fmla="*/ 97 w 111"/>
                    <a:gd name="T43" fmla="*/ 397 h 854"/>
                    <a:gd name="T44" fmla="*/ 97 w 111"/>
                    <a:gd name="T45" fmla="*/ 363 h 854"/>
                    <a:gd name="T46" fmla="*/ 16 w 111"/>
                    <a:gd name="T47" fmla="*/ 335 h 854"/>
                    <a:gd name="T48" fmla="*/ 97 w 111"/>
                    <a:gd name="T49" fmla="*/ 363 h 854"/>
                    <a:gd name="T50" fmla="*/ 16 w 111"/>
                    <a:gd name="T51" fmla="*/ 300 h 854"/>
                    <a:gd name="T52" fmla="*/ 97 w 111"/>
                    <a:gd name="T53" fmla="*/ 290 h 854"/>
                    <a:gd name="T54" fmla="*/ 97 w 111"/>
                    <a:gd name="T55" fmla="*/ 256 h 854"/>
                    <a:gd name="T56" fmla="*/ 16 w 111"/>
                    <a:gd name="T57" fmla="*/ 221 h 854"/>
                    <a:gd name="T58" fmla="*/ 97 w 111"/>
                    <a:gd name="T59" fmla="*/ 256 h 854"/>
                    <a:gd name="T60" fmla="*/ 16 w 111"/>
                    <a:gd name="T61" fmla="*/ 186 h 854"/>
                    <a:gd name="T62" fmla="*/ 97 w 111"/>
                    <a:gd name="T63" fmla="*/ 183 h 854"/>
                    <a:gd name="T64" fmla="*/ 97 w 111"/>
                    <a:gd name="T65" fmla="*/ 149 h 854"/>
                    <a:gd name="T66" fmla="*/ 16 w 111"/>
                    <a:gd name="T67" fmla="*/ 107 h 854"/>
                    <a:gd name="T68" fmla="*/ 97 w 111"/>
                    <a:gd name="T69" fmla="*/ 149 h 854"/>
                    <a:gd name="T70" fmla="*/ 16 w 111"/>
                    <a:gd name="T71" fmla="*/ 73 h 854"/>
                    <a:gd name="T72" fmla="*/ 97 w 111"/>
                    <a:gd name="T73" fmla="*/ 76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11" h="854">
                      <a:moveTo>
                        <a:pt x="0" y="0"/>
                      </a:moveTo>
                      <a:cubicBezTo>
                        <a:pt x="0" y="854"/>
                        <a:pt x="0" y="854"/>
                        <a:pt x="0" y="854"/>
                      </a:cubicBezTo>
                      <a:cubicBezTo>
                        <a:pt x="111" y="827"/>
                        <a:pt x="111" y="827"/>
                        <a:pt x="111" y="827"/>
                      </a:cubicBezTo>
                      <a:cubicBezTo>
                        <a:pt x="111" y="36"/>
                        <a:pt x="111" y="36"/>
                        <a:pt x="111" y="36"/>
                      </a:cubicBezTo>
                      <a:lnTo>
                        <a:pt x="0" y="0"/>
                      </a:lnTo>
                      <a:close/>
                      <a:moveTo>
                        <a:pt x="97" y="791"/>
                      </a:moveTo>
                      <a:cubicBezTo>
                        <a:pt x="16" y="813"/>
                        <a:pt x="16" y="813"/>
                        <a:pt x="16" y="813"/>
                      </a:cubicBezTo>
                      <a:cubicBezTo>
                        <a:pt x="16" y="791"/>
                        <a:pt x="16" y="791"/>
                        <a:pt x="16" y="791"/>
                      </a:cubicBezTo>
                      <a:cubicBezTo>
                        <a:pt x="97" y="773"/>
                        <a:pt x="97" y="773"/>
                        <a:pt x="97" y="773"/>
                      </a:cubicBezTo>
                      <a:lnTo>
                        <a:pt x="97" y="791"/>
                      </a:lnTo>
                      <a:close/>
                      <a:moveTo>
                        <a:pt x="97" y="737"/>
                      </a:moveTo>
                      <a:cubicBezTo>
                        <a:pt x="70" y="743"/>
                        <a:pt x="43" y="750"/>
                        <a:pt x="16" y="756"/>
                      </a:cubicBezTo>
                      <a:cubicBezTo>
                        <a:pt x="16" y="748"/>
                        <a:pt x="16" y="741"/>
                        <a:pt x="16" y="734"/>
                      </a:cubicBezTo>
                      <a:cubicBezTo>
                        <a:pt x="43" y="729"/>
                        <a:pt x="70" y="724"/>
                        <a:pt x="97" y="719"/>
                      </a:cubicBezTo>
                      <a:cubicBezTo>
                        <a:pt x="97" y="725"/>
                        <a:pt x="97" y="731"/>
                        <a:pt x="97" y="737"/>
                      </a:cubicBezTo>
                      <a:close/>
                      <a:moveTo>
                        <a:pt x="97" y="684"/>
                      </a:moveTo>
                      <a:cubicBezTo>
                        <a:pt x="70" y="689"/>
                        <a:pt x="43" y="694"/>
                        <a:pt x="16" y="699"/>
                      </a:cubicBezTo>
                      <a:cubicBezTo>
                        <a:pt x="16" y="691"/>
                        <a:pt x="16" y="684"/>
                        <a:pt x="16" y="677"/>
                      </a:cubicBezTo>
                      <a:cubicBezTo>
                        <a:pt x="43" y="673"/>
                        <a:pt x="70" y="669"/>
                        <a:pt x="97" y="666"/>
                      </a:cubicBezTo>
                      <a:cubicBezTo>
                        <a:pt x="97" y="672"/>
                        <a:pt x="97" y="678"/>
                        <a:pt x="97" y="684"/>
                      </a:cubicBezTo>
                      <a:close/>
                      <a:moveTo>
                        <a:pt x="97" y="630"/>
                      </a:moveTo>
                      <a:cubicBezTo>
                        <a:pt x="70" y="634"/>
                        <a:pt x="43" y="638"/>
                        <a:pt x="16" y="642"/>
                      </a:cubicBezTo>
                      <a:cubicBezTo>
                        <a:pt x="16" y="635"/>
                        <a:pt x="16" y="627"/>
                        <a:pt x="16" y="620"/>
                      </a:cubicBezTo>
                      <a:cubicBezTo>
                        <a:pt x="43" y="617"/>
                        <a:pt x="70" y="615"/>
                        <a:pt x="97" y="612"/>
                      </a:cubicBezTo>
                      <a:cubicBezTo>
                        <a:pt x="97" y="618"/>
                        <a:pt x="97" y="624"/>
                        <a:pt x="97" y="630"/>
                      </a:cubicBezTo>
                      <a:close/>
                      <a:moveTo>
                        <a:pt x="97" y="577"/>
                      </a:moveTo>
                      <a:cubicBezTo>
                        <a:pt x="70" y="580"/>
                        <a:pt x="43" y="582"/>
                        <a:pt x="16" y="585"/>
                      </a:cubicBezTo>
                      <a:cubicBezTo>
                        <a:pt x="16" y="578"/>
                        <a:pt x="16" y="570"/>
                        <a:pt x="16" y="563"/>
                      </a:cubicBezTo>
                      <a:cubicBezTo>
                        <a:pt x="43" y="561"/>
                        <a:pt x="70" y="560"/>
                        <a:pt x="97" y="558"/>
                      </a:cubicBezTo>
                      <a:cubicBezTo>
                        <a:pt x="97" y="564"/>
                        <a:pt x="97" y="571"/>
                        <a:pt x="97" y="577"/>
                      </a:cubicBezTo>
                      <a:close/>
                      <a:moveTo>
                        <a:pt x="97" y="523"/>
                      </a:moveTo>
                      <a:cubicBezTo>
                        <a:pt x="70" y="525"/>
                        <a:pt x="43" y="526"/>
                        <a:pt x="16" y="528"/>
                      </a:cubicBezTo>
                      <a:cubicBezTo>
                        <a:pt x="16" y="521"/>
                        <a:pt x="16" y="513"/>
                        <a:pt x="16" y="506"/>
                      </a:cubicBezTo>
                      <a:cubicBezTo>
                        <a:pt x="43" y="505"/>
                        <a:pt x="70" y="505"/>
                        <a:pt x="97" y="505"/>
                      </a:cubicBezTo>
                      <a:cubicBezTo>
                        <a:pt x="97" y="511"/>
                        <a:pt x="97" y="517"/>
                        <a:pt x="97" y="523"/>
                      </a:cubicBezTo>
                      <a:close/>
                      <a:moveTo>
                        <a:pt x="97" y="470"/>
                      </a:moveTo>
                      <a:cubicBezTo>
                        <a:pt x="70" y="470"/>
                        <a:pt x="43" y="471"/>
                        <a:pt x="16" y="471"/>
                      </a:cubicBezTo>
                      <a:cubicBezTo>
                        <a:pt x="16" y="464"/>
                        <a:pt x="16" y="456"/>
                        <a:pt x="16" y="449"/>
                      </a:cubicBezTo>
                      <a:cubicBezTo>
                        <a:pt x="43" y="450"/>
                        <a:pt x="70" y="450"/>
                        <a:pt x="97" y="451"/>
                      </a:cubicBezTo>
                      <a:cubicBezTo>
                        <a:pt x="97" y="457"/>
                        <a:pt x="97" y="464"/>
                        <a:pt x="97" y="470"/>
                      </a:cubicBezTo>
                      <a:close/>
                      <a:moveTo>
                        <a:pt x="97" y="417"/>
                      </a:moveTo>
                      <a:cubicBezTo>
                        <a:pt x="70" y="416"/>
                        <a:pt x="43" y="415"/>
                        <a:pt x="16" y="414"/>
                      </a:cubicBezTo>
                      <a:cubicBezTo>
                        <a:pt x="16" y="407"/>
                        <a:pt x="16" y="399"/>
                        <a:pt x="16" y="392"/>
                      </a:cubicBezTo>
                      <a:cubicBezTo>
                        <a:pt x="43" y="394"/>
                        <a:pt x="70" y="396"/>
                        <a:pt x="97" y="397"/>
                      </a:cubicBezTo>
                      <a:cubicBezTo>
                        <a:pt x="97" y="404"/>
                        <a:pt x="97" y="410"/>
                        <a:pt x="97" y="417"/>
                      </a:cubicBezTo>
                      <a:close/>
                      <a:moveTo>
                        <a:pt x="97" y="363"/>
                      </a:moveTo>
                      <a:cubicBezTo>
                        <a:pt x="70" y="361"/>
                        <a:pt x="43" y="359"/>
                        <a:pt x="16" y="357"/>
                      </a:cubicBezTo>
                      <a:cubicBezTo>
                        <a:pt x="16" y="350"/>
                        <a:pt x="16" y="342"/>
                        <a:pt x="16" y="335"/>
                      </a:cubicBezTo>
                      <a:cubicBezTo>
                        <a:pt x="43" y="338"/>
                        <a:pt x="70" y="341"/>
                        <a:pt x="97" y="344"/>
                      </a:cubicBezTo>
                      <a:cubicBezTo>
                        <a:pt x="97" y="350"/>
                        <a:pt x="97" y="357"/>
                        <a:pt x="97" y="363"/>
                      </a:cubicBezTo>
                      <a:close/>
                      <a:moveTo>
                        <a:pt x="97" y="310"/>
                      </a:moveTo>
                      <a:cubicBezTo>
                        <a:pt x="70" y="307"/>
                        <a:pt x="43" y="303"/>
                        <a:pt x="16" y="300"/>
                      </a:cubicBezTo>
                      <a:cubicBezTo>
                        <a:pt x="16" y="293"/>
                        <a:pt x="16" y="286"/>
                        <a:pt x="16" y="278"/>
                      </a:cubicBezTo>
                      <a:cubicBezTo>
                        <a:pt x="43" y="282"/>
                        <a:pt x="70" y="286"/>
                        <a:pt x="97" y="290"/>
                      </a:cubicBezTo>
                      <a:cubicBezTo>
                        <a:pt x="97" y="297"/>
                        <a:pt x="97" y="303"/>
                        <a:pt x="97" y="310"/>
                      </a:cubicBezTo>
                      <a:close/>
                      <a:moveTo>
                        <a:pt x="97" y="256"/>
                      </a:moveTo>
                      <a:cubicBezTo>
                        <a:pt x="70" y="252"/>
                        <a:pt x="43" y="248"/>
                        <a:pt x="16" y="243"/>
                      </a:cubicBezTo>
                      <a:cubicBezTo>
                        <a:pt x="16" y="236"/>
                        <a:pt x="16" y="229"/>
                        <a:pt x="16" y="221"/>
                      </a:cubicBezTo>
                      <a:cubicBezTo>
                        <a:pt x="43" y="226"/>
                        <a:pt x="70" y="231"/>
                        <a:pt x="97" y="237"/>
                      </a:cubicBezTo>
                      <a:cubicBezTo>
                        <a:pt x="97" y="243"/>
                        <a:pt x="97" y="250"/>
                        <a:pt x="97" y="256"/>
                      </a:cubicBezTo>
                      <a:close/>
                      <a:moveTo>
                        <a:pt x="97" y="203"/>
                      </a:moveTo>
                      <a:cubicBezTo>
                        <a:pt x="70" y="197"/>
                        <a:pt x="43" y="192"/>
                        <a:pt x="16" y="186"/>
                      </a:cubicBezTo>
                      <a:cubicBezTo>
                        <a:pt x="16" y="179"/>
                        <a:pt x="16" y="172"/>
                        <a:pt x="16" y="164"/>
                      </a:cubicBezTo>
                      <a:cubicBezTo>
                        <a:pt x="43" y="171"/>
                        <a:pt x="70" y="177"/>
                        <a:pt x="97" y="183"/>
                      </a:cubicBezTo>
                      <a:cubicBezTo>
                        <a:pt x="97" y="190"/>
                        <a:pt x="97" y="196"/>
                        <a:pt x="97" y="203"/>
                      </a:cubicBezTo>
                      <a:close/>
                      <a:moveTo>
                        <a:pt x="97" y="149"/>
                      </a:moveTo>
                      <a:cubicBezTo>
                        <a:pt x="70" y="143"/>
                        <a:pt x="43" y="136"/>
                        <a:pt x="16" y="129"/>
                      </a:cubicBezTo>
                      <a:cubicBezTo>
                        <a:pt x="16" y="122"/>
                        <a:pt x="16" y="115"/>
                        <a:pt x="16" y="107"/>
                      </a:cubicBezTo>
                      <a:cubicBezTo>
                        <a:pt x="43" y="115"/>
                        <a:pt x="70" y="122"/>
                        <a:pt x="97" y="129"/>
                      </a:cubicBezTo>
                      <a:cubicBezTo>
                        <a:pt x="97" y="136"/>
                        <a:pt x="97" y="143"/>
                        <a:pt x="97" y="149"/>
                      </a:cubicBezTo>
                      <a:close/>
                      <a:moveTo>
                        <a:pt x="97" y="96"/>
                      </a:moveTo>
                      <a:cubicBezTo>
                        <a:pt x="16" y="73"/>
                        <a:pt x="16" y="73"/>
                        <a:pt x="16" y="73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97" y="76"/>
                        <a:pt x="97" y="76"/>
                        <a:pt x="97" y="76"/>
                      </a:cubicBezTo>
                      <a:lnTo>
                        <a:pt x="97" y="96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  <p:sp>
              <p:nvSpPr>
                <p:cNvPr id="38" name="Freeform: Shape 68"/>
                <p:cNvSpPr>
                  <a:spLocks/>
                </p:cNvSpPr>
                <p:nvPr/>
              </p:nvSpPr>
              <p:spPr bwMode="auto">
                <a:xfrm>
                  <a:off x="7167178" y="3639812"/>
                  <a:ext cx="407322" cy="1629287"/>
                </a:xfrm>
                <a:custGeom>
                  <a:avLst/>
                  <a:gdLst>
                    <a:gd name="T0" fmla="*/ 176 w 213"/>
                    <a:gd name="T1" fmla="*/ 810 h 853"/>
                    <a:gd name="T2" fmla="*/ 141 w 213"/>
                    <a:gd name="T3" fmla="*/ 763 h 853"/>
                    <a:gd name="T4" fmla="*/ 141 w 213"/>
                    <a:gd name="T5" fmla="*/ 697 h 853"/>
                    <a:gd name="T6" fmla="*/ 176 w 213"/>
                    <a:gd name="T7" fmla="*/ 655 h 853"/>
                    <a:gd name="T8" fmla="*/ 176 w 213"/>
                    <a:gd name="T9" fmla="*/ 638 h 853"/>
                    <a:gd name="T10" fmla="*/ 176 w 213"/>
                    <a:gd name="T11" fmla="*/ 552 h 853"/>
                    <a:gd name="T12" fmla="*/ 141 w 213"/>
                    <a:gd name="T13" fmla="*/ 510 h 853"/>
                    <a:gd name="T14" fmla="*/ 141 w 213"/>
                    <a:gd name="T15" fmla="*/ 444 h 853"/>
                    <a:gd name="T16" fmla="*/ 176 w 213"/>
                    <a:gd name="T17" fmla="*/ 397 h 853"/>
                    <a:gd name="T18" fmla="*/ 176 w 213"/>
                    <a:gd name="T19" fmla="*/ 379 h 853"/>
                    <a:gd name="T20" fmla="*/ 176 w 213"/>
                    <a:gd name="T21" fmla="*/ 336 h 853"/>
                    <a:gd name="T22" fmla="*/ 141 w 213"/>
                    <a:gd name="T23" fmla="*/ 256 h 853"/>
                    <a:gd name="T24" fmla="*/ 141 w 213"/>
                    <a:gd name="T25" fmla="*/ 190 h 853"/>
                    <a:gd name="T26" fmla="*/ 176 w 213"/>
                    <a:gd name="T27" fmla="*/ 138 h 853"/>
                    <a:gd name="T28" fmla="*/ 176 w 213"/>
                    <a:gd name="T29" fmla="*/ 121 h 853"/>
                    <a:gd name="T30" fmla="*/ 94 w 213"/>
                    <a:gd name="T31" fmla="*/ 78 h 853"/>
                    <a:gd name="T32" fmla="*/ 117 w 213"/>
                    <a:gd name="T33" fmla="*/ 112 h 853"/>
                    <a:gd name="T34" fmla="*/ 117 w 213"/>
                    <a:gd name="T35" fmla="*/ 177 h 853"/>
                    <a:gd name="T36" fmla="*/ 94 w 213"/>
                    <a:gd name="T37" fmla="*/ 223 h 853"/>
                    <a:gd name="T38" fmla="*/ 94 w 213"/>
                    <a:gd name="T39" fmla="*/ 242 h 853"/>
                    <a:gd name="T40" fmla="*/ 94 w 213"/>
                    <a:gd name="T41" fmla="*/ 324 h 853"/>
                    <a:gd name="T42" fmla="*/ 116 w 213"/>
                    <a:gd name="T43" fmla="*/ 362 h 853"/>
                    <a:gd name="T44" fmla="*/ 116 w 213"/>
                    <a:gd name="T45" fmla="*/ 427 h 853"/>
                    <a:gd name="T46" fmla="*/ 94 w 213"/>
                    <a:gd name="T47" fmla="*/ 469 h 853"/>
                    <a:gd name="T48" fmla="*/ 94 w 213"/>
                    <a:gd name="T49" fmla="*/ 489 h 853"/>
                    <a:gd name="T50" fmla="*/ 93 w 213"/>
                    <a:gd name="T51" fmla="*/ 571 h 853"/>
                    <a:gd name="T52" fmla="*/ 116 w 213"/>
                    <a:gd name="T53" fmla="*/ 612 h 853"/>
                    <a:gd name="T54" fmla="*/ 116 w 213"/>
                    <a:gd name="T55" fmla="*/ 676 h 853"/>
                    <a:gd name="T56" fmla="*/ 93 w 213"/>
                    <a:gd name="T57" fmla="*/ 716 h 853"/>
                    <a:gd name="T58" fmla="*/ 93 w 213"/>
                    <a:gd name="T59" fmla="*/ 735 h 853"/>
                    <a:gd name="T60" fmla="*/ 74 w 213"/>
                    <a:gd name="T61" fmla="*/ 796 h 853"/>
                    <a:gd name="T62" fmla="*/ 58 w 213"/>
                    <a:gd name="T63" fmla="*/ 754 h 853"/>
                    <a:gd name="T64" fmla="*/ 74 w 213"/>
                    <a:gd name="T65" fmla="*/ 694 h 853"/>
                    <a:gd name="T66" fmla="*/ 74 w 213"/>
                    <a:gd name="T67" fmla="*/ 653 h 853"/>
                    <a:gd name="T68" fmla="*/ 58 w 213"/>
                    <a:gd name="T69" fmla="*/ 633 h 853"/>
                    <a:gd name="T70" fmla="*/ 58 w 213"/>
                    <a:gd name="T71" fmla="*/ 552 h 853"/>
                    <a:gd name="T72" fmla="*/ 58 w 213"/>
                    <a:gd name="T73" fmla="*/ 512 h 853"/>
                    <a:gd name="T74" fmla="*/ 58 w 213"/>
                    <a:gd name="T75" fmla="*/ 452 h 853"/>
                    <a:gd name="T76" fmla="*/ 74 w 213"/>
                    <a:gd name="T77" fmla="*/ 409 h 853"/>
                    <a:gd name="T78" fmla="*/ 74 w 213"/>
                    <a:gd name="T79" fmla="*/ 390 h 853"/>
                    <a:gd name="T80" fmla="*/ 74 w 213"/>
                    <a:gd name="T81" fmla="*/ 308 h 853"/>
                    <a:gd name="T82" fmla="*/ 58 w 213"/>
                    <a:gd name="T83" fmla="*/ 271 h 853"/>
                    <a:gd name="T84" fmla="*/ 58 w 213"/>
                    <a:gd name="T85" fmla="*/ 210 h 853"/>
                    <a:gd name="T86" fmla="*/ 74 w 213"/>
                    <a:gd name="T87" fmla="*/ 186 h 853"/>
                    <a:gd name="T88" fmla="*/ 74 w 213"/>
                    <a:gd name="T89" fmla="*/ 146 h 853"/>
                    <a:gd name="T90" fmla="*/ 43 w 213"/>
                    <a:gd name="T91" fmla="*/ 793 h 853"/>
                    <a:gd name="T92" fmla="*/ 28 w 213"/>
                    <a:gd name="T93" fmla="*/ 751 h 853"/>
                    <a:gd name="T94" fmla="*/ 28 w 213"/>
                    <a:gd name="T95" fmla="*/ 692 h 853"/>
                    <a:gd name="T96" fmla="*/ 43 w 213"/>
                    <a:gd name="T97" fmla="*/ 653 h 853"/>
                    <a:gd name="T98" fmla="*/ 42 w 213"/>
                    <a:gd name="T99" fmla="*/ 633 h 853"/>
                    <a:gd name="T100" fmla="*/ 42 w 213"/>
                    <a:gd name="T101" fmla="*/ 553 h 853"/>
                    <a:gd name="T102" fmla="*/ 28 w 213"/>
                    <a:gd name="T103" fmla="*/ 514 h 853"/>
                    <a:gd name="T104" fmla="*/ 28 w 213"/>
                    <a:gd name="T105" fmla="*/ 455 h 853"/>
                    <a:gd name="T106" fmla="*/ 42 w 213"/>
                    <a:gd name="T107" fmla="*/ 414 h 853"/>
                    <a:gd name="T108" fmla="*/ 42 w 213"/>
                    <a:gd name="T109" fmla="*/ 393 h 853"/>
                    <a:gd name="T110" fmla="*/ 42 w 213"/>
                    <a:gd name="T111" fmla="*/ 314 h 853"/>
                    <a:gd name="T112" fmla="*/ 27 w 213"/>
                    <a:gd name="T113" fmla="*/ 276 h 853"/>
                    <a:gd name="T114" fmla="*/ 27 w 213"/>
                    <a:gd name="T115" fmla="*/ 218 h 853"/>
                    <a:gd name="T116" fmla="*/ 41 w 213"/>
                    <a:gd name="T117" fmla="*/ 174 h 853"/>
                    <a:gd name="T118" fmla="*/ 41 w 213"/>
                    <a:gd name="T119" fmla="*/ 154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3" h="853">
                      <a:moveTo>
                        <a:pt x="0" y="820"/>
                      </a:moveTo>
                      <a:cubicBezTo>
                        <a:pt x="213" y="853"/>
                        <a:pt x="213" y="853"/>
                        <a:pt x="213" y="853"/>
                      </a:cubicBezTo>
                      <a:cubicBezTo>
                        <a:pt x="213" y="0"/>
                        <a:pt x="213" y="0"/>
                        <a:pt x="213" y="0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0" y="820"/>
                      </a:lnTo>
                      <a:close/>
                      <a:moveTo>
                        <a:pt x="176" y="810"/>
                      </a:moveTo>
                      <a:cubicBezTo>
                        <a:pt x="141" y="805"/>
                        <a:pt x="141" y="805"/>
                        <a:pt x="141" y="805"/>
                      </a:cubicBezTo>
                      <a:cubicBezTo>
                        <a:pt x="141" y="781"/>
                        <a:pt x="141" y="781"/>
                        <a:pt x="141" y="781"/>
                      </a:cubicBezTo>
                      <a:cubicBezTo>
                        <a:pt x="176" y="785"/>
                        <a:pt x="176" y="785"/>
                        <a:pt x="176" y="785"/>
                      </a:cubicBezTo>
                      <a:lnTo>
                        <a:pt x="176" y="810"/>
                      </a:lnTo>
                      <a:close/>
                      <a:moveTo>
                        <a:pt x="176" y="767"/>
                      </a:moveTo>
                      <a:cubicBezTo>
                        <a:pt x="164" y="766"/>
                        <a:pt x="152" y="764"/>
                        <a:pt x="141" y="763"/>
                      </a:cubicBezTo>
                      <a:cubicBezTo>
                        <a:pt x="141" y="755"/>
                        <a:pt x="141" y="747"/>
                        <a:pt x="141" y="739"/>
                      </a:cubicBezTo>
                      <a:cubicBezTo>
                        <a:pt x="152" y="740"/>
                        <a:pt x="164" y="741"/>
                        <a:pt x="176" y="741"/>
                      </a:cubicBezTo>
                      <a:cubicBezTo>
                        <a:pt x="176" y="750"/>
                        <a:pt x="176" y="759"/>
                        <a:pt x="176" y="767"/>
                      </a:cubicBezTo>
                      <a:close/>
                      <a:moveTo>
                        <a:pt x="176" y="724"/>
                      </a:moveTo>
                      <a:cubicBezTo>
                        <a:pt x="164" y="723"/>
                        <a:pt x="152" y="722"/>
                        <a:pt x="141" y="721"/>
                      </a:cubicBezTo>
                      <a:cubicBezTo>
                        <a:pt x="141" y="713"/>
                        <a:pt x="141" y="705"/>
                        <a:pt x="141" y="697"/>
                      </a:cubicBezTo>
                      <a:cubicBezTo>
                        <a:pt x="152" y="697"/>
                        <a:pt x="164" y="698"/>
                        <a:pt x="176" y="698"/>
                      </a:cubicBezTo>
                      <a:cubicBezTo>
                        <a:pt x="176" y="707"/>
                        <a:pt x="176" y="715"/>
                        <a:pt x="176" y="724"/>
                      </a:cubicBezTo>
                      <a:close/>
                      <a:moveTo>
                        <a:pt x="176" y="681"/>
                      </a:moveTo>
                      <a:cubicBezTo>
                        <a:pt x="164" y="680"/>
                        <a:pt x="152" y="679"/>
                        <a:pt x="141" y="679"/>
                      </a:cubicBezTo>
                      <a:cubicBezTo>
                        <a:pt x="141" y="671"/>
                        <a:pt x="141" y="663"/>
                        <a:pt x="141" y="655"/>
                      </a:cubicBezTo>
                      <a:cubicBezTo>
                        <a:pt x="152" y="655"/>
                        <a:pt x="164" y="655"/>
                        <a:pt x="176" y="655"/>
                      </a:cubicBezTo>
                      <a:cubicBezTo>
                        <a:pt x="176" y="664"/>
                        <a:pt x="176" y="672"/>
                        <a:pt x="176" y="681"/>
                      </a:cubicBezTo>
                      <a:close/>
                      <a:moveTo>
                        <a:pt x="176" y="638"/>
                      </a:moveTo>
                      <a:cubicBezTo>
                        <a:pt x="164" y="637"/>
                        <a:pt x="152" y="637"/>
                        <a:pt x="141" y="636"/>
                      </a:cubicBezTo>
                      <a:cubicBezTo>
                        <a:pt x="141" y="628"/>
                        <a:pt x="141" y="620"/>
                        <a:pt x="141" y="613"/>
                      </a:cubicBezTo>
                      <a:cubicBezTo>
                        <a:pt x="152" y="612"/>
                        <a:pt x="164" y="612"/>
                        <a:pt x="176" y="612"/>
                      </a:cubicBezTo>
                      <a:cubicBezTo>
                        <a:pt x="176" y="621"/>
                        <a:pt x="176" y="629"/>
                        <a:pt x="176" y="638"/>
                      </a:cubicBezTo>
                      <a:close/>
                      <a:moveTo>
                        <a:pt x="176" y="595"/>
                      </a:moveTo>
                      <a:cubicBezTo>
                        <a:pt x="164" y="595"/>
                        <a:pt x="152" y="594"/>
                        <a:pt x="141" y="594"/>
                      </a:cubicBezTo>
                      <a:cubicBezTo>
                        <a:pt x="141" y="586"/>
                        <a:pt x="141" y="578"/>
                        <a:pt x="141" y="570"/>
                      </a:cubicBezTo>
                      <a:cubicBezTo>
                        <a:pt x="152" y="570"/>
                        <a:pt x="164" y="570"/>
                        <a:pt x="176" y="569"/>
                      </a:cubicBezTo>
                      <a:cubicBezTo>
                        <a:pt x="176" y="578"/>
                        <a:pt x="176" y="586"/>
                        <a:pt x="176" y="595"/>
                      </a:cubicBezTo>
                      <a:close/>
                      <a:moveTo>
                        <a:pt x="176" y="552"/>
                      </a:moveTo>
                      <a:cubicBezTo>
                        <a:pt x="164" y="552"/>
                        <a:pt x="152" y="552"/>
                        <a:pt x="141" y="552"/>
                      </a:cubicBezTo>
                      <a:cubicBezTo>
                        <a:pt x="141" y="544"/>
                        <a:pt x="141" y="536"/>
                        <a:pt x="141" y="528"/>
                      </a:cubicBezTo>
                      <a:cubicBezTo>
                        <a:pt x="152" y="527"/>
                        <a:pt x="164" y="527"/>
                        <a:pt x="176" y="526"/>
                      </a:cubicBezTo>
                      <a:cubicBezTo>
                        <a:pt x="176" y="535"/>
                        <a:pt x="176" y="543"/>
                        <a:pt x="176" y="552"/>
                      </a:cubicBezTo>
                      <a:close/>
                      <a:moveTo>
                        <a:pt x="176" y="509"/>
                      </a:moveTo>
                      <a:cubicBezTo>
                        <a:pt x="164" y="509"/>
                        <a:pt x="152" y="509"/>
                        <a:pt x="141" y="510"/>
                      </a:cubicBezTo>
                      <a:cubicBezTo>
                        <a:pt x="141" y="502"/>
                        <a:pt x="141" y="494"/>
                        <a:pt x="141" y="486"/>
                      </a:cubicBezTo>
                      <a:cubicBezTo>
                        <a:pt x="152" y="485"/>
                        <a:pt x="164" y="484"/>
                        <a:pt x="176" y="483"/>
                      </a:cubicBezTo>
                      <a:cubicBezTo>
                        <a:pt x="176" y="492"/>
                        <a:pt x="176" y="500"/>
                        <a:pt x="176" y="509"/>
                      </a:cubicBezTo>
                      <a:close/>
                      <a:moveTo>
                        <a:pt x="176" y="466"/>
                      </a:moveTo>
                      <a:cubicBezTo>
                        <a:pt x="164" y="466"/>
                        <a:pt x="152" y="467"/>
                        <a:pt x="141" y="467"/>
                      </a:cubicBezTo>
                      <a:cubicBezTo>
                        <a:pt x="141" y="460"/>
                        <a:pt x="141" y="452"/>
                        <a:pt x="141" y="444"/>
                      </a:cubicBezTo>
                      <a:cubicBezTo>
                        <a:pt x="152" y="442"/>
                        <a:pt x="164" y="441"/>
                        <a:pt x="176" y="440"/>
                      </a:cubicBezTo>
                      <a:cubicBezTo>
                        <a:pt x="176" y="448"/>
                        <a:pt x="176" y="457"/>
                        <a:pt x="176" y="466"/>
                      </a:cubicBezTo>
                      <a:close/>
                      <a:moveTo>
                        <a:pt x="176" y="422"/>
                      </a:moveTo>
                      <a:cubicBezTo>
                        <a:pt x="164" y="423"/>
                        <a:pt x="152" y="424"/>
                        <a:pt x="141" y="425"/>
                      </a:cubicBezTo>
                      <a:cubicBezTo>
                        <a:pt x="141" y="417"/>
                        <a:pt x="141" y="409"/>
                        <a:pt x="141" y="401"/>
                      </a:cubicBezTo>
                      <a:cubicBezTo>
                        <a:pt x="152" y="400"/>
                        <a:pt x="164" y="398"/>
                        <a:pt x="176" y="397"/>
                      </a:cubicBezTo>
                      <a:cubicBezTo>
                        <a:pt x="176" y="405"/>
                        <a:pt x="176" y="414"/>
                        <a:pt x="176" y="422"/>
                      </a:cubicBezTo>
                      <a:close/>
                      <a:moveTo>
                        <a:pt x="176" y="379"/>
                      </a:moveTo>
                      <a:cubicBezTo>
                        <a:pt x="164" y="381"/>
                        <a:pt x="152" y="382"/>
                        <a:pt x="141" y="383"/>
                      </a:cubicBezTo>
                      <a:cubicBezTo>
                        <a:pt x="141" y="375"/>
                        <a:pt x="141" y="367"/>
                        <a:pt x="141" y="359"/>
                      </a:cubicBezTo>
                      <a:cubicBezTo>
                        <a:pt x="152" y="357"/>
                        <a:pt x="164" y="356"/>
                        <a:pt x="176" y="354"/>
                      </a:cubicBezTo>
                      <a:cubicBezTo>
                        <a:pt x="176" y="362"/>
                        <a:pt x="176" y="371"/>
                        <a:pt x="176" y="379"/>
                      </a:cubicBezTo>
                      <a:close/>
                      <a:moveTo>
                        <a:pt x="141" y="299"/>
                      </a:moveTo>
                      <a:cubicBezTo>
                        <a:pt x="141" y="291"/>
                        <a:pt x="141" y="283"/>
                        <a:pt x="141" y="275"/>
                      </a:cubicBezTo>
                      <a:cubicBezTo>
                        <a:pt x="152" y="272"/>
                        <a:pt x="164" y="270"/>
                        <a:pt x="176" y="268"/>
                      </a:cubicBezTo>
                      <a:cubicBezTo>
                        <a:pt x="176" y="276"/>
                        <a:pt x="176" y="285"/>
                        <a:pt x="176" y="293"/>
                      </a:cubicBezTo>
                      <a:cubicBezTo>
                        <a:pt x="164" y="295"/>
                        <a:pt x="152" y="297"/>
                        <a:pt x="141" y="299"/>
                      </a:cubicBezTo>
                      <a:close/>
                      <a:moveTo>
                        <a:pt x="176" y="336"/>
                      </a:moveTo>
                      <a:cubicBezTo>
                        <a:pt x="164" y="338"/>
                        <a:pt x="152" y="339"/>
                        <a:pt x="141" y="341"/>
                      </a:cubicBezTo>
                      <a:cubicBezTo>
                        <a:pt x="141" y="333"/>
                        <a:pt x="141" y="325"/>
                        <a:pt x="141" y="317"/>
                      </a:cubicBezTo>
                      <a:cubicBezTo>
                        <a:pt x="152" y="315"/>
                        <a:pt x="164" y="313"/>
                        <a:pt x="176" y="311"/>
                      </a:cubicBezTo>
                      <a:cubicBezTo>
                        <a:pt x="176" y="319"/>
                        <a:pt x="176" y="328"/>
                        <a:pt x="176" y="336"/>
                      </a:cubicBezTo>
                      <a:close/>
                      <a:moveTo>
                        <a:pt x="176" y="250"/>
                      </a:moveTo>
                      <a:cubicBezTo>
                        <a:pt x="164" y="252"/>
                        <a:pt x="152" y="254"/>
                        <a:pt x="141" y="256"/>
                      </a:cubicBezTo>
                      <a:cubicBezTo>
                        <a:pt x="141" y="248"/>
                        <a:pt x="141" y="240"/>
                        <a:pt x="141" y="232"/>
                      </a:cubicBezTo>
                      <a:cubicBezTo>
                        <a:pt x="152" y="230"/>
                        <a:pt x="164" y="227"/>
                        <a:pt x="176" y="224"/>
                      </a:cubicBezTo>
                      <a:cubicBezTo>
                        <a:pt x="176" y="233"/>
                        <a:pt x="176" y="242"/>
                        <a:pt x="176" y="250"/>
                      </a:cubicBezTo>
                      <a:close/>
                      <a:moveTo>
                        <a:pt x="176" y="207"/>
                      </a:moveTo>
                      <a:cubicBezTo>
                        <a:pt x="164" y="209"/>
                        <a:pt x="152" y="212"/>
                        <a:pt x="141" y="214"/>
                      </a:cubicBezTo>
                      <a:cubicBezTo>
                        <a:pt x="141" y="206"/>
                        <a:pt x="141" y="198"/>
                        <a:pt x="141" y="190"/>
                      </a:cubicBezTo>
                      <a:cubicBezTo>
                        <a:pt x="152" y="187"/>
                        <a:pt x="164" y="184"/>
                        <a:pt x="176" y="181"/>
                      </a:cubicBezTo>
                      <a:cubicBezTo>
                        <a:pt x="176" y="190"/>
                        <a:pt x="176" y="198"/>
                        <a:pt x="176" y="207"/>
                      </a:cubicBezTo>
                      <a:close/>
                      <a:moveTo>
                        <a:pt x="176" y="164"/>
                      </a:moveTo>
                      <a:cubicBezTo>
                        <a:pt x="164" y="167"/>
                        <a:pt x="152" y="169"/>
                        <a:pt x="141" y="172"/>
                      </a:cubicBezTo>
                      <a:cubicBezTo>
                        <a:pt x="141" y="164"/>
                        <a:pt x="141" y="156"/>
                        <a:pt x="141" y="148"/>
                      </a:cubicBezTo>
                      <a:cubicBezTo>
                        <a:pt x="152" y="145"/>
                        <a:pt x="164" y="142"/>
                        <a:pt x="176" y="138"/>
                      </a:cubicBezTo>
                      <a:cubicBezTo>
                        <a:pt x="176" y="147"/>
                        <a:pt x="176" y="155"/>
                        <a:pt x="176" y="164"/>
                      </a:cubicBezTo>
                      <a:close/>
                      <a:moveTo>
                        <a:pt x="176" y="121"/>
                      </a:moveTo>
                      <a:cubicBezTo>
                        <a:pt x="164" y="124"/>
                        <a:pt x="152" y="127"/>
                        <a:pt x="141" y="130"/>
                      </a:cubicBezTo>
                      <a:cubicBezTo>
                        <a:pt x="141" y="122"/>
                        <a:pt x="141" y="114"/>
                        <a:pt x="141" y="106"/>
                      </a:cubicBezTo>
                      <a:cubicBezTo>
                        <a:pt x="152" y="102"/>
                        <a:pt x="164" y="99"/>
                        <a:pt x="176" y="95"/>
                      </a:cubicBezTo>
                      <a:cubicBezTo>
                        <a:pt x="176" y="104"/>
                        <a:pt x="176" y="112"/>
                        <a:pt x="176" y="121"/>
                      </a:cubicBezTo>
                      <a:close/>
                      <a:moveTo>
                        <a:pt x="141" y="64"/>
                      </a:moveTo>
                      <a:cubicBezTo>
                        <a:pt x="176" y="52"/>
                        <a:pt x="176" y="52"/>
                        <a:pt x="176" y="52"/>
                      </a:cubicBezTo>
                      <a:cubicBezTo>
                        <a:pt x="176" y="78"/>
                        <a:pt x="176" y="78"/>
                        <a:pt x="176" y="78"/>
                      </a:cubicBezTo>
                      <a:cubicBezTo>
                        <a:pt x="141" y="87"/>
                        <a:pt x="141" y="87"/>
                        <a:pt x="141" y="87"/>
                      </a:cubicBezTo>
                      <a:lnTo>
                        <a:pt x="141" y="64"/>
                      </a:lnTo>
                      <a:close/>
                      <a:moveTo>
                        <a:pt x="94" y="78"/>
                      </a:moveTo>
                      <a:cubicBezTo>
                        <a:pt x="117" y="71"/>
                        <a:pt x="117" y="71"/>
                        <a:pt x="117" y="71"/>
                      </a:cubicBezTo>
                      <a:cubicBezTo>
                        <a:pt x="117" y="94"/>
                        <a:pt x="117" y="94"/>
                        <a:pt x="117" y="94"/>
                      </a:cubicBezTo>
                      <a:cubicBezTo>
                        <a:pt x="94" y="100"/>
                        <a:pt x="94" y="100"/>
                        <a:pt x="94" y="100"/>
                      </a:cubicBezTo>
                      <a:lnTo>
                        <a:pt x="94" y="78"/>
                      </a:lnTo>
                      <a:close/>
                      <a:moveTo>
                        <a:pt x="94" y="119"/>
                      </a:moveTo>
                      <a:cubicBezTo>
                        <a:pt x="102" y="117"/>
                        <a:pt x="109" y="114"/>
                        <a:pt x="117" y="112"/>
                      </a:cubicBezTo>
                      <a:cubicBezTo>
                        <a:pt x="117" y="120"/>
                        <a:pt x="117" y="127"/>
                        <a:pt x="117" y="135"/>
                      </a:cubicBezTo>
                      <a:cubicBezTo>
                        <a:pt x="109" y="137"/>
                        <a:pt x="102" y="139"/>
                        <a:pt x="94" y="141"/>
                      </a:cubicBezTo>
                      <a:cubicBezTo>
                        <a:pt x="94" y="133"/>
                        <a:pt x="94" y="126"/>
                        <a:pt x="94" y="119"/>
                      </a:cubicBezTo>
                      <a:close/>
                      <a:moveTo>
                        <a:pt x="94" y="160"/>
                      </a:moveTo>
                      <a:cubicBezTo>
                        <a:pt x="102" y="158"/>
                        <a:pt x="109" y="156"/>
                        <a:pt x="117" y="154"/>
                      </a:cubicBezTo>
                      <a:cubicBezTo>
                        <a:pt x="117" y="161"/>
                        <a:pt x="117" y="169"/>
                        <a:pt x="117" y="177"/>
                      </a:cubicBezTo>
                      <a:cubicBezTo>
                        <a:pt x="109" y="178"/>
                        <a:pt x="102" y="180"/>
                        <a:pt x="94" y="182"/>
                      </a:cubicBezTo>
                      <a:cubicBezTo>
                        <a:pt x="94" y="175"/>
                        <a:pt x="94" y="167"/>
                        <a:pt x="94" y="160"/>
                      </a:cubicBezTo>
                      <a:close/>
                      <a:moveTo>
                        <a:pt x="94" y="201"/>
                      </a:moveTo>
                      <a:cubicBezTo>
                        <a:pt x="102" y="199"/>
                        <a:pt x="109" y="197"/>
                        <a:pt x="117" y="195"/>
                      </a:cubicBezTo>
                      <a:cubicBezTo>
                        <a:pt x="117" y="203"/>
                        <a:pt x="117" y="211"/>
                        <a:pt x="117" y="218"/>
                      </a:cubicBezTo>
                      <a:cubicBezTo>
                        <a:pt x="109" y="220"/>
                        <a:pt x="102" y="221"/>
                        <a:pt x="94" y="223"/>
                      </a:cubicBezTo>
                      <a:cubicBezTo>
                        <a:pt x="94" y="216"/>
                        <a:pt x="94" y="208"/>
                        <a:pt x="94" y="201"/>
                      </a:cubicBezTo>
                      <a:close/>
                      <a:moveTo>
                        <a:pt x="94" y="242"/>
                      </a:moveTo>
                      <a:cubicBezTo>
                        <a:pt x="102" y="241"/>
                        <a:pt x="109" y="239"/>
                        <a:pt x="117" y="237"/>
                      </a:cubicBezTo>
                      <a:cubicBezTo>
                        <a:pt x="117" y="245"/>
                        <a:pt x="117" y="252"/>
                        <a:pt x="117" y="260"/>
                      </a:cubicBezTo>
                      <a:cubicBezTo>
                        <a:pt x="109" y="261"/>
                        <a:pt x="102" y="263"/>
                        <a:pt x="94" y="264"/>
                      </a:cubicBezTo>
                      <a:cubicBezTo>
                        <a:pt x="94" y="257"/>
                        <a:pt x="94" y="249"/>
                        <a:pt x="94" y="242"/>
                      </a:cubicBezTo>
                      <a:close/>
                      <a:moveTo>
                        <a:pt x="94" y="283"/>
                      </a:moveTo>
                      <a:cubicBezTo>
                        <a:pt x="101" y="282"/>
                        <a:pt x="109" y="280"/>
                        <a:pt x="117" y="279"/>
                      </a:cubicBezTo>
                      <a:cubicBezTo>
                        <a:pt x="117" y="286"/>
                        <a:pt x="117" y="294"/>
                        <a:pt x="117" y="302"/>
                      </a:cubicBezTo>
                      <a:cubicBezTo>
                        <a:pt x="109" y="303"/>
                        <a:pt x="101" y="304"/>
                        <a:pt x="94" y="305"/>
                      </a:cubicBezTo>
                      <a:cubicBezTo>
                        <a:pt x="94" y="298"/>
                        <a:pt x="94" y="291"/>
                        <a:pt x="94" y="283"/>
                      </a:cubicBezTo>
                      <a:close/>
                      <a:moveTo>
                        <a:pt x="94" y="324"/>
                      </a:moveTo>
                      <a:cubicBezTo>
                        <a:pt x="101" y="323"/>
                        <a:pt x="109" y="322"/>
                        <a:pt x="117" y="320"/>
                      </a:cubicBezTo>
                      <a:cubicBezTo>
                        <a:pt x="117" y="328"/>
                        <a:pt x="117" y="336"/>
                        <a:pt x="117" y="343"/>
                      </a:cubicBezTo>
                      <a:cubicBezTo>
                        <a:pt x="109" y="344"/>
                        <a:pt x="101" y="345"/>
                        <a:pt x="94" y="346"/>
                      </a:cubicBezTo>
                      <a:cubicBezTo>
                        <a:pt x="94" y="339"/>
                        <a:pt x="94" y="332"/>
                        <a:pt x="94" y="324"/>
                      </a:cubicBezTo>
                      <a:close/>
                      <a:moveTo>
                        <a:pt x="94" y="365"/>
                      </a:moveTo>
                      <a:cubicBezTo>
                        <a:pt x="101" y="364"/>
                        <a:pt x="109" y="363"/>
                        <a:pt x="116" y="362"/>
                      </a:cubicBezTo>
                      <a:cubicBezTo>
                        <a:pt x="116" y="370"/>
                        <a:pt x="116" y="377"/>
                        <a:pt x="116" y="385"/>
                      </a:cubicBezTo>
                      <a:cubicBezTo>
                        <a:pt x="109" y="386"/>
                        <a:pt x="101" y="387"/>
                        <a:pt x="94" y="387"/>
                      </a:cubicBezTo>
                      <a:cubicBezTo>
                        <a:pt x="94" y="380"/>
                        <a:pt x="94" y="373"/>
                        <a:pt x="94" y="365"/>
                      </a:cubicBezTo>
                      <a:close/>
                      <a:moveTo>
                        <a:pt x="94" y="407"/>
                      </a:moveTo>
                      <a:cubicBezTo>
                        <a:pt x="101" y="406"/>
                        <a:pt x="109" y="405"/>
                        <a:pt x="116" y="404"/>
                      </a:cubicBezTo>
                      <a:cubicBezTo>
                        <a:pt x="116" y="411"/>
                        <a:pt x="116" y="419"/>
                        <a:pt x="116" y="427"/>
                      </a:cubicBezTo>
                      <a:cubicBezTo>
                        <a:pt x="109" y="427"/>
                        <a:pt x="101" y="428"/>
                        <a:pt x="94" y="428"/>
                      </a:cubicBezTo>
                      <a:cubicBezTo>
                        <a:pt x="94" y="421"/>
                        <a:pt x="94" y="414"/>
                        <a:pt x="94" y="407"/>
                      </a:cubicBezTo>
                      <a:close/>
                      <a:moveTo>
                        <a:pt x="94" y="448"/>
                      </a:moveTo>
                      <a:cubicBezTo>
                        <a:pt x="101" y="447"/>
                        <a:pt x="109" y="446"/>
                        <a:pt x="116" y="445"/>
                      </a:cubicBezTo>
                      <a:cubicBezTo>
                        <a:pt x="116" y="453"/>
                        <a:pt x="116" y="461"/>
                        <a:pt x="116" y="468"/>
                      </a:cubicBezTo>
                      <a:cubicBezTo>
                        <a:pt x="109" y="469"/>
                        <a:pt x="101" y="469"/>
                        <a:pt x="94" y="469"/>
                      </a:cubicBezTo>
                      <a:cubicBezTo>
                        <a:pt x="94" y="462"/>
                        <a:pt x="94" y="455"/>
                        <a:pt x="94" y="448"/>
                      </a:cubicBezTo>
                      <a:close/>
                      <a:moveTo>
                        <a:pt x="94" y="489"/>
                      </a:moveTo>
                      <a:cubicBezTo>
                        <a:pt x="101" y="488"/>
                        <a:pt x="109" y="488"/>
                        <a:pt x="116" y="487"/>
                      </a:cubicBezTo>
                      <a:cubicBezTo>
                        <a:pt x="116" y="495"/>
                        <a:pt x="116" y="502"/>
                        <a:pt x="116" y="510"/>
                      </a:cubicBezTo>
                      <a:cubicBezTo>
                        <a:pt x="109" y="510"/>
                        <a:pt x="101" y="510"/>
                        <a:pt x="94" y="511"/>
                      </a:cubicBezTo>
                      <a:cubicBezTo>
                        <a:pt x="94" y="503"/>
                        <a:pt x="94" y="496"/>
                        <a:pt x="94" y="489"/>
                      </a:cubicBezTo>
                      <a:close/>
                      <a:moveTo>
                        <a:pt x="93" y="530"/>
                      </a:moveTo>
                      <a:cubicBezTo>
                        <a:pt x="101" y="529"/>
                        <a:pt x="109" y="529"/>
                        <a:pt x="116" y="529"/>
                      </a:cubicBezTo>
                      <a:cubicBezTo>
                        <a:pt x="116" y="536"/>
                        <a:pt x="116" y="544"/>
                        <a:pt x="116" y="552"/>
                      </a:cubicBezTo>
                      <a:cubicBezTo>
                        <a:pt x="109" y="552"/>
                        <a:pt x="101" y="552"/>
                        <a:pt x="93" y="552"/>
                      </a:cubicBezTo>
                      <a:cubicBezTo>
                        <a:pt x="93" y="544"/>
                        <a:pt x="93" y="537"/>
                        <a:pt x="93" y="530"/>
                      </a:cubicBezTo>
                      <a:close/>
                      <a:moveTo>
                        <a:pt x="93" y="571"/>
                      </a:moveTo>
                      <a:cubicBezTo>
                        <a:pt x="101" y="571"/>
                        <a:pt x="109" y="570"/>
                        <a:pt x="116" y="570"/>
                      </a:cubicBezTo>
                      <a:cubicBezTo>
                        <a:pt x="116" y="578"/>
                        <a:pt x="116" y="586"/>
                        <a:pt x="116" y="593"/>
                      </a:cubicBezTo>
                      <a:cubicBezTo>
                        <a:pt x="109" y="593"/>
                        <a:pt x="101" y="593"/>
                        <a:pt x="93" y="593"/>
                      </a:cubicBezTo>
                      <a:cubicBezTo>
                        <a:pt x="93" y="585"/>
                        <a:pt x="93" y="578"/>
                        <a:pt x="93" y="571"/>
                      </a:cubicBezTo>
                      <a:close/>
                      <a:moveTo>
                        <a:pt x="93" y="612"/>
                      </a:moveTo>
                      <a:cubicBezTo>
                        <a:pt x="101" y="612"/>
                        <a:pt x="108" y="612"/>
                        <a:pt x="116" y="612"/>
                      </a:cubicBezTo>
                      <a:cubicBezTo>
                        <a:pt x="116" y="620"/>
                        <a:pt x="116" y="627"/>
                        <a:pt x="116" y="635"/>
                      </a:cubicBezTo>
                      <a:cubicBezTo>
                        <a:pt x="108" y="635"/>
                        <a:pt x="101" y="634"/>
                        <a:pt x="93" y="634"/>
                      </a:cubicBezTo>
                      <a:cubicBezTo>
                        <a:pt x="93" y="627"/>
                        <a:pt x="93" y="619"/>
                        <a:pt x="93" y="612"/>
                      </a:cubicBezTo>
                      <a:close/>
                      <a:moveTo>
                        <a:pt x="93" y="653"/>
                      </a:moveTo>
                      <a:cubicBezTo>
                        <a:pt x="101" y="653"/>
                        <a:pt x="108" y="653"/>
                        <a:pt x="116" y="654"/>
                      </a:cubicBezTo>
                      <a:cubicBezTo>
                        <a:pt x="116" y="661"/>
                        <a:pt x="116" y="669"/>
                        <a:pt x="116" y="676"/>
                      </a:cubicBezTo>
                      <a:cubicBezTo>
                        <a:pt x="108" y="676"/>
                        <a:pt x="101" y="675"/>
                        <a:pt x="93" y="675"/>
                      </a:cubicBezTo>
                      <a:cubicBezTo>
                        <a:pt x="93" y="668"/>
                        <a:pt x="93" y="660"/>
                        <a:pt x="93" y="653"/>
                      </a:cubicBezTo>
                      <a:close/>
                      <a:moveTo>
                        <a:pt x="93" y="694"/>
                      </a:moveTo>
                      <a:cubicBezTo>
                        <a:pt x="101" y="695"/>
                        <a:pt x="108" y="695"/>
                        <a:pt x="116" y="695"/>
                      </a:cubicBezTo>
                      <a:cubicBezTo>
                        <a:pt x="116" y="703"/>
                        <a:pt x="116" y="710"/>
                        <a:pt x="116" y="718"/>
                      </a:cubicBezTo>
                      <a:cubicBezTo>
                        <a:pt x="108" y="717"/>
                        <a:pt x="101" y="717"/>
                        <a:pt x="93" y="716"/>
                      </a:cubicBezTo>
                      <a:cubicBezTo>
                        <a:pt x="93" y="709"/>
                        <a:pt x="93" y="702"/>
                        <a:pt x="93" y="694"/>
                      </a:cubicBezTo>
                      <a:close/>
                      <a:moveTo>
                        <a:pt x="93" y="735"/>
                      </a:moveTo>
                      <a:cubicBezTo>
                        <a:pt x="101" y="736"/>
                        <a:pt x="108" y="736"/>
                        <a:pt x="116" y="737"/>
                      </a:cubicBezTo>
                      <a:cubicBezTo>
                        <a:pt x="116" y="744"/>
                        <a:pt x="116" y="752"/>
                        <a:pt x="116" y="760"/>
                      </a:cubicBezTo>
                      <a:cubicBezTo>
                        <a:pt x="108" y="759"/>
                        <a:pt x="101" y="758"/>
                        <a:pt x="93" y="757"/>
                      </a:cubicBezTo>
                      <a:cubicBezTo>
                        <a:pt x="93" y="750"/>
                        <a:pt x="93" y="743"/>
                        <a:pt x="93" y="735"/>
                      </a:cubicBezTo>
                      <a:close/>
                      <a:moveTo>
                        <a:pt x="93" y="776"/>
                      </a:moveTo>
                      <a:cubicBezTo>
                        <a:pt x="116" y="778"/>
                        <a:pt x="116" y="778"/>
                        <a:pt x="116" y="778"/>
                      </a:cubicBezTo>
                      <a:cubicBezTo>
                        <a:pt x="116" y="801"/>
                        <a:pt x="116" y="801"/>
                        <a:pt x="116" y="801"/>
                      </a:cubicBezTo>
                      <a:cubicBezTo>
                        <a:pt x="93" y="798"/>
                        <a:pt x="93" y="798"/>
                        <a:pt x="93" y="798"/>
                      </a:cubicBezTo>
                      <a:lnTo>
                        <a:pt x="93" y="776"/>
                      </a:lnTo>
                      <a:close/>
                      <a:moveTo>
                        <a:pt x="74" y="796"/>
                      </a:moveTo>
                      <a:cubicBezTo>
                        <a:pt x="58" y="794"/>
                        <a:pt x="58" y="794"/>
                        <a:pt x="58" y="794"/>
                      </a:cubicBezTo>
                      <a:cubicBezTo>
                        <a:pt x="58" y="774"/>
                        <a:pt x="58" y="774"/>
                        <a:pt x="58" y="774"/>
                      </a:cubicBezTo>
                      <a:cubicBezTo>
                        <a:pt x="74" y="775"/>
                        <a:pt x="74" y="775"/>
                        <a:pt x="74" y="775"/>
                      </a:cubicBezTo>
                      <a:lnTo>
                        <a:pt x="74" y="796"/>
                      </a:lnTo>
                      <a:close/>
                      <a:moveTo>
                        <a:pt x="74" y="756"/>
                      </a:moveTo>
                      <a:cubicBezTo>
                        <a:pt x="69" y="755"/>
                        <a:pt x="63" y="754"/>
                        <a:pt x="58" y="754"/>
                      </a:cubicBezTo>
                      <a:cubicBezTo>
                        <a:pt x="58" y="747"/>
                        <a:pt x="58" y="740"/>
                        <a:pt x="58" y="733"/>
                      </a:cubicBezTo>
                      <a:cubicBezTo>
                        <a:pt x="63" y="734"/>
                        <a:pt x="69" y="734"/>
                        <a:pt x="74" y="735"/>
                      </a:cubicBezTo>
                      <a:cubicBezTo>
                        <a:pt x="74" y="742"/>
                        <a:pt x="74" y="749"/>
                        <a:pt x="74" y="756"/>
                      </a:cubicBezTo>
                      <a:close/>
                      <a:moveTo>
                        <a:pt x="58" y="713"/>
                      </a:moveTo>
                      <a:cubicBezTo>
                        <a:pt x="58" y="707"/>
                        <a:pt x="58" y="700"/>
                        <a:pt x="58" y="693"/>
                      </a:cubicBezTo>
                      <a:cubicBezTo>
                        <a:pt x="63" y="693"/>
                        <a:pt x="69" y="694"/>
                        <a:pt x="74" y="694"/>
                      </a:cubicBezTo>
                      <a:cubicBezTo>
                        <a:pt x="74" y="701"/>
                        <a:pt x="74" y="708"/>
                        <a:pt x="74" y="715"/>
                      </a:cubicBezTo>
                      <a:cubicBezTo>
                        <a:pt x="69" y="714"/>
                        <a:pt x="63" y="714"/>
                        <a:pt x="58" y="713"/>
                      </a:cubicBezTo>
                      <a:close/>
                      <a:moveTo>
                        <a:pt x="74" y="674"/>
                      </a:moveTo>
                      <a:cubicBezTo>
                        <a:pt x="69" y="674"/>
                        <a:pt x="63" y="674"/>
                        <a:pt x="58" y="673"/>
                      </a:cubicBezTo>
                      <a:cubicBezTo>
                        <a:pt x="58" y="666"/>
                        <a:pt x="58" y="660"/>
                        <a:pt x="58" y="653"/>
                      </a:cubicBezTo>
                      <a:cubicBezTo>
                        <a:pt x="63" y="653"/>
                        <a:pt x="69" y="653"/>
                        <a:pt x="74" y="653"/>
                      </a:cubicBezTo>
                      <a:cubicBezTo>
                        <a:pt x="74" y="660"/>
                        <a:pt x="74" y="667"/>
                        <a:pt x="74" y="674"/>
                      </a:cubicBezTo>
                      <a:close/>
                      <a:moveTo>
                        <a:pt x="58" y="633"/>
                      </a:moveTo>
                      <a:cubicBezTo>
                        <a:pt x="58" y="626"/>
                        <a:pt x="58" y="619"/>
                        <a:pt x="58" y="613"/>
                      </a:cubicBezTo>
                      <a:cubicBezTo>
                        <a:pt x="63" y="613"/>
                        <a:pt x="69" y="613"/>
                        <a:pt x="74" y="613"/>
                      </a:cubicBezTo>
                      <a:cubicBezTo>
                        <a:pt x="74" y="620"/>
                        <a:pt x="74" y="627"/>
                        <a:pt x="74" y="634"/>
                      </a:cubicBezTo>
                      <a:cubicBezTo>
                        <a:pt x="69" y="633"/>
                        <a:pt x="63" y="633"/>
                        <a:pt x="58" y="633"/>
                      </a:cubicBezTo>
                      <a:close/>
                      <a:moveTo>
                        <a:pt x="74" y="593"/>
                      </a:moveTo>
                      <a:cubicBezTo>
                        <a:pt x="69" y="593"/>
                        <a:pt x="63" y="593"/>
                        <a:pt x="58" y="593"/>
                      </a:cubicBezTo>
                      <a:cubicBezTo>
                        <a:pt x="58" y="586"/>
                        <a:pt x="58" y="579"/>
                        <a:pt x="58" y="572"/>
                      </a:cubicBezTo>
                      <a:cubicBezTo>
                        <a:pt x="63" y="572"/>
                        <a:pt x="69" y="572"/>
                        <a:pt x="74" y="572"/>
                      </a:cubicBezTo>
                      <a:cubicBezTo>
                        <a:pt x="74" y="579"/>
                        <a:pt x="74" y="586"/>
                        <a:pt x="74" y="593"/>
                      </a:cubicBezTo>
                      <a:close/>
                      <a:moveTo>
                        <a:pt x="58" y="552"/>
                      </a:moveTo>
                      <a:cubicBezTo>
                        <a:pt x="58" y="546"/>
                        <a:pt x="58" y="539"/>
                        <a:pt x="58" y="532"/>
                      </a:cubicBezTo>
                      <a:cubicBezTo>
                        <a:pt x="63" y="532"/>
                        <a:pt x="69" y="532"/>
                        <a:pt x="74" y="531"/>
                      </a:cubicBezTo>
                      <a:cubicBezTo>
                        <a:pt x="74" y="538"/>
                        <a:pt x="74" y="545"/>
                        <a:pt x="74" y="552"/>
                      </a:cubicBezTo>
                      <a:cubicBezTo>
                        <a:pt x="69" y="552"/>
                        <a:pt x="63" y="552"/>
                        <a:pt x="58" y="552"/>
                      </a:cubicBezTo>
                      <a:close/>
                      <a:moveTo>
                        <a:pt x="74" y="512"/>
                      </a:moveTo>
                      <a:cubicBezTo>
                        <a:pt x="69" y="512"/>
                        <a:pt x="63" y="512"/>
                        <a:pt x="58" y="512"/>
                      </a:cubicBezTo>
                      <a:cubicBezTo>
                        <a:pt x="58" y="505"/>
                        <a:pt x="58" y="499"/>
                        <a:pt x="58" y="492"/>
                      </a:cubicBezTo>
                      <a:cubicBezTo>
                        <a:pt x="63" y="491"/>
                        <a:pt x="69" y="491"/>
                        <a:pt x="74" y="491"/>
                      </a:cubicBezTo>
                      <a:cubicBezTo>
                        <a:pt x="74" y="498"/>
                        <a:pt x="74" y="505"/>
                        <a:pt x="74" y="512"/>
                      </a:cubicBezTo>
                      <a:close/>
                      <a:moveTo>
                        <a:pt x="74" y="471"/>
                      </a:moveTo>
                      <a:cubicBezTo>
                        <a:pt x="69" y="471"/>
                        <a:pt x="63" y="472"/>
                        <a:pt x="58" y="472"/>
                      </a:cubicBezTo>
                      <a:cubicBezTo>
                        <a:pt x="58" y="465"/>
                        <a:pt x="58" y="458"/>
                        <a:pt x="58" y="452"/>
                      </a:cubicBezTo>
                      <a:cubicBezTo>
                        <a:pt x="63" y="451"/>
                        <a:pt x="69" y="450"/>
                        <a:pt x="74" y="450"/>
                      </a:cubicBezTo>
                      <a:cubicBezTo>
                        <a:pt x="74" y="457"/>
                        <a:pt x="74" y="464"/>
                        <a:pt x="74" y="471"/>
                      </a:cubicBezTo>
                      <a:close/>
                      <a:moveTo>
                        <a:pt x="74" y="430"/>
                      </a:moveTo>
                      <a:cubicBezTo>
                        <a:pt x="69" y="431"/>
                        <a:pt x="63" y="431"/>
                        <a:pt x="58" y="432"/>
                      </a:cubicBezTo>
                      <a:cubicBezTo>
                        <a:pt x="58" y="425"/>
                        <a:pt x="58" y="418"/>
                        <a:pt x="58" y="411"/>
                      </a:cubicBezTo>
                      <a:cubicBezTo>
                        <a:pt x="63" y="411"/>
                        <a:pt x="69" y="410"/>
                        <a:pt x="74" y="409"/>
                      </a:cubicBezTo>
                      <a:cubicBezTo>
                        <a:pt x="74" y="416"/>
                        <a:pt x="74" y="423"/>
                        <a:pt x="74" y="430"/>
                      </a:cubicBezTo>
                      <a:close/>
                      <a:moveTo>
                        <a:pt x="74" y="390"/>
                      </a:moveTo>
                      <a:cubicBezTo>
                        <a:pt x="69" y="390"/>
                        <a:pt x="63" y="391"/>
                        <a:pt x="58" y="391"/>
                      </a:cubicBezTo>
                      <a:cubicBezTo>
                        <a:pt x="58" y="385"/>
                        <a:pt x="58" y="378"/>
                        <a:pt x="58" y="371"/>
                      </a:cubicBezTo>
                      <a:cubicBezTo>
                        <a:pt x="63" y="370"/>
                        <a:pt x="69" y="369"/>
                        <a:pt x="74" y="369"/>
                      </a:cubicBezTo>
                      <a:cubicBezTo>
                        <a:pt x="74" y="376"/>
                        <a:pt x="74" y="383"/>
                        <a:pt x="74" y="390"/>
                      </a:cubicBezTo>
                      <a:close/>
                      <a:moveTo>
                        <a:pt x="74" y="349"/>
                      </a:moveTo>
                      <a:cubicBezTo>
                        <a:pt x="69" y="350"/>
                        <a:pt x="63" y="350"/>
                        <a:pt x="58" y="351"/>
                      </a:cubicBezTo>
                      <a:cubicBezTo>
                        <a:pt x="58" y="344"/>
                        <a:pt x="58" y="338"/>
                        <a:pt x="58" y="331"/>
                      </a:cubicBezTo>
                      <a:cubicBezTo>
                        <a:pt x="63" y="330"/>
                        <a:pt x="69" y="329"/>
                        <a:pt x="74" y="328"/>
                      </a:cubicBezTo>
                      <a:cubicBezTo>
                        <a:pt x="74" y="335"/>
                        <a:pt x="74" y="342"/>
                        <a:pt x="74" y="349"/>
                      </a:cubicBezTo>
                      <a:close/>
                      <a:moveTo>
                        <a:pt x="74" y="308"/>
                      </a:moveTo>
                      <a:cubicBezTo>
                        <a:pt x="69" y="309"/>
                        <a:pt x="63" y="310"/>
                        <a:pt x="58" y="311"/>
                      </a:cubicBezTo>
                      <a:cubicBezTo>
                        <a:pt x="58" y="304"/>
                        <a:pt x="58" y="297"/>
                        <a:pt x="58" y="291"/>
                      </a:cubicBezTo>
                      <a:cubicBezTo>
                        <a:pt x="63" y="289"/>
                        <a:pt x="69" y="288"/>
                        <a:pt x="74" y="287"/>
                      </a:cubicBezTo>
                      <a:cubicBezTo>
                        <a:pt x="74" y="294"/>
                        <a:pt x="74" y="301"/>
                        <a:pt x="74" y="308"/>
                      </a:cubicBezTo>
                      <a:close/>
                      <a:moveTo>
                        <a:pt x="74" y="268"/>
                      </a:moveTo>
                      <a:cubicBezTo>
                        <a:pt x="69" y="269"/>
                        <a:pt x="63" y="270"/>
                        <a:pt x="58" y="271"/>
                      </a:cubicBezTo>
                      <a:cubicBezTo>
                        <a:pt x="58" y="264"/>
                        <a:pt x="58" y="257"/>
                        <a:pt x="58" y="250"/>
                      </a:cubicBezTo>
                      <a:cubicBezTo>
                        <a:pt x="63" y="249"/>
                        <a:pt x="69" y="248"/>
                        <a:pt x="74" y="247"/>
                      </a:cubicBezTo>
                      <a:cubicBezTo>
                        <a:pt x="74" y="254"/>
                        <a:pt x="74" y="261"/>
                        <a:pt x="74" y="268"/>
                      </a:cubicBezTo>
                      <a:close/>
                      <a:moveTo>
                        <a:pt x="74" y="227"/>
                      </a:moveTo>
                      <a:cubicBezTo>
                        <a:pt x="69" y="228"/>
                        <a:pt x="63" y="229"/>
                        <a:pt x="58" y="230"/>
                      </a:cubicBezTo>
                      <a:cubicBezTo>
                        <a:pt x="58" y="224"/>
                        <a:pt x="58" y="217"/>
                        <a:pt x="58" y="210"/>
                      </a:cubicBezTo>
                      <a:cubicBezTo>
                        <a:pt x="63" y="209"/>
                        <a:pt x="69" y="207"/>
                        <a:pt x="74" y="206"/>
                      </a:cubicBezTo>
                      <a:cubicBezTo>
                        <a:pt x="74" y="213"/>
                        <a:pt x="74" y="220"/>
                        <a:pt x="74" y="227"/>
                      </a:cubicBezTo>
                      <a:close/>
                      <a:moveTo>
                        <a:pt x="58" y="190"/>
                      </a:moveTo>
                      <a:cubicBezTo>
                        <a:pt x="58" y="183"/>
                        <a:pt x="58" y="177"/>
                        <a:pt x="58" y="170"/>
                      </a:cubicBezTo>
                      <a:cubicBezTo>
                        <a:pt x="63" y="168"/>
                        <a:pt x="69" y="167"/>
                        <a:pt x="74" y="165"/>
                      </a:cubicBezTo>
                      <a:cubicBezTo>
                        <a:pt x="74" y="172"/>
                        <a:pt x="74" y="179"/>
                        <a:pt x="74" y="186"/>
                      </a:cubicBezTo>
                      <a:cubicBezTo>
                        <a:pt x="69" y="188"/>
                        <a:pt x="63" y="189"/>
                        <a:pt x="58" y="190"/>
                      </a:cubicBezTo>
                      <a:close/>
                      <a:moveTo>
                        <a:pt x="74" y="146"/>
                      </a:moveTo>
                      <a:cubicBezTo>
                        <a:pt x="69" y="147"/>
                        <a:pt x="63" y="148"/>
                        <a:pt x="58" y="150"/>
                      </a:cubicBezTo>
                      <a:cubicBezTo>
                        <a:pt x="58" y="143"/>
                        <a:pt x="58" y="136"/>
                        <a:pt x="58" y="130"/>
                      </a:cubicBezTo>
                      <a:cubicBezTo>
                        <a:pt x="63" y="128"/>
                        <a:pt x="69" y="126"/>
                        <a:pt x="74" y="125"/>
                      </a:cubicBezTo>
                      <a:cubicBezTo>
                        <a:pt x="74" y="132"/>
                        <a:pt x="74" y="139"/>
                        <a:pt x="74" y="146"/>
                      </a:cubicBezTo>
                      <a:close/>
                      <a:moveTo>
                        <a:pt x="58" y="89"/>
                      </a:moveTo>
                      <a:cubicBezTo>
                        <a:pt x="74" y="84"/>
                        <a:pt x="74" y="84"/>
                        <a:pt x="74" y="84"/>
                      </a:cubicBezTo>
                      <a:cubicBezTo>
                        <a:pt x="74" y="105"/>
                        <a:pt x="74" y="105"/>
                        <a:pt x="74" y="105"/>
                      </a:cubicBezTo>
                      <a:cubicBezTo>
                        <a:pt x="58" y="110"/>
                        <a:pt x="58" y="110"/>
                        <a:pt x="58" y="110"/>
                      </a:cubicBezTo>
                      <a:lnTo>
                        <a:pt x="58" y="89"/>
                      </a:lnTo>
                      <a:close/>
                      <a:moveTo>
                        <a:pt x="43" y="793"/>
                      </a:moveTo>
                      <a:cubicBezTo>
                        <a:pt x="29" y="791"/>
                        <a:pt x="29" y="791"/>
                        <a:pt x="29" y="791"/>
                      </a:cubicBezTo>
                      <a:cubicBezTo>
                        <a:pt x="29" y="772"/>
                        <a:pt x="29" y="772"/>
                        <a:pt x="29" y="772"/>
                      </a:cubicBezTo>
                      <a:cubicBezTo>
                        <a:pt x="43" y="773"/>
                        <a:pt x="43" y="773"/>
                        <a:pt x="43" y="773"/>
                      </a:cubicBezTo>
                      <a:lnTo>
                        <a:pt x="43" y="793"/>
                      </a:lnTo>
                      <a:close/>
                      <a:moveTo>
                        <a:pt x="43" y="753"/>
                      </a:moveTo>
                      <a:cubicBezTo>
                        <a:pt x="38" y="752"/>
                        <a:pt x="33" y="752"/>
                        <a:pt x="28" y="751"/>
                      </a:cubicBezTo>
                      <a:cubicBezTo>
                        <a:pt x="28" y="745"/>
                        <a:pt x="28" y="738"/>
                        <a:pt x="28" y="732"/>
                      </a:cubicBezTo>
                      <a:cubicBezTo>
                        <a:pt x="33" y="732"/>
                        <a:pt x="38" y="733"/>
                        <a:pt x="43" y="733"/>
                      </a:cubicBezTo>
                      <a:cubicBezTo>
                        <a:pt x="43" y="739"/>
                        <a:pt x="43" y="746"/>
                        <a:pt x="43" y="753"/>
                      </a:cubicBezTo>
                      <a:close/>
                      <a:moveTo>
                        <a:pt x="43" y="713"/>
                      </a:moveTo>
                      <a:cubicBezTo>
                        <a:pt x="38" y="712"/>
                        <a:pt x="33" y="712"/>
                        <a:pt x="28" y="711"/>
                      </a:cubicBezTo>
                      <a:cubicBezTo>
                        <a:pt x="28" y="705"/>
                        <a:pt x="28" y="699"/>
                        <a:pt x="28" y="692"/>
                      </a:cubicBezTo>
                      <a:cubicBezTo>
                        <a:pt x="33" y="693"/>
                        <a:pt x="38" y="693"/>
                        <a:pt x="43" y="693"/>
                      </a:cubicBezTo>
                      <a:cubicBezTo>
                        <a:pt x="43" y="700"/>
                        <a:pt x="43" y="706"/>
                        <a:pt x="43" y="713"/>
                      </a:cubicBezTo>
                      <a:close/>
                      <a:moveTo>
                        <a:pt x="43" y="673"/>
                      </a:moveTo>
                      <a:cubicBezTo>
                        <a:pt x="38" y="673"/>
                        <a:pt x="33" y="672"/>
                        <a:pt x="28" y="672"/>
                      </a:cubicBezTo>
                      <a:cubicBezTo>
                        <a:pt x="28" y="666"/>
                        <a:pt x="28" y="659"/>
                        <a:pt x="28" y="653"/>
                      </a:cubicBezTo>
                      <a:cubicBezTo>
                        <a:pt x="33" y="653"/>
                        <a:pt x="38" y="653"/>
                        <a:pt x="43" y="653"/>
                      </a:cubicBezTo>
                      <a:cubicBezTo>
                        <a:pt x="43" y="660"/>
                        <a:pt x="43" y="666"/>
                        <a:pt x="43" y="673"/>
                      </a:cubicBezTo>
                      <a:close/>
                      <a:moveTo>
                        <a:pt x="42" y="633"/>
                      </a:moveTo>
                      <a:cubicBezTo>
                        <a:pt x="38" y="633"/>
                        <a:pt x="33" y="633"/>
                        <a:pt x="28" y="632"/>
                      </a:cubicBezTo>
                      <a:cubicBezTo>
                        <a:pt x="28" y="626"/>
                        <a:pt x="28" y="620"/>
                        <a:pt x="28" y="613"/>
                      </a:cubicBezTo>
                      <a:cubicBezTo>
                        <a:pt x="33" y="613"/>
                        <a:pt x="38" y="613"/>
                        <a:pt x="42" y="613"/>
                      </a:cubicBezTo>
                      <a:cubicBezTo>
                        <a:pt x="42" y="620"/>
                        <a:pt x="42" y="626"/>
                        <a:pt x="42" y="633"/>
                      </a:cubicBezTo>
                      <a:close/>
                      <a:moveTo>
                        <a:pt x="42" y="593"/>
                      </a:moveTo>
                      <a:cubicBezTo>
                        <a:pt x="38" y="593"/>
                        <a:pt x="33" y="593"/>
                        <a:pt x="28" y="593"/>
                      </a:cubicBezTo>
                      <a:cubicBezTo>
                        <a:pt x="28" y="586"/>
                        <a:pt x="28" y="580"/>
                        <a:pt x="28" y="574"/>
                      </a:cubicBezTo>
                      <a:cubicBezTo>
                        <a:pt x="33" y="574"/>
                        <a:pt x="38" y="573"/>
                        <a:pt x="42" y="573"/>
                      </a:cubicBezTo>
                      <a:cubicBezTo>
                        <a:pt x="42" y="580"/>
                        <a:pt x="42" y="586"/>
                        <a:pt x="42" y="593"/>
                      </a:cubicBezTo>
                      <a:close/>
                      <a:moveTo>
                        <a:pt x="42" y="553"/>
                      </a:moveTo>
                      <a:cubicBezTo>
                        <a:pt x="37" y="553"/>
                        <a:pt x="33" y="553"/>
                        <a:pt x="28" y="553"/>
                      </a:cubicBezTo>
                      <a:cubicBezTo>
                        <a:pt x="28" y="547"/>
                        <a:pt x="28" y="540"/>
                        <a:pt x="28" y="534"/>
                      </a:cubicBezTo>
                      <a:cubicBezTo>
                        <a:pt x="33" y="534"/>
                        <a:pt x="37" y="534"/>
                        <a:pt x="42" y="533"/>
                      </a:cubicBezTo>
                      <a:cubicBezTo>
                        <a:pt x="42" y="540"/>
                        <a:pt x="42" y="546"/>
                        <a:pt x="42" y="553"/>
                      </a:cubicBezTo>
                      <a:close/>
                      <a:moveTo>
                        <a:pt x="42" y="513"/>
                      </a:moveTo>
                      <a:cubicBezTo>
                        <a:pt x="37" y="513"/>
                        <a:pt x="33" y="513"/>
                        <a:pt x="28" y="514"/>
                      </a:cubicBezTo>
                      <a:cubicBezTo>
                        <a:pt x="28" y="507"/>
                        <a:pt x="28" y="501"/>
                        <a:pt x="28" y="495"/>
                      </a:cubicBezTo>
                      <a:cubicBezTo>
                        <a:pt x="33" y="494"/>
                        <a:pt x="37" y="494"/>
                        <a:pt x="42" y="493"/>
                      </a:cubicBezTo>
                      <a:cubicBezTo>
                        <a:pt x="42" y="500"/>
                        <a:pt x="42" y="507"/>
                        <a:pt x="42" y="513"/>
                      </a:cubicBezTo>
                      <a:close/>
                      <a:moveTo>
                        <a:pt x="42" y="473"/>
                      </a:moveTo>
                      <a:cubicBezTo>
                        <a:pt x="37" y="474"/>
                        <a:pt x="32" y="474"/>
                        <a:pt x="28" y="474"/>
                      </a:cubicBezTo>
                      <a:cubicBezTo>
                        <a:pt x="28" y="468"/>
                        <a:pt x="28" y="461"/>
                        <a:pt x="28" y="455"/>
                      </a:cubicBezTo>
                      <a:cubicBezTo>
                        <a:pt x="32" y="454"/>
                        <a:pt x="37" y="454"/>
                        <a:pt x="42" y="454"/>
                      </a:cubicBezTo>
                      <a:cubicBezTo>
                        <a:pt x="42" y="460"/>
                        <a:pt x="42" y="467"/>
                        <a:pt x="42" y="473"/>
                      </a:cubicBezTo>
                      <a:close/>
                      <a:moveTo>
                        <a:pt x="42" y="433"/>
                      </a:moveTo>
                      <a:cubicBezTo>
                        <a:pt x="37" y="434"/>
                        <a:pt x="32" y="434"/>
                        <a:pt x="28" y="434"/>
                      </a:cubicBezTo>
                      <a:cubicBezTo>
                        <a:pt x="28" y="428"/>
                        <a:pt x="28" y="422"/>
                        <a:pt x="28" y="415"/>
                      </a:cubicBezTo>
                      <a:cubicBezTo>
                        <a:pt x="32" y="415"/>
                        <a:pt x="37" y="414"/>
                        <a:pt x="42" y="414"/>
                      </a:cubicBezTo>
                      <a:cubicBezTo>
                        <a:pt x="42" y="420"/>
                        <a:pt x="42" y="427"/>
                        <a:pt x="42" y="433"/>
                      </a:cubicBezTo>
                      <a:close/>
                      <a:moveTo>
                        <a:pt x="42" y="393"/>
                      </a:moveTo>
                      <a:cubicBezTo>
                        <a:pt x="37" y="394"/>
                        <a:pt x="32" y="394"/>
                        <a:pt x="28" y="395"/>
                      </a:cubicBezTo>
                      <a:cubicBezTo>
                        <a:pt x="28" y="389"/>
                        <a:pt x="28" y="382"/>
                        <a:pt x="28" y="376"/>
                      </a:cubicBezTo>
                      <a:cubicBezTo>
                        <a:pt x="32" y="375"/>
                        <a:pt x="37" y="374"/>
                        <a:pt x="42" y="374"/>
                      </a:cubicBezTo>
                      <a:cubicBezTo>
                        <a:pt x="42" y="380"/>
                        <a:pt x="42" y="387"/>
                        <a:pt x="42" y="393"/>
                      </a:cubicBezTo>
                      <a:close/>
                      <a:moveTo>
                        <a:pt x="42" y="354"/>
                      </a:moveTo>
                      <a:cubicBezTo>
                        <a:pt x="37" y="354"/>
                        <a:pt x="32" y="355"/>
                        <a:pt x="27" y="355"/>
                      </a:cubicBezTo>
                      <a:cubicBezTo>
                        <a:pt x="27" y="349"/>
                        <a:pt x="27" y="343"/>
                        <a:pt x="27" y="336"/>
                      </a:cubicBezTo>
                      <a:cubicBezTo>
                        <a:pt x="32" y="335"/>
                        <a:pt x="37" y="335"/>
                        <a:pt x="42" y="334"/>
                      </a:cubicBezTo>
                      <a:cubicBezTo>
                        <a:pt x="42" y="340"/>
                        <a:pt x="42" y="347"/>
                        <a:pt x="42" y="354"/>
                      </a:cubicBezTo>
                      <a:close/>
                      <a:moveTo>
                        <a:pt x="42" y="314"/>
                      </a:moveTo>
                      <a:cubicBezTo>
                        <a:pt x="37" y="314"/>
                        <a:pt x="32" y="315"/>
                        <a:pt x="27" y="316"/>
                      </a:cubicBezTo>
                      <a:cubicBezTo>
                        <a:pt x="27" y="309"/>
                        <a:pt x="27" y="303"/>
                        <a:pt x="27" y="297"/>
                      </a:cubicBezTo>
                      <a:cubicBezTo>
                        <a:pt x="32" y="296"/>
                        <a:pt x="37" y="295"/>
                        <a:pt x="42" y="294"/>
                      </a:cubicBezTo>
                      <a:cubicBezTo>
                        <a:pt x="42" y="300"/>
                        <a:pt x="42" y="307"/>
                        <a:pt x="42" y="314"/>
                      </a:cubicBezTo>
                      <a:close/>
                      <a:moveTo>
                        <a:pt x="41" y="274"/>
                      </a:moveTo>
                      <a:cubicBezTo>
                        <a:pt x="37" y="275"/>
                        <a:pt x="32" y="275"/>
                        <a:pt x="27" y="276"/>
                      </a:cubicBezTo>
                      <a:cubicBezTo>
                        <a:pt x="27" y="270"/>
                        <a:pt x="27" y="263"/>
                        <a:pt x="27" y="257"/>
                      </a:cubicBezTo>
                      <a:cubicBezTo>
                        <a:pt x="32" y="256"/>
                        <a:pt x="37" y="255"/>
                        <a:pt x="41" y="254"/>
                      </a:cubicBezTo>
                      <a:cubicBezTo>
                        <a:pt x="41" y="261"/>
                        <a:pt x="41" y="267"/>
                        <a:pt x="41" y="274"/>
                      </a:cubicBezTo>
                      <a:close/>
                      <a:moveTo>
                        <a:pt x="41" y="234"/>
                      </a:moveTo>
                      <a:cubicBezTo>
                        <a:pt x="37" y="235"/>
                        <a:pt x="32" y="236"/>
                        <a:pt x="27" y="237"/>
                      </a:cubicBezTo>
                      <a:cubicBezTo>
                        <a:pt x="27" y="230"/>
                        <a:pt x="27" y="224"/>
                        <a:pt x="27" y="218"/>
                      </a:cubicBezTo>
                      <a:cubicBezTo>
                        <a:pt x="32" y="216"/>
                        <a:pt x="37" y="215"/>
                        <a:pt x="41" y="214"/>
                      </a:cubicBezTo>
                      <a:cubicBezTo>
                        <a:pt x="41" y="221"/>
                        <a:pt x="41" y="227"/>
                        <a:pt x="41" y="234"/>
                      </a:cubicBezTo>
                      <a:close/>
                      <a:moveTo>
                        <a:pt x="41" y="194"/>
                      </a:moveTo>
                      <a:cubicBezTo>
                        <a:pt x="36" y="195"/>
                        <a:pt x="32" y="196"/>
                        <a:pt x="27" y="197"/>
                      </a:cubicBezTo>
                      <a:cubicBezTo>
                        <a:pt x="27" y="191"/>
                        <a:pt x="27" y="184"/>
                        <a:pt x="27" y="178"/>
                      </a:cubicBezTo>
                      <a:cubicBezTo>
                        <a:pt x="32" y="177"/>
                        <a:pt x="36" y="175"/>
                        <a:pt x="41" y="174"/>
                      </a:cubicBezTo>
                      <a:cubicBezTo>
                        <a:pt x="41" y="181"/>
                        <a:pt x="41" y="187"/>
                        <a:pt x="41" y="194"/>
                      </a:cubicBezTo>
                      <a:close/>
                      <a:moveTo>
                        <a:pt x="41" y="154"/>
                      </a:moveTo>
                      <a:cubicBezTo>
                        <a:pt x="36" y="155"/>
                        <a:pt x="32" y="156"/>
                        <a:pt x="27" y="157"/>
                      </a:cubicBezTo>
                      <a:cubicBezTo>
                        <a:pt x="27" y="151"/>
                        <a:pt x="27" y="145"/>
                        <a:pt x="27" y="138"/>
                      </a:cubicBezTo>
                      <a:cubicBezTo>
                        <a:pt x="32" y="137"/>
                        <a:pt x="36" y="136"/>
                        <a:pt x="41" y="134"/>
                      </a:cubicBezTo>
                      <a:cubicBezTo>
                        <a:pt x="41" y="141"/>
                        <a:pt x="41" y="147"/>
                        <a:pt x="41" y="154"/>
                      </a:cubicBezTo>
                      <a:close/>
                      <a:moveTo>
                        <a:pt x="27" y="99"/>
                      </a:moveTo>
                      <a:cubicBezTo>
                        <a:pt x="41" y="94"/>
                        <a:pt x="41" y="94"/>
                        <a:pt x="41" y="94"/>
                      </a:cubicBezTo>
                      <a:cubicBezTo>
                        <a:pt x="41" y="114"/>
                        <a:pt x="41" y="114"/>
                        <a:pt x="41" y="114"/>
                      </a:cubicBezTo>
                      <a:cubicBezTo>
                        <a:pt x="27" y="118"/>
                        <a:pt x="27" y="118"/>
                        <a:pt x="27" y="118"/>
                      </a:cubicBezTo>
                      <a:lnTo>
                        <a:pt x="27" y="9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7">
                    <a:solidFill>
                      <a:schemeClr val="bg1">
                        <a:lumMod val="95000"/>
                      </a:schemeClr>
                    </a:solidFill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sp>
            <p:nvSpPr>
              <p:cNvPr id="30" name="Freeform: Shape 60"/>
              <p:cNvSpPr>
                <a:spLocks/>
              </p:cNvSpPr>
              <p:nvPr/>
            </p:nvSpPr>
            <p:spPr bwMode="auto">
              <a:xfrm>
                <a:off x="3548282" y="5267848"/>
                <a:ext cx="4872767" cy="789783"/>
              </a:xfrm>
              <a:custGeom>
                <a:avLst/>
                <a:gdLst>
                  <a:gd name="T0" fmla="*/ 0 w 3903"/>
                  <a:gd name="T1" fmla="*/ 91 h 664"/>
                  <a:gd name="T2" fmla="*/ 2253 w 3903"/>
                  <a:gd name="T3" fmla="*/ 664 h 664"/>
                  <a:gd name="T4" fmla="*/ 3903 w 3903"/>
                  <a:gd name="T5" fmla="*/ 3 h 664"/>
                  <a:gd name="T6" fmla="*/ 3506 w 3903"/>
                  <a:gd name="T7" fmla="*/ 0 h 664"/>
                  <a:gd name="T8" fmla="*/ 3092 w 3903"/>
                  <a:gd name="T9" fmla="*/ 107 h 664"/>
                  <a:gd name="T10" fmla="*/ 2762 w 3903"/>
                  <a:gd name="T11" fmla="*/ 59 h 664"/>
                  <a:gd name="T12" fmla="*/ 2424 w 3903"/>
                  <a:gd name="T13" fmla="*/ 157 h 664"/>
                  <a:gd name="T14" fmla="*/ 2204 w 3903"/>
                  <a:gd name="T15" fmla="*/ 126 h 664"/>
                  <a:gd name="T16" fmla="*/ 1885 w 3903"/>
                  <a:gd name="T17" fmla="*/ 208 h 664"/>
                  <a:gd name="T18" fmla="*/ 1278 w 3903"/>
                  <a:gd name="T19" fmla="*/ 110 h 664"/>
                  <a:gd name="T20" fmla="*/ 848 w 3903"/>
                  <a:gd name="T21" fmla="*/ 173 h 664"/>
                  <a:gd name="T22" fmla="*/ 529 w 3903"/>
                  <a:gd name="T23" fmla="*/ 91 h 664"/>
                  <a:gd name="T24" fmla="*/ 0 w 3903"/>
                  <a:gd name="T25" fmla="*/ 91 h 664"/>
                  <a:gd name="connsiteX0" fmla="*/ 0 w 10000"/>
                  <a:gd name="connsiteY0" fmla="*/ 1325 h 9955"/>
                  <a:gd name="connsiteX1" fmla="*/ 5772 w 10000"/>
                  <a:gd name="connsiteY1" fmla="*/ 9955 h 9955"/>
                  <a:gd name="connsiteX2" fmla="*/ 10000 w 10000"/>
                  <a:gd name="connsiteY2" fmla="*/ 0 h 9955"/>
                  <a:gd name="connsiteX3" fmla="*/ 8877 w 10000"/>
                  <a:gd name="connsiteY3" fmla="*/ 1073 h 9955"/>
                  <a:gd name="connsiteX4" fmla="*/ 7922 w 10000"/>
                  <a:gd name="connsiteY4" fmla="*/ 1566 h 9955"/>
                  <a:gd name="connsiteX5" fmla="*/ 7077 w 10000"/>
                  <a:gd name="connsiteY5" fmla="*/ 844 h 9955"/>
                  <a:gd name="connsiteX6" fmla="*/ 6211 w 10000"/>
                  <a:gd name="connsiteY6" fmla="*/ 2319 h 9955"/>
                  <a:gd name="connsiteX7" fmla="*/ 5647 w 10000"/>
                  <a:gd name="connsiteY7" fmla="*/ 1853 h 9955"/>
                  <a:gd name="connsiteX8" fmla="*/ 4830 w 10000"/>
                  <a:gd name="connsiteY8" fmla="*/ 3088 h 9955"/>
                  <a:gd name="connsiteX9" fmla="*/ 3274 w 10000"/>
                  <a:gd name="connsiteY9" fmla="*/ 1612 h 9955"/>
                  <a:gd name="connsiteX10" fmla="*/ 2173 w 10000"/>
                  <a:gd name="connsiteY10" fmla="*/ 2560 h 9955"/>
                  <a:gd name="connsiteX11" fmla="*/ 1355 w 10000"/>
                  <a:gd name="connsiteY11" fmla="*/ 1325 h 9955"/>
                  <a:gd name="connsiteX12" fmla="*/ 0 w 10000"/>
                  <a:gd name="connsiteY12" fmla="*/ 1325 h 9955"/>
                  <a:gd name="connsiteX0" fmla="*/ 0 w 9563"/>
                  <a:gd name="connsiteY0" fmla="*/ 483 h 9152"/>
                  <a:gd name="connsiteX1" fmla="*/ 5772 w 9563"/>
                  <a:gd name="connsiteY1" fmla="*/ 9152 h 9152"/>
                  <a:gd name="connsiteX2" fmla="*/ 9563 w 9563"/>
                  <a:gd name="connsiteY2" fmla="*/ 358 h 9152"/>
                  <a:gd name="connsiteX3" fmla="*/ 8877 w 9563"/>
                  <a:gd name="connsiteY3" fmla="*/ 230 h 9152"/>
                  <a:gd name="connsiteX4" fmla="*/ 7922 w 9563"/>
                  <a:gd name="connsiteY4" fmla="*/ 725 h 9152"/>
                  <a:gd name="connsiteX5" fmla="*/ 7077 w 9563"/>
                  <a:gd name="connsiteY5" fmla="*/ 0 h 9152"/>
                  <a:gd name="connsiteX6" fmla="*/ 6211 w 9563"/>
                  <a:gd name="connsiteY6" fmla="*/ 1481 h 9152"/>
                  <a:gd name="connsiteX7" fmla="*/ 5647 w 9563"/>
                  <a:gd name="connsiteY7" fmla="*/ 1013 h 9152"/>
                  <a:gd name="connsiteX8" fmla="*/ 4830 w 9563"/>
                  <a:gd name="connsiteY8" fmla="*/ 2254 h 9152"/>
                  <a:gd name="connsiteX9" fmla="*/ 3274 w 9563"/>
                  <a:gd name="connsiteY9" fmla="*/ 771 h 9152"/>
                  <a:gd name="connsiteX10" fmla="*/ 2173 w 9563"/>
                  <a:gd name="connsiteY10" fmla="*/ 1724 h 9152"/>
                  <a:gd name="connsiteX11" fmla="*/ 1355 w 9563"/>
                  <a:gd name="connsiteY11" fmla="*/ 483 h 9152"/>
                  <a:gd name="connsiteX12" fmla="*/ 0 w 9563"/>
                  <a:gd name="connsiteY12" fmla="*/ 483 h 9152"/>
                  <a:gd name="connsiteX0" fmla="*/ 0 w 10000"/>
                  <a:gd name="connsiteY0" fmla="*/ 528 h 10000"/>
                  <a:gd name="connsiteX1" fmla="*/ 6036 w 10000"/>
                  <a:gd name="connsiteY1" fmla="*/ 10000 h 10000"/>
                  <a:gd name="connsiteX2" fmla="*/ 10000 w 10000"/>
                  <a:gd name="connsiteY2" fmla="*/ 391 h 10000"/>
                  <a:gd name="connsiteX3" fmla="*/ 9180 w 10000"/>
                  <a:gd name="connsiteY3" fmla="*/ 433 h 10000"/>
                  <a:gd name="connsiteX4" fmla="*/ 8284 w 10000"/>
                  <a:gd name="connsiteY4" fmla="*/ 792 h 10000"/>
                  <a:gd name="connsiteX5" fmla="*/ 7400 w 10000"/>
                  <a:gd name="connsiteY5" fmla="*/ 0 h 10000"/>
                  <a:gd name="connsiteX6" fmla="*/ 6495 w 10000"/>
                  <a:gd name="connsiteY6" fmla="*/ 1618 h 10000"/>
                  <a:gd name="connsiteX7" fmla="*/ 5905 w 10000"/>
                  <a:gd name="connsiteY7" fmla="*/ 1107 h 10000"/>
                  <a:gd name="connsiteX8" fmla="*/ 5051 w 10000"/>
                  <a:gd name="connsiteY8" fmla="*/ 2463 h 10000"/>
                  <a:gd name="connsiteX9" fmla="*/ 3424 w 10000"/>
                  <a:gd name="connsiteY9" fmla="*/ 842 h 10000"/>
                  <a:gd name="connsiteX10" fmla="*/ 2272 w 10000"/>
                  <a:gd name="connsiteY10" fmla="*/ 1884 h 10000"/>
                  <a:gd name="connsiteX11" fmla="*/ 1417 w 10000"/>
                  <a:gd name="connsiteY11" fmla="*/ 528 h 10000"/>
                  <a:gd name="connsiteX12" fmla="*/ 0 w 10000"/>
                  <a:gd name="connsiteY12" fmla="*/ 528 h 10000"/>
                  <a:gd name="connsiteX0" fmla="*/ 0 w 10000"/>
                  <a:gd name="connsiteY0" fmla="*/ 528 h 10000"/>
                  <a:gd name="connsiteX1" fmla="*/ 6036 w 10000"/>
                  <a:gd name="connsiteY1" fmla="*/ 10000 h 10000"/>
                  <a:gd name="connsiteX2" fmla="*/ 10000 w 10000"/>
                  <a:gd name="connsiteY2" fmla="*/ 391 h 10000"/>
                  <a:gd name="connsiteX3" fmla="*/ 8981 w 10000"/>
                  <a:gd name="connsiteY3" fmla="*/ 388 h 10000"/>
                  <a:gd name="connsiteX4" fmla="*/ 8284 w 10000"/>
                  <a:gd name="connsiteY4" fmla="*/ 792 h 10000"/>
                  <a:gd name="connsiteX5" fmla="*/ 7400 w 10000"/>
                  <a:gd name="connsiteY5" fmla="*/ 0 h 10000"/>
                  <a:gd name="connsiteX6" fmla="*/ 6495 w 10000"/>
                  <a:gd name="connsiteY6" fmla="*/ 1618 h 10000"/>
                  <a:gd name="connsiteX7" fmla="*/ 5905 w 10000"/>
                  <a:gd name="connsiteY7" fmla="*/ 1107 h 10000"/>
                  <a:gd name="connsiteX8" fmla="*/ 5051 w 10000"/>
                  <a:gd name="connsiteY8" fmla="*/ 2463 h 10000"/>
                  <a:gd name="connsiteX9" fmla="*/ 3424 w 10000"/>
                  <a:gd name="connsiteY9" fmla="*/ 842 h 10000"/>
                  <a:gd name="connsiteX10" fmla="*/ 2272 w 10000"/>
                  <a:gd name="connsiteY10" fmla="*/ 1884 h 10000"/>
                  <a:gd name="connsiteX11" fmla="*/ 1417 w 10000"/>
                  <a:gd name="connsiteY11" fmla="*/ 528 h 10000"/>
                  <a:gd name="connsiteX12" fmla="*/ 0 w 10000"/>
                  <a:gd name="connsiteY12" fmla="*/ 528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000" h="10000">
                    <a:moveTo>
                      <a:pt x="0" y="528"/>
                    </a:moveTo>
                    <a:lnTo>
                      <a:pt x="6036" y="10000"/>
                    </a:lnTo>
                    <a:lnTo>
                      <a:pt x="10000" y="391"/>
                    </a:lnTo>
                    <a:lnTo>
                      <a:pt x="8981" y="388"/>
                    </a:lnTo>
                    <a:lnTo>
                      <a:pt x="8284" y="792"/>
                    </a:lnTo>
                    <a:lnTo>
                      <a:pt x="7400" y="0"/>
                    </a:lnTo>
                    <a:lnTo>
                      <a:pt x="6495" y="1618"/>
                    </a:lnTo>
                    <a:lnTo>
                      <a:pt x="5905" y="1107"/>
                    </a:lnTo>
                    <a:lnTo>
                      <a:pt x="5051" y="2463"/>
                    </a:lnTo>
                    <a:lnTo>
                      <a:pt x="3424" y="842"/>
                    </a:lnTo>
                    <a:lnTo>
                      <a:pt x="2272" y="1884"/>
                    </a:lnTo>
                    <a:lnTo>
                      <a:pt x="1417" y="528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95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sp>
        <p:nvSpPr>
          <p:cNvPr id="66" name="išľíďè">
            <a:extLst>
              <a:ext uri="{FF2B5EF4-FFF2-40B4-BE49-F238E27FC236}">
                <a16:creationId xmlns:a16="http://schemas.microsoft.com/office/drawing/2014/main" id="{E91BB528-CDA3-4F88-8304-63AD274F9BDF}"/>
              </a:ext>
            </a:extLst>
          </p:cNvPr>
          <p:cNvSpPr/>
          <p:nvPr/>
        </p:nvSpPr>
        <p:spPr bwMode="auto">
          <a:xfrm>
            <a:off x="464293" y="4272463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你创意和灵感</a:t>
            </a:r>
          </a:p>
        </p:txBody>
      </p:sp>
      <p:sp>
        <p:nvSpPr>
          <p:cNvPr id="68" name="iSlíďè">
            <a:extLst>
              <a:ext uri="{FF2B5EF4-FFF2-40B4-BE49-F238E27FC236}">
                <a16:creationId xmlns:a16="http://schemas.microsoft.com/office/drawing/2014/main" id="{7852E73D-3633-4BB5-9E17-E8689D1D57F4}"/>
              </a:ext>
            </a:extLst>
          </p:cNvPr>
          <p:cNvSpPr txBox="1"/>
          <p:nvPr/>
        </p:nvSpPr>
        <p:spPr bwMode="auto">
          <a:xfrm>
            <a:off x="905384" y="393809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69" name="išľíďè">
            <a:extLst>
              <a:ext uri="{FF2B5EF4-FFF2-40B4-BE49-F238E27FC236}">
                <a16:creationId xmlns:a16="http://schemas.microsoft.com/office/drawing/2014/main" id="{002F2858-DCCC-4E18-B6A8-E4347704510F}"/>
              </a:ext>
            </a:extLst>
          </p:cNvPr>
          <p:cNvSpPr/>
          <p:nvPr/>
        </p:nvSpPr>
        <p:spPr bwMode="auto">
          <a:xfrm>
            <a:off x="1635727" y="280565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你创意和灵感</a:t>
            </a:r>
          </a:p>
        </p:txBody>
      </p:sp>
      <p:sp>
        <p:nvSpPr>
          <p:cNvPr id="70" name="iSlíďè">
            <a:extLst>
              <a:ext uri="{FF2B5EF4-FFF2-40B4-BE49-F238E27FC236}">
                <a16:creationId xmlns:a16="http://schemas.microsoft.com/office/drawing/2014/main" id="{D219EE9C-C233-44FD-9994-F5345143AF29}"/>
              </a:ext>
            </a:extLst>
          </p:cNvPr>
          <p:cNvSpPr txBox="1"/>
          <p:nvPr/>
        </p:nvSpPr>
        <p:spPr bwMode="auto">
          <a:xfrm>
            <a:off x="2076818" y="247128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71" name="išľíďè">
            <a:extLst>
              <a:ext uri="{FF2B5EF4-FFF2-40B4-BE49-F238E27FC236}">
                <a16:creationId xmlns:a16="http://schemas.microsoft.com/office/drawing/2014/main" id="{C1DF33FB-0451-431B-A7D3-30ECC07F112B}"/>
              </a:ext>
            </a:extLst>
          </p:cNvPr>
          <p:cNvSpPr/>
          <p:nvPr/>
        </p:nvSpPr>
        <p:spPr bwMode="auto">
          <a:xfrm>
            <a:off x="4711722" y="171410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你创意和灵感</a:t>
            </a:r>
          </a:p>
        </p:txBody>
      </p:sp>
      <p:sp>
        <p:nvSpPr>
          <p:cNvPr id="72" name="iSlíďè">
            <a:extLst>
              <a:ext uri="{FF2B5EF4-FFF2-40B4-BE49-F238E27FC236}">
                <a16:creationId xmlns:a16="http://schemas.microsoft.com/office/drawing/2014/main" id="{7340FB99-9480-485F-9A49-B5A411EAA328}"/>
              </a:ext>
            </a:extLst>
          </p:cNvPr>
          <p:cNvSpPr txBox="1"/>
          <p:nvPr/>
        </p:nvSpPr>
        <p:spPr bwMode="auto">
          <a:xfrm>
            <a:off x="5152813" y="137973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73" name="išľíďè">
            <a:extLst>
              <a:ext uri="{FF2B5EF4-FFF2-40B4-BE49-F238E27FC236}">
                <a16:creationId xmlns:a16="http://schemas.microsoft.com/office/drawing/2014/main" id="{152FD8F1-594E-433F-89FB-0F10F21841CE}"/>
              </a:ext>
            </a:extLst>
          </p:cNvPr>
          <p:cNvSpPr/>
          <p:nvPr/>
        </p:nvSpPr>
        <p:spPr bwMode="auto">
          <a:xfrm>
            <a:off x="8278757" y="282356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你创意和灵感</a:t>
            </a:r>
          </a:p>
        </p:txBody>
      </p:sp>
      <p:sp>
        <p:nvSpPr>
          <p:cNvPr id="74" name="iSlíďè">
            <a:extLst>
              <a:ext uri="{FF2B5EF4-FFF2-40B4-BE49-F238E27FC236}">
                <a16:creationId xmlns:a16="http://schemas.microsoft.com/office/drawing/2014/main" id="{6F57E176-E0C6-414C-BABA-17DD3A5791ED}"/>
              </a:ext>
            </a:extLst>
          </p:cNvPr>
          <p:cNvSpPr txBox="1"/>
          <p:nvPr/>
        </p:nvSpPr>
        <p:spPr bwMode="auto">
          <a:xfrm>
            <a:off x="8719848" y="248919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75" name="išľíďè">
            <a:extLst>
              <a:ext uri="{FF2B5EF4-FFF2-40B4-BE49-F238E27FC236}">
                <a16:creationId xmlns:a16="http://schemas.microsoft.com/office/drawing/2014/main" id="{221F30C4-3572-4A6D-ACFF-F9B7BD700B16}"/>
              </a:ext>
            </a:extLst>
          </p:cNvPr>
          <p:cNvSpPr/>
          <p:nvPr/>
        </p:nvSpPr>
        <p:spPr bwMode="auto">
          <a:xfrm>
            <a:off x="9331285" y="409684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你创意和灵感</a:t>
            </a:r>
          </a:p>
        </p:txBody>
      </p:sp>
      <p:sp>
        <p:nvSpPr>
          <p:cNvPr id="76" name="iSlíďè">
            <a:extLst>
              <a:ext uri="{FF2B5EF4-FFF2-40B4-BE49-F238E27FC236}">
                <a16:creationId xmlns:a16="http://schemas.microsoft.com/office/drawing/2014/main" id="{42196FCD-9D6B-4752-BA83-1AA8948AF020}"/>
              </a:ext>
            </a:extLst>
          </p:cNvPr>
          <p:cNvSpPr txBox="1"/>
          <p:nvPr/>
        </p:nvSpPr>
        <p:spPr bwMode="auto">
          <a:xfrm>
            <a:off x="9772376" y="376247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10086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FFB0691-0DF5-4588-A42D-46711CEF8E33}"/>
              </a:ext>
            </a:extLst>
          </p:cNvPr>
          <p:cNvGrpSpPr/>
          <p:nvPr/>
        </p:nvGrpSpPr>
        <p:grpSpPr>
          <a:xfrm>
            <a:off x="1465689" y="1822652"/>
            <a:ext cx="9627032" cy="3676887"/>
            <a:chOff x="1195866" y="1803230"/>
            <a:chExt cx="9795633" cy="3741281"/>
          </a:xfrm>
        </p:grpSpPr>
        <p:sp>
          <p:nvSpPr>
            <p:cNvPr id="27" name="矩形 26"/>
            <p:cNvSpPr/>
            <p:nvPr/>
          </p:nvSpPr>
          <p:spPr>
            <a:xfrm>
              <a:off x="3284097" y="4499464"/>
              <a:ext cx="6264696" cy="134065"/>
            </a:xfrm>
            <a:prstGeom prst="rect">
              <a:avLst/>
            </a:prstGeom>
            <a:pattFill prst="ltUpDiag">
              <a:fgClr>
                <a:srgbClr val="414455"/>
              </a:fgClr>
              <a:bgClr>
                <a:srgbClr val="E8E8E6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708033" y="2133152"/>
              <a:ext cx="6264696" cy="134065"/>
            </a:xfrm>
            <a:prstGeom prst="rect">
              <a:avLst/>
            </a:prstGeom>
            <a:pattFill prst="ltUpDiag">
              <a:fgClr>
                <a:srgbClr val="414455"/>
              </a:fgClr>
              <a:bgClr>
                <a:srgbClr val="E8E8E6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椭圆 64"/>
            <p:cNvSpPr>
              <a:spLocks noChangeArrowheads="1"/>
            </p:cNvSpPr>
            <p:nvPr/>
          </p:nvSpPr>
          <p:spPr bwMode="auto">
            <a:xfrm>
              <a:off x="1195866" y="1803230"/>
              <a:ext cx="1658729" cy="1658048"/>
            </a:xfrm>
            <a:prstGeom prst="ellipse">
              <a:avLst/>
            </a:prstGeom>
            <a:solidFill>
              <a:schemeClr val="accent1"/>
            </a:solidFill>
            <a:ln w="190500" cap="sq" cmpd="sng">
              <a:solidFill>
                <a:srgbClr val="C8C6BD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添加标题</a:t>
              </a:r>
              <a:endParaRPr lang="zh-CN" altLang="zh-CN" sz="28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椭圆 64"/>
            <p:cNvSpPr>
              <a:spLocks noChangeArrowheads="1"/>
            </p:cNvSpPr>
            <p:nvPr/>
          </p:nvSpPr>
          <p:spPr bwMode="auto">
            <a:xfrm>
              <a:off x="9332770" y="3886463"/>
              <a:ext cx="1658729" cy="1658048"/>
            </a:xfrm>
            <a:prstGeom prst="ellipse">
              <a:avLst/>
            </a:prstGeom>
            <a:solidFill>
              <a:schemeClr val="accent2"/>
            </a:solidFill>
            <a:ln w="190500" cap="sq" cmpd="sng">
              <a:solidFill>
                <a:srgbClr val="C8C6BD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+mn-lt"/>
                </a:rPr>
                <a:t>添加标题</a:t>
              </a:r>
              <a:endParaRPr lang="zh-CN" altLang="zh-CN" sz="2800" b="1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5" name="išľíďè">
            <a:extLst>
              <a:ext uri="{FF2B5EF4-FFF2-40B4-BE49-F238E27FC236}">
                <a16:creationId xmlns:a16="http://schemas.microsoft.com/office/drawing/2014/main" id="{BB8021A9-A40B-4811-AE13-CA10FB0C3A71}"/>
              </a:ext>
            </a:extLst>
          </p:cNvPr>
          <p:cNvSpPr/>
          <p:nvPr/>
        </p:nvSpPr>
        <p:spPr bwMode="auto">
          <a:xfrm>
            <a:off x="3309919" y="2432571"/>
            <a:ext cx="6152623" cy="17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你创意和灵感</a:t>
            </a: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7" name="iSlíďè">
            <a:extLst>
              <a:ext uri="{FF2B5EF4-FFF2-40B4-BE49-F238E27FC236}">
                <a16:creationId xmlns:a16="http://schemas.microsoft.com/office/drawing/2014/main" id="{EDEB4A9D-024F-4BB4-BB07-1E2DAFD8CB80}"/>
              </a:ext>
            </a:extLst>
          </p:cNvPr>
          <p:cNvSpPr txBox="1"/>
          <p:nvPr/>
        </p:nvSpPr>
        <p:spPr bwMode="auto">
          <a:xfrm>
            <a:off x="3309919" y="164705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  <p:sp>
        <p:nvSpPr>
          <p:cNvPr id="18" name="išľíďè">
            <a:extLst>
              <a:ext uri="{FF2B5EF4-FFF2-40B4-BE49-F238E27FC236}">
                <a16:creationId xmlns:a16="http://schemas.microsoft.com/office/drawing/2014/main" id="{4956685F-D468-4C34-A5D1-864710BEAA1B}"/>
              </a:ext>
            </a:extLst>
          </p:cNvPr>
          <p:cNvSpPr/>
          <p:nvPr/>
        </p:nvSpPr>
        <p:spPr bwMode="auto">
          <a:xfrm>
            <a:off x="3095868" y="4712171"/>
            <a:ext cx="6152623" cy="17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algn="r"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灵感</a:t>
            </a:r>
            <a:r>
              <a:rPr lang="en-US" altLang="zh-CN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XXX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给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你创意和灵感</a:t>
            </a:r>
          </a:p>
          <a:p>
            <a:pPr algn="r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  <a:p>
            <a:pPr marL="0" marR="0" lvl="0" indent="0" algn="r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9" name="iSlíďè">
            <a:extLst>
              <a:ext uri="{FF2B5EF4-FFF2-40B4-BE49-F238E27FC236}">
                <a16:creationId xmlns:a16="http://schemas.microsoft.com/office/drawing/2014/main" id="{BAD42A4A-4E17-4D70-9CEC-09E527EB1411}"/>
              </a:ext>
            </a:extLst>
          </p:cNvPr>
          <p:cNvSpPr txBox="1"/>
          <p:nvPr/>
        </p:nvSpPr>
        <p:spPr bwMode="auto">
          <a:xfrm>
            <a:off x="7052661" y="392451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Autofit/>
          </a:bodyPr>
          <a:lstStyle/>
          <a:p>
            <a:pPr marL="0" marR="0" lvl="0" indent="0" algn="r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898154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1617ADD8-9D23-41E1-98C4-BA43D337B1C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8600536" cy="68589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505492F-7B69-4AFF-8BD0-43AFB5C214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65" t="6205" r="1"/>
          <a:stretch/>
        </p:blipFill>
        <p:spPr>
          <a:xfrm flipH="1">
            <a:off x="9948814" y="1"/>
            <a:ext cx="2243185" cy="6857999"/>
          </a:xfrm>
          <a:prstGeom prst="rect">
            <a:avLst/>
          </a:prstGeom>
        </p:spPr>
      </p:pic>
      <p:sp>
        <p:nvSpPr>
          <p:cNvPr id="22" name="流程图: 文档 21">
            <a:extLst>
              <a:ext uri="{FF2B5EF4-FFF2-40B4-BE49-F238E27FC236}">
                <a16:creationId xmlns:a16="http://schemas.microsoft.com/office/drawing/2014/main" id="{5A41844D-2486-4275-ACD6-8525B0E4D8EF}"/>
              </a:ext>
            </a:extLst>
          </p:cNvPr>
          <p:cNvSpPr/>
          <p:nvPr/>
        </p:nvSpPr>
        <p:spPr>
          <a:xfrm rot="5400000" flipH="1">
            <a:off x="4518950" y="-815050"/>
            <a:ext cx="6858000" cy="8488101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66A2D7B-3FB2-4CA4-888B-5718B8E393C6}"/>
              </a:ext>
            </a:extLst>
          </p:cNvPr>
          <p:cNvSpPr txBox="1"/>
          <p:nvPr/>
        </p:nvSpPr>
        <p:spPr>
          <a:xfrm>
            <a:off x="5413238" y="3610940"/>
            <a:ext cx="3517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9911">
              <a:defRPr/>
            </a:pPr>
            <a:r>
              <a:rPr kumimoji="1" lang="zh-CN" altLang="en-US" sz="4000" b="1" kern="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ea"/>
              </a:rPr>
              <a:t>完成情况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39CB857-E39B-4406-940B-04965B4C67B4}"/>
              </a:ext>
            </a:extLst>
          </p:cNvPr>
          <p:cNvSpPr/>
          <p:nvPr/>
        </p:nvSpPr>
        <p:spPr>
          <a:xfrm>
            <a:off x="5413238" y="4376049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4" spc="788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id="{377D376B-75DE-4D3D-8371-F7CED63E8FDE}"/>
              </a:ext>
            </a:extLst>
          </p:cNvPr>
          <p:cNvSpPr txBox="1"/>
          <p:nvPr/>
        </p:nvSpPr>
        <p:spPr>
          <a:xfrm>
            <a:off x="5413237" y="4765391"/>
            <a:ext cx="5119932" cy="67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31"/>
              </a:lnSpc>
            </a:pPr>
            <a:r>
              <a:rPr lang="en-US" sz="1314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Lato Light" charset="0"/>
              </a:rPr>
              <a:t>Entrepreneurial activities differ substantially depending on the type of organization and creativity involved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3957558-06F2-4149-B08D-8EFC06AF067E}"/>
              </a:ext>
            </a:extLst>
          </p:cNvPr>
          <p:cNvSpPr/>
          <p:nvPr/>
        </p:nvSpPr>
        <p:spPr>
          <a:xfrm>
            <a:off x="7623940" y="1371121"/>
            <a:ext cx="456806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微软雅黑" panose="020B0503020204020204" pitchFamily="34" charset="-122"/>
              </a:rPr>
              <a:t>PART  02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2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">
            <a:extLst>
              <a:ext uri="{FF2B5EF4-FFF2-40B4-BE49-F238E27FC236}">
                <a16:creationId xmlns:a16="http://schemas.microsoft.com/office/drawing/2014/main" id="{3B57FE52-CDC6-4979-A434-B7C4C1EA0E86}"/>
              </a:ext>
            </a:extLst>
          </p:cNvPr>
          <p:cNvSpPr/>
          <p:nvPr/>
        </p:nvSpPr>
        <p:spPr>
          <a:xfrm>
            <a:off x="1465187" y="4938784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accent4">
              <a:lumMod val="100000"/>
            </a:schemeClr>
          </a:solidFill>
          <a:ln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ounded Rectangle 59">
            <a:extLst>
              <a:ext uri="{FF2B5EF4-FFF2-40B4-BE49-F238E27FC236}">
                <a16:creationId xmlns:a16="http://schemas.microsoft.com/office/drawing/2014/main" id="{5A2D2BE1-720E-4FB4-8591-E85C95EAE987}"/>
              </a:ext>
            </a:extLst>
          </p:cNvPr>
          <p:cNvSpPr/>
          <p:nvPr/>
        </p:nvSpPr>
        <p:spPr>
          <a:xfrm>
            <a:off x="1465187" y="4654916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accent4">
              <a:lumMod val="100000"/>
            </a:schemeClr>
          </a:solidFill>
          <a:ln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ounded Rectangle 60">
            <a:extLst>
              <a:ext uri="{FF2B5EF4-FFF2-40B4-BE49-F238E27FC236}">
                <a16:creationId xmlns:a16="http://schemas.microsoft.com/office/drawing/2014/main" id="{018C59C4-26C5-4452-BB58-27BC442B136D}"/>
              </a:ext>
            </a:extLst>
          </p:cNvPr>
          <p:cNvSpPr/>
          <p:nvPr/>
        </p:nvSpPr>
        <p:spPr>
          <a:xfrm>
            <a:off x="1465187" y="4377905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accent4">
              <a:lumMod val="100000"/>
            </a:schemeClr>
          </a:solidFill>
          <a:ln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ounded Rectangle 61">
            <a:extLst>
              <a:ext uri="{FF2B5EF4-FFF2-40B4-BE49-F238E27FC236}">
                <a16:creationId xmlns:a16="http://schemas.microsoft.com/office/drawing/2014/main" id="{5B9CEA17-2A02-4817-99E1-6D45FB5701C9}"/>
              </a:ext>
            </a:extLst>
          </p:cNvPr>
          <p:cNvSpPr/>
          <p:nvPr/>
        </p:nvSpPr>
        <p:spPr>
          <a:xfrm>
            <a:off x="1465187" y="4094037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accent4">
              <a:lumMod val="100000"/>
            </a:schemeClr>
          </a:solidFill>
          <a:ln>
            <a:solidFill>
              <a:schemeClr val="accent4">
                <a:lumMod val="10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ounded Rectangle 62">
            <a:extLst>
              <a:ext uri="{FF2B5EF4-FFF2-40B4-BE49-F238E27FC236}">
                <a16:creationId xmlns:a16="http://schemas.microsoft.com/office/drawing/2014/main" id="{433A04D0-E147-4254-860D-33BFBCEDBE2D}"/>
              </a:ext>
            </a:extLst>
          </p:cNvPr>
          <p:cNvSpPr/>
          <p:nvPr/>
        </p:nvSpPr>
        <p:spPr>
          <a:xfrm>
            <a:off x="1465187" y="3809687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Rounded Rectangle 78">
            <a:extLst>
              <a:ext uri="{FF2B5EF4-FFF2-40B4-BE49-F238E27FC236}">
                <a16:creationId xmlns:a16="http://schemas.microsoft.com/office/drawing/2014/main" id="{60646CDA-0D7B-4C71-8A36-67809C6FC7D9}"/>
              </a:ext>
            </a:extLst>
          </p:cNvPr>
          <p:cNvSpPr/>
          <p:nvPr/>
        </p:nvSpPr>
        <p:spPr>
          <a:xfrm>
            <a:off x="1465187" y="3525820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ounded Rectangle 79">
            <a:extLst>
              <a:ext uri="{FF2B5EF4-FFF2-40B4-BE49-F238E27FC236}">
                <a16:creationId xmlns:a16="http://schemas.microsoft.com/office/drawing/2014/main" id="{E501FDA6-2342-4DAD-BDA7-526DE7AB4ED5}"/>
              </a:ext>
            </a:extLst>
          </p:cNvPr>
          <p:cNvSpPr/>
          <p:nvPr/>
        </p:nvSpPr>
        <p:spPr>
          <a:xfrm>
            <a:off x="1465187" y="3248809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ounded Rectangle 80">
            <a:extLst>
              <a:ext uri="{FF2B5EF4-FFF2-40B4-BE49-F238E27FC236}">
                <a16:creationId xmlns:a16="http://schemas.microsoft.com/office/drawing/2014/main" id="{A2EE3A73-48BF-4140-BD73-8A96F26EA4B0}"/>
              </a:ext>
            </a:extLst>
          </p:cNvPr>
          <p:cNvSpPr/>
          <p:nvPr/>
        </p:nvSpPr>
        <p:spPr>
          <a:xfrm>
            <a:off x="1465187" y="2964943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ounded Rectangle 81">
            <a:extLst>
              <a:ext uri="{FF2B5EF4-FFF2-40B4-BE49-F238E27FC236}">
                <a16:creationId xmlns:a16="http://schemas.microsoft.com/office/drawing/2014/main" id="{5CB3EB03-275E-4823-9B15-AA5DE455D77B}"/>
              </a:ext>
            </a:extLst>
          </p:cNvPr>
          <p:cNvSpPr/>
          <p:nvPr/>
        </p:nvSpPr>
        <p:spPr>
          <a:xfrm>
            <a:off x="2914403" y="4938784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ounded Rectangle 82">
            <a:extLst>
              <a:ext uri="{FF2B5EF4-FFF2-40B4-BE49-F238E27FC236}">
                <a16:creationId xmlns:a16="http://schemas.microsoft.com/office/drawing/2014/main" id="{E7B9B887-2853-43A1-B7DB-0B7B9427A01A}"/>
              </a:ext>
            </a:extLst>
          </p:cNvPr>
          <p:cNvSpPr/>
          <p:nvPr/>
        </p:nvSpPr>
        <p:spPr>
          <a:xfrm>
            <a:off x="2914403" y="4654916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ounded Rectangle 83">
            <a:extLst>
              <a:ext uri="{FF2B5EF4-FFF2-40B4-BE49-F238E27FC236}">
                <a16:creationId xmlns:a16="http://schemas.microsoft.com/office/drawing/2014/main" id="{B1CA1973-0638-4ADB-B39B-B69A2115FB0F}"/>
              </a:ext>
            </a:extLst>
          </p:cNvPr>
          <p:cNvSpPr/>
          <p:nvPr/>
        </p:nvSpPr>
        <p:spPr>
          <a:xfrm>
            <a:off x="2914403" y="4377905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ounded Rectangle 84">
            <a:extLst>
              <a:ext uri="{FF2B5EF4-FFF2-40B4-BE49-F238E27FC236}">
                <a16:creationId xmlns:a16="http://schemas.microsoft.com/office/drawing/2014/main" id="{7ACA14D8-DDCD-4149-BF4B-AC04345DB2C9}"/>
              </a:ext>
            </a:extLst>
          </p:cNvPr>
          <p:cNvSpPr/>
          <p:nvPr/>
        </p:nvSpPr>
        <p:spPr>
          <a:xfrm>
            <a:off x="2914403" y="4094037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ounded Rectangle 85">
            <a:extLst>
              <a:ext uri="{FF2B5EF4-FFF2-40B4-BE49-F238E27FC236}">
                <a16:creationId xmlns:a16="http://schemas.microsoft.com/office/drawing/2014/main" id="{D4EC3E48-DF5F-4518-AC0A-CC4FE4BEE2A5}"/>
              </a:ext>
            </a:extLst>
          </p:cNvPr>
          <p:cNvSpPr/>
          <p:nvPr/>
        </p:nvSpPr>
        <p:spPr>
          <a:xfrm>
            <a:off x="2914403" y="3809687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ounded Rectangle 86">
            <a:extLst>
              <a:ext uri="{FF2B5EF4-FFF2-40B4-BE49-F238E27FC236}">
                <a16:creationId xmlns:a16="http://schemas.microsoft.com/office/drawing/2014/main" id="{F057DFD7-8FC0-46DA-8B5A-E4F400E69534}"/>
              </a:ext>
            </a:extLst>
          </p:cNvPr>
          <p:cNvSpPr/>
          <p:nvPr/>
        </p:nvSpPr>
        <p:spPr>
          <a:xfrm>
            <a:off x="2914403" y="3525820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ounded Rectangle 87">
            <a:extLst>
              <a:ext uri="{FF2B5EF4-FFF2-40B4-BE49-F238E27FC236}">
                <a16:creationId xmlns:a16="http://schemas.microsoft.com/office/drawing/2014/main" id="{FB7F01A9-AF56-4CE3-A86F-5313CF16898F}"/>
              </a:ext>
            </a:extLst>
          </p:cNvPr>
          <p:cNvSpPr/>
          <p:nvPr/>
        </p:nvSpPr>
        <p:spPr>
          <a:xfrm>
            <a:off x="2914403" y="3248809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ounded Rectangle 88">
            <a:extLst>
              <a:ext uri="{FF2B5EF4-FFF2-40B4-BE49-F238E27FC236}">
                <a16:creationId xmlns:a16="http://schemas.microsoft.com/office/drawing/2014/main" id="{16A5E388-000F-4694-905A-2F3DD4049299}"/>
              </a:ext>
            </a:extLst>
          </p:cNvPr>
          <p:cNvSpPr/>
          <p:nvPr/>
        </p:nvSpPr>
        <p:spPr>
          <a:xfrm>
            <a:off x="2914403" y="2964943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ounded Rectangle 89">
            <a:extLst>
              <a:ext uri="{FF2B5EF4-FFF2-40B4-BE49-F238E27FC236}">
                <a16:creationId xmlns:a16="http://schemas.microsoft.com/office/drawing/2014/main" id="{EB4BA3F0-44D9-4A33-AEB8-C3D874A36442}"/>
              </a:ext>
            </a:extLst>
          </p:cNvPr>
          <p:cNvSpPr/>
          <p:nvPr/>
        </p:nvSpPr>
        <p:spPr>
          <a:xfrm>
            <a:off x="4408437" y="4938784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Rounded Rectangle 90">
            <a:extLst>
              <a:ext uri="{FF2B5EF4-FFF2-40B4-BE49-F238E27FC236}">
                <a16:creationId xmlns:a16="http://schemas.microsoft.com/office/drawing/2014/main" id="{5346CC94-C808-4912-AF9D-ADE445E4E7CC}"/>
              </a:ext>
            </a:extLst>
          </p:cNvPr>
          <p:cNvSpPr/>
          <p:nvPr/>
        </p:nvSpPr>
        <p:spPr>
          <a:xfrm>
            <a:off x="4408437" y="4654916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Rounded Rectangle 91">
            <a:extLst>
              <a:ext uri="{FF2B5EF4-FFF2-40B4-BE49-F238E27FC236}">
                <a16:creationId xmlns:a16="http://schemas.microsoft.com/office/drawing/2014/main" id="{FC497C4D-0A94-4546-BBCF-5FE96B4AF4C6}"/>
              </a:ext>
            </a:extLst>
          </p:cNvPr>
          <p:cNvSpPr/>
          <p:nvPr/>
        </p:nvSpPr>
        <p:spPr>
          <a:xfrm>
            <a:off x="4408437" y="4377905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Rounded Rectangle 92">
            <a:extLst>
              <a:ext uri="{FF2B5EF4-FFF2-40B4-BE49-F238E27FC236}">
                <a16:creationId xmlns:a16="http://schemas.microsoft.com/office/drawing/2014/main" id="{42377AC0-6ADC-40B8-9DCD-A94080686EA3}"/>
              </a:ext>
            </a:extLst>
          </p:cNvPr>
          <p:cNvSpPr/>
          <p:nvPr/>
        </p:nvSpPr>
        <p:spPr>
          <a:xfrm>
            <a:off x="4408437" y="4094037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Rounded Rectangle 93">
            <a:extLst>
              <a:ext uri="{FF2B5EF4-FFF2-40B4-BE49-F238E27FC236}">
                <a16:creationId xmlns:a16="http://schemas.microsoft.com/office/drawing/2014/main" id="{4208E1CA-0DCF-4F17-8329-003167F8900E}"/>
              </a:ext>
            </a:extLst>
          </p:cNvPr>
          <p:cNvSpPr/>
          <p:nvPr/>
        </p:nvSpPr>
        <p:spPr>
          <a:xfrm>
            <a:off x="4408437" y="3809687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ounded Rectangle 94">
            <a:extLst>
              <a:ext uri="{FF2B5EF4-FFF2-40B4-BE49-F238E27FC236}">
                <a16:creationId xmlns:a16="http://schemas.microsoft.com/office/drawing/2014/main" id="{4C2F96F2-7170-432A-8D39-161D67CC53B7}"/>
              </a:ext>
            </a:extLst>
          </p:cNvPr>
          <p:cNvSpPr/>
          <p:nvPr/>
        </p:nvSpPr>
        <p:spPr>
          <a:xfrm>
            <a:off x="4408437" y="3525820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ounded Rectangle 95">
            <a:extLst>
              <a:ext uri="{FF2B5EF4-FFF2-40B4-BE49-F238E27FC236}">
                <a16:creationId xmlns:a16="http://schemas.microsoft.com/office/drawing/2014/main" id="{DE7C4538-2AB5-4DF5-A73E-10EB4E460674}"/>
              </a:ext>
            </a:extLst>
          </p:cNvPr>
          <p:cNvSpPr/>
          <p:nvPr/>
        </p:nvSpPr>
        <p:spPr>
          <a:xfrm>
            <a:off x="4408437" y="3248809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Rounded Rectangle 96">
            <a:extLst>
              <a:ext uri="{FF2B5EF4-FFF2-40B4-BE49-F238E27FC236}">
                <a16:creationId xmlns:a16="http://schemas.microsoft.com/office/drawing/2014/main" id="{E5E9D856-C283-442C-A4DD-DC9A89B69252}"/>
              </a:ext>
            </a:extLst>
          </p:cNvPr>
          <p:cNvSpPr/>
          <p:nvPr/>
        </p:nvSpPr>
        <p:spPr>
          <a:xfrm>
            <a:off x="4408437" y="2964943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2">
            <a:extLst>
              <a:ext uri="{FF2B5EF4-FFF2-40B4-BE49-F238E27FC236}">
                <a16:creationId xmlns:a16="http://schemas.microsoft.com/office/drawing/2014/main" id="{F133CCD9-A594-4D20-B329-66756CD16820}"/>
              </a:ext>
            </a:extLst>
          </p:cNvPr>
          <p:cNvSpPr/>
          <p:nvPr/>
        </p:nvSpPr>
        <p:spPr>
          <a:xfrm>
            <a:off x="4450333" y="1995462"/>
            <a:ext cx="937280" cy="2042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327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43" name="Rounded Rectangle 97">
            <a:extLst>
              <a:ext uri="{FF2B5EF4-FFF2-40B4-BE49-F238E27FC236}">
                <a16:creationId xmlns:a16="http://schemas.microsoft.com/office/drawing/2014/main" id="{BE3F30F8-55CB-4F18-B162-A2A2527CCA54}"/>
              </a:ext>
            </a:extLst>
          </p:cNvPr>
          <p:cNvSpPr/>
          <p:nvPr/>
        </p:nvSpPr>
        <p:spPr>
          <a:xfrm>
            <a:off x="1465187" y="2678144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ounded Rectangle 98">
            <a:extLst>
              <a:ext uri="{FF2B5EF4-FFF2-40B4-BE49-F238E27FC236}">
                <a16:creationId xmlns:a16="http://schemas.microsoft.com/office/drawing/2014/main" id="{3F715EC4-5880-474F-8DC6-F4945A17D48C}"/>
              </a:ext>
            </a:extLst>
          </p:cNvPr>
          <p:cNvSpPr/>
          <p:nvPr/>
        </p:nvSpPr>
        <p:spPr>
          <a:xfrm>
            <a:off x="2914403" y="2678144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ounded Rectangle 99">
            <a:extLst>
              <a:ext uri="{FF2B5EF4-FFF2-40B4-BE49-F238E27FC236}">
                <a16:creationId xmlns:a16="http://schemas.microsoft.com/office/drawing/2014/main" id="{5172EBD1-FAB5-46BF-9FE3-F57C91CEA4D3}"/>
              </a:ext>
            </a:extLst>
          </p:cNvPr>
          <p:cNvSpPr/>
          <p:nvPr/>
        </p:nvSpPr>
        <p:spPr>
          <a:xfrm>
            <a:off x="4408437" y="2678144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100">
            <a:extLst>
              <a:ext uri="{FF2B5EF4-FFF2-40B4-BE49-F238E27FC236}">
                <a16:creationId xmlns:a16="http://schemas.microsoft.com/office/drawing/2014/main" id="{BE1AA744-0C1E-475D-A4C7-6E88AE95ADFE}"/>
              </a:ext>
            </a:extLst>
          </p:cNvPr>
          <p:cNvSpPr/>
          <p:nvPr/>
        </p:nvSpPr>
        <p:spPr>
          <a:xfrm>
            <a:off x="2961538" y="1995462"/>
            <a:ext cx="937280" cy="2042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327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47" name="Rectangle 101">
            <a:extLst>
              <a:ext uri="{FF2B5EF4-FFF2-40B4-BE49-F238E27FC236}">
                <a16:creationId xmlns:a16="http://schemas.microsoft.com/office/drawing/2014/main" id="{047B7942-ADD8-42FF-89B7-D188A658675E}"/>
              </a:ext>
            </a:extLst>
          </p:cNvPr>
          <p:cNvSpPr/>
          <p:nvPr/>
        </p:nvSpPr>
        <p:spPr>
          <a:xfrm>
            <a:off x="1516530" y="1995462"/>
            <a:ext cx="937280" cy="2042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327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48" name="Rounded Rectangle 102">
            <a:extLst>
              <a:ext uri="{FF2B5EF4-FFF2-40B4-BE49-F238E27FC236}">
                <a16:creationId xmlns:a16="http://schemas.microsoft.com/office/drawing/2014/main" id="{AF56FFBF-2AB0-4D9E-B395-50FD16955AD1}"/>
              </a:ext>
            </a:extLst>
          </p:cNvPr>
          <p:cNvSpPr/>
          <p:nvPr/>
        </p:nvSpPr>
        <p:spPr>
          <a:xfrm>
            <a:off x="1465187" y="2396825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Rounded Rectangle 103">
            <a:extLst>
              <a:ext uri="{FF2B5EF4-FFF2-40B4-BE49-F238E27FC236}">
                <a16:creationId xmlns:a16="http://schemas.microsoft.com/office/drawing/2014/main" id="{807C6BE3-A5D6-41BB-B78A-6C42E6AF91A1}"/>
              </a:ext>
            </a:extLst>
          </p:cNvPr>
          <p:cNvSpPr/>
          <p:nvPr/>
        </p:nvSpPr>
        <p:spPr>
          <a:xfrm>
            <a:off x="2914403" y="2396825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Rounded Rectangle 104">
            <a:extLst>
              <a:ext uri="{FF2B5EF4-FFF2-40B4-BE49-F238E27FC236}">
                <a16:creationId xmlns:a16="http://schemas.microsoft.com/office/drawing/2014/main" id="{E5C6DE7E-7C95-40CF-86AA-E68AEEF1D1C0}"/>
              </a:ext>
            </a:extLst>
          </p:cNvPr>
          <p:cNvSpPr/>
          <p:nvPr/>
        </p:nvSpPr>
        <p:spPr>
          <a:xfrm>
            <a:off x="4408437" y="2396825"/>
            <a:ext cx="1036319" cy="204379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65">
            <a:extLst>
              <a:ext uri="{FF2B5EF4-FFF2-40B4-BE49-F238E27FC236}">
                <a16:creationId xmlns:a16="http://schemas.microsoft.com/office/drawing/2014/main" id="{2974C230-5463-491E-A883-DEEF0462E21D}"/>
              </a:ext>
            </a:extLst>
          </p:cNvPr>
          <p:cNvSpPr/>
          <p:nvPr/>
        </p:nvSpPr>
        <p:spPr>
          <a:xfrm>
            <a:off x="6126401" y="2426425"/>
            <a:ext cx="686928" cy="686928"/>
          </a:xfrm>
          <a:prstGeom prst="donut">
            <a:avLst>
              <a:gd name="adj" fmla="val 6804"/>
            </a:avLst>
          </a:prstGeom>
          <a:solidFill>
            <a:schemeClr val="accent4">
              <a:lumMod val="100000"/>
            </a:schemeClr>
          </a:solidFill>
          <a:ln>
            <a:solidFill>
              <a:schemeClr val="accent4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66">
            <a:extLst>
              <a:ext uri="{FF2B5EF4-FFF2-40B4-BE49-F238E27FC236}">
                <a16:creationId xmlns:a16="http://schemas.microsoft.com/office/drawing/2014/main" id="{0C4F9042-F7D9-4370-9969-25C4C997D435}"/>
              </a:ext>
            </a:extLst>
          </p:cNvPr>
          <p:cNvSpPr>
            <a:spLocks noEditPoints="1"/>
          </p:cNvSpPr>
          <p:nvPr/>
        </p:nvSpPr>
        <p:spPr bwMode="auto">
          <a:xfrm>
            <a:off x="6321489" y="2613629"/>
            <a:ext cx="296749" cy="31252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solidFill>
              <a:schemeClr val="accent4">
                <a:lumMod val="100000"/>
              </a:schemeClr>
            </a:solidFill>
          </a:ln>
        </p:spPr>
        <p:txBody>
          <a:bodyPr vert="horz" wrap="square" lIns="91429" tIns="45716" rIns="91429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67">
            <a:extLst>
              <a:ext uri="{FF2B5EF4-FFF2-40B4-BE49-F238E27FC236}">
                <a16:creationId xmlns:a16="http://schemas.microsoft.com/office/drawing/2014/main" id="{41A00BE1-A9D3-4F6A-A08B-F50B8EFD4D00}"/>
              </a:ext>
            </a:extLst>
          </p:cNvPr>
          <p:cNvSpPr>
            <a:spLocks noEditPoints="1"/>
          </p:cNvSpPr>
          <p:nvPr/>
        </p:nvSpPr>
        <p:spPr bwMode="auto">
          <a:xfrm>
            <a:off x="6294608" y="4059691"/>
            <a:ext cx="336888" cy="27237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solidFill>
              <a:schemeClr val="accent4">
                <a:lumMod val="100000"/>
              </a:schemeClr>
            </a:solidFill>
          </a:ln>
        </p:spPr>
        <p:txBody>
          <a:bodyPr vert="horz" wrap="square" lIns="91429" tIns="45716" rIns="91429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68">
            <a:extLst>
              <a:ext uri="{FF2B5EF4-FFF2-40B4-BE49-F238E27FC236}">
                <a16:creationId xmlns:a16="http://schemas.microsoft.com/office/drawing/2014/main" id="{0332C79A-FA9A-44E8-B07D-D0C6E23A5813}"/>
              </a:ext>
            </a:extLst>
          </p:cNvPr>
          <p:cNvSpPr>
            <a:spLocks noEditPoints="1"/>
          </p:cNvSpPr>
          <p:nvPr/>
        </p:nvSpPr>
        <p:spPr bwMode="auto">
          <a:xfrm>
            <a:off x="8892110" y="4057300"/>
            <a:ext cx="225072" cy="32972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29" tIns="45716" rIns="91429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69">
            <a:extLst>
              <a:ext uri="{FF2B5EF4-FFF2-40B4-BE49-F238E27FC236}">
                <a16:creationId xmlns:a16="http://schemas.microsoft.com/office/drawing/2014/main" id="{FEFA026B-0109-47B1-8E73-5A6881C9B572}"/>
              </a:ext>
            </a:extLst>
          </p:cNvPr>
          <p:cNvSpPr>
            <a:spLocks noEditPoints="1"/>
          </p:cNvSpPr>
          <p:nvPr/>
        </p:nvSpPr>
        <p:spPr bwMode="auto">
          <a:xfrm>
            <a:off x="8882505" y="2625815"/>
            <a:ext cx="237973" cy="288148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>
            <a:noFill/>
          </a:ln>
          <a:extLst/>
        </p:spPr>
        <p:txBody>
          <a:bodyPr vert="horz" wrap="square" lIns="91429" tIns="45716" rIns="91429" bIns="457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Donut 70">
            <a:extLst>
              <a:ext uri="{FF2B5EF4-FFF2-40B4-BE49-F238E27FC236}">
                <a16:creationId xmlns:a16="http://schemas.microsoft.com/office/drawing/2014/main" id="{A9E913E4-5F56-470D-918E-7E9646393514}"/>
              </a:ext>
            </a:extLst>
          </p:cNvPr>
          <p:cNvSpPr/>
          <p:nvPr/>
        </p:nvSpPr>
        <p:spPr>
          <a:xfrm>
            <a:off x="8661185" y="3864803"/>
            <a:ext cx="686928" cy="686928"/>
          </a:xfrm>
          <a:prstGeom prst="donut">
            <a:avLst>
              <a:gd name="adj" fmla="val 6804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Donut 71">
            <a:extLst>
              <a:ext uri="{FF2B5EF4-FFF2-40B4-BE49-F238E27FC236}">
                <a16:creationId xmlns:a16="http://schemas.microsoft.com/office/drawing/2014/main" id="{18A3221B-FEC2-45C7-BAE8-76583F87C3EC}"/>
              </a:ext>
            </a:extLst>
          </p:cNvPr>
          <p:cNvSpPr/>
          <p:nvPr/>
        </p:nvSpPr>
        <p:spPr>
          <a:xfrm>
            <a:off x="6121262" y="3864947"/>
            <a:ext cx="686928" cy="686928"/>
          </a:xfrm>
          <a:prstGeom prst="donut">
            <a:avLst>
              <a:gd name="adj" fmla="val 6804"/>
            </a:avLst>
          </a:prstGeom>
          <a:solidFill>
            <a:schemeClr val="accent4">
              <a:lumMod val="100000"/>
            </a:schemeClr>
          </a:solidFill>
          <a:ln>
            <a:solidFill>
              <a:schemeClr val="accent4">
                <a:lumMod val="10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Donut 72">
            <a:extLst>
              <a:ext uri="{FF2B5EF4-FFF2-40B4-BE49-F238E27FC236}">
                <a16:creationId xmlns:a16="http://schemas.microsoft.com/office/drawing/2014/main" id="{FDAB508A-47C7-4169-B83C-8F8C9EB02958}"/>
              </a:ext>
            </a:extLst>
          </p:cNvPr>
          <p:cNvSpPr/>
          <p:nvPr/>
        </p:nvSpPr>
        <p:spPr>
          <a:xfrm>
            <a:off x="8655774" y="2426425"/>
            <a:ext cx="686928" cy="686928"/>
          </a:xfrm>
          <a:prstGeom prst="donut">
            <a:avLst>
              <a:gd name="adj" fmla="val 6804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0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73">
            <a:extLst>
              <a:ext uri="{FF2B5EF4-FFF2-40B4-BE49-F238E27FC236}">
                <a16:creationId xmlns:a16="http://schemas.microsoft.com/office/drawing/2014/main" id="{873DB047-DCC2-483F-B8C0-D9E5307E4730}"/>
              </a:ext>
            </a:extLst>
          </p:cNvPr>
          <p:cNvSpPr txBox="1"/>
          <p:nvPr/>
        </p:nvSpPr>
        <p:spPr>
          <a:xfrm>
            <a:off x="6830548" y="2718458"/>
            <a:ext cx="922047" cy="3331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74">
            <a:extLst>
              <a:ext uri="{FF2B5EF4-FFF2-40B4-BE49-F238E27FC236}">
                <a16:creationId xmlns:a16="http://schemas.microsoft.com/office/drawing/2014/main" id="{239E1F1B-BC78-4A90-9815-2DF452C23AB2}"/>
              </a:ext>
            </a:extLst>
          </p:cNvPr>
          <p:cNvSpPr txBox="1"/>
          <p:nvPr/>
        </p:nvSpPr>
        <p:spPr>
          <a:xfrm>
            <a:off x="6830547" y="2463195"/>
            <a:ext cx="524503" cy="320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28" b="1">
                <a:solidFill>
                  <a:srgbClr val="000000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328" b="1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75">
            <a:extLst>
              <a:ext uri="{FF2B5EF4-FFF2-40B4-BE49-F238E27FC236}">
                <a16:creationId xmlns:a16="http://schemas.microsoft.com/office/drawing/2014/main" id="{7512C321-281E-4B00-A9E8-0E89F24426CC}"/>
              </a:ext>
            </a:extLst>
          </p:cNvPr>
          <p:cNvSpPr txBox="1"/>
          <p:nvPr/>
        </p:nvSpPr>
        <p:spPr>
          <a:xfrm>
            <a:off x="9388655" y="2718459"/>
            <a:ext cx="922047" cy="3331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b="1" dirty="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76">
            <a:extLst>
              <a:ext uri="{FF2B5EF4-FFF2-40B4-BE49-F238E27FC236}">
                <a16:creationId xmlns:a16="http://schemas.microsoft.com/office/drawing/2014/main" id="{BF5FEB45-40DB-483B-B6C9-DE4B884957F7}"/>
              </a:ext>
            </a:extLst>
          </p:cNvPr>
          <p:cNvSpPr txBox="1"/>
          <p:nvPr/>
        </p:nvSpPr>
        <p:spPr>
          <a:xfrm>
            <a:off x="9388655" y="2463195"/>
            <a:ext cx="524503" cy="320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28" b="1">
                <a:solidFill>
                  <a:srgbClr val="000000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328" b="1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77">
            <a:extLst>
              <a:ext uri="{FF2B5EF4-FFF2-40B4-BE49-F238E27FC236}">
                <a16:creationId xmlns:a16="http://schemas.microsoft.com/office/drawing/2014/main" id="{DD63FC13-3398-49DA-BEF3-1D83ED8D115A}"/>
              </a:ext>
            </a:extLst>
          </p:cNvPr>
          <p:cNvSpPr txBox="1"/>
          <p:nvPr/>
        </p:nvSpPr>
        <p:spPr>
          <a:xfrm>
            <a:off x="6830548" y="4165282"/>
            <a:ext cx="922047" cy="3331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TextBox 78">
            <a:extLst>
              <a:ext uri="{FF2B5EF4-FFF2-40B4-BE49-F238E27FC236}">
                <a16:creationId xmlns:a16="http://schemas.microsoft.com/office/drawing/2014/main" id="{3B94EBDE-C675-46D8-AE4B-56DC805EFD40}"/>
              </a:ext>
            </a:extLst>
          </p:cNvPr>
          <p:cNvSpPr txBox="1"/>
          <p:nvPr/>
        </p:nvSpPr>
        <p:spPr>
          <a:xfrm>
            <a:off x="6830547" y="3894302"/>
            <a:ext cx="524503" cy="320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28" b="1">
                <a:solidFill>
                  <a:srgbClr val="000000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328" b="1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79">
            <a:extLst>
              <a:ext uri="{FF2B5EF4-FFF2-40B4-BE49-F238E27FC236}">
                <a16:creationId xmlns:a16="http://schemas.microsoft.com/office/drawing/2014/main" id="{93FBC732-2B64-485D-ACD1-E517600D10E5}"/>
              </a:ext>
            </a:extLst>
          </p:cNvPr>
          <p:cNvSpPr txBox="1"/>
          <p:nvPr/>
        </p:nvSpPr>
        <p:spPr>
          <a:xfrm>
            <a:off x="9388655" y="4165282"/>
            <a:ext cx="922047" cy="3331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TextBox 80">
            <a:extLst>
              <a:ext uri="{FF2B5EF4-FFF2-40B4-BE49-F238E27FC236}">
                <a16:creationId xmlns:a16="http://schemas.microsoft.com/office/drawing/2014/main" id="{5885669E-6666-4DB5-9D79-44C25D99AB88}"/>
              </a:ext>
            </a:extLst>
          </p:cNvPr>
          <p:cNvSpPr txBox="1"/>
          <p:nvPr/>
        </p:nvSpPr>
        <p:spPr>
          <a:xfrm>
            <a:off x="9388655" y="3894302"/>
            <a:ext cx="524503" cy="320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328" b="1">
                <a:solidFill>
                  <a:srgbClr val="000000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328" b="1">
              <a:solidFill>
                <a:srgbClr val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išľíďè">
            <a:extLst>
              <a:ext uri="{FF2B5EF4-FFF2-40B4-BE49-F238E27FC236}">
                <a16:creationId xmlns:a16="http://schemas.microsoft.com/office/drawing/2014/main" id="{96EA40AF-8D89-46E5-818B-BD98F223C22A}"/>
              </a:ext>
            </a:extLst>
          </p:cNvPr>
          <p:cNvSpPr/>
          <p:nvPr/>
        </p:nvSpPr>
        <p:spPr bwMode="auto">
          <a:xfrm>
            <a:off x="6060332" y="3127818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你创意和灵感</a:t>
            </a:r>
          </a:p>
        </p:txBody>
      </p:sp>
      <p:sp>
        <p:nvSpPr>
          <p:cNvPr id="68" name="išľíďè">
            <a:extLst>
              <a:ext uri="{FF2B5EF4-FFF2-40B4-BE49-F238E27FC236}">
                <a16:creationId xmlns:a16="http://schemas.microsoft.com/office/drawing/2014/main" id="{C780E935-BB41-4696-8AB4-96E4F82CDC16}"/>
              </a:ext>
            </a:extLst>
          </p:cNvPr>
          <p:cNvSpPr/>
          <p:nvPr/>
        </p:nvSpPr>
        <p:spPr bwMode="auto">
          <a:xfrm>
            <a:off x="8661185" y="3129854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你创意和灵感</a:t>
            </a:r>
          </a:p>
        </p:txBody>
      </p:sp>
      <p:sp>
        <p:nvSpPr>
          <p:cNvPr id="69" name="išľíďè">
            <a:extLst>
              <a:ext uri="{FF2B5EF4-FFF2-40B4-BE49-F238E27FC236}">
                <a16:creationId xmlns:a16="http://schemas.microsoft.com/office/drawing/2014/main" id="{38CBBC91-D206-4706-9A94-06BB128A1AAA}"/>
              </a:ext>
            </a:extLst>
          </p:cNvPr>
          <p:cNvSpPr/>
          <p:nvPr/>
        </p:nvSpPr>
        <p:spPr bwMode="auto">
          <a:xfrm>
            <a:off x="6042918" y="4658003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你创意和灵感</a:t>
            </a:r>
          </a:p>
        </p:txBody>
      </p:sp>
      <p:sp>
        <p:nvSpPr>
          <p:cNvPr id="70" name="išľíďè">
            <a:extLst>
              <a:ext uri="{FF2B5EF4-FFF2-40B4-BE49-F238E27FC236}">
                <a16:creationId xmlns:a16="http://schemas.microsoft.com/office/drawing/2014/main" id="{E693F01F-4D6C-4AF4-9432-EBB403CB99FF}"/>
              </a:ext>
            </a:extLst>
          </p:cNvPr>
          <p:cNvSpPr/>
          <p:nvPr/>
        </p:nvSpPr>
        <p:spPr bwMode="auto">
          <a:xfrm>
            <a:off x="8643771" y="4660039"/>
            <a:ext cx="2589436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你创意和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灵感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XXX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给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你创意和灵感</a:t>
            </a:r>
          </a:p>
        </p:txBody>
      </p:sp>
    </p:spTree>
    <p:extLst>
      <p:ext uri="{BB962C8B-B14F-4D97-AF65-F5344CB8AC3E}">
        <p14:creationId xmlns:p14="http://schemas.microsoft.com/office/powerpoint/2010/main" val="290861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5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0"/>
                            </p:stCondLst>
                            <p:childTnLst>
                              <p:par>
                                <p:cTn id="1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500"/>
                            </p:stCondLst>
                            <p:childTnLst>
                              <p:par>
                                <p:cTn id="1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0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5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7000"/>
                            </p:stCondLst>
                            <p:childTnLst>
                              <p:par>
                                <p:cTn id="1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7500"/>
                            </p:stCondLst>
                            <p:childTnLst>
                              <p:par>
                                <p:cTn id="16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0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8500"/>
                            </p:stCondLst>
                            <p:childTnLst>
                              <p:par>
                                <p:cTn id="1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000"/>
                            </p:stCondLst>
                            <p:childTnLst>
                              <p:par>
                                <p:cTn id="17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9500"/>
                            </p:stCondLst>
                            <p:childTnLst>
                              <p:par>
                                <p:cTn id="18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/>
      <p:bldP spid="43" grpId="0" bldLvl="0" animBg="1"/>
      <p:bldP spid="44" grpId="0" bldLvl="0" animBg="1"/>
      <p:bldP spid="45" grpId="0" bldLvl="0" animBg="1"/>
      <p:bldP spid="46" grpId="0"/>
      <p:bldP spid="47" grpId="0"/>
      <p:bldP spid="48" grpId="0" bldLvl="0" animBg="1"/>
      <p:bldP spid="49" grpId="0" bldLvl="0" animBg="1"/>
      <p:bldP spid="50" grpId="0" bldLvl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  ​​">
  <a:themeElements>
    <a:clrScheme name="自定义 10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626"/>
      </a:accent1>
      <a:accent2>
        <a:srgbClr val="624A40"/>
      </a:accent2>
      <a:accent3>
        <a:srgbClr val="262626"/>
      </a:accent3>
      <a:accent4>
        <a:srgbClr val="624A40"/>
      </a:accent4>
      <a:accent5>
        <a:srgbClr val="262626"/>
      </a:accent5>
      <a:accent6>
        <a:srgbClr val="624A40"/>
      </a:accent6>
      <a:hlink>
        <a:srgbClr val="262626"/>
      </a:hlink>
      <a:folHlink>
        <a:srgbClr val="624A4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1491</Words>
  <Application>Microsoft Office PowerPoint</Application>
  <PresentationFormat>宽屏</PresentationFormat>
  <Paragraphs>235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9" baseType="lpstr">
      <vt:lpstr>Gill Sans</vt:lpstr>
      <vt:lpstr>Gungsuh</vt:lpstr>
      <vt:lpstr>Hiragino Sans GB W3</vt:lpstr>
      <vt:lpstr>Lantinghei SC Demibold</vt:lpstr>
      <vt:lpstr>Lato Light</vt:lpstr>
      <vt:lpstr>Montserrat</vt:lpstr>
      <vt:lpstr>Montserrat Semi</vt:lpstr>
      <vt:lpstr>Noto Sans S Chinese Black</vt:lpstr>
      <vt:lpstr>Noto Sans S Chinese Light</vt:lpstr>
      <vt:lpstr>Noto Sans S Chinese Thin</vt:lpstr>
      <vt:lpstr>Open Sans Light</vt:lpstr>
      <vt:lpstr>Roboto Bold</vt:lpstr>
      <vt:lpstr>Roboto Regular</vt:lpstr>
      <vt:lpstr>Source Sans Pro Light</vt:lpstr>
      <vt:lpstr>等线</vt:lpstr>
      <vt:lpstr>等线 Light</vt:lpstr>
      <vt:lpstr>华文黑体</vt:lpstr>
      <vt:lpstr>时尚中黑简体</vt:lpstr>
      <vt:lpstr>宋体</vt:lpstr>
      <vt:lpstr>微软雅黑</vt:lpstr>
      <vt:lpstr>Arial</vt:lpstr>
      <vt:lpstr>Calibri</vt:lpstr>
      <vt:lpstr>Ebrima</vt:lpstr>
      <vt:lpstr>Wingdings</vt:lpstr>
      <vt:lpstr>  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asus</dc:creator>
  <cp:lastModifiedBy>Administrator</cp:lastModifiedBy>
  <cp:revision>32</cp:revision>
  <dcterms:created xsi:type="dcterms:W3CDTF">2018-04-10T04:31:45Z</dcterms:created>
  <dcterms:modified xsi:type="dcterms:W3CDTF">2019-09-11T05:23:47Z</dcterms:modified>
</cp:coreProperties>
</file>