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av" ContentType="audio/x-wav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57" r:id="rId5"/>
    <p:sldId id="258" r:id="rId6"/>
    <p:sldId id="267" r:id="rId7"/>
    <p:sldId id="268" r:id="rId8"/>
    <p:sldId id="269" r:id="rId9"/>
    <p:sldId id="270" r:id="rId10"/>
    <p:sldId id="271" r:id="rId11"/>
    <p:sldId id="264" r:id="rId12"/>
    <p:sldId id="272" r:id="rId13"/>
    <p:sldId id="273" r:id="rId14"/>
    <p:sldId id="274" r:id="rId15"/>
    <p:sldId id="275" r:id="rId16"/>
    <p:sldId id="265" r:id="rId17"/>
    <p:sldId id="276" r:id="rId18"/>
    <p:sldId id="277" r:id="rId19"/>
    <p:sldId id="278" r:id="rId20"/>
    <p:sldId id="279" r:id="rId21"/>
    <p:sldId id="266" r:id="rId22"/>
    <p:sldId id="280" r:id="rId23"/>
    <p:sldId id="281" r:id="rId24"/>
    <p:sldId id="282" r:id="rId25"/>
    <p:sldId id="283" r:id="rId26"/>
    <p:sldId id="261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>
          <p15:clr>
            <a:srgbClr val="A4A3A4"/>
          </p15:clr>
        </p15:guide>
        <p15:guide id="2" orient="horz" pos="4190">
          <p15:clr>
            <a:srgbClr val="A4A3A4"/>
          </p15:clr>
        </p15:guide>
        <p15:guide id="3" pos="230">
          <p15:clr>
            <a:srgbClr val="A4A3A4"/>
          </p15:clr>
        </p15:guide>
        <p15:guide id="4" pos="7449">
          <p15:clr>
            <a:srgbClr val="A4A3A4"/>
          </p15:clr>
        </p15:guide>
        <p15:guide id="5" orient="horz" pos="561">
          <p15:clr>
            <a:srgbClr val="A4A3A4"/>
          </p15:clr>
        </p15:guide>
        <p15:guide id="6" orient="horz" pos="691">
          <p15:clr>
            <a:srgbClr val="A4A3A4"/>
          </p15:clr>
        </p15:guide>
        <p15:guide id="7" orient="horz" pos="4017">
          <p15:clr>
            <a:srgbClr val="A4A3A4"/>
          </p15:clr>
        </p15:guide>
        <p15:guide id="8" orient="horz" pos="3888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100" d="100"/>
          <a:sy n="100" d="100"/>
        </p:scale>
        <p:origin x="990" y="444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123.xml" /><Relationship Id="rId29" Type="http://schemas.openxmlformats.org/officeDocument/2006/relationships/presProps" Target="presProps.xml" /><Relationship Id="rId3" Type="http://schemas.openxmlformats.org/officeDocument/2006/relationships/handoutMaster" Target="handoutMasters/handout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8342133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386630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:blinds dir="vert"/>
      </p:transition>
    </mc:Choice>
    <mc:Fallback>
      <p:transition spd="slow" advClick="0" advTm="5000">
        <p:blinds dir="vert"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5="http://schemas.microsoft.com/office/powerpoint/2012/main" Requires="p15">
      <p:transition spd="slow" advClick="0" advTm="5000" p14:dur="2000">
        <p15:prstTrans prst="prestige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3033"/>
            <a:ext cx="12192000" cy="16949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73" y="0"/>
            <a:ext cx="1446684" cy="990601"/>
          </a:xfrm>
          <a:prstGeom prst="rect">
            <a:avLst/>
          </a:prstGeom>
        </p:spPr>
      </p:pic>
      <p:cxnSp>
        <p:nvCxnSpPr>
          <p:cNvPr id="5" name="直接连接符 46"/>
          <p:cNvCxnSpPr>
            <a:cxnSpLocks noChangeShapeType="1"/>
          </p:cNvCxnSpPr>
          <p:nvPr userDrawn="1"/>
        </p:nvCxnSpPr>
        <p:spPr bwMode="auto">
          <a:xfrm flipH="1">
            <a:off x="1665657" y="771648"/>
            <a:ext cx="10107243" cy="0"/>
          </a:xfrm>
          <a:prstGeom prst="line">
            <a:avLst/>
          </a:prstGeom>
          <a:noFill/>
          <a:ln w="9525" cmpd="sng">
            <a:solidFill>
              <a:srgbClr val="4D4948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矩形 5"/>
          <p:cNvSpPr/>
          <p:nvPr userDrawn="1"/>
        </p:nvSpPr>
        <p:spPr>
          <a:xfrm>
            <a:off x="133350" y="107950"/>
            <a:ext cx="11925300" cy="6642099"/>
          </a:xfrm>
          <a:prstGeom prst="rect">
            <a:avLst/>
          </a:prstGeom>
          <a:noFill/>
          <a:ln w="57150">
            <a:solidFill>
              <a:srgbClr val="E947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1966" y="0"/>
            <a:ext cx="1446684" cy="9906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300" y="5722969"/>
            <a:ext cx="1917700" cy="12219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793934"/>
            <a:ext cx="2114550" cy="992919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2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3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4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5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>
    <mc:Choice xmlns:p14="http://schemas.microsoft.com/office/powerpoint/2010/main" Requires="p14">
      <p:transition advClick="0" advTm="5000" p14:dur="10"/>
    </mc:Choice>
    <mc:Fallback>
      <p:transition advClick="0" advTm="5000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.png" /><Relationship Id="rId11" Type="http://schemas.openxmlformats.org/officeDocument/2006/relationships/tags" Target="../tags/tag5.xml" /><Relationship Id="rId12" Type="http://schemas.openxmlformats.org/officeDocument/2006/relationships/image" Target="../media/image9.png" /><Relationship Id="rId13" Type="http://schemas.openxmlformats.org/officeDocument/2006/relationships/tags" Target="../tags/tag6.xml" /><Relationship Id="rId14" Type="http://schemas.openxmlformats.org/officeDocument/2006/relationships/image" Target="../media/image10.png" /><Relationship Id="rId15" Type="http://schemas.openxmlformats.org/officeDocument/2006/relationships/tags" Target="../tags/tag7.xml" /><Relationship Id="rId16" Type="http://schemas.openxmlformats.org/officeDocument/2006/relationships/image" Target="../media/image11.png" /><Relationship Id="rId17" Type="http://schemas.openxmlformats.org/officeDocument/2006/relationships/tags" Target="../tags/tag8.xml" /><Relationship Id="rId18" Type="http://schemas.openxmlformats.org/officeDocument/2006/relationships/tags" Target="../tags/tag9.xml" /><Relationship Id="rId19" Type="http://schemas.openxmlformats.org/officeDocument/2006/relationships/image" Target="../media/image12.png" /><Relationship Id="rId2" Type="http://schemas.openxmlformats.org/officeDocument/2006/relationships/image" Target="../media/image5.png" /><Relationship Id="rId20" Type="http://schemas.openxmlformats.org/officeDocument/2006/relationships/tags" Target="../tags/tag10.xml" /><Relationship Id="rId21" Type="http://schemas.openxmlformats.org/officeDocument/2006/relationships/tags" Target="../tags/tag11.xml" /><Relationship Id="rId22" Type="http://schemas.openxmlformats.org/officeDocument/2006/relationships/tags" Target="../tags/tag12.xml" /><Relationship Id="rId23" Type="http://schemas.openxmlformats.org/officeDocument/2006/relationships/tags" Target="../tags/tag13.xml" /><Relationship Id="rId24" Type="http://schemas.openxmlformats.org/officeDocument/2006/relationships/image" Target="../media/image13.png" /><Relationship Id="rId25" Type="http://schemas.openxmlformats.org/officeDocument/2006/relationships/tags" Target="../tags/tag14.xml" /><Relationship Id="rId26" Type="http://schemas.openxmlformats.org/officeDocument/2006/relationships/audio" Target="../media/media1.wav" /><Relationship Id="rId27" Type="http://schemas.microsoft.com/office/2007/relationships/media" Target="../media/media1.wav" TargetMode="Internal" /><Relationship Id="rId3" Type="http://schemas.openxmlformats.org/officeDocument/2006/relationships/tags" Target="../tags/tag1.xml" /><Relationship Id="rId4" Type="http://schemas.openxmlformats.org/officeDocument/2006/relationships/image" Target="../media/image6.png" /><Relationship Id="rId5" Type="http://schemas.openxmlformats.org/officeDocument/2006/relationships/tags" Target="../tags/tag2.xml" /><Relationship Id="rId6" Type="http://schemas.openxmlformats.org/officeDocument/2006/relationships/image" Target="../media/image7.png" /><Relationship Id="rId7" Type="http://schemas.openxmlformats.org/officeDocument/2006/relationships/tags" Target="../tags/tag3.xml" /><Relationship Id="rId8" Type="http://schemas.openxmlformats.org/officeDocument/2006/relationships/image" Target="../media/image8.png" /><Relationship Id="rId9" Type="http://schemas.openxmlformats.org/officeDocument/2006/relationships/tags" Target="../tags/tag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54.xml" /><Relationship Id="rId3" Type="http://schemas.openxmlformats.org/officeDocument/2006/relationships/tags" Target="../tags/tag5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tags" Target="../tags/tag60.xml" /><Relationship Id="rId7" Type="http://schemas.openxmlformats.org/officeDocument/2006/relationships/tags" Target="../tags/tag6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1.png" /><Relationship Id="rId7" Type="http://schemas.openxmlformats.org/officeDocument/2006/relationships/image" Target="../media/image9.png" /><Relationship Id="rId8" Type="http://schemas.openxmlformats.org/officeDocument/2006/relationships/image" Target="../media/image11.png" /><Relationship Id="rId9" Type="http://schemas.openxmlformats.org/officeDocument/2006/relationships/image" Target="../media/image1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68.xml" /><Relationship Id="rId3" Type="http://schemas.openxmlformats.org/officeDocument/2006/relationships/tags" Target="../tags/tag6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83.xml" /><Relationship Id="rId11" Type="http://schemas.openxmlformats.org/officeDocument/2006/relationships/tags" Target="../tags/tag84.xml" /><Relationship Id="rId12" Type="http://schemas.openxmlformats.org/officeDocument/2006/relationships/tags" Target="../tags/tag85.xml" /><Relationship Id="rId13" Type="http://schemas.openxmlformats.org/officeDocument/2006/relationships/tags" Target="../tags/tag86.xml" /><Relationship Id="rId14" Type="http://schemas.openxmlformats.org/officeDocument/2006/relationships/tags" Target="../tags/tag87.xml" /><Relationship Id="rId15" Type="http://schemas.openxmlformats.org/officeDocument/2006/relationships/tags" Target="../tags/tag88.xml" /><Relationship Id="rId16" Type="http://schemas.openxmlformats.org/officeDocument/2006/relationships/tags" Target="../tags/tag89.xml" /><Relationship Id="rId17" Type="http://schemas.openxmlformats.org/officeDocument/2006/relationships/tags" Target="../tags/tag90.xml" /><Relationship Id="rId18" Type="http://schemas.openxmlformats.org/officeDocument/2006/relationships/tags" Target="../tags/tag91.xml" /><Relationship Id="rId19" Type="http://schemas.openxmlformats.org/officeDocument/2006/relationships/tags" Target="../tags/tag92.xml" /><Relationship Id="rId2" Type="http://schemas.openxmlformats.org/officeDocument/2006/relationships/tags" Target="../tags/tag75.xml" /><Relationship Id="rId20" Type="http://schemas.openxmlformats.org/officeDocument/2006/relationships/tags" Target="../tags/tag93.xml" /><Relationship Id="rId21" Type="http://schemas.openxmlformats.org/officeDocument/2006/relationships/tags" Target="../tags/tag94.xml" /><Relationship Id="rId22" Type="http://schemas.openxmlformats.org/officeDocument/2006/relationships/tags" Target="../tags/tag9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tags" Target="../tags/tag8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1.png" /><Relationship Id="rId7" Type="http://schemas.openxmlformats.org/officeDocument/2006/relationships/image" Target="../media/image9.png" /><Relationship Id="rId8" Type="http://schemas.openxmlformats.org/officeDocument/2006/relationships/image" Target="../media/image11.png" /><Relationship Id="rId9" Type="http://schemas.openxmlformats.org/officeDocument/2006/relationships/image" Target="../media/image1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1.png" /><Relationship Id="rId7" Type="http://schemas.openxmlformats.org/officeDocument/2006/relationships/image" Target="../media/image9.png" /><Relationship Id="rId8" Type="http://schemas.openxmlformats.org/officeDocument/2006/relationships/image" Target="../media/image11.png" /><Relationship Id="rId9" Type="http://schemas.openxmlformats.org/officeDocument/2006/relationships/image" Target="../media/image1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05.xml" /><Relationship Id="rId3" Type="http://schemas.openxmlformats.org/officeDocument/2006/relationships/image" Target="../media/image14.jpeg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119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Relationship Id="rId9" Type="http://schemas.openxmlformats.org/officeDocument/2006/relationships/tags" Target="../tags/tag11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20.xml" /><Relationship Id="rId3" Type="http://schemas.openxmlformats.org/officeDocument/2006/relationships/tags" Target="../tags/tag12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image" Target="../media/image12.png" /><Relationship Id="rId11" Type="http://schemas.openxmlformats.org/officeDocument/2006/relationships/tags" Target="../tags/tag12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1.png" /><Relationship Id="rId7" Type="http://schemas.openxmlformats.org/officeDocument/2006/relationships/image" Target="../media/image9.png" /><Relationship Id="rId8" Type="http://schemas.openxmlformats.org/officeDocument/2006/relationships/image" Target="../media/image10.png" /><Relationship Id="rId9" Type="http://schemas.openxmlformats.org/officeDocument/2006/relationships/image" Target="../media/image1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1.png" /><Relationship Id="rId7" Type="http://schemas.openxmlformats.org/officeDocument/2006/relationships/image" Target="../media/image9.png" /><Relationship Id="rId8" Type="http://schemas.openxmlformats.org/officeDocument/2006/relationships/image" Target="../media/image11.png" /><Relationship Id="rId9" Type="http://schemas.openxmlformats.org/officeDocument/2006/relationships/image" Target="../media/image1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22.xml" /><Relationship Id="rId11" Type="http://schemas.openxmlformats.org/officeDocument/2006/relationships/tags" Target="../tags/tag23.xml" /><Relationship Id="rId12" Type="http://schemas.openxmlformats.org/officeDocument/2006/relationships/tags" Target="../tags/tag24.xml" /><Relationship Id="rId13" Type="http://schemas.openxmlformats.org/officeDocument/2006/relationships/tags" Target="../tags/tag25.xml" /><Relationship Id="rId2" Type="http://schemas.openxmlformats.org/officeDocument/2006/relationships/tags" Target="../tags/tag15.xml" /><Relationship Id="rId3" Type="http://schemas.openxmlformats.org/officeDocument/2006/relationships/image" Target="../media/image14.jpeg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tags" Target="../tags/tag19.xml" /><Relationship Id="rId8" Type="http://schemas.openxmlformats.org/officeDocument/2006/relationships/tags" Target="../tags/tag20.xml" /><Relationship Id="rId9" Type="http://schemas.openxmlformats.org/officeDocument/2006/relationships/tags" Target="../tags/tag2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tags" Target="../tags/tag30.xml" /><Relationship Id="rId7" Type="http://schemas.openxmlformats.org/officeDocument/2006/relationships/tags" Target="../tags/tag31.xml" /><Relationship Id="rId8" Type="http://schemas.openxmlformats.org/officeDocument/2006/relationships/tags" Target="../tags/tag32.xml" /><Relationship Id="rId9" Type="http://schemas.openxmlformats.org/officeDocument/2006/relationships/tags" Target="../tags/tag3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tags" Target="../tags/tag37.xml" /><Relationship Id="rId6" Type="http://schemas.openxmlformats.org/officeDocument/2006/relationships/tags" Target="../tags/tag3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tags" Target="../tags/tag41.xml" /><Relationship Id="rId5" Type="http://schemas.openxmlformats.org/officeDocument/2006/relationships/tags" Target="../tags/tag42.xml" /><Relationship Id="rId6" Type="http://schemas.openxmlformats.org/officeDocument/2006/relationships/tags" Target="../tags/tag4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1.png" /><Relationship Id="rId7" Type="http://schemas.openxmlformats.org/officeDocument/2006/relationships/image" Target="../media/image9.png" /><Relationship Id="rId8" Type="http://schemas.openxmlformats.org/officeDocument/2006/relationships/image" Target="../media/image11.png" /><Relationship Id="rId9" Type="http://schemas.openxmlformats.org/officeDocument/2006/relationships/image" Target="../media/image1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A_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b="289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519257"/>
          </a:xfrm>
          <a:prstGeom prst="rect">
            <a:avLst/>
          </a:prstGeom>
        </p:spPr>
      </p:pic>
      <p:pic>
        <p:nvPicPr>
          <p:cNvPr id="7" name="PA_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38359"/>
          </a:xfrm>
          <a:prstGeom prst="rect">
            <a:avLst/>
          </a:prstGeom>
        </p:spPr>
      </p:pic>
      <p:pic>
        <p:nvPicPr>
          <p:cNvPr id="11" name="PA_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45822" y="-2546853"/>
            <a:ext cx="6677948" cy="11945473"/>
          </a:xfrm>
          <a:prstGeom prst="rect">
            <a:avLst/>
          </a:prstGeom>
        </p:spPr>
      </p:pic>
      <p:pic>
        <p:nvPicPr>
          <p:cNvPr id="13" name="PA_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3033"/>
            <a:ext cx="12192000" cy="1694967"/>
          </a:xfrm>
          <a:prstGeom prst="rect">
            <a:avLst/>
          </a:prstGeom>
        </p:spPr>
      </p:pic>
      <p:pic>
        <p:nvPicPr>
          <p:cNvPr id="15" name="PA_图片 1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671" y="4894220"/>
            <a:ext cx="3218329" cy="2050689"/>
          </a:xfrm>
          <a:prstGeom prst="rect">
            <a:avLst/>
          </a:prstGeom>
        </p:spPr>
      </p:pic>
      <p:pic>
        <p:nvPicPr>
          <p:cNvPr id="17" name="PA_图片 1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547" y="1158792"/>
            <a:ext cx="4562498" cy="2360465"/>
          </a:xfrm>
          <a:prstGeom prst="rect">
            <a:avLst/>
          </a:prstGeom>
        </p:spPr>
      </p:pic>
      <p:pic>
        <p:nvPicPr>
          <p:cNvPr id="19" name="PA_图片 1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72" y="-1"/>
            <a:ext cx="2811683" cy="1925269"/>
          </a:xfrm>
          <a:prstGeom prst="rect">
            <a:avLst/>
          </a:prstGeom>
        </p:spPr>
      </p:pic>
      <p:pic>
        <p:nvPicPr>
          <p:cNvPr id="20" name="PA_图片 19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05947" y="0"/>
            <a:ext cx="2811683" cy="1925269"/>
          </a:xfrm>
          <a:prstGeom prst="rect">
            <a:avLst/>
          </a:prstGeom>
        </p:spPr>
      </p:pic>
      <p:pic>
        <p:nvPicPr>
          <p:cNvPr id="22" name="PA_图片 21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924" y="15786"/>
            <a:ext cx="4445494" cy="3015493"/>
          </a:xfrm>
          <a:prstGeom prst="rect">
            <a:avLst/>
          </a:prstGeom>
        </p:spPr>
      </p:pic>
      <p:pic>
        <p:nvPicPr>
          <p:cNvPr id="23" name="PA_图片 22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3607" y="251881"/>
            <a:ext cx="4445494" cy="3015493"/>
          </a:xfrm>
          <a:prstGeom prst="rect">
            <a:avLst/>
          </a:prstGeom>
        </p:spPr>
      </p:pic>
      <p:sp>
        <p:nvSpPr>
          <p:cNvPr id="24" name="PA_库_文本框 1110"/>
          <p:cNvSpPr txBox="1"/>
          <p:nvPr>
            <p:custDataLst>
              <p:tags r:id="rId22"/>
            </p:custDataLst>
          </p:nvPr>
        </p:nvSpPr>
        <p:spPr>
          <a:xfrm>
            <a:off x="862853" y="3587711"/>
            <a:ext cx="1044388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圣诞元旦双节策划方案</a:t>
            </a:r>
          </a:p>
        </p:txBody>
      </p:sp>
      <p:sp>
        <p:nvSpPr>
          <p:cNvPr id="25" name="PA_文本框 24"/>
          <p:cNvSpPr txBox="1"/>
          <p:nvPr>
            <p:custDataLst>
              <p:tags r:id="rId23"/>
            </p:custDataLst>
          </p:nvPr>
        </p:nvSpPr>
        <p:spPr>
          <a:xfrm>
            <a:off x="4482851" y="4978367"/>
            <a:ext cx="3268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</a:rPr>
              <a:t>汇报：XXX   时间：</a:t>
            </a:r>
            <a:r>
              <a:rPr lang="en-US" altLang="zh-CN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</a:rPr>
              <a:t>XX</a:t>
            </a:r>
            <a:r>
              <a:rPr lang="zh-CN" altLang="en-US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</a:rPr>
              <a:t>年</a:t>
            </a:r>
            <a:r>
              <a:rPr lang="en-US" altLang="zh-CN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</a:rPr>
              <a:t>XX</a:t>
            </a:r>
            <a:r>
              <a:rPr lang="zh-CN" altLang="en-US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</a:rPr>
              <a:t>月</a:t>
            </a:r>
          </a:p>
        </p:txBody>
      </p:sp>
      <p:pic>
        <p:nvPicPr>
          <p:cNvPr id="26" name="PA_原创纯人声「圣诞歌」 - echo回声 - 潮流音乐生活方式-3D音乐 弹幕社交 趣味铃声 变声录音 KTV">
            <a:hlinkClick action="ppaction://media"/>
          </p:cNvPr>
          <p:cNvPicPr>
            <a:picLocks noChangeAspect="1"/>
          </p:cNvPicPr>
          <p:nvPr>
            <a:audioFile r:link="rId26"/>
            <p:custDataLst>
              <p:tags r:id="rId25"/>
            </p:custDataLst>
            <p:extLst>
              <p:ext uri="{DAA4B4D4-6D71-4841-9C94-3DE7FCFB9230}">
                <p14:media r:embed="rId2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597025" y="-35242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24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设计师MC：ID 29795607库_组合 1"/>
          <p:cNvGrpSpPr/>
          <p:nvPr>
            <p:custDataLst>
              <p:tags r:id="rId2"/>
            </p:custDataLst>
          </p:nvPr>
        </p:nvGrpSpPr>
        <p:grpSpPr>
          <a:xfrm>
            <a:off x="4271802" y="1772816"/>
            <a:ext cx="3648399" cy="3683000"/>
            <a:chOff x="3932882" y="1245367"/>
            <a:chExt cx="4326236" cy="4367266"/>
          </a:xfrm>
        </p:grpSpPr>
        <p:sp>
          <p:nvSpPr>
            <p:cNvPr id="17" name="Freeform: Shape 9"/>
            <p:cNvSpPr/>
            <p:nvPr/>
          </p:nvSpPr>
          <p:spPr>
            <a:xfrm>
              <a:off x="6350489" y="1245367"/>
              <a:ext cx="1908629" cy="1908628"/>
            </a:xfrm>
            <a:custGeom>
              <a:gdLst>
                <a:gd name="connsiteX0" fmla="*/ 0 w 1908629"/>
                <a:gd name="connsiteY0" fmla="*/ 0 h 1908628"/>
                <a:gd name="connsiteX1" fmla="*/ 1898775 w 1908629"/>
                <a:gd name="connsiteY1" fmla="*/ 1713483 h 1908628"/>
                <a:gd name="connsiteX2" fmla="*/ 1908629 w 1908629"/>
                <a:gd name="connsiteY2" fmla="*/ 1908628 h 1908628"/>
                <a:gd name="connsiteX3" fmla="*/ 0 w 1908629"/>
                <a:gd name="connsiteY3" fmla="*/ 1908628 h 1908628"/>
                <a:gd name="connsiteX4" fmla="*/ 0 w 1908629"/>
                <a:gd name="connsiteY4" fmla="*/ 0 h 19086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8629" h="1908628">
                  <a:moveTo>
                    <a:pt x="0" y="0"/>
                  </a:moveTo>
                  <a:cubicBezTo>
                    <a:pt x="988226" y="0"/>
                    <a:pt x="1801034" y="751045"/>
                    <a:pt x="1898775" y="1713483"/>
                  </a:cubicBezTo>
                  <a:lnTo>
                    <a:pt x="1908629" y="1908628"/>
                  </a:lnTo>
                  <a:lnTo>
                    <a:pt x="0" y="1908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7"/>
            <p:cNvSpPr/>
            <p:nvPr/>
          </p:nvSpPr>
          <p:spPr>
            <a:xfrm>
              <a:off x="6350489" y="3704003"/>
              <a:ext cx="1908629" cy="1908630"/>
            </a:xfrm>
            <a:custGeom>
              <a:gdLst>
                <a:gd name="connsiteX0" fmla="*/ 0 w 1908629"/>
                <a:gd name="connsiteY0" fmla="*/ 0 h 1908630"/>
                <a:gd name="connsiteX1" fmla="*/ 1908629 w 1908629"/>
                <a:gd name="connsiteY1" fmla="*/ 0 h 1908630"/>
                <a:gd name="connsiteX2" fmla="*/ 1908629 w 1908629"/>
                <a:gd name="connsiteY2" fmla="*/ 1 h 1908630"/>
                <a:gd name="connsiteX3" fmla="*/ 0 w 1908629"/>
                <a:gd name="connsiteY3" fmla="*/ 1908630 h 1908630"/>
                <a:gd name="connsiteX4" fmla="*/ 0 w 1908629"/>
                <a:gd name="connsiteY4" fmla="*/ 0 h 190863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8629" h="1908630">
                  <a:moveTo>
                    <a:pt x="0" y="0"/>
                  </a:moveTo>
                  <a:lnTo>
                    <a:pt x="1908629" y="0"/>
                  </a:lnTo>
                  <a:lnTo>
                    <a:pt x="1908629" y="1"/>
                  </a:lnTo>
                  <a:cubicBezTo>
                    <a:pt x="1908629" y="1054108"/>
                    <a:pt x="1054107" y="1908630"/>
                    <a:pt x="0" y="19086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3"/>
            <p:cNvSpPr/>
            <p:nvPr/>
          </p:nvSpPr>
          <p:spPr>
            <a:xfrm>
              <a:off x="3932882" y="1245367"/>
              <a:ext cx="1908629" cy="1908628"/>
            </a:xfrm>
            <a:custGeom>
              <a:gdLst>
                <a:gd name="connsiteX0" fmla="*/ 1908629 w 1908629"/>
                <a:gd name="connsiteY0" fmla="*/ 0 h 1908628"/>
                <a:gd name="connsiteX1" fmla="*/ 1908629 w 1908629"/>
                <a:gd name="connsiteY1" fmla="*/ 1908628 h 1908628"/>
                <a:gd name="connsiteX2" fmla="*/ 0 w 1908629"/>
                <a:gd name="connsiteY2" fmla="*/ 1908628 h 1908628"/>
                <a:gd name="connsiteX3" fmla="*/ 9854 w 1908629"/>
                <a:gd name="connsiteY3" fmla="*/ 1713483 h 1908628"/>
                <a:gd name="connsiteX4" fmla="*/ 1908629 w 1908629"/>
                <a:gd name="connsiteY4" fmla="*/ 0 h 19086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8629" h="1908628">
                  <a:moveTo>
                    <a:pt x="1908629" y="0"/>
                  </a:moveTo>
                  <a:lnTo>
                    <a:pt x="1908629" y="1908628"/>
                  </a:lnTo>
                  <a:lnTo>
                    <a:pt x="0" y="1908628"/>
                  </a:lnTo>
                  <a:lnTo>
                    <a:pt x="9854" y="1713483"/>
                  </a:lnTo>
                  <a:cubicBezTo>
                    <a:pt x="107595" y="751045"/>
                    <a:pt x="920404" y="0"/>
                    <a:pt x="1908629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1"/>
            <p:cNvSpPr/>
            <p:nvPr/>
          </p:nvSpPr>
          <p:spPr>
            <a:xfrm>
              <a:off x="3932882" y="3704003"/>
              <a:ext cx="1908629" cy="1908630"/>
            </a:xfrm>
            <a:custGeom>
              <a:gdLst>
                <a:gd name="connsiteX0" fmla="*/ 0 w 1908629"/>
                <a:gd name="connsiteY0" fmla="*/ 0 h 1908630"/>
                <a:gd name="connsiteX1" fmla="*/ 1908629 w 1908629"/>
                <a:gd name="connsiteY1" fmla="*/ 0 h 1908630"/>
                <a:gd name="connsiteX2" fmla="*/ 1908629 w 1908629"/>
                <a:gd name="connsiteY2" fmla="*/ 1908630 h 1908630"/>
                <a:gd name="connsiteX3" fmla="*/ 0 w 1908629"/>
                <a:gd name="connsiteY3" fmla="*/ 1 h 1908630"/>
                <a:gd name="connsiteX4" fmla="*/ 0 w 1908629"/>
                <a:gd name="connsiteY4" fmla="*/ 0 h 190863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8629" h="1908630">
                  <a:moveTo>
                    <a:pt x="0" y="0"/>
                  </a:moveTo>
                  <a:lnTo>
                    <a:pt x="1908629" y="0"/>
                  </a:lnTo>
                  <a:lnTo>
                    <a:pt x="1908629" y="1908630"/>
                  </a:lnTo>
                  <a:cubicBezTo>
                    <a:pt x="854522" y="1908630"/>
                    <a:pt x="0" y="1054108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Group 19"/>
            <p:cNvGrpSpPr/>
            <p:nvPr/>
          </p:nvGrpSpPr>
          <p:grpSpPr>
            <a:xfrm>
              <a:off x="6004560" y="1821180"/>
              <a:ext cx="182880" cy="1539240"/>
              <a:chOff x="6004560" y="1821180"/>
              <a:chExt cx="182880" cy="1539240"/>
            </a:xfrm>
          </p:grpSpPr>
          <p:sp>
            <p:nvSpPr>
              <p:cNvPr id="30" name="Rectangle: Rounded Corners 17"/>
              <p:cNvSpPr/>
              <p:nvPr/>
            </p:nvSpPr>
            <p:spPr>
              <a:xfrm>
                <a:off x="6004560" y="1821180"/>
                <a:ext cx="182880" cy="153924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Rectangle: Rounded Corners 18"/>
              <p:cNvSpPr/>
              <p:nvPr/>
            </p:nvSpPr>
            <p:spPr>
              <a:xfrm>
                <a:off x="6055519" y="1938337"/>
                <a:ext cx="80962" cy="130492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20"/>
            <p:cNvGrpSpPr/>
            <p:nvPr/>
          </p:nvGrpSpPr>
          <p:grpSpPr>
            <a:xfrm rot="5400000">
              <a:off x="6560582" y="2872978"/>
              <a:ext cx="182880" cy="1112044"/>
              <a:chOff x="6004560" y="1821180"/>
              <a:chExt cx="182880" cy="1539240"/>
            </a:xfrm>
          </p:grpSpPr>
          <p:sp>
            <p:nvSpPr>
              <p:cNvPr id="28" name="Rectangle: Rounded Corners 21"/>
              <p:cNvSpPr/>
              <p:nvPr/>
            </p:nvSpPr>
            <p:spPr>
              <a:xfrm>
                <a:off x="6004560" y="1821180"/>
                <a:ext cx="182880" cy="153924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Rectangle: Rounded Corners 22"/>
              <p:cNvSpPr/>
              <p:nvPr/>
            </p:nvSpPr>
            <p:spPr>
              <a:xfrm>
                <a:off x="6055519" y="1938337"/>
                <a:ext cx="80962" cy="130492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Oval 15"/>
            <p:cNvSpPr/>
            <p:nvPr/>
          </p:nvSpPr>
          <p:spPr>
            <a:xfrm>
              <a:off x="5841511" y="3174511"/>
              <a:ext cx="508978" cy="50897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12"/>
            <p:cNvSpPr/>
            <p:nvPr/>
          </p:nvSpPr>
          <p:spPr bwMode="auto">
            <a:xfrm>
              <a:off x="4795827" y="4115442"/>
              <a:ext cx="543885" cy="542876"/>
            </a:xfrm>
            <a:custGeom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14"/>
            <p:cNvSpPr/>
            <p:nvPr/>
          </p:nvSpPr>
          <p:spPr bwMode="auto">
            <a:xfrm>
              <a:off x="4795827" y="2133734"/>
              <a:ext cx="681922" cy="560482"/>
            </a:xfrm>
            <a:custGeom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16"/>
            <p:cNvSpPr/>
            <p:nvPr/>
          </p:nvSpPr>
          <p:spPr bwMode="auto">
            <a:xfrm>
              <a:off x="6764367" y="4019490"/>
              <a:ext cx="584237" cy="562989"/>
            </a:xfrm>
            <a:custGeom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3"/>
            <p:cNvSpPr>
              <a:spLocks noChangeAspect="1"/>
            </p:cNvSpPr>
            <p:nvPr/>
          </p:nvSpPr>
          <p:spPr bwMode="auto">
            <a:xfrm>
              <a:off x="6764367" y="2102673"/>
              <a:ext cx="640598" cy="639922"/>
            </a:xfrm>
            <a:custGeom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设计师MC：ID 29795607库_组合 24"/>
          <p:cNvGrpSpPr/>
          <p:nvPr>
            <p:custDataLst>
              <p:tags r:id="rId3"/>
            </p:custDataLst>
          </p:nvPr>
        </p:nvGrpSpPr>
        <p:grpSpPr>
          <a:xfrm>
            <a:off x="1312504" y="2003260"/>
            <a:ext cx="2457329" cy="897321"/>
            <a:chOff x="1518803" y="3430058"/>
            <a:chExt cx="2457329" cy="897321"/>
          </a:xfrm>
        </p:grpSpPr>
        <p:sp>
          <p:nvSpPr>
            <p:cNvPr id="15" name="TextBox 25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50"/>
                <a:t>请替换文字内容复制你的内容到此</a:t>
              </a:r>
              <a:br>
                <a:rPr lang="zh-CN" altLang="en-US" sz="1050"/>
              </a:br>
              <a:r>
                <a:rPr lang="zh-CN" altLang="en-US" sz="1050" smtClean="0"/>
                <a:t>XXX请替换文字内容复制你的内容到此</a:t>
              </a:r>
              <a:endParaRPr lang="zh-CN" altLang="en-US" sz="1050"/>
            </a:p>
          </p:txBody>
        </p:sp>
        <p:sp>
          <p:nvSpPr>
            <p:cNvPr id="16" name="Rectangle 26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algn="r" defTabSz="913765">
                <a:defRPr/>
              </a:pPr>
              <a:r>
                <a:rPr lang="zh-CN" altLang="en-US" b="1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grpSp>
        <p:nvGrpSpPr>
          <p:cNvPr id="6" name="千图设计师MC：ID 29795607库_组合 27"/>
          <p:cNvGrpSpPr/>
          <p:nvPr>
            <p:custDataLst>
              <p:tags r:id="rId4"/>
            </p:custDataLst>
          </p:nvPr>
        </p:nvGrpSpPr>
        <p:grpSpPr>
          <a:xfrm>
            <a:off x="8422167" y="2003260"/>
            <a:ext cx="2457329" cy="897321"/>
            <a:chOff x="8268607" y="3017352"/>
            <a:chExt cx="2457329" cy="897321"/>
          </a:xfrm>
        </p:grpSpPr>
        <p:sp>
          <p:nvSpPr>
            <p:cNvPr id="13" name="TextBox 28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50"/>
                <a:t>请替换文字内容复制你的内容到此</a:t>
              </a:r>
              <a:br>
                <a:rPr lang="zh-CN" altLang="en-US" sz="1050"/>
              </a:br>
              <a:r>
                <a:rPr lang="zh-CN" altLang="en-US" sz="1050" smtClean="0"/>
                <a:t>XXX请替换文字内容复制你的内容到此</a:t>
              </a:r>
              <a:endParaRPr lang="zh-CN" altLang="en-US" sz="1050"/>
            </a:p>
          </p:txBody>
        </p:sp>
        <p:sp>
          <p:nvSpPr>
            <p:cNvPr id="14" name="Rectangle 29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3765">
                <a:defRPr/>
              </a:pPr>
              <a:r>
                <a:rPr lang="zh-CN" altLang="en-US" b="1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7" name="千图设计师MC：ID 29795607库_组合 30"/>
          <p:cNvGrpSpPr/>
          <p:nvPr>
            <p:custDataLst>
              <p:tags r:id="rId5"/>
            </p:custDataLst>
          </p:nvPr>
        </p:nvGrpSpPr>
        <p:grpSpPr>
          <a:xfrm>
            <a:off x="8422167" y="4052612"/>
            <a:ext cx="2457329" cy="897321"/>
            <a:chOff x="8268607" y="3017352"/>
            <a:chExt cx="2457329" cy="897321"/>
          </a:xfrm>
        </p:grpSpPr>
        <p:sp>
          <p:nvSpPr>
            <p:cNvPr id="11" name="TextBox 31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50"/>
                <a:t>请替换文字内容复制你的内容到此</a:t>
              </a:r>
              <a:br>
                <a:rPr lang="zh-CN" altLang="en-US" sz="1050"/>
              </a:br>
              <a:r>
                <a:rPr lang="zh-CN" altLang="en-US" sz="1050" smtClean="0"/>
                <a:t>XXX请替换文字内容复制你的内容到此</a:t>
              </a:r>
              <a:endParaRPr lang="zh-CN" altLang="en-US" sz="1050"/>
            </a:p>
          </p:txBody>
        </p:sp>
        <p:sp>
          <p:nvSpPr>
            <p:cNvPr id="12" name="Rectangle 32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3765">
                <a:defRPr/>
              </a:pPr>
              <a:r>
                <a:rPr lang="zh-CN" altLang="en-US" b="1">
                  <a:solidFill>
                    <a:schemeClr val="accent4"/>
                  </a:solidFill>
                </a:rPr>
                <a:t>输入标题文本</a:t>
              </a:r>
            </a:p>
          </p:txBody>
        </p:sp>
      </p:grpSp>
      <p:grpSp>
        <p:nvGrpSpPr>
          <p:cNvPr id="8" name="千图设计师MC：ID 29795607库_组合 33"/>
          <p:cNvGrpSpPr/>
          <p:nvPr>
            <p:custDataLst>
              <p:tags r:id="rId6"/>
            </p:custDataLst>
          </p:nvPr>
        </p:nvGrpSpPr>
        <p:grpSpPr>
          <a:xfrm>
            <a:off x="1312504" y="4175722"/>
            <a:ext cx="2457329" cy="897321"/>
            <a:chOff x="1518803" y="3430058"/>
            <a:chExt cx="2457329" cy="897321"/>
          </a:xfrm>
        </p:grpSpPr>
        <p:sp>
          <p:nvSpPr>
            <p:cNvPr id="9" name="TextBox 34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50"/>
                <a:t>请替换文字内容复制你的内容到此</a:t>
              </a:r>
              <a:br>
                <a:rPr lang="zh-CN" altLang="en-US" sz="1050"/>
              </a:br>
              <a:r>
                <a:rPr lang="zh-CN" altLang="en-US" sz="1050" smtClean="0"/>
                <a:t>XXX请替换文字内容复制你的内容到此</a:t>
              </a:r>
              <a:endParaRPr lang="zh-CN" altLang="en-US" sz="1050"/>
            </a:p>
          </p:txBody>
        </p:sp>
        <p:sp>
          <p:nvSpPr>
            <p:cNvPr id="10" name="Rectangle 35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algn="r" defTabSz="913765">
                <a:defRPr/>
              </a:pPr>
              <a:r>
                <a:rPr lang="zh-CN" altLang="en-US" b="1">
                  <a:solidFill>
                    <a:schemeClr val="accent6"/>
                  </a:solidFill>
                </a:rPr>
                <a:t>输入标题文本</a:t>
              </a:r>
            </a:p>
          </p:txBody>
        </p:sp>
      </p:grpSp>
      <p:sp>
        <p:nvSpPr>
          <p:cNvPr id="32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4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设计师MC：ID 29795607库_组合 1"/>
          <p:cNvGrpSpPr/>
          <p:nvPr>
            <p:custDataLst>
              <p:tags r:id="rId2"/>
            </p:custDataLst>
          </p:nvPr>
        </p:nvGrpSpPr>
        <p:grpSpPr>
          <a:xfrm>
            <a:off x="4094580" y="1389063"/>
            <a:ext cx="4002841" cy="4079875"/>
            <a:chOff x="4094580" y="1787525"/>
            <a:chExt cx="4002841" cy="4079875"/>
          </a:xfrm>
        </p:grpSpPr>
        <p:sp>
          <p:nvSpPr>
            <p:cNvPr id="39" name="Freeform: Shape 2"/>
            <p:cNvSpPr/>
            <p:nvPr/>
          </p:nvSpPr>
          <p:spPr bwMode="auto">
            <a:xfrm>
              <a:off x="4094580" y="4135692"/>
              <a:ext cx="4002841" cy="1731708"/>
            </a:xfrm>
            <a:custGeom>
              <a:gdLst>
                <a:gd name="T0" fmla="*/ 3035 w 3035"/>
                <a:gd name="T1" fmla="*/ 1069 h 1313"/>
                <a:gd name="T2" fmla="*/ 1130 w 3035"/>
                <a:gd name="T3" fmla="*/ 1069 h 1313"/>
                <a:gd name="T4" fmla="*/ 1130 w 3035"/>
                <a:gd name="T5" fmla="*/ 1313 h 1313"/>
                <a:gd name="T6" fmla="*/ 708 w 3035"/>
                <a:gd name="T7" fmla="*/ 1069 h 1313"/>
                <a:gd name="T8" fmla="*/ 0 w 3035"/>
                <a:gd name="T9" fmla="*/ 661 h 1313"/>
                <a:gd name="T10" fmla="*/ 7 w 3035"/>
                <a:gd name="T11" fmla="*/ 647 h 1313"/>
                <a:gd name="T12" fmla="*/ 1130 w 3035"/>
                <a:gd name="T13" fmla="*/ 0 h 1313"/>
                <a:gd name="T14" fmla="*/ 1130 w 3035"/>
                <a:gd name="T15" fmla="*/ 270 h 1313"/>
                <a:gd name="T16" fmla="*/ 1130 w 3035"/>
                <a:gd name="T17" fmla="*/ 270 h 1313"/>
                <a:gd name="T18" fmla="*/ 2145 w 3035"/>
                <a:gd name="T19" fmla="*/ 270 h 1313"/>
                <a:gd name="T20" fmla="*/ 1899 w 3035"/>
                <a:gd name="T21" fmla="*/ 413 h 1313"/>
                <a:gd name="T22" fmla="*/ 3035 w 3035"/>
                <a:gd name="T23" fmla="*/ 1069 h 1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35" h="1313">
                  <a:moveTo>
                    <a:pt x="3035" y="1069"/>
                  </a:moveTo>
                  <a:lnTo>
                    <a:pt x="1130" y="1069"/>
                  </a:lnTo>
                  <a:lnTo>
                    <a:pt x="1130" y="1313"/>
                  </a:lnTo>
                  <a:lnTo>
                    <a:pt x="708" y="1069"/>
                  </a:lnTo>
                  <a:lnTo>
                    <a:pt x="0" y="661"/>
                  </a:lnTo>
                  <a:lnTo>
                    <a:pt x="7" y="647"/>
                  </a:lnTo>
                  <a:lnTo>
                    <a:pt x="1130" y="0"/>
                  </a:lnTo>
                  <a:lnTo>
                    <a:pt x="1130" y="270"/>
                  </a:lnTo>
                  <a:lnTo>
                    <a:pt x="2145" y="270"/>
                  </a:lnTo>
                  <a:lnTo>
                    <a:pt x="1899" y="413"/>
                  </a:lnTo>
                  <a:lnTo>
                    <a:pt x="3035" y="1069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3"/>
            <p:cNvSpPr/>
            <p:nvPr/>
          </p:nvSpPr>
          <p:spPr bwMode="auto">
            <a:xfrm>
              <a:off x="4094580" y="4135692"/>
              <a:ext cx="3066427" cy="871789"/>
            </a:xfrm>
            <a:custGeom>
              <a:cxnLst>
                <a:cxn ang="0">
                  <a:pos x="2325" y="661"/>
                </a:cxn>
                <a:cxn ang="0">
                  <a:pos x="0" y="661"/>
                </a:cxn>
                <a:cxn ang="0">
                  <a:pos x="7" y="647"/>
                </a:cxn>
                <a:cxn ang="0">
                  <a:pos x="1130" y="0"/>
                </a:cxn>
                <a:cxn ang="0">
                  <a:pos x="1130" y="270"/>
                </a:cxn>
                <a:cxn ang="0">
                  <a:pos x="1130" y="270"/>
                </a:cxn>
                <a:cxn ang="0">
                  <a:pos x="2145" y="270"/>
                </a:cxn>
                <a:cxn ang="0">
                  <a:pos x="1899" y="413"/>
                </a:cxn>
                <a:cxn ang="0">
                  <a:pos x="2325" y="661"/>
                </a:cxn>
              </a:cxnLst>
              <a:rect l="0" t="0" r="r" b="b"/>
              <a:pathLst>
                <a:path w="2325" h="661">
                  <a:moveTo>
                    <a:pt x="2325" y="661"/>
                  </a:moveTo>
                  <a:lnTo>
                    <a:pt x="0" y="661"/>
                  </a:lnTo>
                  <a:lnTo>
                    <a:pt x="7" y="647"/>
                  </a:lnTo>
                  <a:lnTo>
                    <a:pt x="1130" y="0"/>
                  </a:lnTo>
                  <a:lnTo>
                    <a:pt x="1130" y="270"/>
                  </a:lnTo>
                  <a:lnTo>
                    <a:pt x="1130" y="270"/>
                  </a:lnTo>
                  <a:lnTo>
                    <a:pt x="2145" y="270"/>
                  </a:lnTo>
                  <a:lnTo>
                    <a:pt x="1899" y="413"/>
                  </a:lnTo>
                  <a:lnTo>
                    <a:pt x="2325" y="661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"/>
            <p:cNvSpPr/>
            <p:nvPr/>
          </p:nvSpPr>
          <p:spPr bwMode="auto">
            <a:xfrm>
              <a:off x="4103811" y="1791023"/>
              <a:ext cx="2486114" cy="3197994"/>
            </a:xfrm>
            <a:custGeom>
              <a:gdLst>
                <a:gd name="T0" fmla="*/ 1885 w 1885"/>
                <a:gd name="T1" fmla="*/ 0 h 2425"/>
                <a:gd name="T2" fmla="*/ 1885 w 1885"/>
                <a:gd name="T3" fmla="*/ 31 h 2425"/>
                <a:gd name="T4" fmla="*/ 1885 w 1885"/>
                <a:gd name="T5" fmla="*/ 1314 h 2425"/>
                <a:gd name="T6" fmla="*/ 1638 w 1885"/>
                <a:gd name="T7" fmla="*/ 1171 h 2425"/>
                <a:gd name="T8" fmla="*/ 1634 w 1885"/>
                <a:gd name="T9" fmla="*/ 1161 h 2425"/>
                <a:gd name="T10" fmla="*/ 1631 w 1885"/>
                <a:gd name="T11" fmla="*/ 1166 h 2425"/>
                <a:gd name="T12" fmla="*/ 1123 w 1885"/>
                <a:gd name="T13" fmla="*/ 2048 h 2425"/>
                <a:gd name="T14" fmla="*/ 1123 w 1885"/>
                <a:gd name="T15" fmla="*/ 1778 h 2425"/>
                <a:gd name="T16" fmla="*/ 0 w 1885"/>
                <a:gd name="T17" fmla="*/ 2425 h 2425"/>
                <a:gd name="T18" fmla="*/ 952 w 1885"/>
                <a:gd name="T19" fmla="*/ 774 h 2425"/>
                <a:gd name="T20" fmla="*/ 748 w 1885"/>
                <a:gd name="T21" fmla="*/ 657 h 2425"/>
                <a:gd name="T22" fmla="*/ 1158 w 1885"/>
                <a:gd name="T23" fmla="*/ 420 h 2425"/>
                <a:gd name="T24" fmla="*/ 1870 w 1885"/>
                <a:gd name="T25" fmla="*/ 7 h 2425"/>
                <a:gd name="T26" fmla="*/ 1885 w 1885"/>
                <a:gd name="T27" fmla="*/ 0 h 24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85" h="2425">
                  <a:moveTo>
                    <a:pt x="1885" y="0"/>
                  </a:moveTo>
                  <a:lnTo>
                    <a:pt x="1885" y="31"/>
                  </a:lnTo>
                  <a:lnTo>
                    <a:pt x="1885" y="1314"/>
                  </a:lnTo>
                  <a:lnTo>
                    <a:pt x="1638" y="1171"/>
                  </a:lnTo>
                  <a:lnTo>
                    <a:pt x="1634" y="1161"/>
                  </a:lnTo>
                  <a:lnTo>
                    <a:pt x="1631" y="1166"/>
                  </a:lnTo>
                  <a:lnTo>
                    <a:pt x="1123" y="2048"/>
                  </a:lnTo>
                  <a:lnTo>
                    <a:pt x="1123" y="1778"/>
                  </a:lnTo>
                  <a:lnTo>
                    <a:pt x="0" y="2425"/>
                  </a:lnTo>
                  <a:lnTo>
                    <a:pt x="952" y="774"/>
                  </a:lnTo>
                  <a:lnTo>
                    <a:pt x="748" y="657"/>
                  </a:lnTo>
                  <a:lnTo>
                    <a:pt x="1158" y="420"/>
                  </a:lnTo>
                  <a:lnTo>
                    <a:pt x="1870" y="7"/>
                  </a:lnTo>
                  <a:lnTo>
                    <a:pt x="1885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5"/>
            <p:cNvSpPr/>
            <p:nvPr/>
          </p:nvSpPr>
          <p:spPr bwMode="auto">
            <a:xfrm>
              <a:off x="5067922" y="1790700"/>
              <a:ext cx="1522003" cy="2696865"/>
            </a:xfrm>
            <a:custGeom>
              <a:gdLst>
                <a:gd name="T0" fmla="*/ 1154 w 1154"/>
                <a:gd name="T1" fmla="*/ 0 h 2045"/>
                <a:gd name="T2" fmla="*/ 1154 w 1154"/>
                <a:gd name="T3" fmla="*/ 28 h 2045"/>
                <a:gd name="T4" fmla="*/ 1154 w 1154"/>
                <a:gd name="T5" fmla="*/ 1311 h 2045"/>
                <a:gd name="T6" fmla="*/ 907 w 1154"/>
                <a:gd name="T7" fmla="*/ 1168 h 2045"/>
                <a:gd name="T8" fmla="*/ 903 w 1154"/>
                <a:gd name="T9" fmla="*/ 1158 h 2045"/>
                <a:gd name="T10" fmla="*/ 900 w 1154"/>
                <a:gd name="T11" fmla="*/ 1163 h 2045"/>
                <a:gd name="T12" fmla="*/ 392 w 1154"/>
                <a:gd name="T13" fmla="*/ 2045 h 2045"/>
                <a:gd name="T14" fmla="*/ 392 w 1154"/>
                <a:gd name="T15" fmla="*/ 1775 h 2045"/>
                <a:gd name="T16" fmla="*/ 0 w 1154"/>
                <a:gd name="T17" fmla="*/ 2000 h 2045"/>
                <a:gd name="T18" fmla="*/ 1154 w 1154"/>
                <a:gd name="T19" fmla="*/ 0 h 20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54" h="2045">
                  <a:moveTo>
                    <a:pt x="1154" y="0"/>
                  </a:moveTo>
                  <a:lnTo>
                    <a:pt x="1154" y="28"/>
                  </a:lnTo>
                  <a:lnTo>
                    <a:pt x="1154" y="1311"/>
                  </a:lnTo>
                  <a:lnTo>
                    <a:pt x="907" y="1168"/>
                  </a:lnTo>
                  <a:lnTo>
                    <a:pt x="903" y="1158"/>
                  </a:lnTo>
                  <a:lnTo>
                    <a:pt x="900" y="1163"/>
                  </a:lnTo>
                  <a:lnTo>
                    <a:pt x="392" y="2045"/>
                  </a:lnTo>
                  <a:lnTo>
                    <a:pt x="392" y="1775"/>
                  </a:lnTo>
                  <a:lnTo>
                    <a:pt x="0" y="2000"/>
                  </a:lnTo>
                  <a:lnTo>
                    <a:pt x="1154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6"/>
            <p:cNvSpPr/>
            <p:nvPr/>
          </p:nvSpPr>
          <p:spPr bwMode="auto">
            <a:xfrm>
              <a:off x="6264159" y="1831586"/>
              <a:ext cx="1833262" cy="3714004"/>
            </a:xfrm>
            <a:custGeom>
              <a:gdLst>
                <a:gd name="T0" fmla="*/ 1390 w 1390"/>
                <a:gd name="T1" fmla="*/ 1503 h 2816"/>
                <a:gd name="T2" fmla="*/ 1390 w 1390"/>
                <a:gd name="T3" fmla="*/ 1981 h 2816"/>
                <a:gd name="T4" fmla="*/ 1390 w 1390"/>
                <a:gd name="T5" fmla="*/ 2816 h 2816"/>
                <a:gd name="T6" fmla="*/ 254 w 1390"/>
                <a:gd name="T7" fmla="*/ 2160 h 2816"/>
                <a:gd name="T8" fmla="*/ 500 w 1390"/>
                <a:gd name="T9" fmla="*/ 2017 h 2816"/>
                <a:gd name="T10" fmla="*/ 507 w 1390"/>
                <a:gd name="T11" fmla="*/ 2017 h 2816"/>
                <a:gd name="T12" fmla="*/ 504 w 1390"/>
                <a:gd name="T13" fmla="*/ 2014 h 2816"/>
                <a:gd name="T14" fmla="*/ 0 w 1390"/>
                <a:gd name="T15" fmla="*/ 1140 h 2816"/>
                <a:gd name="T16" fmla="*/ 247 w 1390"/>
                <a:gd name="T17" fmla="*/ 1283 h 2816"/>
                <a:gd name="T18" fmla="*/ 247 w 1390"/>
                <a:gd name="T19" fmla="*/ 0 h 2816"/>
                <a:gd name="T20" fmla="*/ 1184 w 1390"/>
                <a:gd name="T21" fmla="*/ 1623 h 2816"/>
                <a:gd name="T22" fmla="*/ 1390 w 1390"/>
                <a:gd name="T23" fmla="*/ 1503 h 28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90" h="2816">
                  <a:moveTo>
                    <a:pt x="1390" y="1503"/>
                  </a:moveTo>
                  <a:lnTo>
                    <a:pt x="1390" y="1981"/>
                  </a:lnTo>
                  <a:lnTo>
                    <a:pt x="1390" y="2816"/>
                  </a:lnTo>
                  <a:lnTo>
                    <a:pt x="254" y="2160"/>
                  </a:lnTo>
                  <a:lnTo>
                    <a:pt x="500" y="2017"/>
                  </a:lnTo>
                  <a:lnTo>
                    <a:pt x="507" y="2017"/>
                  </a:lnTo>
                  <a:lnTo>
                    <a:pt x="504" y="2014"/>
                  </a:lnTo>
                  <a:lnTo>
                    <a:pt x="0" y="1140"/>
                  </a:lnTo>
                  <a:lnTo>
                    <a:pt x="247" y="1283"/>
                  </a:lnTo>
                  <a:lnTo>
                    <a:pt x="247" y="0"/>
                  </a:lnTo>
                  <a:lnTo>
                    <a:pt x="1184" y="1623"/>
                  </a:lnTo>
                  <a:lnTo>
                    <a:pt x="1390" y="1503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7"/>
            <p:cNvSpPr/>
            <p:nvPr/>
          </p:nvSpPr>
          <p:spPr bwMode="auto">
            <a:xfrm>
              <a:off x="6264159" y="2935499"/>
              <a:ext cx="1833262" cy="2610090"/>
            </a:xfrm>
            <a:custGeom>
              <a:gdLst>
                <a:gd name="T0" fmla="*/ 1390 w 1390"/>
                <a:gd name="T1" fmla="*/ 1979 h 1979"/>
                <a:gd name="T2" fmla="*/ 1390 w 1390"/>
                <a:gd name="T3" fmla="*/ 1979 h 1979"/>
                <a:gd name="T4" fmla="*/ 254 w 1390"/>
                <a:gd name="T5" fmla="*/ 1323 h 1979"/>
                <a:gd name="T6" fmla="*/ 500 w 1390"/>
                <a:gd name="T7" fmla="*/ 1180 h 1979"/>
                <a:gd name="T8" fmla="*/ 507 w 1390"/>
                <a:gd name="T9" fmla="*/ 1180 h 1979"/>
                <a:gd name="T10" fmla="*/ 504 w 1390"/>
                <a:gd name="T11" fmla="*/ 1177 h 1979"/>
                <a:gd name="T12" fmla="*/ 0 w 1390"/>
                <a:gd name="T13" fmla="*/ 303 h 1979"/>
                <a:gd name="T14" fmla="*/ 247 w 1390"/>
                <a:gd name="T15" fmla="*/ 446 h 1979"/>
                <a:gd name="T16" fmla="*/ 247 w 1390"/>
                <a:gd name="T17" fmla="*/ 0 h 1979"/>
                <a:gd name="T18" fmla="*/ 1390 w 1390"/>
                <a:gd name="T19" fmla="*/ 1979 h 19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90" h="1979">
                  <a:moveTo>
                    <a:pt x="1390" y="1979"/>
                  </a:moveTo>
                  <a:lnTo>
                    <a:pt x="1390" y="1979"/>
                  </a:lnTo>
                  <a:lnTo>
                    <a:pt x="254" y="1323"/>
                  </a:lnTo>
                  <a:lnTo>
                    <a:pt x="500" y="1180"/>
                  </a:lnTo>
                  <a:lnTo>
                    <a:pt x="507" y="1180"/>
                  </a:lnTo>
                  <a:lnTo>
                    <a:pt x="504" y="1177"/>
                  </a:lnTo>
                  <a:lnTo>
                    <a:pt x="0" y="303"/>
                  </a:lnTo>
                  <a:lnTo>
                    <a:pt x="247" y="446"/>
                  </a:lnTo>
                  <a:lnTo>
                    <a:pt x="247" y="0"/>
                  </a:lnTo>
                  <a:lnTo>
                    <a:pt x="1390" y="197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8"/>
            <p:cNvSpPr/>
            <p:nvPr/>
          </p:nvSpPr>
          <p:spPr>
            <a:xfrm>
              <a:off x="6595509" y="4677219"/>
              <a:ext cx="1495868" cy="862344"/>
            </a:xfrm>
            <a:custGeom>
              <a:gdLst>
                <a:gd name="connsiteX0" fmla="*/ 1488558 w 1488558"/>
                <a:gd name="connsiteY0" fmla="*/ 871869 h 871869"/>
                <a:gd name="connsiteX1" fmla="*/ 0 w 1488558"/>
                <a:gd name="connsiteY1" fmla="*/ 148855 h 871869"/>
                <a:gd name="connsiteX2" fmla="*/ 21265 w 1488558"/>
                <a:gd name="connsiteY2" fmla="*/ 0 h 871869"/>
                <a:gd name="connsiteX3" fmla="*/ 1488558 w 1488558"/>
                <a:gd name="connsiteY3" fmla="*/ 871869 h 871869"/>
                <a:gd name="connsiteX0-1" fmla="*/ 1491105 w 1491105"/>
                <a:gd name="connsiteY0-2" fmla="*/ 871869 h 871869"/>
                <a:gd name="connsiteX1-3" fmla="*/ 2547 w 1491105"/>
                <a:gd name="connsiteY1-4" fmla="*/ 148855 h 871869"/>
                <a:gd name="connsiteX2-5" fmla="*/ 0 w 1491105"/>
                <a:gd name="connsiteY2-6" fmla="*/ 0 h 871869"/>
                <a:gd name="connsiteX3-7" fmla="*/ 1491105 w 1491105"/>
                <a:gd name="connsiteY3-8" fmla="*/ 871869 h 871869"/>
                <a:gd name="connsiteX0-9" fmla="*/ 1510155 w 1510155"/>
                <a:gd name="connsiteY0-10" fmla="*/ 862344 h 862344"/>
                <a:gd name="connsiteX1-11" fmla="*/ 21597 w 1510155"/>
                <a:gd name="connsiteY1-12" fmla="*/ 139330 h 862344"/>
                <a:gd name="connsiteX2-13" fmla="*/ 0 w 1510155"/>
                <a:gd name="connsiteY2-14" fmla="*/ 0 h 862344"/>
                <a:gd name="connsiteX3-15" fmla="*/ 1510155 w 1510155"/>
                <a:gd name="connsiteY3-16" fmla="*/ 862344 h 862344"/>
                <a:gd name="connsiteX0-17" fmla="*/ 1495868 w 1495868"/>
                <a:gd name="connsiteY0-18" fmla="*/ 862344 h 862344"/>
                <a:gd name="connsiteX1-19" fmla="*/ 7310 w 1495868"/>
                <a:gd name="connsiteY1-20" fmla="*/ 139330 h 862344"/>
                <a:gd name="connsiteX2-21" fmla="*/ 0 w 1495868"/>
                <a:gd name="connsiteY2-22" fmla="*/ 0 h 862344"/>
                <a:gd name="connsiteX3-23" fmla="*/ 1495868 w 1495868"/>
                <a:gd name="connsiteY3-24" fmla="*/ 862344 h 862344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95868" h="862344">
                  <a:moveTo>
                    <a:pt x="1495868" y="862344"/>
                  </a:moveTo>
                  <a:lnTo>
                    <a:pt x="7310" y="139330"/>
                  </a:lnTo>
                  <a:lnTo>
                    <a:pt x="0" y="0"/>
                  </a:lnTo>
                  <a:lnTo>
                    <a:pt x="1495868" y="862344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9"/>
            <p:cNvSpPr/>
            <p:nvPr/>
          </p:nvSpPr>
          <p:spPr>
            <a:xfrm>
              <a:off x="4101786" y="4080521"/>
              <a:ext cx="1483795" cy="915508"/>
            </a:xfrm>
            <a:custGeom>
              <a:gdLst>
                <a:gd name="connsiteX0" fmla="*/ 0 w 1488558"/>
                <a:gd name="connsiteY0" fmla="*/ 925033 h 925033"/>
                <a:gd name="connsiteX1" fmla="*/ 1371600 w 1488558"/>
                <a:gd name="connsiteY1" fmla="*/ 0 h 925033"/>
                <a:gd name="connsiteX2" fmla="*/ 1488558 w 1488558"/>
                <a:gd name="connsiteY2" fmla="*/ 53163 h 925033"/>
                <a:gd name="connsiteX3" fmla="*/ 0 w 1488558"/>
                <a:gd name="connsiteY3" fmla="*/ 925033 h 925033"/>
                <a:gd name="connsiteX0-1" fmla="*/ 0 w 1488558"/>
                <a:gd name="connsiteY0-2" fmla="*/ 925033 h 925033"/>
                <a:gd name="connsiteX1-3" fmla="*/ 1371600 w 1488558"/>
                <a:gd name="connsiteY1-4" fmla="*/ 0 h 925033"/>
                <a:gd name="connsiteX2-5" fmla="*/ 1488558 w 1488558"/>
                <a:gd name="connsiteY2-6" fmla="*/ 53163 h 925033"/>
                <a:gd name="connsiteX3-7" fmla="*/ 0 w 1488558"/>
                <a:gd name="connsiteY3-8" fmla="*/ 925033 h 925033"/>
                <a:gd name="connsiteX0-9" fmla="*/ 0 w 1481414"/>
                <a:gd name="connsiteY0-10" fmla="*/ 925033 h 925033"/>
                <a:gd name="connsiteX1-11" fmla="*/ 1371600 w 1481414"/>
                <a:gd name="connsiteY1-12" fmla="*/ 0 h 925033"/>
                <a:gd name="connsiteX2-13" fmla="*/ 1481414 w 1481414"/>
                <a:gd name="connsiteY2-14" fmla="*/ 57926 h 925033"/>
                <a:gd name="connsiteX3-15" fmla="*/ 0 w 1481414"/>
                <a:gd name="connsiteY3-16" fmla="*/ 925033 h 925033"/>
                <a:gd name="connsiteX0-17" fmla="*/ 0 w 1476652"/>
                <a:gd name="connsiteY0-18" fmla="*/ 925033 h 925033"/>
                <a:gd name="connsiteX1-19" fmla="*/ 1371600 w 1476652"/>
                <a:gd name="connsiteY1-20" fmla="*/ 0 h 925033"/>
                <a:gd name="connsiteX2-21" fmla="*/ 1476652 w 1476652"/>
                <a:gd name="connsiteY2-22" fmla="*/ 60307 h 925033"/>
                <a:gd name="connsiteX3-23" fmla="*/ 0 w 1476652"/>
                <a:gd name="connsiteY3-24" fmla="*/ 925033 h 925033"/>
                <a:gd name="connsiteX0-25" fmla="*/ 0 w 1481414"/>
                <a:gd name="connsiteY0-26" fmla="*/ 925033 h 925033"/>
                <a:gd name="connsiteX1-27" fmla="*/ 1371600 w 1481414"/>
                <a:gd name="connsiteY1-28" fmla="*/ 0 h 925033"/>
                <a:gd name="connsiteX2-29" fmla="*/ 1481414 w 1481414"/>
                <a:gd name="connsiteY2-30" fmla="*/ 55545 h 925033"/>
                <a:gd name="connsiteX3-31" fmla="*/ 0 w 1481414"/>
                <a:gd name="connsiteY3-32" fmla="*/ 925033 h 925033"/>
                <a:gd name="connsiteX0-33" fmla="*/ 0 w 1476652"/>
                <a:gd name="connsiteY0-34" fmla="*/ 910746 h 910746"/>
                <a:gd name="connsiteX1-35" fmla="*/ 1366838 w 1476652"/>
                <a:gd name="connsiteY1-36" fmla="*/ 0 h 910746"/>
                <a:gd name="connsiteX2-37" fmla="*/ 1476652 w 1476652"/>
                <a:gd name="connsiteY2-38" fmla="*/ 55545 h 910746"/>
                <a:gd name="connsiteX3-39" fmla="*/ 0 w 1476652"/>
                <a:gd name="connsiteY3-40" fmla="*/ 910746 h 910746"/>
                <a:gd name="connsiteX0-41" fmla="*/ 0 w 1486177"/>
                <a:gd name="connsiteY0-42" fmla="*/ 922652 h 922652"/>
                <a:gd name="connsiteX1-43" fmla="*/ 1376363 w 1486177"/>
                <a:gd name="connsiteY1-44" fmla="*/ 0 h 922652"/>
                <a:gd name="connsiteX2-45" fmla="*/ 1486177 w 1486177"/>
                <a:gd name="connsiteY2-46" fmla="*/ 55545 h 922652"/>
                <a:gd name="connsiteX3-47" fmla="*/ 0 w 1486177"/>
                <a:gd name="connsiteY3-48" fmla="*/ 922652 h 922652"/>
                <a:gd name="connsiteX0-49" fmla="*/ 0 w 1490939"/>
                <a:gd name="connsiteY0-50" fmla="*/ 913127 h 913127"/>
                <a:gd name="connsiteX1-51" fmla="*/ 1381125 w 1490939"/>
                <a:gd name="connsiteY1-52" fmla="*/ 0 h 913127"/>
                <a:gd name="connsiteX2-53" fmla="*/ 1490939 w 1490939"/>
                <a:gd name="connsiteY2-54" fmla="*/ 55545 h 913127"/>
                <a:gd name="connsiteX3-55" fmla="*/ 0 w 1490939"/>
                <a:gd name="connsiteY3-56" fmla="*/ 913127 h 913127"/>
                <a:gd name="connsiteX0-57" fmla="*/ 0 w 1483795"/>
                <a:gd name="connsiteY0-58" fmla="*/ 915508 h 915508"/>
                <a:gd name="connsiteX1-59" fmla="*/ 1373981 w 1483795"/>
                <a:gd name="connsiteY1-60" fmla="*/ 0 h 915508"/>
                <a:gd name="connsiteX2-61" fmla="*/ 1483795 w 1483795"/>
                <a:gd name="connsiteY2-62" fmla="*/ 55545 h 915508"/>
                <a:gd name="connsiteX3-63" fmla="*/ 0 w 1483795"/>
                <a:gd name="connsiteY3-64" fmla="*/ 915508 h 915508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83795" h="915508">
                  <a:moveTo>
                    <a:pt x="0" y="915508"/>
                  </a:moveTo>
                  <a:lnTo>
                    <a:pt x="1373981" y="0"/>
                  </a:lnTo>
                  <a:lnTo>
                    <a:pt x="1483795" y="55545"/>
                  </a:lnTo>
                  <a:lnTo>
                    <a:pt x="0" y="91550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0"/>
            <p:cNvSpPr/>
            <p:nvPr/>
          </p:nvSpPr>
          <p:spPr>
            <a:xfrm>
              <a:off x="6581775" y="1787525"/>
              <a:ext cx="130175" cy="1730375"/>
            </a:xfrm>
            <a:custGeom>
              <a:gdLst>
                <a:gd name="connsiteX0" fmla="*/ 9525 w 130175"/>
                <a:gd name="connsiteY0" fmla="*/ 0 h 1730375"/>
                <a:gd name="connsiteX1" fmla="*/ 130175 w 130175"/>
                <a:gd name="connsiteY1" fmla="*/ 1689100 h 1730375"/>
                <a:gd name="connsiteX2" fmla="*/ 0 w 130175"/>
                <a:gd name="connsiteY2" fmla="*/ 1730375 h 1730375"/>
                <a:gd name="connsiteX3" fmla="*/ 9525 w 130175"/>
                <a:gd name="connsiteY3" fmla="*/ 0 h 17303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175" h="1730375">
                  <a:moveTo>
                    <a:pt x="9525" y="0"/>
                  </a:moveTo>
                  <a:lnTo>
                    <a:pt x="130175" y="1689100"/>
                  </a:lnTo>
                  <a:lnTo>
                    <a:pt x="0" y="1730375"/>
                  </a:lnTo>
                  <a:cubicBezTo>
                    <a:pt x="2117" y="1153583"/>
                    <a:pt x="4233" y="576792"/>
                    <a:pt x="9525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设计师MC：ID 29795607库_组合 11"/>
          <p:cNvGrpSpPr/>
          <p:nvPr>
            <p:custDataLst>
              <p:tags r:id="rId3"/>
            </p:custDataLst>
          </p:nvPr>
        </p:nvGrpSpPr>
        <p:grpSpPr>
          <a:xfrm>
            <a:off x="858520" y="2443620"/>
            <a:ext cx="10474960" cy="2570769"/>
            <a:chOff x="858520" y="2443620"/>
            <a:chExt cx="10474960" cy="2570769"/>
          </a:xfrm>
        </p:grpSpPr>
        <p:grpSp>
          <p:nvGrpSpPr>
            <p:cNvPr id="6" name="Group 12"/>
            <p:cNvGrpSpPr/>
            <p:nvPr/>
          </p:nvGrpSpPr>
          <p:grpSpPr>
            <a:xfrm>
              <a:off x="3562788" y="2466418"/>
              <a:ext cx="489858" cy="489858"/>
              <a:chOff x="1427243" y="1987229"/>
              <a:chExt cx="1016000" cy="1016000"/>
            </a:xfrm>
            <a:effectLst/>
          </p:grpSpPr>
          <p:sp>
            <p:nvSpPr>
              <p:cNvPr id="37" name="Oval 43"/>
              <p:cNvSpPr/>
              <p:nvPr/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44"/>
              <p:cNvSpPr/>
              <p:nvPr/>
            </p:nvSpPr>
            <p:spPr bwMode="auto">
              <a:xfrm>
                <a:off x="1748604" y="2300569"/>
                <a:ext cx="373276" cy="373276"/>
              </a:xfrm>
              <a:custGeom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13"/>
            <p:cNvGrpSpPr/>
            <p:nvPr/>
          </p:nvGrpSpPr>
          <p:grpSpPr>
            <a:xfrm>
              <a:off x="3562788" y="4205435"/>
              <a:ext cx="489858" cy="489858"/>
              <a:chOff x="1427243" y="3314803"/>
              <a:chExt cx="1016000" cy="1016000"/>
            </a:xfrm>
            <a:effectLst/>
          </p:grpSpPr>
          <p:sp>
            <p:nvSpPr>
              <p:cNvPr id="35" name="Oval 41"/>
              <p:cNvSpPr/>
              <p:nvPr/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42"/>
              <p:cNvSpPr/>
              <p:nvPr/>
            </p:nvSpPr>
            <p:spPr bwMode="auto">
              <a:xfrm>
                <a:off x="1754561" y="3643499"/>
                <a:ext cx="327256" cy="373276"/>
              </a:xfrm>
              <a:custGeom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Rectangle 14"/>
            <p:cNvSpPr/>
            <p:nvPr/>
          </p:nvSpPr>
          <p:spPr>
            <a:xfrm>
              <a:off x="858520" y="2443620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9" name="Rectangle 15"/>
            <p:cNvSpPr/>
            <p:nvPr/>
          </p:nvSpPr>
          <p:spPr>
            <a:xfrm>
              <a:off x="858520" y="2689841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smtClean="0">
                  <a:solidFill>
                    <a:schemeClr val="dk1">
                      <a:lumMod val="100000"/>
                    </a:schemeClr>
                  </a:solidFill>
                </a:rPr>
                <a:t>XXX请替换文字内容复制你的内容到此</a:t>
              </a: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0" name="Rectangle 16"/>
            <p:cNvSpPr/>
            <p:nvPr/>
          </p:nvSpPr>
          <p:spPr>
            <a:xfrm>
              <a:off x="858520" y="4232157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11" name="Rectangle 17"/>
            <p:cNvSpPr/>
            <p:nvPr/>
          </p:nvSpPr>
          <p:spPr>
            <a:xfrm>
              <a:off x="858520" y="4478378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smtClean="0">
                  <a:solidFill>
                    <a:schemeClr val="dk1">
                      <a:lumMod val="100000"/>
                    </a:schemeClr>
                  </a:solidFill>
                </a:rPr>
                <a:t>XXX请替换文字内容复制你的内容到此</a:t>
              </a: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12" name="Group 18"/>
            <p:cNvGrpSpPr/>
            <p:nvPr/>
          </p:nvGrpSpPr>
          <p:grpSpPr>
            <a:xfrm>
              <a:off x="8203336" y="4205435"/>
              <a:ext cx="489858" cy="489858"/>
              <a:chOff x="6262908" y="3314803"/>
              <a:chExt cx="1016000" cy="1016000"/>
            </a:xfrm>
            <a:effectLst/>
          </p:grpSpPr>
          <p:sp>
            <p:nvSpPr>
              <p:cNvPr id="28" name="Oval 34"/>
              <p:cNvSpPr/>
              <p:nvPr/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9" name="Group 35"/>
              <p:cNvGrpSpPr/>
              <p:nvPr/>
            </p:nvGrpSpPr>
            <p:grpSpPr>
              <a:xfrm>
                <a:off x="6582682" y="3643499"/>
                <a:ext cx="373277" cy="373278"/>
                <a:chExt cx="577" cy="574"/>
              </a:xfrm>
              <a:solidFill>
                <a:srgbClr val="FFFFFF"/>
              </a:solidFill>
            </p:grpSpPr>
            <p:sp>
              <p:nvSpPr>
                <p:cNvPr id="30" name="Freeform: Shape 36"/>
                <p:cNvSpPr/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37"/>
                <p:cNvSpPr/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38"/>
                <p:cNvSpPr/>
                <p:nvPr/>
              </p:nvSpPr>
              <p:spPr bwMode="auto">
                <a:xfrm>
                  <a:off x="0" y="0"/>
                  <a:ext cx="297" cy="289"/>
                </a:xfrm>
                <a:custGeom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39"/>
                <p:cNvSpPr/>
                <p:nvPr/>
              </p:nvSpPr>
              <p:spPr bwMode="auto">
                <a:xfrm>
                  <a:off x="0" y="328"/>
                  <a:ext cx="298" cy="246"/>
                </a:xfrm>
                <a:custGeom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40"/>
                <p:cNvSpPr/>
                <p:nvPr/>
              </p:nvSpPr>
              <p:spPr bwMode="auto">
                <a:xfrm>
                  <a:off x="240" y="0"/>
                  <a:ext cx="337" cy="385"/>
                </a:xfrm>
                <a:custGeom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Group 19"/>
            <p:cNvGrpSpPr/>
            <p:nvPr/>
          </p:nvGrpSpPr>
          <p:grpSpPr>
            <a:xfrm>
              <a:off x="8203336" y="2466418"/>
              <a:ext cx="489858" cy="489858"/>
              <a:chOff x="6262908" y="1987229"/>
              <a:chExt cx="1016000" cy="1016000"/>
            </a:xfrm>
            <a:effectLst/>
          </p:grpSpPr>
          <p:sp>
            <p:nvSpPr>
              <p:cNvPr id="18" name="Oval 24"/>
              <p:cNvSpPr/>
              <p:nvPr/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Group 25"/>
              <p:cNvGrpSpPr/>
              <p:nvPr/>
            </p:nvGrpSpPr>
            <p:grpSpPr>
              <a:xfrm>
                <a:off x="6581713" y="2281761"/>
                <a:ext cx="378392" cy="370722"/>
                <a:chExt cx="581" cy="573"/>
              </a:xfrm>
              <a:solidFill>
                <a:srgbClr val="FFFFFF"/>
              </a:solidFill>
            </p:grpSpPr>
            <p:sp>
              <p:nvSpPr>
                <p:cNvPr id="20" name="Freeform: Shape 26"/>
                <p:cNvSpPr/>
                <p:nvPr/>
              </p:nvSpPr>
              <p:spPr bwMode="auto">
                <a:xfrm>
                  <a:off x="256" y="0"/>
                  <a:ext cx="72" cy="181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Freeform: Shape 27"/>
                <p:cNvSpPr/>
                <p:nvPr/>
              </p:nvSpPr>
              <p:spPr bwMode="auto">
                <a:xfrm>
                  <a:off x="256" y="392"/>
                  <a:ext cx="72" cy="181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Freeform: Shape 28"/>
                <p:cNvSpPr/>
                <p:nvPr/>
              </p:nvSpPr>
              <p:spPr bwMode="auto">
                <a:xfrm>
                  <a:off x="400" y="248"/>
                  <a:ext cx="181" cy="72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Freeform: Shape 29"/>
                <p:cNvSpPr/>
                <p:nvPr/>
              </p:nvSpPr>
              <p:spPr bwMode="auto">
                <a:xfrm>
                  <a:off x="0" y="248"/>
                  <a:ext cx="181" cy="72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Freeform: Shape 30"/>
                <p:cNvSpPr/>
                <p:nvPr/>
              </p:nvSpPr>
              <p:spPr bwMode="auto">
                <a:xfrm>
                  <a:off x="352" y="64"/>
                  <a:ext cx="153" cy="153"/>
                </a:xfrm>
                <a:custGeom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Freeform: Shape 31"/>
                <p:cNvSpPr/>
                <p:nvPr/>
              </p:nvSpPr>
              <p:spPr bwMode="auto">
                <a:xfrm>
                  <a:off x="72" y="344"/>
                  <a:ext cx="153" cy="153"/>
                </a:xfrm>
                <a:custGeom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Freeform: Shape 32"/>
                <p:cNvSpPr/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Freeform: Shape 33"/>
                <p:cNvSpPr/>
                <p:nvPr/>
              </p:nvSpPr>
              <p:spPr bwMode="auto">
                <a:xfrm>
                  <a:off x="71" y="71"/>
                  <a:ext cx="154" cy="154"/>
                </a:xfrm>
                <a:custGeom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4" name="Rectangle 20"/>
            <p:cNvSpPr/>
            <p:nvPr/>
          </p:nvSpPr>
          <p:spPr>
            <a:xfrm>
              <a:off x="8746260" y="2443620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5" name="Rectangle 21"/>
            <p:cNvSpPr/>
            <p:nvPr/>
          </p:nvSpPr>
          <p:spPr>
            <a:xfrm>
              <a:off x="8746260" y="2689841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smtClean="0">
                  <a:solidFill>
                    <a:schemeClr val="dk1">
                      <a:lumMod val="100000"/>
                    </a:schemeClr>
                  </a:solidFill>
                </a:rPr>
                <a:t>XXX请替换文字内容复制你的内容到此</a:t>
              </a: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6" name="Rectangle 22"/>
            <p:cNvSpPr/>
            <p:nvPr/>
          </p:nvSpPr>
          <p:spPr>
            <a:xfrm>
              <a:off x="8746260" y="4232157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17" name="Rectangle 23"/>
            <p:cNvSpPr/>
            <p:nvPr/>
          </p:nvSpPr>
          <p:spPr>
            <a:xfrm>
              <a:off x="8746260" y="4478378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smtClean="0">
                  <a:solidFill>
                    <a:schemeClr val="dk1">
                      <a:lumMod val="100000"/>
                    </a:schemeClr>
                  </a:solidFill>
                </a:rPr>
                <a:t>XXX请替换文字内容复制你的内容到此</a:t>
              </a: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48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设计师MC：ID 29795607库_组合 1"/>
          <p:cNvGrpSpPr/>
          <p:nvPr>
            <p:custDataLst>
              <p:tags r:id="rId2"/>
            </p:custDataLst>
          </p:nvPr>
        </p:nvGrpSpPr>
        <p:grpSpPr>
          <a:xfrm>
            <a:off x="4460875" y="1910406"/>
            <a:ext cx="3256795" cy="2918413"/>
            <a:chOff x="4460875" y="1910406"/>
            <a:chExt cx="3256795" cy="2918413"/>
          </a:xfrm>
        </p:grpSpPr>
        <p:grpSp>
          <p:nvGrpSpPr>
            <p:cNvPr id="43" name="Group 4"/>
            <p:cNvGrpSpPr/>
            <p:nvPr/>
          </p:nvGrpSpPr>
          <p:grpSpPr>
            <a:xfrm>
              <a:off x="4460875" y="1910406"/>
              <a:ext cx="3256795" cy="2918413"/>
              <a:chOff x="4432036" y="2388521"/>
              <a:chExt cx="3327929" cy="2982159"/>
            </a:xfrm>
          </p:grpSpPr>
          <p:sp>
            <p:nvSpPr>
              <p:cNvPr id="46" name="Right Triangle 45"/>
              <p:cNvSpPr/>
              <p:nvPr/>
            </p:nvSpPr>
            <p:spPr>
              <a:xfrm rot="9000000">
                <a:off x="4729341" y="2388521"/>
                <a:ext cx="1608427" cy="1102924"/>
              </a:xfrm>
              <a:prstGeom prst="rtTriangle">
                <a:avLst/>
              </a:prstGeom>
              <a:gradFill>
                <a:gsLst>
                  <a:gs pos="95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19980000" scaled="0"/>
              </a:gra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Right Triangle 46"/>
              <p:cNvSpPr/>
              <p:nvPr/>
            </p:nvSpPr>
            <p:spPr>
              <a:xfrm rot="5400000">
                <a:off x="4179282" y="3327820"/>
                <a:ext cx="1608429" cy="1102921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Right Triangle 47"/>
              <p:cNvSpPr/>
              <p:nvPr/>
            </p:nvSpPr>
            <p:spPr>
              <a:xfrm rot="1638681">
                <a:off x="4740438" y="4247970"/>
                <a:ext cx="1608430" cy="1102924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Right Triangle 48"/>
              <p:cNvSpPr/>
              <p:nvPr/>
            </p:nvSpPr>
            <p:spPr>
              <a:xfrm rot="19790648">
                <a:off x="5893099" y="4267756"/>
                <a:ext cx="1608431" cy="1102924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Right Triangle 49"/>
              <p:cNvSpPr/>
              <p:nvPr/>
            </p:nvSpPr>
            <p:spPr>
              <a:xfrm rot="16200000">
                <a:off x="6404290" y="3340418"/>
                <a:ext cx="1608429" cy="1102921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Right Triangle 50"/>
              <p:cNvSpPr/>
              <p:nvPr/>
            </p:nvSpPr>
            <p:spPr>
              <a:xfrm rot="12445070">
                <a:off x="5872191" y="2424556"/>
                <a:ext cx="1608429" cy="1102921"/>
              </a:xfrm>
              <a:prstGeom prst="rtTriangle">
                <a:avLst/>
              </a:prstGeom>
              <a:solidFill>
                <a:schemeClr val="accent6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4" name="TextBox 5"/>
            <p:cNvSpPr txBox="1"/>
            <p:nvPr/>
          </p:nvSpPr>
          <p:spPr>
            <a:xfrm>
              <a:off x="5254331" y="3516400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45" name="Freeform: Shape 6"/>
            <p:cNvSpPr>
              <a:spLocks noChangeAspect="1"/>
            </p:cNvSpPr>
            <p:nvPr/>
          </p:nvSpPr>
          <p:spPr bwMode="auto">
            <a:xfrm>
              <a:off x="5754085" y="2646147"/>
              <a:ext cx="704999" cy="719506"/>
            </a:xfrm>
            <a:custGeom>
              <a:rect l="l" t="t" r="r" b="b"/>
              <a:pathLst>
                <a:path w="6400801" h="6400800">
                  <a:moveTo>
                    <a:pt x="2938779" y="4069139"/>
                  </a:moveTo>
                  <a:cubicBezTo>
                    <a:pt x="2956231" y="4067140"/>
                    <a:pt x="2974014" y="4067638"/>
                    <a:pt x="2991556" y="4070755"/>
                  </a:cubicBezTo>
                  <a:cubicBezTo>
                    <a:pt x="3014946" y="4074909"/>
                    <a:pt x="3037908" y="4083720"/>
                    <a:pt x="3059084" y="4097472"/>
                  </a:cubicBezTo>
                  <a:cubicBezTo>
                    <a:pt x="3143792" y="4152481"/>
                    <a:pt x="3167866" y="4265744"/>
                    <a:pt x="3112857" y="4350451"/>
                  </a:cubicBezTo>
                  <a:lnTo>
                    <a:pt x="2988352" y="4542172"/>
                  </a:lnTo>
                  <a:cubicBezTo>
                    <a:pt x="2933343" y="4626878"/>
                    <a:pt x="2820081" y="4650954"/>
                    <a:pt x="2735373" y="4595945"/>
                  </a:cubicBezTo>
                  <a:cubicBezTo>
                    <a:pt x="2650665" y="4540935"/>
                    <a:pt x="2626590" y="4427672"/>
                    <a:pt x="2681600" y="4342965"/>
                  </a:cubicBezTo>
                  <a:lnTo>
                    <a:pt x="2806105" y="4151244"/>
                  </a:lnTo>
                  <a:cubicBezTo>
                    <a:pt x="2837048" y="4103596"/>
                    <a:pt x="2886422" y="4075134"/>
                    <a:pt x="2938779" y="4069139"/>
                  </a:cubicBezTo>
                  <a:close/>
                  <a:moveTo>
                    <a:pt x="5599195" y="3955694"/>
                  </a:moveTo>
                  <a:lnTo>
                    <a:pt x="6310324" y="3955694"/>
                  </a:lnTo>
                  <a:cubicBezTo>
                    <a:pt x="5971594" y="5358821"/>
                    <a:pt x="4707682" y="6400800"/>
                    <a:pt x="3200402" y="6400800"/>
                  </a:cubicBezTo>
                  <a:cubicBezTo>
                    <a:pt x="1795855" y="6400800"/>
                    <a:pt x="602631" y="5496018"/>
                    <a:pt x="174768" y="4236478"/>
                  </a:cubicBezTo>
                  <a:lnTo>
                    <a:pt x="911006" y="4236478"/>
                  </a:lnTo>
                  <a:cubicBezTo>
                    <a:pt x="1303909" y="5108844"/>
                    <a:pt x="2181368" y="5715000"/>
                    <a:pt x="3200402" y="5715000"/>
                  </a:cubicBezTo>
                  <a:cubicBezTo>
                    <a:pt x="4325971" y="5715000"/>
                    <a:pt x="5278816" y="4975478"/>
                    <a:pt x="5599195" y="3955694"/>
                  </a:cubicBezTo>
                  <a:close/>
                  <a:moveTo>
                    <a:pt x="1486918" y="3748003"/>
                  </a:moveTo>
                  <a:cubicBezTo>
                    <a:pt x="1504370" y="3746005"/>
                    <a:pt x="1522154" y="3746503"/>
                    <a:pt x="1539696" y="3749619"/>
                  </a:cubicBezTo>
                  <a:cubicBezTo>
                    <a:pt x="1563086" y="3753774"/>
                    <a:pt x="1586048" y="3762584"/>
                    <a:pt x="1607224" y="3776337"/>
                  </a:cubicBezTo>
                  <a:cubicBezTo>
                    <a:pt x="1691932" y="3831346"/>
                    <a:pt x="1716006" y="3944609"/>
                    <a:pt x="1660997" y="4029316"/>
                  </a:cubicBezTo>
                  <a:lnTo>
                    <a:pt x="1536492" y="4221036"/>
                  </a:lnTo>
                  <a:cubicBezTo>
                    <a:pt x="1481483" y="4305744"/>
                    <a:pt x="1368220" y="4329819"/>
                    <a:pt x="1283513" y="4274809"/>
                  </a:cubicBezTo>
                  <a:cubicBezTo>
                    <a:pt x="1198805" y="4219799"/>
                    <a:pt x="1174730" y="4106537"/>
                    <a:pt x="1229740" y="4021829"/>
                  </a:cubicBezTo>
                  <a:lnTo>
                    <a:pt x="1354245" y="3830109"/>
                  </a:lnTo>
                  <a:cubicBezTo>
                    <a:pt x="1385188" y="3782461"/>
                    <a:pt x="1434563" y="3753997"/>
                    <a:pt x="1486918" y="3748003"/>
                  </a:cubicBezTo>
                  <a:close/>
                  <a:moveTo>
                    <a:pt x="2583225" y="3741166"/>
                  </a:moveTo>
                  <a:cubicBezTo>
                    <a:pt x="2600677" y="3739167"/>
                    <a:pt x="2618461" y="3739666"/>
                    <a:pt x="2636003" y="3742783"/>
                  </a:cubicBezTo>
                  <a:cubicBezTo>
                    <a:pt x="2659393" y="3746937"/>
                    <a:pt x="2682355" y="3755747"/>
                    <a:pt x="2703532" y="3769499"/>
                  </a:cubicBezTo>
                  <a:cubicBezTo>
                    <a:pt x="2788239" y="3824509"/>
                    <a:pt x="2812314" y="3937772"/>
                    <a:pt x="2757304" y="4022479"/>
                  </a:cubicBezTo>
                  <a:lnTo>
                    <a:pt x="2458493" y="4482607"/>
                  </a:lnTo>
                  <a:cubicBezTo>
                    <a:pt x="2403484" y="4567315"/>
                    <a:pt x="2290221" y="4591390"/>
                    <a:pt x="2205514" y="4536380"/>
                  </a:cubicBezTo>
                  <a:cubicBezTo>
                    <a:pt x="2120806" y="4481370"/>
                    <a:pt x="2096732" y="4368108"/>
                    <a:pt x="2151741" y="4283400"/>
                  </a:cubicBezTo>
                  <a:lnTo>
                    <a:pt x="2450552" y="3823272"/>
                  </a:lnTo>
                  <a:cubicBezTo>
                    <a:pt x="2481495" y="3775625"/>
                    <a:pt x="2530870" y="3747161"/>
                    <a:pt x="2583225" y="3741166"/>
                  </a:cubicBezTo>
                  <a:close/>
                  <a:moveTo>
                    <a:pt x="2180840" y="3483954"/>
                  </a:moveTo>
                  <a:cubicBezTo>
                    <a:pt x="2198293" y="3481957"/>
                    <a:pt x="2216075" y="3482455"/>
                    <a:pt x="2233618" y="3485571"/>
                  </a:cubicBezTo>
                  <a:cubicBezTo>
                    <a:pt x="2257008" y="3489726"/>
                    <a:pt x="2279970" y="3498537"/>
                    <a:pt x="2301147" y="3512288"/>
                  </a:cubicBezTo>
                  <a:cubicBezTo>
                    <a:pt x="2385854" y="3567298"/>
                    <a:pt x="2409929" y="3680560"/>
                    <a:pt x="2354918" y="3765268"/>
                  </a:cubicBezTo>
                  <a:lnTo>
                    <a:pt x="1956504" y="4378773"/>
                  </a:lnTo>
                  <a:cubicBezTo>
                    <a:pt x="1901495" y="4463479"/>
                    <a:pt x="1788232" y="4487555"/>
                    <a:pt x="1703524" y="4432545"/>
                  </a:cubicBezTo>
                  <a:cubicBezTo>
                    <a:pt x="1618818" y="4377535"/>
                    <a:pt x="1594743" y="4264272"/>
                    <a:pt x="1649752" y="4179565"/>
                  </a:cubicBezTo>
                  <a:lnTo>
                    <a:pt x="2048167" y="3566060"/>
                  </a:lnTo>
                  <a:cubicBezTo>
                    <a:pt x="2079109" y="3518413"/>
                    <a:pt x="2128484" y="3489950"/>
                    <a:pt x="2180840" y="3483954"/>
                  </a:cubicBezTo>
                  <a:close/>
                  <a:moveTo>
                    <a:pt x="1956920" y="2161748"/>
                  </a:moveTo>
                  <a:cubicBezTo>
                    <a:pt x="1979525" y="2163726"/>
                    <a:pt x="2001374" y="2174326"/>
                    <a:pt x="2017112" y="2193079"/>
                  </a:cubicBezTo>
                  <a:cubicBezTo>
                    <a:pt x="2046159" y="2227697"/>
                    <a:pt x="2044230" y="2277999"/>
                    <a:pt x="2013153" y="2309251"/>
                  </a:cubicBezTo>
                  <a:lnTo>
                    <a:pt x="2014245" y="2310464"/>
                  </a:lnTo>
                  <a:lnTo>
                    <a:pt x="2008427" y="2315176"/>
                  </a:lnTo>
                  <a:cubicBezTo>
                    <a:pt x="2007986" y="2316444"/>
                    <a:pt x="2007094" y="2317222"/>
                    <a:pt x="2006184" y="2317986"/>
                  </a:cubicBezTo>
                  <a:lnTo>
                    <a:pt x="1806882" y="2485219"/>
                  </a:lnTo>
                  <a:cubicBezTo>
                    <a:pt x="1704191" y="2599553"/>
                    <a:pt x="1697282" y="2774681"/>
                    <a:pt x="1797185" y="2898050"/>
                  </a:cubicBezTo>
                  <a:cubicBezTo>
                    <a:pt x="1908420" y="3035413"/>
                    <a:pt x="2109946" y="3056594"/>
                    <a:pt x="2247309" y="2945360"/>
                  </a:cubicBezTo>
                  <a:lnTo>
                    <a:pt x="2338616" y="2871422"/>
                  </a:lnTo>
                  <a:lnTo>
                    <a:pt x="2338630" y="2871437"/>
                  </a:lnTo>
                  <a:lnTo>
                    <a:pt x="2338945" y="2871156"/>
                  </a:lnTo>
                  <a:lnTo>
                    <a:pt x="2602621" y="2657635"/>
                  </a:lnTo>
                  <a:cubicBezTo>
                    <a:pt x="2608606" y="2652788"/>
                    <a:pt x="2614369" y="2647772"/>
                    <a:pt x="2618891" y="2641505"/>
                  </a:cubicBezTo>
                  <a:cubicBezTo>
                    <a:pt x="2716015" y="2580063"/>
                    <a:pt x="2827312" y="2544504"/>
                    <a:pt x="2944280" y="2540144"/>
                  </a:cubicBezTo>
                  <a:cubicBezTo>
                    <a:pt x="2997945" y="2538144"/>
                    <a:pt x="3049962" y="2542817"/>
                    <a:pt x="3099337" y="2555009"/>
                  </a:cubicBezTo>
                  <a:cubicBezTo>
                    <a:pt x="3099582" y="2554669"/>
                    <a:pt x="3099830" y="2554330"/>
                    <a:pt x="3099955" y="2553895"/>
                  </a:cubicBezTo>
                  <a:lnTo>
                    <a:pt x="3507123" y="2641827"/>
                  </a:lnTo>
                  <a:lnTo>
                    <a:pt x="3840287" y="2720589"/>
                  </a:lnTo>
                  <a:lnTo>
                    <a:pt x="3839574" y="2722689"/>
                  </a:lnTo>
                  <a:cubicBezTo>
                    <a:pt x="3918505" y="2742806"/>
                    <a:pt x="3992686" y="2774673"/>
                    <a:pt x="4059647" y="2818014"/>
                  </a:cubicBezTo>
                  <a:lnTo>
                    <a:pt x="4436081" y="3181533"/>
                  </a:lnTo>
                  <a:lnTo>
                    <a:pt x="4492118" y="3242741"/>
                  </a:lnTo>
                  <a:cubicBezTo>
                    <a:pt x="4502616" y="3245767"/>
                    <a:pt x="4510658" y="3252516"/>
                    <a:pt x="4518205" y="3260063"/>
                  </a:cubicBezTo>
                  <a:lnTo>
                    <a:pt x="5035468" y="3777326"/>
                  </a:lnTo>
                  <a:cubicBezTo>
                    <a:pt x="5106887" y="3848745"/>
                    <a:pt x="5106887" y="3964538"/>
                    <a:pt x="5035467" y="4035957"/>
                  </a:cubicBezTo>
                  <a:cubicBezTo>
                    <a:pt x="4964049" y="4107377"/>
                    <a:pt x="4848256" y="4107377"/>
                    <a:pt x="4776836" y="4035958"/>
                  </a:cubicBezTo>
                  <a:lnTo>
                    <a:pt x="4355415" y="3614535"/>
                  </a:lnTo>
                  <a:lnTo>
                    <a:pt x="4354368" y="3615620"/>
                  </a:lnTo>
                  <a:cubicBezTo>
                    <a:pt x="4331787" y="3604156"/>
                    <a:pt x="4303602" y="3608170"/>
                    <a:pt x="4284681" y="3627089"/>
                  </a:cubicBezTo>
                  <a:cubicBezTo>
                    <a:pt x="4267674" y="3644096"/>
                    <a:pt x="4262713" y="3668585"/>
                    <a:pt x="4272546" y="3688883"/>
                  </a:cubicBezTo>
                  <a:cubicBezTo>
                    <a:pt x="4293541" y="3697118"/>
                    <a:pt x="4312939" y="3710026"/>
                    <a:pt x="4329850" y="3726936"/>
                  </a:cubicBezTo>
                  <a:lnTo>
                    <a:pt x="4847114" y="4244199"/>
                  </a:lnTo>
                  <a:cubicBezTo>
                    <a:pt x="4918533" y="4315619"/>
                    <a:pt x="4918535" y="4431412"/>
                    <a:pt x="4847114" y="4502830"/>
                  </a:cubicBezTo>
                  <a:cubicBezTo>
                    <a:pt x="4775693" y="4574249"/>
                    <a:pt x="4659901" y="4574249"/>
                    <a:pt x="4588482" y="4502831"/>
                  </a:cubicBezTo>
                  <a:lnTo>
                    <a:pt x="4071219" y="3985568"/>
                  </a:lnTo>
                  <a:lnTo>
                    <a:pt x="4041024" y="3940095"/>
                  </a:lnTo>
                  <a:lnTo>
                    <a:pt x="4040360" y="3940782"/>
                  </a:lnTo>
                  <a:cubicBezTo>
                    <a:pt x="4017254" y="3924832"/>
                    <a:pt x="3985516" y="3927706"/>
                    <a:pt x="3964843" y="3948379"/>
                  </a:cubicBezTo>
                  <a:cubicBezTo>
                    <a:pt x="3944472" y="3968751"/>
                    <a:pt x="3941381" y="3999857"/>
                    <a:pt x="3957437" y="4022240"/>
                  </a:cubicBezTo>
                  <a:lnTo>
                    <a:pt x="4411220" y="4476023"/>
                  </a:lnTo>
                  <a:cubicBezTo>
                    <a:pt x="4482639" y="4547442"/>
                    <a:pt x="4482640" y="4663235"/>
                    <a:pt x="4411220" y="4734654"/>
                  </a:cubicBezTo>
                  <a:cubicBezTo>
                    <a:pt x="4339801" y="4806074"/>
                    <a:pt x="4224009" y="4806074"/>
                    <a:pt x="4152588" y="4734654"/>
                  </a:cubicBezTo>
                  <a:lnTo>
                    <a:pt x="3693759" y="4275824"/>
                  </a:lnTo>
                  <a:cubicBezTo>
                    <a:pt x="3674507" y="4266207"/>
                    <a:pt x="3651523" y="4271480"/>
                    <a:pt x="3635327" y="4287674"/>
                  </a:cubicBezTo>
                  <a:cubicBezTo>
                    <a:pt x="3616352" y="4306648"/>
                    <a:pt x="3612370" y="4334938"/>
                    <a:pt x="3624934" y="4356886"/>
                  </a:cubicBezTo>
                  <a:cubicBezTo>
                    <a:pt x="3635049" y="4359778"/>
                    <a:pt x="3642739" y="4366280"/>
                    <a:pt x="3649973" y="4373515"/>
                  </a:cubicBezTo>
                  <a:lnTo>
                    <a:pt x="3908605" y="4632146"/>
                  </a:lnTo>
                  <a:cubicBezTo>
                    <a:pt x="3980025" y="4703566"/>
                    <a:pt x="3980024" y="4819358"/>
                    <a:pt x="3908605" y="4890778"/>
                  </a:cubicBezTo>
                  <a:cubicBezTo>
                    <a:pt x="3837186" y="4962196"/>
                    <a:pt x="3721393" y="4962197"/>
                    <a:pt x="3649973" y="4890777"/>
                  </a:cubicBezTo>
                  <a:lnTo>
                    <a:pt x="3391342" y="4632145"/>
                  </a:lnTo>
                  <a:lnTo>
                    <a:pt x="3383755" y="4620718"/>
                  </a:lnTo>
                  <a:lnTo>
                    <a:pt x="3380889" y="4623684"/>
                  </a:lnTo>
                  <a:lnTo>
                    <a:pt x="3174745" y="4424613"/>
                  </a:lnTo>
                  <a:lnTo>
                    <a:pt x="3205723" y="4376911"/>
                  </a:lnTo>
                  <a:cubicBezTo>
                    <a:pt x="3288238" y="4249850"/>
                    <a:pt x="3252126" y="4079956"/>
                    <a:pt x="3125065" y="3997443"/>
                  </a:cubicBezTo>
                  <a:cubicBezTo>
                    <a:pt x="3050998" y="3949342"/>
                    <a:pt x="2962377" y="3941552"/>
                    <a:pt x="2885364" y="3969651"/>
                  </a:cubicBezTo>
                  <a:cubicBezTo>
                    <a:pt x="2904562" y="3864147"/>
                    <a:pt x="2860444" y="3752656"/>
                    <a:pt x="2764879" y="3690594"/>
                  </a:cubicBezTo>
                  <a:cubicBezTo>
                    <a:pt x="2675680" y="3632668"/>
                    <a:pt x="2565374" y="3633204"/>
                    <a:pt x="2479613" y="3683683"/>
                  </a:cubicBezTo>
                  <a:cubicBezTo>
                    <a:pt x="2491746" y="3584340"/>
                    <a:pt x="2447375" y="3482413"/>
                    <a:pt x="2357597" y="3424112"/>
                  </a:cubicBezTo>
                  <a:cubicBezTo>
                    <a:pt x="2230536" y="3341596"/>
                    <a:pt x="2060642" y="3377708"/>
                    <a:pt x="1978127" y="3504770"/>
                  </a:cubicBezTo>
                  <a:lnTo>
                    <a:pt x="1773143" y="3820415"/>
                  </a:lnTo>
                  <a:cubicBezTo>
                    <a:pt x="1771585" y="3822815"/>
                    <a:pt x="1770069" y="3825230"/>
                    <a:pt x="1769218" y="3828038"/>
                  </a:cubicBezTo>
                  <a:cubicBezTo>
                    <a:pt x="1752743" y="3768112"/>
                    <a:pt x="1714307" y="3714419"/>
                    <a:pt x="1658027" y="3677872"/>
                  </a:cubicBezTo>
                  <a:cubicBezTo>
                    <a:pt x="1530967" y="3595356"/>
                    <a:pt x="1361072" y="3631468"/>
                    <a:pt x="1278558" y="3758529"/>
                  </a:cubicBezTo>
                  <a:lnTo>
                    <a:pt x="1214041" y="3857878"/>
                  </a:lnTo>
                  <a:cubicBezTo>
                    <a:pt x="1129847" y="4012173"/>
                    <a:pt x="965736" y="4115631"/>
                    <a:pt x="777460" y="4115631"/>
                  </a:cubicBezTo>
                  <a:lnTo>
                    <a:pt x="770030" y="4114882"/>
                  </a:lnTo>
                  <a:lnTo>
                    <a:pt x="133314" y="4114882"/>
                  </a:lnTo>
                  <a:cubicBezTo>
                    <a:pt x="46334" y="3825273"/>
                    <a:pt x="0" y="3518249"/>
                    <a:pt x="0" y="3200402"/>
                  </a:cubicBezTo>
                  <a:cubicBezTo>
                    <a:pt x="-1" y="2981216"/>
                    <a:pt x="22034" y="2767175"/>
                    <a:pt x="64130" y="2560401"/>
                  </a:cubicBezTo>
                  <a:lnTo>
                    <a:pt x="1002249" y="2560400"/>
                  </a:lnTo>
                  <a:lnTo>
                    <a:pt x="1891037" y="2183134"/>
                  </a:lnTo>
                  <a:lnTo>
                    <a:pt x="1892205" y="2182154"/>
                  </a:lnTo>
                  <a:cubicBezTo>
                    <a:pt x="1910959" y="2166416"/>
                    <a:pt x="1934318" y="2159770"/>
                    <a:pt x="1956920" y="2161748"/>
                  </a:cubicBezTo>
                  <a:close/>
                  <a:moveTo>
                    <a:pt x="3656858" y="1633115"/>
                  </a:moveTo>
                  <a:cubicBezTo>
                    <a:pt x="3684170" y="1634110"/>
                    <a:pt x="3710479" y="1635996"/>
                    <a:pt x="3735468" y="1640302"/>
                  </a:cubicBezTo>
                  <a:cubicBezTo>
                    <a:pt x="3736801" y="1640168"/>
                    <a:pt x="3738134" y="1640167"/>
                    <a:pt x="3739468" y="1640167"/>
                  </a:cubicBezTo>
                  <a:cubicBezTo>
                    <a:pt x="4305222" y="1640169"/>
                    <a:pt x="4816641" y="1846440"/>
                    <a:pt x="5181704" y="2180522"/>
                  </a:cubicBezTo>
                  <a:lnTo>
                    <a:pt x="5182750" y="2177646"/>
                  </a:lnTo>
                  <a:cubicBezTo>
                    <a:pt x="5259259" y="2244293"/>
                    <a:pt x="5359072" y="2283923"/>
                    <a:pt x="5468110" y="2284801"/>
                  </a:cubicBezTo>
                  <a:lnTo>
                    <a:pt x="5467703" y="2285921"/>
                  </a:lnTo>
                  <a:lnTo>
                    <a:pt x="6267485" y="2285921"/>
                  </a:lnTo>
                  <a:cubicBezTo>
                    <a:pt x="6354465" y="2575530"/>
                    <a:pt x="6400801" y="2882555"/>
                    <a:pt x="6400801" y="3200402"/>
                  </a:cubicBezTo>
                  <a:cubicBezTo>
                    <a:pt x="6400800" y="3419588"/>
                    <a:pt x="6378766" y="3633626"/>
                    <a:pt x="6336672" y="3840401"/>
                  </a:cubicBezTo>
                  <a:lnTo>
                    <a:pt x="5704421" y="3840400"/>
                  </a:lnTo>
                  <a:lnTo>
                    <a:pt x="5517569" y="3840400"/>
                  </a:lnTo>
                  <a:cubicBezTo>
                    <a:pt x="5516068" y="3840851"/>
                    <a:pt x="5514564" y="3840855"/>
                    <a:pt x="5513058" y="3840856"/>
                  </a:cubicBezTo>
                  <a:cubicBezTo>
                    <a:pt x="5346942" y="3840856"/>
                    <a:pt x="5196620" y="3773228"/>
                    <a:pt x="5088259" y="3663870"/>
                  </a:cubicBezTo>
                  <a:lnTo>
                    <a:pt x="5088088" y="3664207"/>
                  </a:lnTo>
                  <a:lnTo>
                    <a:pt x="4240840" y="2816960"/>
                  </a:lnTo>
                  <a:cubicBezTo>
                    <a:pt x="4240396" y="2817661"/>
                    <a:pt x="4239784" y="2818172"/>
                    <a:pt x="4239171" y="2818678"/>
                  </a:cubicBezTo>
                  <a:cubicBezTo>
                    <a:pt x="4135954" y="2720312"/>
                    <a:pt x="4008137" y="2648478"/>
                    <a:pt x="3866360" y="2610767"/>
                  </a:cubicBezTo>
                  <a:lnTo>
                    <a:pt x="3866992" y="2608888"/>
                  </a:lnTo>
                  <a:lnTo>
                    <a:pt x="3535264" y="2526178"/>
                  </a:lnTo>
                  <a:lnTo>
                    <a:pt x="3130135" y="2432647"/>
                  </a:lnTo>
                  <a:cubicBezTo>
                    <a:pt x="3130024" y="2433039"/>
                    <a:pt x="3129793" y="2433339"/>
                    <a:pt x="3129562" y="2433637"/>
                  </a:cubicBezTo>
                  <a:cubicBezTo>
                    <a:pt x="3080383" y="2420910"/>
                    <a:pt x="3028848" y="2414912"/>
                    <a:pt x="2975908" y="2414912"/>
                  </a:cubicBezTo>
                  <a:cubicBezTo>
                    <a:pt x="2811943" y="2414912"/>
                    <a:pt x="2661415" y="2472455"/>
                    <a:pt x="2545396" y="2570876"/>
                  </a:cubicBezTo>
                  <a:lnTo>
                    <a:pt x="2543573" y="2569717"/>
                  </a:lnTo>
                  <a:lnTo>
                    <a:pt x="2193720" y="2853022"/>
                  </a:lnTo>
                  <a:cubicBezTo>
                    <a:pt x="2105416" y="2924529"/>
                    <a:pt x="1975860" y="2910914"/>
                    <a:pt x="1904353" y="2822609"/>
                  </a:cubicBezTo>
                  <a:cubicBezTo>
                    <a:pt x="1832844" y="2734303"/>
                    <a:pt x="1846461" y="2604750"/>
                    <a:pt x="1934767" y="2533243"/>
                  </a:cubicBezTo>
                  <a:lnTo>
                    <a:pt x="2350832" y="2196320"/>
                  </a:lnTo>
                  <a:lnTo>
                    <a:pt x="2704088" y="1899903"/>
                  </a:lnTo>
                  <a:cubicBezTo>
                    <a:pt x="2709938" y="1893802"/>
                    <a:pt x="2716509" y="1888323"/>
                    <a:pt x="2723713" y="1883435"/>
                  </a:cubicBezTo>
                  <a:lnTo>
                    <a:pt x="2732397" y="1876148"/>
                  </a:lnTo>
                  <a:lnTo>
                    <a:pt x="2741152" y="1870710"/>
                  </a:lnTo>
                  <a:cubicBezTo>
                    <a:pt x="2794071" y="1830023"/>
                    <a:pt x="2859630" y="1794650"/>
                    <a:pt x="2933347" y="1767819"/>
                  </a:cubicBezTo>
                  <a:lnTo>
                    <a:pt x="3001298" y="1748265"/>
                  </a:lnTo>
                  <a:cubicBezTo>
                    <a:pt x="3071697" y="1720366"/>
                    <a:pt x="3148660" y="1697120"/>
                    <a:pt x="3229866" y="1678372"/>
                  </a:cubicBezTo>
                  <a:cubicBezTo>
                    <a:pt x="3383705" y="1642856"/>
                    <a:pt x="3530928" y="1628523"/>
                    <a:pt x="3656858" y="1633115"/>
                  </a:cubicBezTo>
                  <a:close/>
                  <a:moveTo>
                    <a:pt x="3200402" y="0"/>
                  </a:moveTo>
                  <a:cubicBezTo>
                    <a:pt x="4604889" y="0"/>
                    <a:pt x="5798071" y="904705"/>
                    <a:pt x="6225978" y="2164162"/>
                  </a:cubicBezTo>
                  <a:lnTo>
                    <a:pt x="5489721" y="2164162"/>
                  </a:lnTo>
                  <a:cubicBezTo>
                    <a:pt x="5096787" y="1291881"/>
                    <a:pt x="4219373" y="685800"/>
                    <a:pt x="3200402" y="685800"/>
                  </a:cubicBezTo>
                  <a:cubicBezTo>
                    <a:pt x="2074893" y="685800"/>
                    <a:pt x="1122090" y="1425244"/>
                    <a:pt x="801668" y="2444946"/>
                  </a:cubicBezTo>
                  <a:lnTo>
                    <a:pt x="90517" y="2444946"/>
                  </a:lnTo>
                  <a:cubicBezTo>
                    <a:pt x="429306" y="1041901"/>
                    <a:pt x="1693180" y="0"/>
                    <a:pt x="3200402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3" name="千图设计师MC：ID 29795607库_组合 52"/>
          <p:cNvGrpSpPr/>
          <p:nvPr>
            <p:custDataLst>
              <p:tags r:id="rId3"/>
            </p:custDataLst>
          </p:nvPr>
        </p:nvGrpSpPr>
        <p:grpSpPr>
          <a:xfrm>
            <a:off x="7774316" y="2287544"/>
            <a:ext cx="3698283" cy="804640"/>
            <a:chOff x="7774316" y="2287544"/>
            <a:chExt cx="3698283" cy="804640"/>
          </a:xfrm>
        </p:grpSpPr>
        <p:sp>
          <p:nvSpPr>
            <p:cNvPr id="5" name="Oval 7"/>
            <p:cNvSpPr/>
            <p:nvPr/>
          </p:nvSpPr>
          <p:spPr>
            <a:xfrm>
              <a:off x="7774316" y="2405579"/>
              <a:ext cx="672318" cy="6723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Group 8"/>
            <p:cNvGrpSpPr/>
            <p:nvPr/>
          </p:nvGrpSpPr>
          <p:grpSpPr>
            <a:xfrm>
              <a:off x="7939769" y="2570739"/>
              <a:ext cx="341411" cy="341995"/>
              <a:chOff x="9145588" y="4435475"/>
              <a:chExt cx="464344" cy="465138"/>
            </a:xfrm>
            <a:solidFill>
              <a:schemeClr val="bg1">
                <a:lumMod val="95000"/>
              </a:schemeClr>
            </a:solidFill>
          </p:grpSpPr>
          <p:sp>
            <p:nvSpPr>
              <p:cNvPr id="34" name="Freeform: Shape 36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7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38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39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40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41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42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43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44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8489751" y="2287544"/>
              <a:ext cx="2982848" cy="804640"/>
              <a:chOff x="2316564" y="2455555"/>
              <a:chExt cx="3352800" cy="904437"/>
            </a:xfrm>
          </p:grpSpPr>
          <p:sp>
            <p:nvSpPr>
              <p:cNvPr id="29" name="TextBox 31"/>
              <p:cNvSpPr txBox="1"/>
              <p:nvPr/>
            </p:nvSpPr>
            <p:spPr>
              <a:xfrm>
                <a:off x="2321169" y="2455555"/>
                <a:ext cx="1245417" cy="41513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200" b="1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30" name="Rectangle 32"/>
              <p:cNvSpPr/>
              <p:nvPr/>
            </p:nvSpPr>
            <p:spPr>
              <a:xfrm>
                <a:off x="2316564" y="2737283"/>
                <a:ext cx="3352800" cy="62270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请替换文字内容复制你的内容到此</a:t>
                </a:r>
                <a:br>
                  <a:rPr lang="zh-CN" altLang="en-US" sz="1000"/>
                </a:br>
                <a:r>
                  <a:rPr lang="zh-CN" altLang="en-US" sz="1000" smtClean="0"/>
                  <a:t>XXX请替换文字内容复制你的内容到此</a:t>
                </a:r>
                <a:endParaRPr lang="zh-CN" altLang="en-US" sz="1000"/>
              </a:p>
            </p:txBody>
          </p:sp>
        </p:grpSp>
      </p:grpSp>
      <p:grpSp>
        <p:nvGrpSpPr>
          <p:cNvPr id="52" name="千图设计师MC：ID 29795607库_组合 51"/>
          <p:cNvGrpSpPr/>
          <p:nvPr>
            <p:custDataLst>
              <p:tags r:id="rId4"/>
            </p:custDataLst>
          </p:nvPr>
        </p:nvGrpSpPr>
        <p:grpSpPr>
          <a:xfrm>
            <a:off x="719401" y="3398657"/>
            <a:ext cx="3698576" cy="804640"/>
            <a:chOff x="719401" y="3398657"/>
            <a:chExt cx="3698576" cy="804640"/>
          </a:xfrm>
        </p:grpSpPr>
        <p:sp>
          <p:nvSpPr>
            <p:cNvPr id="10" name="Oval 12"/>
            <p:cNvSpPr/>
            <p:nvPr/>
          </p:nvSpPr>
          <p:spPr>
            <a:xfrm flipH="1">
              <a:off x="3745659" y="3516400"/>
              <a:ext cx="672318" cy="67231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13"/>
            <p:cNvGrpSpPr/>
            <p:nvPr/>
          </p:nvGrpSpPr>
          <p:grpSpPr>
            <a:xfrm flipH="1">
              <a:off x="3911112" y="3682145"/>
              <a:ext cx="341411" cy="341411"/>
              <a:chOff x="4439444" y="2582069"/>
              <a:chExt cx="464344" cy="464344"/>
            </a:xfrm>
            <a:solidFill>
              <a:schemeClr val="bg1">
                <a:lumMod val="95000"/>
              </a:schemeClr>
            </a:solidFill>
          </p:grpSpPr>
          <p:sp>
            <p:nvSpPr>
              <p:cNvPr id="26" name="Freeform: Shape 28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29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30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14"/>
            <p:cNvGrpSpPr/>
            <p:nvPr/>
          </p:nvGrpSpPr>
          <p:grpSpPr>
            <a:xfrm flipH="1">
              <a:off x="719401" y="3398657"/>
              <a:ext cx="2982848" cy="804640"/>
              <a:chOff x="2316564" y="2455555"/>
              <a:chExt cx="3352800" cy="904437"/>
            </a:xfrm>
          </p:grpSpPr>
          <p:sp>
            <p:nvSpPr>
              <p:cNvPr id="24" name="TextBox 26"/>
              <p:cNvSpPr txBox="1"/>
              <p:nvPr/>
            </p:nvSpPr>
            <p:spPr>
              <a:xfrm>
                <a:off x="2321168" y="2455555"/>
                <a:ext cx="1245417" cy="41513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r"/>
                <a:r>
                  <a:rPr lang="zh-CN" altLang="en-US" sz="1200" b="1">
                    <a:solidFill>
                      <a:schemeClr val="accent5"/>
                    </a:solidFill>
                  </a:rPr>
                  <a:t>输入标题文本</a:t>
                </a:r>
              </a:p>
            </p:txBody>
          </p:sp>
          <p:sp>
            <p:nvSpPr>
              <p:cNvPr id="25" name="Rectangle 27"/>
              <p:cNvSpPr/>
              <p:nvPr/>
            </p:nvSpPr>
            <p:spPr>
              <a:xfrm>
                <a:off x="2316564" y="2737283"/>
                <a:ext cx="3352800" cy="62270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请替换文字内容复制你的内容到此</a:t>
                </a:r>
                <a:br>
                  <a:rPr lang="zh-CN" altLang="en-US" sz="1000"/>
                </a:br>
                <a:r>
                  <a:rPr lang="zh-CN" altLang="en-US" sz="1000" smtClean="0"/>
                  <a:t>XXX请替换文字内容复制你的内容到此</a:t>
                </a:r>
                <a:endParaRPr lang="zh-CN" altLang="en-US" sz="1000"/>
              </a:p>
            </p:txBody>
          </p:sp>
        </p:grpSp>
      </p:grpSp>
      <p:grpSp>
        <p:nvGrpSpPr>
          <p:cNvPr id="54" name="千图设计师MC：ID 29795607库_组合 53"/>
          <p:cNvGrpSpPr/>
          <p:nvPr>
            <p:custDataLst>
              <p:tags r:id="rId5"/>
            </p:custDataLst>
          </p:nvPr>
        </p:nvGrpSpPr>
        <p:grpSpPr>
          <a:xfrm>
            <a:off x="7774830" y="3398657"/>
            <a:ext cx="3697769" cy="804640"/>
            <a:chOff x="7774830" y="3398657"/>
            <a:chExt cx="3697769" cy="804640"/>
          </a:xfrm>
        </p:grpSpPr>
        <p:sp>
          <p:nvSpPr>
            <p:cNvPr id="7" name="Oval 9"/>
            <p:cNvSpPr/>
            <p:nvPr/>
          </p:nvSpPr>
          <p:spPr>
            <a:xfrm>
              <a:off x="7774830" y="3507635"/>
              <a:ext cx="672318" cy="67231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7940001" y="3687396"/>
              <a:ext cx="341996" cy="287720"/>
              <a:chOff x="5368132" y="2625725"/>
              <a:chExt cx="465138" cy="391319"/>
            </a:xfrm>
            <a:solidFill>
              <a:schemeClr val="bg1">
                <a:lumMod val="95000"/>
              </a:schemeClr>
            </a:solidFill>
          </p:grpSpPr>
          <p:sp>
            <p:nvSpPr>
              <p:cNvPr id="31" name="Freeform: Shape 33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4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35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15"/>
            <p:cNvGrpSpPr/>
            <p:nvPr/>
          </p:nvGrpSpPr>
          <p:grpSpPr>
            <a:xfrm>
              <a:off x="8489751" y="3398657"/>
              <a:ext cx="2982848" cy="804640"/>
              <a:chOff x="2316564" y="2455555"/>
              <a:chExt cx="3352800" cy="904437"/>
            </a:xfrm>
          </p:grpSpPr>
          <p:sp>
            <p:nvSpPr>
              <p:cNvPr id="22" name="TextBox 24"/>
              <p:cNvSpPr txBox="1"/>
              <p:nvPr/>
            </p:nvSpPr>
            <p:spPr>
              <a:xfrm>
                <a:off x="2321169" y="2455555"/>
                <a:ext cx="1245417" cy="41513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200" b="1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23" name="Rectangle 25"/>
              <p:cNvSpPr/>
              <p:nvPr/>
            </p:nvSpPr>
            <p:spPr>
              <a:xfrm>
                <a:off x="2316564" y="2737283"/>
                <a:ext cx="3352800" cy="62270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请替换文字内容复制你的内容到此</a:t>
                </a:r>
                <a:br>
                  <a:rPr lang="zh-CN" altLang="en-US" sz="1000"/>
                </a:br>
                <a:r>
                  <a:rPr lang="zh-CN" altLang="en-US" sz="1000" smtClean="0"/>
                  <a:t>XXX请替换文字内容复制你的内容到此</a:t>
                </a:r>
                <a:endParaRPr lang="zh-CN" altLang="en-US" sz="1000"/>
              </a:p>
            </p:txBody>
          </p:sp>
        </p:grpSp>
      </p:grpSp>
      <p:grpSp>
        <p:nvGrpSpPr>
          <p:cNvPr id="2" name="千图设计师MC：ID 29795607库_组合 1"/>
          <p:cNvGrpSpPr/>
          <p:nvPr>
            <p:custDataLst>
              <p:tags r:id="rId6"/>
            </p:custDataLst>
          </p:nvPr>
        </p:nvGrpSpPr>
        <p:grpSpPr>
          <a:xfrm>
            <a:off x="738593" y="2287545"/>
            <a:ext cx="3700103" cy="820606"/>
            <a:chOff x="738593" y="2287545"/>
            <a:chExt cx="3700103" cy="820606"/>
          </a:xfrm>
        </p:grpSpPr>
        <p:sp>
          <p:nvSpPr>
            <p:cNvPr id="14" name="Oval 16"/>
            <p:cNvSpPr/>
            <p:nvPr/>
          </p:nvSpPr>
          <p:spPr>
            <a:xfrm flipH="1">
              <a:off x="3766378" y="2400904"/>
              <a:ext cx="672318" cy="67231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7"/>
            <p:cNvGrpSpPr/>
            <p:nvPr/>
          </p:nvGrpSpPr>
          <p:grpSpPr>
            <a:xfrm flipH="1">
              <a:off x="3985232" y="2566065"/>
              <a:ext cx="234611" cy="341995"/>
              <a:chOff x="3582988" y="3510757"/>
              <a:chExt cx="319088" cy="465138"/>
            </a:xfrm>
            <a:solidFill>
              <a:schemeClr val="bg1">
                <a:lumMod val="95000"/>
              </a:schemeClr>
            </a:solidFill>
          </p:grpSpPr>
          <p:sp>
            <p:nvSpPr>
              <p:cNvPr id="20" name="Freeform: Shape 22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23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18"/>
            <p:cNvGrpSpPr/>
            <p:nvPr/>
          </p:nvGrpSpPr>
          <p:grpSpPr>
            <a:xfrm flipH="1">
              <a:off x="738593" y="2287545"/>
              <a:ext cx="2982848" cy="820606"/>
              <a:chOff x="2316564" y="2455555"/>
              <a:chExt cx="3352800" cy="922383"/>
            </a:xfrm>
          </p:grpSpPr>
          <p:sp>
            <p:nvSpPr>
              <p:cNvPr id="18" name="TextBox 20"/>
              <p:cNvSpPr txBox="1"/>
              <p:nvPr/>
            </p:nvSpPr>
            <p:spPr>
              <a:xfrm>
                <a:off x="2321168" y="2455555"/>
                <a:ext cx="1245417" cy="41513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r"/>
                <a:r>
                  <a:rPr lang="zh-CN" altLang="en-US" sz="1200" b="1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19" name="Rectangle 21"/>
              <p:cNvSpPr/>
              <p:nvPr/>
            </p:nvSpPr>
            <p:spPr>
              <a:xfrm>
                <a:off x="2316564" y="2737283"/>
                <a:ext cx="3352800" cy="64065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请替换文字内容复制你的内容到此</a:t>
                </a:r>
                <a:br>
                  <a:rPr lang="zh-CN" altLang="en-US" sz="1000"/>
                </a:br>
                <a:r>
                  <a:rPr lang="zh-CN" altLang="en-US" sz="1000" smtClean="0"/>
                  <a:t>XXX请替换文字内容复制你的内容到此</a:t>
                </a:r>
                <a:endParaRPr lang="zh-CN" altLang="en-US" sz="1000"/>
              </a:p>
            </p:txBody>
          </p:sp>
        </p:grpSp>
      </p:grpSp>
      <p:sp>
        <p:nvSpPr>
          <p:cNvPr id="17" name="千图设计师MC：ID 29795607库_矩形 19"/>
          <p:cNvSpPr/>
          <p:nvPr>
            <p:custDataLst>
              <p:tags r:id="rId7"/>
            </p:custDataLst>
          </p:nvPr>
        </p:nvSpPr>
        <p:spPr>
          <a:xfrm>
            <a:off x="705939" y="5197275"/>
            <a:ext cx="10766659" cy="919363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/>
              <a:t>请替换文字内容复制你的内容到此</a:t>
            </a:r>
            <a:r>
              <a:rPr lang="zh-CN" altLang="en-US" sz="1000" smtClean="0"/>
              <a:t>XXX请替换文字内容复制你的内容到此如</a:t>
            </a:r>
            <a:r>
              <a:rPr lang="zh-CN" altLang="en-US" sz="1000"/>
              <a:t>需更改请在（设置形状格式）菜单下（文本选项）中调整</a:t>
            </a:r>
          </a:p>
        </p:txBody>
      </p:sp>
      <p:sp>
        <p:nvSpPr>
          <p:cNvPr id="55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千图设计师MC：ID 29795607库_Rectangle: Rounded Corners 1"/>
          <p:cNvSpPr/>
          <p:nvPr>
            <p:custDataLst>
              <p:tags r:id="rId2"/>
            </p:custDataLst>
          </p:nvPr>
        </p:nvSpPr>
        <p:spPr>
          <a:xfrm rot="2700000">
            <a:off x="5138057" y="2471057"/>
            <a:ext cx="1915886" cy="191588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千图设计师MC：ID 29795607库_Freeform: Shape 20"/>
          <p:cNvSpPr/>
          <p:nvPr>
            <p:custDataLst>
              <p:tags r:id="rId3"/>
            </p:custDataLst>
          </p:nvPr>
        </p:nvSpPr>
        <p:spPr bwMode="auto">
          <a:xfrm>
            <a:off x="5601816" y="2971801"/>
            <a:ext cx="988368" cy="914398"/>
          </a:xfrm>
          <a:custGeom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2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7" name="千图设计师MC：ID 29795607库_组合 26"/>
          <p:cNvGrpSpPr/>
          <p:nvPr>
            <p:custDataLst>
              <p:tags r:id="rId4"/>
            </p:custDataLst>
          </p:nvPr>
        </p:nvGrpSpPr>
        <p:grpSpPr>
          <a:xfrm>
            <a:off x="6545860" y="1371600"/>
            <a:ext cx="4442290" cy="1600200"/>
            <a:chOff x="6545860" y="1371600"/>
            <a:chExt cx="4442290" cy="1600200"/>
          </a:xfrm>
        </p:grpSpPr>
        <p:sp>
          <p:nvSpPr>
            <p:cNvPr id="23" name="Arrow: Chevron 2"/>
            <p:cNvSpPr/>
            <p:nvPr/>
          </p:nvSpPr>
          <p:spPr>
            <a:xfrm rot="5400000">
              <a:off x="6545860" y="1371600"/>
              <a:ext cx="1600200" cy="1600200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Group 11"/>
            <p:cNvGrpSpPr/>
            <p:nvPr/>
          </p:nvGrpSpPr>
          <p:grpSpPr>
            <a:xfrm>
              <a:off x="8530821" y="1391438"/>
              <a:ext cx="2457329" cy="897321"/>
              <a:chOff x="8268607" y="3017352"/>
              <a:chExt cx="2457329" cy="897321"/>
            </a:xfrm>
          </p:grpSpPr>
          <p:sp>
            <p:nvSpPr>
              <p:cNvPr id="18" name="TextBox 12"/>
              <p:cNvSpPr txBox="1"/>
              <p:nvPr/>
            </p:nvSpPr>
            <p:spPr>
              <a:xfrm>
                <a:off x="8268607" y="33251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50"/>
                  <a:t>请替换文字内容复制你的内容到此</a:t>
                </a:r>
                <a:br>
                  <a:rPr lang="zh-CN" altLang="en-US" sz="1050"/>
                </a:br>
                <a:r>
                  <a:rPr lang="zh-CN" altLang="en-US" sz="1050" smtClean="0"/>
                  <a:t>XXX请替换文字内容复制你的内容到此</a:t>
                </a:r>
                <a:endParaRPr lang="zh-CN" altLang="en-US" sz="1050"/>
              </a:p>
            </p:txBody>
          </p:sp>
          <p:sp>
            <p:nvSpPr>
              <p:cNvPr id="19" name="Rectangle 13"/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defTabSz="913765">
                  <a:defRPr/>
                </a:pPr>
                <a:r>
                  <a:rPr lang="zh-CN" altLang="en-US" b="1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10" name="Freeform: Shape 29"/>
            <p:cNvSpPr/>
            <p:nvPr/>
          </p:nvSpPr>
          <p:spPr bwMode="auto">
            <a:xfrm>
              <a:off x="7130155" y="1431385"/>
              <a:ext cx="431610" cy="371359"/>
            </a:xfrm>
            <a:custGeom>
              <a:gdLst>
                <a:gd name="connsiteX0" fmla="*/ 181524 w 337647"/>
                <a:gd name="connsiteY0" fmla="*/ 231775 h 290513"/>
                <a:gd name="connsiteX1" fmla="*/ 190749 w 337647"/>
                <a:gd name="connsiteY1" fmla="*/ 236996 h 290513"/>
                <a:gd name="connsiteX2" fmla="*/ 205246 w 337647"/>
                <a:gd name="connsiteY2" fmla="*/ 239607 h 290513"/>
                <a:gd name="connsiteX3" fmla="*/ 222379 w 337647"/>
                <a:gd name="connsiteY3" fmla="*/ 235691 h 290513"/>
                <a:gd name="connsiteX4" fmla="*/ 243466 w 337647"/>
                <a:gd name="connsiteY4" fmla="*/ 247439 h 290513"/>
                <a:gd name="connsiteX5" fmla="*/ 261917 w 337647"/>
                <a:gd name="connsiteY5" fmla="*/ 252660 h 290513"/>
                <a:gd name="connsiteX6" fmla="*/ 163073 w 337647"/>
                <a:gd name="connsiteY6" fmla="*/ 290513 h 290513"/>
                <a:gd name="connsiteX7" fmla="*/ 52367 w 337647"/>
                <a:gd name="connsiteY7" fmla="*/ 239607 h 290513"/>
                <a:gd name="connsiteX8" fmla="*/ 60275 w 337647"/>
                <a:gd name="connsiteY8" fmla="*/ 234386 h 290513"/>
                <a:gd name="connsiteX9" fmla="*/ 91905 w 337647"/>
                <a:gd name="connsiteY9" fmla="*/ 243523 h 290513"/>
                <a:gd name="connsiteX10" fmla="*/ 93223 w 337647"/>
                <a:gd name="connsiteY10" fmla="*/ 247439 h 290513"/>
                <a:gd name="connsiteX11" fmla="*/ 114309 w 337647"/>
                <a:gd name="connsiteY11" fmla="*/ 267018 h 290513"/>
                <a:gd name="connsiteX12" fmla="*/ 127489 w 337647"/>
                <a:gd name="connsiteY12" fmla="*/ 269629 h 290513"/>
                <a:gd name="connsiteX13" fmla="*/ 164391 w 337647"/>
                <a:gd name="connsiteY13" fmla="*/ 244828 h 290513"/>
                <a:gd name="connsiteX14" fmla="*/ 165708 w 337647"/>
                <a:gd name="connsiteY14" fmla="*/ 239607 h 290513"/>
                <a:gd name="connsiteX15" fmla="*/ 181524 w 337647"/>
                <a:gd name="connsiteY15" fmla="*/ 231775 h 290513"/>
                <a:gd name="connsiteX16" fmla="*/ 127774 w 337647"/>
                <a:gd name="connsiteY16" fmla="*/ 220663 h 290513"/>
                <a:gd name="connsiteX17" fmla="*/ 118745 w 337647"/>
                <a:gd name="connsiteY17" fmla="*/ 227200 h 290513"/>
                <a:gd name="connsiteX18" fmla="*/ 118745 w 337647"/>
                <a:gd name="connsiteY18" fmla="*/ 235044 h 290513"/>
                <a:gd name="connsiteX19" fmla="*/ 125194 w 337647"/>
                <a:gd name="connsiteY19" fmla="*/ 240273 h 290513"/>
                <a:gd name="connsiteX20" fmla="*/ 136803 w 337647"/>
                <a:gd name="connsiteY20" fmla="*/ 235044 h 290513"/>
                <a:gd name="connsiteX21" fmla="*/ 136803 w 337647"/>
                <a:gd name="connsiteY21" fmla="*/ 227200 h 290513"/>
                <a:gd name="connsiteX22" fmla="*/ 131644 w 337647"/>
                <a:gd name="connsiteY22" fmla="*/ 221970 h 290513"/>
                <a:gd name="connsiteX23" fmla="*/ 127774 w 337647"/>
                <a:gd name="connsiteY23" fmla="*/ 220663 h 290513"/>
                <a:gd name="connsiteX24" fmla="*/ 206249 w 337647"/>
                <a:gd name="connsiteY24" fmla="*/ 190500 h 290513"/>
                <a:gd name="connsiteX25" fmla="*/ 195242 w 337647"/>
                <a:gd name="connsiteY25" fmla="*/ 196950 h 290513"/>
                <a:gd name="connsiteX26" fmla="*/ 196618 w 337647"/>
                <a:gd name="connsiteY26" fmla="*/ 204689 h 290513"/>
                <a:gd name="connsiteX27" fmla="*/ 202121 w 337647"/>
                <a:gd name="connsiteY27" fmla="*/ 209848 h 290513"/>
                <a:gd name="connsiteX28" fmla="*/ 215880 w 337647"/>
                <a:gd name="connsiteY28" fmla="*/ 204689 h 290513"/>
                <a:gd name="connsiteX29" fmla="*/ 214504 w 337647"/>
                <a:gd name="connsiteY29" fmla="*/ 196950 h 290513"/>
                <a:gd name="connsiteX30" fmla="*/ 209001 w 337647"/>
                <a:gd name="connsiteY30" fmla="*/ 191790 h 290513"/>
                <a:gd name="connsiteX31" fmla="*/ 206249 w 337647"/>
                <a:gd name="connsiteY31" fmla="*/ 190500 h 290513"/>
                <a:gd name="connsiteX32" fmla="*/ 201791 w 337647"/>
                <a:gd name="connsiteY32" fmla="*/ 175311 h 290513"/>
                <a:gd name="connsiteX33" fmla="*/ 215351 w 337647"/>
                <a:gd name="connsiteY33" fmla="*/ 176934 h 290513"/>
                <a:gd name="connsiteX34" fmla="*/ 227257 w 337647"/>
                <a:gd name="connsiteY34" fmla="*/ 184728 h 290513"/>
                <a:gd name="connsiteX35" fmla="*/ 229903 w 337647"/>
                <a:gd name="connsiteY35" fmla="*/ 191222 h 290513"/>
                <a:gd name="connsiteX36" fmla="*/ 232549 w 337647"/>
                <a:gd name="connsiteY36" fmla="*/ 201613 h 290513"/>
                <a:gd name="connsiteX37" fmla="*/ 261653 w 337647"/>
                <a:gd name="connsiteY37" fmla="*/ 218498 h 290513"/>
                <a:gd name="connsiteX38" fmla="*/ 319861 w 337647"/>
                <a:gd name="connsiteY38" fmla="*/ 184728 h 290513"/>
                <a:gd name="connsiteX39" fmla="*/ 335736 w 337647"/>
                <a:gd name="connsiteY39" fmla="*/ 188624 h 290513"/>
                <a:gd name="connsiteX40" fmla="*/ 331768 w 337647"/>
                <a:gd name="connsiteY40" fmla="*/ 204211 h 290513"/>
                <a:gd name="connsiteX41" fmla="*/ 274882 w 337647"/>
                <a:gd name="connsiteY41" fmla="*/ 237981 h 290513"/>
                <a:gd name="connsiteX42" fmla="*/ 251069 w 337647"/>
                <a:gd name="connsiteY42" fmla="*/ 237981 h 290513"/>
                <a:gd name="connsiteX43" fmla="*/ 223288 w 337647"/>
                <a:gd name="connsiteY43" fmla="*/ 222395 h 290513"/>
                <a:gd name="connsiteX44" fmla="*/ 210059 w 337647"/>
                <a:gd name="connsiteY44" fmla="*/ 227590 h 290513"/>
                <a:gd name="connsiteX45" fmla="*/ 206090 w 337647"/>
                <a:gd name="connsiteY45" fmla="*/ 227590 h 290513"/>
                <a:gd name="connsiteX46" fmla="*/ 195507 w 337647"/>
                <a:gd name="connsiteY46" fmla="*/ 226292 h 290513"/>
                <a:gd name="connsiteX47" fmla="*/ 184924 w 337647"/>
                <a:gd name="connsiteY47" fmla="*/ 218498 h 290513"/>
                <a:gd name="connsiteX48" fmla="*/ 166403 w 337647"/>
                <a:gd name="connsiteY48" fmla="*/ 226292 h 290513"/>
                <a:gd name="connsiteX49" fmla="*/ 155819 w 337647"/>
                <a:gd name="connsiteY49" fmla="*/ 231487 h 290513"/>
                <a:gd name="connsiteX50" fmla="*/ 153173 w 337647"/>
                <a:gd name="connsiteY50" fmla="*/ 240579 h 290513"/>
                <a:gd name="connsiteX51" fmla="*/ 128038 w 337647"/>
                <a:gd name="connsiteY51" fmla="*/ 258763 h 290513"/>
                <a:gd name="connsiteX52" fmla="*/ 118778 w 337647"/>
                <a:gd name="connsiteY52" fmla="*/ 256165 h 290513"/>
                <a:gd name="connsiteX53" fmla="*/ 102903 w 337647"/>
                <a:gd name="connsiteY53" fmla="*/ 241878 h 290513"/>
                <a:gd name="connsiteX54" fmla="*/ 101580 w 337647"/>
                <a:gd name="connsiteY54" fmla="*/ 234085 h 290513"/>
                <a:gd name="connsiteX55" fmla="*/ 89673 w 337647"/>
                <a:gd name="connsiteY55" fmla="*/ 230188 h 290513"/>
                <a:gd name="connsiteX56" fmla="*/ 60569 w 337647"/>
                <a:gd name="connsiteY56" fmla="*/ 222395 h 290513"/>
                <a:gd name="connsiteX57" fmla="*/ 15590 w 337647"/>
                <a:gd name="connsiteY57" fmla="*/ 243177 h 290513"/>
                <a:gd name="connsiteX58" fmla="*/ 11621 w 337647"/>
                <a:gd name="connsiteY58" fmla="*/ 244476 h 290513"/>
                <a:gd name="connsiteX59" fmla="*/ 1038 w 337647"/>
                <a:gd name="connsiteY59" fmla="*/ 237981 h 290513"/>
                <a:gd name="connsiteX60" fmla="*/ 6330 w 337647"/>
                <a:gd name="connsiteY60" fmla="*/ 223694 h 290513"/>
                <a:gd name="connsiteX61" fmla="*/ 49986 w 337647"/>
                <a:gd name="connsiteY61" fmla="*/ 202912 h 290513"/>
                <a:gd name="connsiteX62" fmla="*/ 65861 w 337647"/>
                <a:gd name="connsiteY62" fmla="*/ 201613 h 290513"/>
                <a:gd name="connsiteX63" fmla="*/ 97611 w 337647"/>
                <a:gd name="connsiteY63" fmla="*/ 209406 h 290513"/>
                <a:gd name="connsiteX64" fmla="*/ 109517 w 337647"/>
                <a:gd name="connsiteY64" fmla="*/ 213303 h 290513"/>
                <a:gd name="connsiteX65" fmla="*/ 138621 w 337647"/>
                <a:gd name="connsiteY65" fmla="*/ 206809 h 290513"/>
                <a:gd name="connsiteX66" fmla="*/ 145236 w 337647"/>
                <a:gd name="connsiteY66" fmla="*/ 210705 h 290513"/>
                <a:gd name="connsiteX67" fmla="*/ 157142 w 337647"/>
                <a:gd name="connsiteY67" fmla="*/ 206809 h 290513"/>
                <a:gd name="connsiteX68" fmla="*/ 178309 w 337647"/>
                <a:gd name="connsiteY68" fmla="*/ 196418 h 290513"/>
                <a:gd name="connsiteX69" fmla="*/ 179632 w 337647"/>
                <a:gd name="connsiteY69" fmla="*/ 192521 h 290513"/>
                <a:gd name="connsiteX70" fmla="*/ 190215 w 337647"/>
                <a:gd name="connsiteY70" fmla="*/ 179532 h 290513"/>
                <a:gd name="connsiteX71" fmla="*/ 201791 w 337647"/>
                <a:gd name="connsiteY71" fmla="*/ 175311 h 290513"/>
                <a:gd name="connsiteX72" fmla="*/ 197837 w 337647"/>
                <a:gd name="connsiteY72" fmla="*/ 12700 h 290513"/>
                <a:gd name="connsiteX73" fmla="*/ 295255 w 337647"/>
                <a:gd name="connsiteY73" fmla="*/ 111680 h 290513"/>
                <a:gd name="connsiteX74" fmla="*/ 292622 w 337647"/>
                <a:gd name="connsiteY74" fmla="*/ 118279 h 290513"/>
                <a:gd name="connsiteX75" fmla="*/ 286040 w 337647"/>
                <a:gd name="connsiteY75" fmla="*/ 122238 h 290513"/>
                <a:gd name="connsiteX76" fmla="*/ 196520 w 337647"/>
                <a:gd name="connsiteY76" fmla="*/ 122238 h 290513"/>
                <a:gd name="connsiteX77" fmla="*/ 187305 w 337647"/>
                <a:gd name="connsiteY77" fmla="*/ 113000 h 290513"/>
                <a:gd name="connsiteX78" fmla="*/ 187305 w 337647"/>
                <a:gd name="connsiteY78" fmla="*/ 21938 h 290513"/>
                <a:gd name="connsiteX79" fmla="*/ 189938 w 337647"/>
                <a:gd name="connsiteY79" fmla="*/ 15339 h 290513"/>
                <a:gd name="connsiteX80" fmla="*/ 197837 w 337647"/>
                <a:gd name="connsiteY80" fmla="*/ 12700 h 290513"/>
                <a:gd name="connsiteX81" fmla="*/ 150484 w 337647"/>
                <a:gd name="connsiteY81" fmla="*/ 0 h 290513"/>
                <a:gd name="connsiteX82" fmla="*/ 159686 w 337647"/>
                <a:gd name="connsiteY82" fmla="*/ 3938 h 290513"/>
                <a:gd name="connsiteX83" fmla="*/ 163629 w 337647"/>
                <a:gd name="connsiteY83" fmla="*/ 13127 h 290513"/>
                <a:gd name="connsiteX84" fmla="*/ 163629 w 337647"/>
                <a:gd name="connsiteY84" fmla="*/ 132587 h 290513"/>
                <a:gd name="connsiteX85" fmla="*/ 176775 w 337647"/>
                <a:gd name="connsiteY85" fmla="*/ 145714 h 290513"/>
                <a:gd name="connsiteX86" fmla="*/ 296398 w 337647"/>
                <a:gd name="connsiteY86" fmla="*/ 145714 h 290513"/>
                <a:gd name="connsiteX87" fmla="*/ 305599 w 337647"/>
                <a:gd name="connsiteY87" fmla="*/ 149653 h 290513"/>
                <a:gd name="connsiteX88" fmla="*/ 308228 w 337647"/>
                <a:gd name="connsiteY88" fmla="*/ 158842 h 290513"/>
                <a:gd name="connsiteX89" fmla="*/ 305599 w 337647"/>
                <a:gd name="connsiteY89" fmla="*/ 178533 h 290513"/>
                <a:gd name="connsiteX90" fmla="*/ 262220 w 337647"/>
                <a:gd name="connsiteY90" fmla="*/ 204788 h 290513"/>
                <a:gd name="connsiteX91" fmla="*/ 242502 w 337647"/>
                <a:gd name="connsiteY91" fmla="*/ 194286 h 290513"/>
                <a:gd name="connsiteX92" fmla="*/ 218840 w 337647"/>
                <a:gd name="connsiteY92" fmla="*/ 165406 h 290513"/>
                <a:gd name="connsiteX93" fmla="*/ 205694 w 337647"/>
                <a:gd name="connsiteY93" fmla="*/ 162780 h 290513"/>
                <a:gd name="connsiteX94" fmla="*/ 168887 w 337647"/>
                <a:gd name="connsiteY94" fmla="*/ 186409 h 290513"/>
                <a:gd name="connsiteX95" fmla="*/ 168887 w 337647"/>
                <a:gd name="connsiteY95" fmla="*/ 187722 h 290513"/>
                <a:gd name="connsiteX96" fmla="*/ 146540 w 337647"/>
                <a:gd name="connsiteY96" fmla="*/ 196912 h 290513"/>
                <a:gd name="connsiteX97" fmla="*/ 142597 w 337647"/>
                <a:gd name="connsiteY97" fmla="*/ 195599 h 290513"/>
                <a:gd name="connsiteX98" fmla="*/ 128137 w 337647"/>
                <a:gd name="connsiteY98" fmla="*/ 192973 h 290513"/>
                <a:gd name="connsiteX99" fmla="*/ 107104 w 337647"/>
                <a:gd name="connsiteY99" fmla="*/ 199537 h 290513"/>
                <a:gd name="connsiteX100" fmla="*/ 70297 w 337647"/>
                <a:gd name="connsiteY100" fmla="*/ 189035 h 290513"/>
                <a:gd name="connsiteX101" fmla="*/ 45321 w 337647"/>
                <a:gd name="connsiteY101" fmla="*/ 191661 h 290513"/>
                <a:gd name="connsiteX102" fmla="*/ 29546 w 337647"/>
                <a:gd name="connsiteY102" fmla="*/ 199537 h 290513"/>
                <a:gd name="connsiteX103" fmla="*/ 19030 w 337647"/>
                <a:gd name="connsiteY103" fmla="*/ 145714 h 290513"/>
                <a:gd name="connsiteX104" fmla="*/ 150484 w 337647"/>
                <a:gd name="connsiteY104" fmla="*/ 0 h 29051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37647" h="290513">
                  <a:moveTo>
                    <a:pt x="181524" y="231775"/>
                  </a:moveTo>
                  <a:cubicBezTo>
                    <a:pt x="184159" y="234386"/>
                    <a:pt x="188113" y="235691"/>
                    <a:pt x="190749" y="236996"/>
                  </a:cubicBezTo>
                  <a:cubicBezTo>
                    <a:pt x="194703" y="238302"/>
                    <a:pt x="199975" y="239607"/>
                    <a:pt x="205246" y="239607"/>
                  </a:cubicBezTo>
                  <a:cubicBezTo>
                    <a:pt x="210518" y="239607"/>
                    <a:pt x="217108" y="238302"/>
                    <a:pt x="222379" y="235691"/>
                  </a:cubicBezTo>
                  <a:lnTo>
                    <a:pt x="243466" y="247439"/>
                  </a:lnTo>
                  <a:cubicBezTo>
                    <a:pt x="248738" y="251354"/>
                    <a:pt x="255327" y="252660"/>
                    <a:pt x="261917" y="252660"/>
                  </a:cubicBezTo>
                  <a:cubicBezTo>
                    <a:pt x="235559" y="276155"/>
                    <a:pt x="201292" y="290513"/>
                    <a:pt x="163073" y="290513"/>
                  </a:cubicBezTo>
                  <a:cubicBezTo>
                    <a:pt x="118263" y="290513"/>
                    <a:pt x="78726" y="270934"/>
                    <a:pt x="52367" y="239607"/>
                  </a:cubicBezTo>
                  <a:cubicBezTo>
                    <a:pt x="52367" y="239607"/>
                    <a:pt x="52367" y="239607"/>
                    <a:pt x="60275" y="234386"/>
                  </a:cubicBezTo>
                  <a:cubicBezTo>
                    <a:pt x="60275" y="234386"/>
                    <a:pt x="60275" y="234386"/>
                    <a:pt x="91905" y="243523"/>
                  </a:cubicBezTo>
                  <a:cubicBezTo>
                    <a:pt x="91905" y="244828"/>
                    <a:pt x="91905" y="246133"/>
                    <a:pt x="93223" y="247439"/>
                  </a:cubicBezTo>
                  <a:cubicBezTo>
                    <a:pt x="97176" y="256576"/>
                    <a:pt x="105084" y="263102"/>
                    <a:pt x="114309" y="267018"/>
                  </a:cubicBezTo>
                  <a:cubicBezTo>
                    <a:pt x="118263" y="269629"/>
                    <a:pt x="123535" y="269629"/>
                    <a:pt x="127489" y="269629"/>
                  </a:cubicBezTo>
                  <a:cubicBezTo>
                    <a:pt x="143304" y="269629"/>
                    <a:pt x="157801" y="260491"/>
                    <a:pt x="164391" y="244828"/>
                  </a:cubicBezTo>
                  <a:cubicBezTo>
                    <a:pt x="164391" y="243523"/>
                    <a:pt x="164391" y="240912"/>
                    <a:pt x="165708" y="239607"/>
                  </a:cubicBezTo>
                  <a:cubicBezTo>
                    <a:pt x="165708" y="239607"/>
                    <a:pt x="165708" y="239607"/>
                    <a:pt x="181524" y="231775"/>
                  </a:cubicBezTo>
                  <a:close/>
                  <a:moveTo>
                    <a:pt x="127774" y="220663"/>
                  </a:moveTo>
                  <a:cubicBezTo>
                    <a:pt x="123904" y="220663"/>
                    <a:pt x="120035" y="223278"/>
                    <a:pt x="118745" y="227200"/>
                  </a:cubicBezTo>
                  <a:cubicBezTo>
                    <a:pt x="117455" y="229815"/>
                    <a:pt x="118745" y="232429"/>
                    <a:pt x="118745" y="235044"/>
                  </a:cubicBezTo>
                  <a:cubicBezTo>
                    <a:pt x="120035" y="237659"/>
                    <a:pt x="122615" y="238966"/>
                    <a:pt x="125194" y="240273"/>
                  </a:cubicBezTo>
                  <a:cubicBezTo>
                    <a:pt x="129064" y="242888"/>
                    <a:pt x="135513" y="238966"/>
                    <a:pt x="136803" y="235044"/>
                  </a:cubicBezTo>
                  <a:cubicBezTo>
                    <a:pt x="138093" y="232429"/>
                    <a:pt x="138093" y="229815"/>
                    <a:pt x="136803" y="227200"/>
                  </a:cubicBezTo>
                  <a:cubicBezTo>
                    <a:pt x="135513" y="224585"/>
                    <a:pt x="134223" y="223278"/>
                    <a:pt x="131644" y="221970"/>
                  </a:cubicBezTo>
                  <a:cubicBezTo>
                    <a:pt x="130354" y="221970"/>
                    <a:pt x="129064" y="220663"/>
                    <a:pt x="127774" y="220663"/>
                  </a:cubicBezTo>
                  <a:close/>
                  <a:moveTo>
                    <a:pt x="206249" y="190500"/>
                  </a:moveTo>
                  <a:cubicBezTo>
                    <a:pt x="200745" y="190500"/>
                    <a:pt x="197994" y="193080"/>
                    <a:pt x="195242" y="196950"/>
                  </a:cubicBezTo>
                  <a:cubicBezTo>
                    <a:pt x="195242" y="199529"/>
                    <a:pt x="195242" y="202109"/>
                    <a:pt x="196618" y="204689"/>
                  </a:cubicBezTo>
                  <a:cubicBezTo>
                    <a:pt x="196618" y="207269"/>
                    <a:pt x="199370" y="208558"/>
                    <a:pt x="202121" y="209848"/>
                  </a:cubicBezTo>
                  <a:cubicBezTo>
                    <a:pt x="207625" y="211138"/>
                    <a:pt x="213128" y="208558"/>
                    <a:pt x="215880" y="204689"/>
                  </a:cubicBezTo>
                  <a:cubicBezTo>
                    <a:pt x="215880" y="202109"/>
                    <a:pt x="215880" y="199529"/>
                    <a:pt x="214504" y="196950"/>
                  </a:cubicBezTo>
                  <a:cubicBezTo>
                    <a:pt x="214504" y="194370"/>
                    <a:pt x="211752" y="193080"/>
                    <a:pt x="209001" y="191790"/>
                  </a:cubicBezTo>
                  <a:cubicBezTo>
                    <a:pt x="207625" y="190500"/>
                    <a:pt x="206249" y="190500"/>
                    <a:pt x="206249" y="190500"/>
                  </a:cubicBezTo>
                  <a:close/>
                  <a:moveTo>
                    <a:pt x="201791" y="175311"/>
                  </a:moveTo>
                  <a:cubicBezTo>
                    <a:pt x="206090" y="174661"/>
                    <a:pt x="210720" y="174986"/>
                    <a:pt x="215351" y="176934"/>
                  </a:cubicBezTo>
                  <a:cubicBezTo>
                    <a:pt x="219319" y="178233"/>
                    <a:pt x="223288" y="180831"/>
                    <a:pt x="227257" y="184728"/>
                  </a:cubicBezTo>
                  <a:cubicBezTo>
                    <a:pt x="228580" y="187325"/>
                    <a:pt x="229903" y="188624"/>
                    <a:pt x="229903" y="191222"/>
                  </a:cubicBezTo>
                  <a:cubicBezTo>
                    <a:pt x="231226" y="193820"/>
                    <a:pt x="232549" y="197717"/>
                    <a:pt x="232549" y="201613"/>
                  </a:cubicBezTo>
                  <a:cubicBezTo>
                    <a:pt x="232549" y="201613"/>
                    <a:pt x="232549" y="201613"/>
                    <a:pt x="261653" y="218498"/>
                  </a:cubicBezTo>
                  <a:cubicBezTo>
                    <a:pt x="261653" y="218498"/>
                    <a:pt x="261653" y="218498"/>
                    <a:pt x="319861" y="184728"/>
                  </a:cubicBezTo>
                  <a:cubicBezTo>
                    <a:pt x="325153" y="180831"/>
                    <a:pt x="333090" y="183429"/>
                    <a:pt x="335736" y="188624"/>
                  </a:cubicBezTo>
                  <a:cubicBezTo>
                    <a:pt x="339705" y="193820"/>
                    <a:pt x="337059" y="200314"/>
                    <a:pt x="331768" y="204211"/>
                  </a:cubicBezTo>
                  <a:cubicBezTo>
                    <a:pt x="331768" y="204211"/>
                    <a:pt x="331768" y="204211"/>
                    <a:pt x="274882" y="237981"/>
                  </a:cubicBezTo>
                  <a:cubicBezTo>
                    <a:pt x="266944" y="241878"/>
                    <a:pt x="257684" y="241878"/>
                    <a:pt x="251069" y="237981"/>
                  </a:cubicBezTo>
                  <a:cubicBezTo>
                    <a:pt x="251069" y="237981"/>
                    <a:pt x="251069" y="237981"/>
                    <a:pt x="223288" y="222395"/>
                  </a:cubicBezTo>
                  <a:cubicBezTo>
                    <a:pt x="219319" y="224993"/>
                    <a:pt x="215351" y="226292"/>
                    <a:pt x="210059" y="227590"/>
                  </a:cubicBezTo>
                  <a:cubicBezTo>
                    <a:pt x="208736" y="227590"/>
                    <a:pt x="207413" y="227590"/>
                    <a:pt x="206090" y="227590"/>
                  </a:cubicBezTo>
                  <a:cubicBezTo>
                    <a:pt x="202121" y="227590"/>
                    <a:pt x="199476" y="227590"/>
                    <a:pt x="195507" y="226292"/>
                  </a:cubicBezTo>
                  <a:cubicBezTo>
                    <a:pt x="191538" y="224993"/>
                    <a:pt x="187569" y="222395"/>
                    <a:pt x="184924" y="218498"/>
                  </a:cubicBezTo>
                  <a:cubicBezTo>
                    <a:pt x="184924" y="218498"/>
                    <a:pt x="184924" y="218498"/>
                    <a:pt x="166403" y="226292"/>
                  </a:cubicBezTo>
                  <a:cubicBezTo>
                    <a:pt x="166403" y="226292"/>
                    <a:pt x="166403" y="226292"/>
                    <a:pt x="155819" y="231487"/>
                  </a:cubicBezTo>
                  <a:cubicBezTo>
                    <a:pt x="155819" y="235384"/>
                    <a:pt x="154496" y="237981"/>
                    <a:pt x="153173" y="240579"/>
                  </a:cubicBezTo>
                  <a:cubicBezTo>
                    <a:pt x="149205" y="250970"/>
                    <a:pt x="139944" y="258763"/>
                    <a:pt x="128038" y="258763"/>
                  </a:cubicBezTo>
                  <a:cubicBezTo>
                    <a:pt x="125392" y="258763"/>
                    <a:pt x="121423" y="257464"/>
                    <a:pt x="118778" y="256165"/>
                  </a:cubicBezTo>
                  <a:cubicBezTo>
                    <a:pt x="112163" y="253568"/>
                    <a:pt x="106871" y="248372"/>
                    <a:pt x="102903" y="241878"/>
                  </a:cubicBezTo>
                  <a:cubicBezTo>
                    <a:pt x="102903" y="239280"/>
                    <a:pt x="101580" y="236682"/>
                    <a:pt x="101580" y="234085"/>
                  </a:cubicBezTo>
                  <a:cubicBezTo>
                    <a:pt x="101580" y="234085"/>
                    <a:pt x="101580" y="234085"/>
                    <a:pt x="89673" y="230188"/>
                  </a:cubicBezTo>
                  <a:cubicBezTo>
                    <a:pt x="89673" y="230188"/>
                    <a:pt x="89673" y="230188"/>
                    <a:pt x="60569" y="222395"/>
                  </a:cubicBezTo>
                  <a:cubicBezTo>
                    <a:pt x="60569" y="222395"/>
                    <a:pt x="60569" y="222395"/>
                    <a:pt x="15590" y="243177"/>
                  </a:cubicBezTo>
                  <a:cubicBezTo>
                    <a:pt x="14267" y="244476"/>
                    <a:pt x="12944" y="244476"/>
                    <a:pt x="11621" y="244476"/>
                  </a:cubicBezTo>
                  <a:cubicBezTo>
                    <a:pt x="6330" y="244476"/>
                    <a:pt x="2361" y="241878"/>
                    <a:pt x="1038" y="237981"/>
                  </a:cubicBezTo>
                  <a:cubicBezTo>
                    <a:pt x="-1608" y="232786"/>
                    <a:pt x="1038" y="226292"/>
                    <a:pt x="6330" y="223694"/>
                  </a:cubicBezTo>
                  <a:cubicBezTo>
                    <a:pt x="6330" y="223694"/>
                    <a:pt x="6330" y="223694"/>
                    <a:pt x="49986" y="202912"/>
                  </a:cubicBezTo>
                  <a:cubicBezTo>
                    <a:pt x="55278" y="200314"/>
                    <a:pt x="60569" y="199015"/>
                    <a:pt x="65861" y="201613"/>
                  </a:cubicBezTo>
                  <a:cubicBezTo>
                    <a:pt x="65861" y="201613"/>
                    <a:pt x="65861" y="201613"/>
                    <a:pt x="97611" y="209406"/>
                  </a:cubicBezTo>
                  <a:cubicBezTo>
                    <a:pt x="97611" y="209406"/>
                    <a:pt x="97611" y="209406"/>
                    <a:pt x="109517" y="213303"/>
                  </a:cubicBezTo>
                  <a:cubicBezTo>
                    <a:pt x="116132" y="205510"/>
                    <a:pt x="128038" y="202912"/>
                    <a:pt x="138621" y="206809"/>
                  </a:cubicBezTo>
                  <a:cubicBezTo>
                    <a:pt x="141267" y="208107"/>
                    <a:pt x="143913" y="209406"/>
                    <a:pt x="145236" y="210705"/>
                  </a:cubicBezTo>
                  <a:cubicBezTo>
                    <a:pt x="145236" y="210705"/>
                    <a:pt x="145236" y="210705"/>
                    <a:pt x="157142" y="206809"/>
                  </a:cubicBezTo>
                  <a:cubicBezTo>
                    <a:pt x="157142" y="206809"/>
                    <a:pt x="157142" y="206809"/>
                    <a:pt x="178309" y="196418"/>
                  </a:cubicBezTo>
                  <a:cubicBezTo>
                    <a:pt x="178309" y="195119"/>
                    <a:pt x="179632" y="193820"/>
                    <a:pt x="179632" y="192521"/>
                  </a:cubicBezTo>
                  <a:cubicBezTo>
                    <a:pt x="182278" y="187325"/>
                    <a:pt x="184924" y="183429"/>
                    <a:pt x="190215" y="179532"/>
                  </a:cubicBezTo>
                  <a:cubicBezTo>
                    <a:pt x="193522" y="177584"/>
                    <a:pt x="197491" y="175960"/>
                    <a:pt x="201791" y="175311"/>
                  </a:cubicBezTo>
                  <a:close/>
                  <a:moveTo>
                    <a:pt x="197837" y="12700"/>
                  </a:moveTo>
                  <a:cubicBezTo>
                    <a:pt x="249179" y="17979"/>
                    <a:pt x="291306" y="60210"/>
                    <a:pt x="295255" y="111680"/>
                  </a:cubicBezTo>
                  <a:cubicBezTo>
                    <a:pt x="295255" y="114319"/>
                    <a:pt x="295255" y="116959"/>
                    <a:pt x="292622" y="118279"/>
                  </a:cubicBezTo>
                  <a:cubicBezTo>
                    <a:pt x="291306" y="120918"/>
                    <a:pt x="288673" y="122238"/>
                    <a:pt x="286040" y="122238"/>
                  </a:cubicBezTo>
                  <a:cubicBezTo>
                    <a:pt x="286040" y="122238"/>
                    <a:pt x="286040" y="122238"/>
                    <a:pt x="196520" y="122238"/>
                  </a:cubicBezTo>
                  <a:cubicBezTo>
                    <a:pt x="191254" y="122238"/>
                    <a:pt x="187305" y="118279"/>
                    <a:pt x="187305" y="113000"/>
                  </a:cubicBezTo>
                  <a:cubicBezTo>
                    <a:pt x="187305" y="113000"/>
                    <a:pt x="187305" y="113000"/>
                    <a:pt x="187305" y="21938"/>
                  </a:cubicBezTo>
                  <a:cubicBezTo>
                    <a:pt x="187305" y="19299"/>
                    <a:pt x="188621" y="17979"/>
                    <a:pt x="189938" y="15339"/>
                  </a:cubicBezTo>
                  <a:cubicBezTo>
                    <a:pt x="192571" y="14020"/>
                    <a:pt x="195204" y="12700"/>
                    <a:pt x="197837" y="12700"/>
                  </a:cubicBezTo>
                  <a:close/>
                  <a:moveTo>
                    <a:pt x="150484" y="0"/>
                  </a:moveTo>
                  <a:cubicBezTo>
                    <a:pt x="154427" y="0"/>
                    <a:pt x="157057" y="1313"/>
                    <a:pt x="159686" y="3938"/>
                  </a:cubicBezTo>
                  <a:cubicBezTo>
                    <a:pt x="162315" y="6564"/>
                    <a:pt x="163629" y="9189"/>
                    <a:pt x="163629" y="13127"/>
                  </a:cubicBezTo>
                  <a:cubicBezTo>
                    <a:pt x="163629" y="13127"/>
                    <a:pt x="163629" y="13127"/>
                    <a:pt x="163629" y="132587"/>
                  </a:cubicBezTo>
                  <a:cubicBezTo>
                    <a:pt x="163629" y="139151"/>
                    <a:pt x="168887" y="145714"/>
                    <a:pt x="176775" y="145714"/>
                  </a:cubicBezTo>
                  <a:cubicBezTo>
                    <a:pt x="176775" y="145714"/>
                    <a:pt x="176775" y="145714"/>
                    <a:pt x="296398" y="145714"/>
                  </a:cubicBezTo>
                  <a:cubicBezTo>
                    <a:pt x="300341" y="145714"/>
                    <a:pt x="302970" y="147027"/>
                    <a:pt x="305599" y="149653"/>
                  </a:cubicBezTo>
                  <a:cubicBezTo>
                    <a:pt x="308228" y="152278"/>
                    <a:pt x="309543" y="154904"/>
                    <a:pt x="308228" y="158842"/>
                  </a:cubicBezTo>
                  <a:cubicBezTo>
                    <a:pt x="308228" y="165406"/>
                    <a:pt x="306914" y="171969"/>
                    <a:pt x="305599" y="178533"/>
                  </a:cubicBezTo>
                  <a:cubicBezTo>
                    <a:pt x="305599" y="178533"/>
                    <a:pt x="305599" y="178533"/>
                    <a:pt x="262220" y="204788"/>
                  </a:cubicBezTo>
                  <a:cubicBezTo>
                    <a:pt x="262220" y="204788"/>
                    <a:pt x="262220" y="204788"/>
                    <a:pt x="242502" y="194286"/>
                  </a:cubicBezTo>
                  <a:cubicBezTo>
                    <a:pt x="239872" y="181158"/>
                    <a:pt x="231985" y="169344"/>
                    <a:pt x="218840" y="165406"/>
                  </a:cubicBezTo>
                  <a:cubicBezTo>
                    <a:pt x="214896" y="162780"/>
                    <a:pt x="209638" y="162780"/>
                    <a:pt x="205694" y="162780"/>
                  </a:cubicBezTo>
                  <a:cubicBezTo>
                    <a:pt x="189920" y="162780"/>
                    <a:pt x="175460" y="171969"/>
                    <a:pt x="168887" y="186409"/>
                  </a:cubicBezTo>
                  <a:cubicBezTo>
                    <a:pt x="168887" y="187722"/>
                    <a:pt x="168887" y="187722"/>
                    <a:pt x="168887" y="187722"/>
                  </a:cubicBezTo>
                  <a:cubicBezTo>
                    <a:pt x="168887" y="187722"/>
                    <a:pt x="168887" y="187722"/>
                    <a:pt x="146540" y="196912"/>
                  </a:cubicBezTo>
                  <a:cubicBezTo>
                    <a:pt x="145226" y="196912"/>
                    <a:pt x="143911" y="195599"/>
                    <a:pt x="142597" y="195599"/>
                  </a:cubicBezTo>
                  <a:cubicBezTo>
                    <a:pt x="137338" y="192973"/>
                    <a:pt x="133395" y="192973"/>
                    <a:pt x="128137" y="192973"/>
                  </a:cubicBezTo>
                  <a:cubicBezTo>
                    <a:pt x="120249" y="192973"/>
                    <a:pt x="112362" y="195599"/>
                    <a:pt x="107104" y="199537"/>
                  </a:cubicBezTo>
                  <a:cubicBezTo>
                    <a:pt x="107104" y="199537"/>
                    <a:pt x="107104" y="199537"/>
                    <a:pt x="70297" y="189035"/>
                  </a:cubicBezTo>
                  <a:cubicBezTo>
                    <a:pt x="61095" y="187722"/>
                    <a:pt x="53208" y="187722"/>
                    <a:pt x="45321" y="191661"/>
                  </a:cubicBezTo>
                  <a:lnTo>
                    <a:pt x="29546" y="199537"/>
                  </a:lnTo>
                  <a:cubicBezTo>
                    <a:pt x="21659" y="182471"/>
                    <a:pt x="19030" y="164093"/>
                    <a:pt x="19030" y="145714"/>
                  </a:cubicBezTo>
                  <a:cubicBezTo>
                    <a:pt x="19030" y="69575"/>
                    <a:pt x="76870" y="7876"/>
                    <a:pt x="1504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5"/>
            </p:custDataLst>
          </p:nvPr>
        </p:nvGrpSpPr>
        <p:grpSpPr>
          <a:xfrm>
            <a:off x="1203850" y="1371600"/>
            <a:ext cx="4439712" cy="1600200"/>
            <a:chOff x="1203850" y="1371600"/>
            <a:chExt cx="4439712" cy="1600200"/>
          </a:xfrm>
        </p:grpSpPr>
        <p:sp>
          <p:nvSpPr>
            <p:cNvPr id="26" name="Arrow: Chevron 5"/>
            <p:cNvSpPr/>
            <p:nvPr/>
          </p:nvSpPr>
          <p:spPr>
            <a:xfrm>
              <a:off x="4043362" y="1371600"/>
              <a:ext cx="1600200" cy="1600200"/>
            </a:xfrm>
            <a:prstGeom prst="chevron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Group 8"/>
            <p:cNvGrpSpPr/>
            <p:nvPr/>
          </p:nvGrpSpPr>
          <p:grpSpPr>
            <a:xfrm>
              <a:off x="1203850" y="1390650"/>
              <a:ext cx="2457329" cy="897321"/>
              <a:chOff x="1518803" y="3430058"/>
              <a:chExt cx="2457329" cy="897321"/>
            </a:xfrm>
          </p:grpSpPr>
          <p:sp>
            <p:nvSpPr>
              <p:cNvPr id="20" name="TextBox 9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/>
                  <a:t>请替换文字内容复制你的内容到此</a:t>
                </a:r>
                <a:br>
                  <a:rPr lang="zh-CN" altLang="en-US" sz="1050"/>
                </a:br>
                <a:r>
                  <a:rPr lang="zh-CN" altLang="en-US" sz="1050" smtClean="0"/>
                  <a:t>XXX请替换文字内容复制你的内容到此</a:t>
                </a:r>
                <a:endParaRPr lang="zh-CN" altLang="en-US" sz="1050"/>
              </a:p>
            </p:txBody>
          </p:sp>
          <p:sp>
            <p:nvSpPr>
              <p:cNvPr id="21" name="Rectangle 10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11" name="Freeform: Shape 31"/>
            <p:cNvSpPr/>
            <p:nvPr/>
          </p:nvSpPr>
          <p:spPr bwMode="auto">
            <a:xfrm>
              <a:off x="4028959" y="1996336"/>
              <a:ext cx="464553" cy="399703"/>
            </a:xfrm>
            <a:custGeom>
              <a:gdLst>
                <a:gd name="connsiteX0" fmla="*/ 181524 w 337647"/>
                <a:gd name="connsiteY0" fmla="*/ 231775 h 290513"/>
                <a:gd name="connsiteX1" fmla="*/ 190749 w 337647"/>
                <a:gd name="connsiteY1" fmla="*/ 236996 h 290513"/>
                <a:gd name="connsiteX2" fmla="*/ 205246 w 337647"/>
                <a:gd name="connsiteY2" fmla="*/ 239607 h 290513"/>
                <a:gd name="connsiteX3" fmla="*/ 222379 w 337647"/>
                <a:gd name="connsiteY3" fmla="*/ 235691 h 290513"/>
                <a:gd name="connsiteX4" fmla="*/ 243466 w 337647"/>
                <a:gd name="connsiteY4" fmla="*/ 247439 h 290513"/>
                <a:gd name="connsiteX5" fmla="*/ 261917 w 337647"/>
                <a:gd name="connsiteY5" fmla="*/ 252660 h 290513"/>
                <a:gd name="connsiteX6" fmla="*/ 163073 w 337647"/>
                <a:gd name="connsiteY6" fmla="*/ 290513 h 290513"/>
                <a:gd name="connsiteX7" fmla="*/ 52367 w 337647"/>
                <a:gd name="connsiteY7" fmla="*/ 239607 h 290513"/>
                <a:gd name="connsiteX8" fmla="*/ 60275 w 337647"/>
                <a:gd name="connsiteY8" fmla="*/ 234386 h 290513"/>
                <a:gd name="connsiteX9" fmla="*/ 91905 w 337647"/>
                <a:gd name="connsiteY9" fmla="*/ 243523 h 290513"/>
                <a:gd name="connsiteX10" fmla="*/ 93223 w 337647"/>
                <a:gd name="connsiteY10" fmla="*/ 247439 h 290513"/>
                <a:gd name="connsiteX11" fmla="*/ 114309 w 337647"/>
                <a:gd name="connsiteY11" fmla="*/ 267018 h 290513"/>
                <a:gd name="connsiteX12" fmla="*/ 127489 w 337647"/>
                <a:gd name="connsiteY12" fmla="*/ 269629 h 290513"/>
                <a:gd name="connsiteX13" fmla="*/ 164391 w 337647"/>
                <a:gd name="connsiteY13" fmla="*/ 244828 h 290513"/>
                <a:gd name="connsiteX14" fmla="*/ 165708 w 337647"/>
                <a:gd name="connsiteY14" fmla="*/ 239607 h 290513"/>
                <a:gd name="connsiteX15" fmla="*/ 181524 w 337647"/>
                <a:gd name="connsiteY15" fmla="*/ 231775 h 290513"/>
                <a:gd name="connsiteX16" fmla="*/ 127774 w 337647"/>
                <a:gd name="connsiteY16" fmla="*/ 220663 h 290513"/>
                <a:gd name="connsiteX17" fmla="*/ 118745 w 337647"/>
                <a:gd name="connsiteY17" fmla="*/ 227200 h 290513"/>
                <a:gd name="connsiteX18" fmla="*/ 118745 w 337647"/>
                <a:gd name="connsiteY18" fmla="*/ 235044 h 290513"/>
                <a:gd name="connsiteX19" fmla="*/ 125194 w 337647"/>
                <a:gd name="connsiteY19" fmla="*/ 240273 h 290513"/>
                <a:gd name="connsiteX20" fmla="*/ 136803 w 337647"/>
                <a:gd name="connsiteY20" fmla="*/ 235044 h 290513"/>
                <a:gd name="connsiteX21" fmla="*/ 136803 w 337647"/>
                <a:gd name="connsiteY21" fmla="*/ 227200 h 290513"/>
                <a:gd name="connsiteX22" fmla="*/ 131644 w 337647"/>
                <a:gd name="connsiteY22" fmla="*/ 221970 h 290513"/>
                <a:gd name="connsiteX23" fmla="*/ 127774 w 337647"/>
                <a:gd name="connsiteY23" fmla="*/ 220663 h 290513"/>
                <a:gd name="connsiteX24" fmla="*/ 206249 w 337647"/>
                <a:gd name="connsiteY24" fmla="*/ 190500 h 290513"/>
                <a:gd name="connsiteX25" fmla="*/ 195242 w 337647"/>
                <a:gd name="connsiteY25" fmla="*/ 196950 h 290513"/>
                <a:gd name="connsiteX26" fmla="*/ 196618 w 337647"/>
                <a:gd name="connsiteY26" fmla="*/ 204689 h 290513"/>
                <a:gd name="connsiteX27" fmla="*/ 202121 w 337647"/>
                <a:gd name="connsiteY27" fmla="*/ 209848 h 290513"/>
                <a:gd name="connsiteX28" fmla="*/ 215880 w 337647"/>
                <a:gd name="connsiteY28" fmla="*/ 204689 h 290513"/>
                <a:gd name="connsiteX29" fmla="*/ 214504 w 337647"/>
                <a:gd name="connsiteY29" fmla="*/ 196950 h 290513"/>
                <a:gd name="connsiteX30" fmla="*/ 209001 w 337647"/>
                <a:gd name="connsiteY30" fmla="*/ 191790 h 290513"/>
                <a:gd name="connsiteX31" fmla="*/ 206249 w 337647"/>
                <a:gd name="connsiteY31" fmla="*/ 190500 h 290513"/>
                <a:gd name="connsiteX32" fmla="*/ 201791 w 337647"/>
                <a:gd name="connsiteY32" fmla="*/ 175311 h 290513"/>
                <a:gd name="connsiteX33" fmla="*/ 215351 w 337647"/>
                <a:gd name="connsiteY33" fmla="*/ 176934 h 290513"/>
                <a:gd name="connsiteX34" fmla="*/ 227257 w 337647"/>
                <a:gd name="connsiteY34" fmla="*/ 184728 h 290513"/>
                <a:gd name="connsiteX35" fmla="*/ 229903 w 337647"/>
                <a:gd name="connsiteY35" fmla="*/ 191222 h 290513"/>
                <a:gd name="connsiteX36" fmla="*/ 232549 w 337647"/>
                <a:gd name="connsiteY36" fmla="*/ 201613 h 290513"/>
                <a:gd name="connsiteX37" fmla="*/ 261653 w 337647"/>
                <a:gd name="connsiteY37" fmla="*/ 218498 h 290513"/>
                <a:gd name="connsiteX38" fmla="*/ 319861 w 337647"/>
                <a:gd name="connsiteY38" fmla="*/ 184728 h 290513"/>
                <a:gd name="connsiteX39" fmla="*/ 335736 w 337647"/>
                <a:gd name="connsiteY39" fmla="*/ 188624 h 290513"/>
                <a:gd name="connsiteX40" fmla="*/ 331768 w 337647"/>
                <a:gd name="connsiteY40" fmla="*/ 204211 h 290513"/>
                <a:gd name="connsiteX41" fmla="*/ 274882 w 337647"/>
                <a:gd name="connsiteY41" fmla="*/ 237981 h 290513"/>
                <a:gd name="connsiteX42" fmla="*/ 251069 w 337647"/>
                <a:gd name="connsiteY42" fmla="*/ 237981 h 290513"/>
                <a:gd name="connsiteX43" fmla="*/ 223288 w 337647"/>
                <a:gd name="connsiteY43" fmla="*/ 222395 h 290513"/>
                <a:gd name="connsiteX44" fmla="*/ 210059 w 337647"/>
                <a:gd name="connsiteY44" fmla="*/ 227590 h 290513"/>
                <a:gd name="connsiteX45" fmla="*/ 206090 w 337647"/>
                <a:gd name="connsiteY45" fmla="*/ 227590 h 290513"/>
                <a:gd name="connsiteX46" fmla="*/ 195507 w 337647"/>
                <a:gd name="connsiteY46" fmla="*/ 226292 h 290513"/>
                <a:gd name="connsiteX47" fmla="*/ 184924 w 337647"/>
                <a:gd name="connsiteY47" fmla="*/ 218498 h 290513"/>
                <a:gd name="connsiteX48" fmla="*/ 166403 w 337647"/>
                <a:gd name="connsiteY48" fmla="*/ 226292 h 290513"/>
                <a:gd name="connsiteX49" fmla="*/ 155819 w 337647"/>
                <a:gd name="connsiteY49" fmla="*/ 231487 h 290513"/>
                <a:gd name="connsiteX50" fmla="*/ 153173 w 337647"/>
                <a:gd name="connsiteY50" fmla="*/ 240579 h 290513"/>
                <a:gd name="connsiteX51" fmla="*/ 128038 w 337647"/>
                <a:gd name="connsiteY51" fmla="*/ 258763 h 290513"/>
                <a:gd name="connsiteX52" fmla="*/ 118778 w 337647"/>
                <a:gd name="connsiteY52" fmla="*/ 256165 h 290513"/>
                <a:gd name="connsiteX53" fmla="*/ 102903 w 337647"/>
                <a:gd name="connsiteY53" fmla="*/ 241878 h 290513"/>
                <a:gd name="connsiteX54" fmla="*/ 101580 w 337647"/>
                <a:gd name="connsiteY54" fmla="*/ 234085 h 290513"/>
                <a:gd name="connsiteX55" fmla="*/ 89673 w 337647"/>
                <a:gd name="connsiteY55" fmla="*/ 230188 h 290513"/>
                <a:gd name="connsiteX56" fmla="*/ 60569 w 337647"/>
                <a:gd name="connsiteY56" fmla="*/ 222395 h 290513"/>
                <a:gd name="connsiteX57" fmla="*/ 15590 w 337647"/>
                <a:gd name="connsiteY57" fmla="*/ 243177 h 290513"/>
                <a:gd name="connsiteX58" fmla="*/ 11621 w 337647"/>
                <a:gd name="connsiteY58" fmla="*/ 244476 h 290513"/>
                <a:gd name="connsiteX59" fmla="*/ 1038 w 337647"/>
                <a:gd name="connsiteY59" fmla="*/ 237981 h 290513"/>
                <a:gd name="connsiteX60" fmla="*/ 6330 w 337647"/>
                <a:gd name="connsiteY60" fmla="*/ 223694 h 290513"/>
                <a:gd name="connsiteX61" fmla="*/ 49986 w 337647"/>
                <a:gd name="connsiteY61" fmla="*/ 202912 h 290513"/>
                <a:gd name="connsiteX62" fmla="*/ 65861 w 337647"/>
                <a:gd name="connsiteY62" fmla="*/ 201613 h 290513"/>
                <a:gd name="connsiteX63" fmla="*/ 97611 w 337647"/>
                <a:gd name="connsiteY63" fmla="*/ 209406 h 290513"/>
                <a:gd name="connsiteX64" fmla="*/ 109517 w 337647"/>
                <a:gd name="connsiteY64" fmla="*/ 213303 h 290513"/>
                <a:gd name="connsiteX65" fmla="*/ 138621 w 337647"/>
                <a:gd name="connsiteY65" fmla="*/ 206809 h 290513"/>
                <a:gd name="connsiteX66" fmla="*/ 145236 w 337647"/>
                <a:gd name="connsiteY66" fmla="*/ 210705 h 290513"/>
                <a:gd name="connsiteX67" fmla="*/ 157142 w 337647"/>
                <a:gd name="connsiteY67" fmla="*/ 206809 h 290513"/>
                <a:gd name="connsiteX68" fmla="*/ 178309 w 337647"/>
                <a:gd name="connsiteY68" fmla="*/ 196418 h 290513"/>
                <a:gd name="connsiteX69" fmla="*/ 179632 w 337647"/>
                <a:gd name="connsiteY69" fmla="*/ 192521 h 290513"/>
                <a:gd name="connsiteX70" fmla="*/ 190215 w 337647"/>
                <a:gd name="connsiteY70" fmla="*/ 179532 h 290513"/>
                <a:gd name="connsiteX71" fmla="*/ 201791 w 337647"/>
                <a:gd name="connsiteY71" fmla="*/ 175311 h 290513"/>
                <a:gd name="connsiteX72" fmla="*/ 197837 w 337647"/>
                <a:gd name="connsiteY72" fmla="*/ 12700 h 290513"/>
                <a:gd name="connsiteX73" fmla="*/ 295255 w 337647"/>
                <a:gd name="connsiteY73" fmla="*/ 111680 h 290513"/>
                <a:gd name="connsiteX74" fmla="*/ 292622 w 337647"/>
                <a:gd name="connsiteY74" fmla="*/ 118279 h 290513"/>
                <a:gd name="connsiteX75" fmla="*/ 286040 w 337647"/>
                <a:gd name="connsiteY75" fmla="*/ 122238 h 290513"/>
                <a:gd name="connsiteX76" fmla="*/ 196520 w 337647"/>
                <a:gd name="connsiteY76" fmla="*/ 122238 h 290513"/>
                <a:gd name="connsiteX77" fmla="*/ 187305 w 337647"/>
                <a:gd name="connsiteY77" fmla="*/ 113000 h 290513"/>
                <a:gd name="connsiteX78" fmla="*/ 187305 w 337647"/>
                <a:gd name="connsiteY78" fmla="*/ 21938 h 290513"/>
                <a:gd name="connsiteX79" fmla="*/ 189938 w 337647"/>
                <a:gd name="connsiteY79" fmla="*/ 15339 h 290513"/>
                <a:gd name="connsiteX80" fmla="*/ 197837 w 337647"/>
                <a:gd name="connsiteY80" fmla="*/ 12700 h 290513"/>
                <a:gd name="connsiteX81" fmla="*/ 150484 w 337647"/>
                <a:gd name="connsiteY81" fmla="*/ 0 h 290513"/>
                <a:gd name="connsiteX82" fmla="*/ 159686 w 337647"/>
                <a:gd name="connsiteY82" fmla="*/ 3938 h 290513"/>
                <a:gd name="connsiteX83" fmla="*/ 163629 w 337647"/>
                <a:gd name="connsiteY83" fmla="*/ 13127 h 290513"/>
                <a:gd name="connsiteX84" fmla="*/ 163629 w 337647"/>
                <a:gd name="connsiteY84" fmla="*/ 132587 h 290513"/>
                <a:gd name="connsiteX85" fmla="*/ 176775 w 337647"/>
                <a:gd name="connsiteY85" fmla="*/ 145714 h 290513"/>
                <a:gd name="connsiteX86" fmla="*/ 296398 w 337647"/>
                <a:gd name="connsiteY86" fmla="*/ 145714 h 290513"/>
                <a:gd name="connsiteX87" fmla="*/ 305599 w 337647"/>
                <a:gd name="connsiteY87" fmla="*/ 149653 h 290513"/>
                <a:gd name="connsiteX88" fmla="*/ 308228 w 337647"/>
                <a:gd name="connsiteY88" fmla="*/ 158842 h 290513"/>
                <a:gd name="connsiteX89" fmla="*/ 305599 w 337647"/>
                <a:gd name="connsiteY89" fmla="*/ 178533 h 290513"/>
                <a:gd name="connsiteX90" fmla="*/ 262220 w 337647"/>
                <a:gd name="connsiteY90" fmla="*/ 204788 h 290513"/>
                <a:gd name="connsiteX91" fmla="*/ 242502 w 337647"/>
                <a:gd name="connsiteY91" fmla="*/ 194286 h 290513"/>
                <a:gd name="connsiteX92" fmla="*/ 218840 w 337647"/>
                <a:gd name="connsiteY92" fmla="*/ 165406 h 290513"/>
                <a:gd name="connsiteX93" fmla="*/ 205694 w 337647"/>
                <a:gd name="connsiteY93" fmla="*/ 162780 h 290513"/>
                <a:gd name="connsiteX94" fmla="*/ 168887 w 337647"/>
                <a:gd name="connsiteY94" fmla="*/ 186409 h 290513"/>
                <a:gd name="connsiteX95" fmla="*/ 168887 w 337647"/>
                <a:gd name="connsiteY95" fmla="*/ 187722 h 290513"/>
                <a:gd name="connsiteX96" fmla="*/ 146540 w 337647"/>
                <a:gd name="connsiteY96" fmla="*/ 196912 h 290513"/>
                <a:gd name="connsiteX97" fmla="*/ 142597 w 337647"/>
                <a:gd name="connsiteY97" fmla="*/ 195599 h 290513"/>
                <a:gd name="connsiteX98" fmla="*/ 128137 w 337647"/>
                <a:gd name="connsiteY98" fmla="*/ 192973 h 290513"/>
                <a:gd name="connsiteX99" fmla="*/ 107104 w 337647"/>
                <a:gd name="connsiteY99" fmla="*/ 199537 h 290513"/>
                <a:gd name="connsiteX100" fmla="*/ 70297 w 337647"/>
                <a:gd name="connsiteY100" fmla="*/ 189035 h 290513"/>
                <a:gd name="connsiteX101" fmla="*/ 45321 w 337647"/>
                <a:gd name="connsiteY101" fmla="*/ 191661 h 290513"/>
                <a:gd name="connsiteX102" fmla="*/ 29546 w 337647"/>
                <a:gd name="connsiteY102" fmla="*/ 199537 h 290513"/>
                <a:gd name="connsiteX103" fmla="*/ 19030 w 337647"/>
                <a:gd name="connsiteY103" fmla="*/ 145714 h 290513"/>
                <a:gd name="connsiteX104" fmla="*/ 150484 w 337647"/>
                <a:gd name="connsiteY104" fmla="*/ 0 h 29051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37647" h="290513">
                  <a:moveTo>
                    <a:pt x="181524" y="231775"/>
                  </a:moveTo>
                  <a:cubicBezTo>
                    <a:pt x="184159" y="234386"/>
                    <a:pt x="188113" y="235691"/>
                    <a:pt x="190749" y="236996"/>
                  </a:cubicBezTo>
                  <a:cubicBezTo>
                    <a:pt x="194703" y="238302"/>
                    <a:pt x="199975" y="239607"/>
                    <a:pt x="205246" y="239607"/>
                  </a:cubicBezTo>
                  <a:cubicBezTo>
                    <a:pt x="210518" y="239607"/>
                    <a:pt x="217108" y="238302"/>
                    <a:pt x="222379" y="235691"/>
                  </a:cubicBezTo>
                  <a:lnTo>
                    <a:pt x="243466" y="247439"/>
                  </a:lnTo>
                  <a:cubicBezTo>
                    <a:pt x="248738" y="251354"/>
                    <a:pt x="255327" y="252660"/>
                    <a:pt x="261917" y="252660"/>
                  </a:cubicBezTo>
                  <a:cubicBezTo>
                    <a:pt x="235559" y="276155"/>
                    <a:pt x="201292" y="290513"/>
                    <a:pt x="163073" y="290513"/>
                  </a:cubicBezTo>
                  <a:cubicBezTo>
                    <a:pt x="118263" y="290513"/>
                    <a:pt x="78726" y="270934"/>
                    <a:pt x="52367" y="239607"/>
                  </a:cubicBezTo>
                  <a:cubicBezTo>
                    <a:pt x="52367" y="239607"/>
                    <a:pt x="52367" y="239607"/>
                    <a:pt x="60275" y="234386"/>
                  </a:cubicBezTo>
                  <a:cubicBezTo>
                    <a:pt x="60275" y="234386"/>
                    <a:pt x="60275" y="234386"/>
                    <a:pt x="91905" y="243523"/>
                  </a:cubicBezTo>
                  <a:cubicBezTo>
                    <a:pt x="91905" y="244828"/>
                    <a:pt x="91905" y="246133"/>
                    <a:pt x="93223" y="247439"/>
                  </a:cubicBezTo>
                  <a:cubicBezTo>
                    <a:pt x="97176" y="256576"/>
                    <a:pt x="105084" y="263102"/>
                    <a:pt x="114309" y="267018"/>
                  </a:cubicBezTo>
                  <a:cubicBezTo>
                    <a:pt x="118263" y="269629"/>
                    <a:pt x="123535" y="269629"/>
                    <a:pt x="127489" y="269629"/>
                  </a:cubicBezTo>
                  <a:cubicBezTo>
                    <a:pt x="143304" y="269629"/>
                    <a:pt x="157801" y="260491"/>
                    <a:pt x="164391" y="244828"/>
                  </a:cubicBezTo>
                  <a:cubicBezTo>
                    <a:pt x="164391" y="243523"/>
                    <a:pt x="164391" y="240912"/>
                    <a:pt x="165708" y="239607"/>
                  </a:cubicBezTo>
                  <a:cubicBezTo>
                    <a:pt x="165708" y="239607"/>
                    <a:pt x="165708" y="239607"/>
                    <a:pt x="181524" y="231775"/>
                  </a:cubicBezTo>
                  <a:close/>
                  <a:moveTo>
                    <a:pt x="127774" y="220663"/>
                  </a:moveTo>
                  <a:cubicBezTo>
                    <a:pt x="123904" y="220663"/>
                    <a:pt x="120035" y="223278"/>
                    <a:pt x="118745" y="227200"/>
                  </a:cubicBezTo>
                  <a:cubicBezTo>
                    <a:pt x="117455" y="229815"/>
                    <a:pt x="118745" y="232429"/>
                    <a:pt x="118745" y="235044"/>
                  </a:cubicBezTo>
                  <a:cubicBezTo>
                    <a:pt x="120035" y="237659"/>
                    <a:pt x="122615" y="238966"/>
                    <a:pt x="125194" y="240273"/>
                  </a:cubicBezTo>
                  <a:cubicBezTo>
                    <a:pt x="129064" y="242888"/>
                    <a:pt x="135513" y="238966"/>
                    <a:pt x="136803" y="235044"/>
                  </a:cubicBezTo>
                  <a:cubicBezTo>
                    <a:pt x="138093" y="232429"/>
                    <a:pt x="138093" y="229815"/>
                    <a:pt x="136803" y="227200"/>
                  </a:cubicBezTo>
                  <a:cubicBezTo>
                    <a:pt x="135513" y="224585"/>
                    <a:pt x="134223" y="223278"/>
                    <a:pt x="131644" y="221970"/>
                  </a:cubicBezTo>
                  <a:cubicBezTo>
                    <a:pt x="130354" y="221970"/>
                    <a:pt x="129064" y="220663"/>
                    <a:pt x="127774" y="220663"/>
                  </a:cubicBezTo>
                  <a:close/>
                  <a:moveTo>
                    <a:pt x="206249" y="190500"/>
                  </a:moveTo>
                  <a:cubicBezTo>
                    <a:pt x="200745" y="190500"/>
                    <a:pt x="197994" y="193080"/>
                    <a:pt x="195242" y="196950"/>
                  </a:cubicBezTo>
                  <a:cubicBezTo>
                    <a:pt x="195242" y="199529"/>
                    <a:pt x="195242" y="202109"/>
                    <a:pt x="196618" y="204689"/>
                  </a:cubicBezTo>
                  <a:cubicBezTo>
                    <a:pt x="196618" y="207269"/>
                    <a:pt x="199370" y="208558"/>
                    <a:pt x="202121" y="209848"/>
                  </a:cubicBezTo>
                  <a:cubicBezTo>
                    <a:pt x="207625" y="211138"/>
                    <a:pt x="213128" y="208558"/>
                    <a:pt x="215880" y="204689"/>
                  </a:cubicBezTo>
                  <a:cubicBezTo>
                    <a:pt x="215880" y="202109"/>
                    <a:pt x="215880" y="199529"/>
                    <a:pt x="214504" y="196950"/>
                  </a:cubicBezTo>
                  <a:cubicBezTo>
                    <a:pt x="214504" y="194370"/>
                    <a:pt x="211752" y="193080"/>
                    <a:pt x="209001" y="191790"/>
                  </a:cubicBezTo>
                  <a:cubicBezTo>
                    <a:pt x="207625" y="190500"/>
                    <a:pt x="206249" y="190500"/>
                    <a:pt x="206249" y="190500"/>
                  </a:cubicBezTo>
                  <a:close/>
                  <a:moveTo>
                    <a:pt x="201791" y="175311"/>
                  </a:moveTo>
                  <a:cubicBezTo>
                    <a:pt x="206090" y="174661"/>
                    <a:pt x="210720" y="174986"/>
                    <a:pt x="215351" y="176934"/>
                  </a:cubicBezTo>
                  <a:cubicBezTo>
                    <a:pt x="219319" y="178233"/>
                    <a:pt x="223288" y="180831"/>
                    <a:pt x="227257" y="184728"/>
                  </a:cubicBezTo>
                  <a:cubicBezTo>
                    <a:pt x="228580" y="187325"/>
                    <a:pt x="229903" y="188624"/>
                    <a:pt x="229903" y="191222"/>
                  </a:cubicBezTo>
                  <a:cubicBezTo>
                    <a:pt x="231226" y="193820"/>
                    <a:pt x="232549" y="197717"/>
                    <a:pt x="232549" y="201613"/>
                  </a:cubicBezTo>
                  <a:cubicBezTo>
                    <a:pt x="232549" y="201613"/>
                    <a:pt x="232549" y="201613"/>
                    <a:pt x="261653" y="218498"/>
                  </a:cubicBezTo>
                  <a:cubicBezTo>
                    <a:pt x="261653" y="218498"/>
                    <a:pt x="261653" y="218498"/>
                    <a:pt x="319861" y="184728"/>
                  </a:cubicBezTo>
                  <a:cubicBezTo>
                    <a:pt x="325153" y="180831"/>
                    <a:pt x="333090" y="183429"/>
                    <a:pt x="335736" y="188624"/>
                  </a:cubicBezTo>
                  <a:cubicBezTo>
                    <a:pt x="339705" y="193820"/>
                    <a:pt x="337059" y="200314"/>
                    <a:pt x="331768" y="204211"/>
                  </a:cubicBezTo>
                  <a:cubicBezTo>
                    <a:pt x="331768" y="204211"/>
                    <a:pt x="331768" y="204211"/>
                    <a:pt x="274882" y="237981"/>
                  </a:cubicBezTo>
                  <a:cubicBezTo>
                    <a:pt x="266944" y="241878"/>
                    <a:pt x="257684" y="241878"/>
                    <a:pt x="251069" y="237981"/>
                  </a:cubicBezTo>
                  <a:cubicBezTo>
                    <a:pt x="251069" y="237981"/>
                    <a:pt x="251069" y="237981"/>
                    <a:pt x="223288" y="222395"/>
                  </a:cubicBezTo>
                  <a:cubicBezTo>
                    <a:pt x="219319" y="224993"/>
                    <a:pt x="215351" y="226292"/>
                    <a:pt x="210059" y="227590"/>
                  </a:cubicBezTo>
                  <a:cubicBezTo>
                    <a:pt x="208736" y="227590"/>
                    <a:pt x="207413" y="227590"/>
                    <a:pt x="206090" y="227590"/>
                  </a:cubicBezTo>
                  <a:cubicBezTo>
                    <a:pt x="202121" y="227590"/>
                    <a:pt x="199476" y="227590"/>
                    <a:pt x="195507" y="226292"/>
                  </a:cubicBezTo>
                  <a:cubicBezTo>
                    <a:pt x="191538" y="224993"/>
                    <a:pt x="187569" y="222395"/>
                    <a:pt x="184924" y="218498"/>
                  </a:cubicBezTo>
                  <a:cubicBezTo>
                    <a:pt x="184924" y="218498"/>
                    <a:pt x="184924" y="218498"/>
                    <a:pt x="166403" y="226292"/>
                  </a:cubicBezTo>
                  <a:cubicBezTo>
                    <a:pt x="166403" y="226292"/>
                    <a:pt x="166403" y="226292"/>
                    <a:pt x="155819" y="231487"/>
                  </a:cubicBezTo>
                  <a:cubicBezTo>
                    <a:pt x="155819" y="235384"/>
                    <a:pt x="154496" y="237981"/>
                    <a:pt x="153173" y="240579"/>
                  </a:cubicBezTo>
                  <a:cubicBezTo>
                    <a:pt x="149205" y="250970"/>
                    <a:pt x="139944" y="258763"/>
                    <a:pt x="128038" y="258763"/>
                  </a:cubicBezTo>
                  <a:cubicBezTo>
                    <a:pt x="125392" y="258763"/>
                    <a:pt x="121423" y="257464"/>
                    <a:pt x="118778" y="256165"/>
                  </a:cubicBezTo>
                  <a:cubicBezTo>
                    <a:pt x="112163" y="253568"/>
                    <a:pt x="106871" y="248372"/>
                    <a:pt x="102903" y="241878"/>
                  </a:cubicBezTo>
                  <a:cubicBezTo>
                    <a:pt x="102903" y="239280"/>
                    <a:pt x="101580" y="236682"/>
                    <a:pt x="101580" y="234085"/>
                  </a:cubicBezTo>
                  <a:cubicBezTo>
                    <a:pt x="101580" y="234085"/>
                    <a:pt x="101580" y="234085"/>
                    <a:pt x="89673" y="230188"/>
                  </a:cubicBezTo>
                  <a:cubicBezTo>
                    <a:pt x="89673" y="230188"/>
                    <a:pt x="89673" y="230188"/>
                    <a:pt x="60569" y="222395"/>
                  </a:cubicBezTo>
                  <a:cubicBezTo>
                    <a:pt x="60569" y="222395"/>
                    <a:pt x="60569" y="222395"/>
                    <a:pt x="15590" y="243177"/>
                  </a:cubicBezTo>
                  <a:cubicBezTo>
                    <a:pt x="14267" y="244476"/>
                    <a:pt x="12944" y="244476"/>
                    <a:pt x="11621" y="244476"/>
                  </a:cubicBezTo>
                  <a:cubicBezTo>
                    <a:pt x="6330" y="244476"/>
                    <a:pt x="2361" y="241878"/>
                    <a:pt x="1038" y="237981"/>
                  </a:cubicBezTo>
                  <a:cubicBezTo>
                    <a:pt x="-1608" y="232786"/>
                    <a:pt x="1038" y="226292"/>
                    <a:pt x="6330" y="223694"/>
                  </a:cubicBezTo>
                  <a:cubicBezTo>
                    <a:pt x="6330" y="223694"/>
                    <a:pt x="6330" y="223694"/>
                    <a:pt x="49986" y="202912"/>
                  </a:cubicBezTo>
                  <a:cubicBezTo>
                    <a:pt x="55278" y="200314"/>
                    <a:pt x="60569" y="199015"/>
                    <a:pt x="65861" y="201613"/>
                  </a:cubicBezTo>
                  <a:cubicBezTo>
                    <a:pt x="65861" y="201613"/>
                    <a:pt x="65861" y="201613"/>
                    <a:pt x="97611" y="209406"/>
                  </a:cubicBezTo>
                  <a:cubicBezTo>
                    <a:pt x="97611" y="209406"/>
                    <a:pt x="97611" y="209406"/>
                    <a:pt x="109517" y="213303"/>
                  </a:cubicBezTo>
                  <a:cubicBezTo>
                    <a:pt x="116132" y="205510"/>
                    <a:pt x="128038" y="202912"/>
                    <a:pt x="138621" y="206809"/>
                  </a:cubicBezTo>
                  <a:cubicBezTo>
                    <a:pt x="141267" y="208107"/>
                    <a:pt x="143913" y="209406"/>
                    <a:pt x="145236" y="210705"/>
                  </a:cubicBezTo>
                  <a:cubicBezTo>
                    <a:pt x="145236" y="210705"/>
                    <a:pt x="145236" y="210705"/>
                    <a:pt x="157142" y="206809"/>
                  </a:cubicBezTo>
                  <a:cubicBezTo>
                    <a:pt x="157142" y="206809"/>
                    <a:pt x="157142" y="206809"/>
                    <a:pt x="178309" y="196418"/>
                  </a:cubicBezTo>
                  <a:cubicBezTo>
                    <a:pt x="178309" y="195119"/>
                    <a:pt x="179632" y="193820"/>
                    <a:pt x="179632" y="192521"/>
                  </a:cubicBezTo>
                  <a:cubicBezTo>
                    <a:pt x="182278" y="187325"/>
                    <a:pt x="184924" y="183429"/>
                    <a:pt x="190215" y="179532"/>
                  </a:cubicBezTo>
                  <a:cubicBezTo>
                    <a:pt x="193522" y="177584"/>
                    <a:pt x="197491" y="175960"/>
                    <a:pt x="201791" y="175311"/>
                  </a:cubicBezTo>
                  <a:close/>
                  <a:moveTo>
                    <a:pt x="197837" y="12700"/>
                  </a:moveTo>
                  <a:cubicBezTo>
                    <a:pt x="249179" y="17979"/>
                    <a:pt x="291306" y="60210"/>
                    <a:pt x="295255" y="111680"/>
                  </a:cubicBezTo>
                  <a:cubicBezTo>
                    <a:pt x="295255" y="114319"/>
                    <a:pt x="295255" y="116959"/>
                    <a:pt x="292622" y="118279"/>
                  </a:cubicBezTo>
                  <a:cubicBezTo>
                    <a:pt x="291306" y="120918"/>
                    <a:pt x="288673" y="122238"/>
                    <a:pt x="286040" y="122238"/>
                  </a:cubicBezTo>
                  <a:cubicBezTo>
                    <a:pt x="286040" y="122238"/>
                    <a:pt x="286040" y="122238"/>
                    <a:pt x="196520" y="122238"/>
                  </a:cubicBezTo>
                  <a:cubicBezTo>
                    <a:pt x="191254" y="122238"/>
                    <a:pt x="187305" y="118279"/>
                    <a:pt x="187305" y="113000"/>
                  </a:cubicBezTo>
                  <a:cubicBezTo>
                    <a:pt x="187305" y="113000"/>
                    <a:pt x="187305" y="113000"/>
                    <a:pt x="187305" y="21938"/>
                  </a:cubicBezTo>
                  <a:cubicBezTo>
                    <a:pt x="187305" y="19299"/>
                    <a:pt x="188621" y="17979"/>
                    <a:pt x="189938" y="15339"/>
                  </a:cubicBezTo>
                  <a:cubicBezTo>
                    <a:pt x="192571" y="14020"/>
                    <a:pt x="195204" y="12700"/>
                    <a:pt x="197837" y="12700"/>
                  </a:cubicBezTo>
                  <a:close/>
                  <a:moveTo>
                    <a:pt x="150484" y="0"/>
                  </a:moveTo>
                  <a:cubicBezTo>
                    <a:pt x="154427" y="0"/>
                    <a:pt x="157057" y="1313"/>
                    <a:pt x="159686" y="3938"/>
                  </a:cubicBezTo>
                  <a:cubicBezTo>
                    <a:pt x="162315" y="6564"/>
                    <a:pt x="163629" y="9189"/>
                    <a:pt x="163629" y="13127"/>
                  </a:cubicBezTo>
                  <a:cubicBezTo>
                    <a:pt x="163629" y="13127"/>
                    <a:pt x="163629" y="13127"/>
                    <a:pt x="163629" y="132587"/>
                  </a:cubicBezTo>
                  <a:cubicBezTo>
                    <a:pt x="163629" y="139151"/>
                    <a:pt x="168887" y="145714"/>
                    <a:pt x="176775" y="145714"/>
                  </a:cubicBezTo>
                  <a:cubicBezTo>
                    <a:pt x="176775" y="145714"/>
                    <a:pt x="176775" y="145714"/>
                    <a:pt x="296398" y="145714"/>
                  </a:cubicBezTo>
                  <a:cubicBezTo>
                    <a:pt x="300341" y="145714"/>
                    <a:pt x="302970" y="147027"/>
                    <a:pt x="305599" y="149653"/>
                  </a:cubicBezTo>
                  <a:cubicBezTo>
                    <a:pt x="308228" y="152278"/>
                    <a:pt x="309543" y="154904"/>
                    <a:pt x="308228" y="158842"/>
                  </a:cubicBezTo>
                  <a:cubicBezTo>
                    <a:pt x="308228" y="165406"/>
                    <a:pt x="306914" y="171969"/>
                    <a:pt x="305599" y="178533"/>
                  </a:cubicBezTo>
                  <a:cubicBezTo>
                    <a:pt x="305599" y="178533"/>
                    <a:pt x="305599" y="178533"/>
                    <a:pt x="262220" y="204788"/>
                  </a:cubicBezTo>
                  <a:cubicBezTo>
                    <a:pt x="262220" y="204788"/>
                    <a:pt x="262220" y="204788"/>
                    <a:pt x="242502" y="194286"/>
                  </a:cubicBezTo>
                  <a:cubicBezTo>
                    <a:pt x="239872" y="181158"/>
                    <a:pt x="231985" y="169344"/>
                    <a:pt x="218840" y="165406"/>
                  </a:cubicBezTo>
                  <a:cubicBezTo>
                    <a:pt x="214896" y="162780"/>
                    <a:pt x="209638" y="162780"/>
                    <a:pt x="205694" y="162780"/>
                  </a:cubicBezTo>
                  <a:cubicBezTo>
                    <a:pt x="189920" y="162780"/>
                    <a:pt x="175460" y="171969"/>
                    <a:pt x="168887" y="186409"/>
                  </a:cubicBezTo>
                  <a:cubicBezTo>
                    <a:pt x="168887" y="187722"/>
                    <a:pt x="168887" y="187722"/>
                    <a:pt x="168887" y="187722"/>
                  </a:cubicBezTo>
                  <a:cubicBezTo>
                    <a:pt x="168887" y="187722"/>
                    <a:pt x="168887" y="187722"/>
                    <a:pt x="146540" y="196912"/>
                  </a:cubicBezTo>
                  <a:cubicBezTo>
                    <a:pt x="145226" y="196912"/>
                    <a:pt x="143911" y="195599"/>
                    <a:pt x="142597" y="195599"/>
                  </a:cubicBezTo>
                  <a:cubicBezTo>
                    <a:pt x="137338" y="192973"/>
                    <a:pt x="133395" y="192973"/>
                    <a:pt x="128137" y="192973"/>
                  </a:cubicBezTo>
                  <a:cubicBezTo>
                    <a:pt x="120249" y="192973"/>
                    <a:pt x="112362" y="195599"/>
                    <a:pt x="107104" y="199537"/>
                  </a:cubicBezTo>
                  <a:cubicBezTo>
                    <a:pt x="107104" y="199537"/>
                    <a:pt x="107104" y="199537"/>
                    <a:pt x="70297" y="189035"/>
                  </a:cubicBezTo>
                  <a:cubicBezTo>
                    <a:pt x="61095" y="187722"/>
                    <a:pt x="53208" y="187722"/>
                    <a:pt x="45321" y="191661"/>
                  </a:cubicBezTo>
                  <a:lnTo>
                    <a:pt x="29546" y="199537"/>
                  </a:lnTo>
                  <a:cubicBezTo>
                    <a:pt x="21659" y="182471"/>
                    <a:pt x="19030" y="164093"/>
                    <a:pt x="19030" y="145714"/>
                  </a:cubicBezTo>
                  <a:cubicBezTo>
                    <a:pt x="19030" y="69575"/>
                    <a:pt x="76870" y="7876"/>
                    <a:pt x="1504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千图设计师MC：ID 29795607库_组合 28"/>
          <p:cNvGrpSpPr/>
          <p:nvPr>
            <p:custDataLst>
              <p:tags r:id="rId6"/>
            </p:custDataLst>
          </p:nvPr>
        </p:nvGrpSpPr>
        <p:grpSpPr>
          <a:xfrm>
            <a:off x="1203850" y="3886200"/>
            <a:ext cx="4439712" cy="1600200"/>
            <a:chOff x="1203850" y="3886200"/>
            <a:chExt cx="4439712" cy="1600200"/>
          </a:xfrm>
        </p:grpSpPr>
        <p:sp>
          <p:nvSpPr>
            <p:cNvPr id="25" name="Arrow: Chevron 4"/>
            <p:cNvSpPr/>
            <p:nvPr/>
          </p:nvSpPr>
          <p:spPr>
            <a:xfrm rot="16200000">
              <a:off x="4043362" y="3886200"/>
              <a:ext cx="1600200" cy="1600200"/>
            </a:xfrm>
            <a:prstGeom prst="chevron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Group 14"/>
            <p:cNvGrpSpPr/>
            <p:nvPr/>
          </p:nvGrpSpPr>
          <p:grpSpPr>
            <a:xfrm>
              <a:off x="1203850" y="4589079"/>
              <a:ext cx="2457329" cy="897321"/>
              <a:chOff x="1518803" y="3430058"/>
              <a:chExt cx="2457329" cy="897321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/>
                  <a:t>请替换文字内容复制你的内容到此</a:t>
                </a:r>
                <a:br>
                  <a:rPr lang="zh-CN" altLang="en-US" sz="1050"/>
                </a:br>
                <a:r>
                  <a:rPr lang="zh-CN" altLang="en-US" sz="1050" smtClean="0"/>
                  <a:t>XXX请替换文字内容复制你的内容到此</a:t>
                </a:r>
                <a:endParaRPr lang="zh-CN" altLang="en-US" sz="105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accent6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12" name="Freeform: Shape 32"/>
            <p:cNvSpPr>
              <a:spLocks noChangeAspect="1"/>
            </p:cNvSpPr>
            <p:nvPr/>
          </p:nvSpPr>
          <p:spPr bwMode="auto">
            <a:xfrm>
              <a:off x="4612364" y="4992785"/>
              <a:ext cx="462194" cy="397674"/>
            </a:xfrm>
            <a:custGeom>
              <a:gdLst>
                <a:gd name="connsiteX0" fmla="*/ 181524 w 337647"/>
                <a:gd name="connsiteY0" fmla="*/ 231775 h 290513"/>
                <a:gd name="connsiteX1" fmla="*/ 190749 w 337647"/>
                <a:gd name="connsiteY1" fmla="*/ 236996 h 290513"/>
                <a:gd name="connsiteX2" fmla="*/ 205246 w 337647"/>
                <a:gd name="connsiteY2" fmla="*/ 239607 h 290513"/>
                <a:gd name="connsiteX3" fmla="*/ 222379 w 337647"/>
                <a:gd name="connsiteY3" fmla="*/ 235691 h 290513"/>
                <a:gd name="connsiteX4" fmla="*/ 243466 w 337647"/>
                <a:gd name="connsiteY4" fmla="*/ 247439 h 290513"/>
                <a:gd name="connsiteX5" fmla="*/ 261917 w 337647"/>
                <a:gd name="connsiteY5" fmla="*/ 252660 h 290513"/>
                <a:gd name="connsiteX6" fmla="*/ 163073 w 337647"/>
                <a:gd name="connsiteY6" fmla="*/ 290513 h 290513"/>
                <a:gd name="connsiteX7" fmla="*/ 52367 w 337647"/>
                <a:gd name="connsiteY7" fmla="*/ 239607 h 290513"/>
                <a:gd name="connsiteX8" fmla="*/ 60275 w 337647"/>
                <a:gd name="connsiteY8" fmla="*/ 234386 h 290513"/>
                <a:gd name="connsiteX9" fmla="*/ 91905 w 337647"/>
                <a:gd name="connsiteY9" fmla="*/ 243523 h 290513"/>
                <a:gd name="connsiteX10" fmla="*/ 93223 w 337647"/>
                <a:gd name="connsiteY10" fmla="*/ 247439 h 290513"/>
                <a:gd name="connsiteX11" fmla="*/ 114309 w 337647"/>
                <a:gd name="connsiteY11" fmla="*/ 267018 h 290513"/>
                <a:gd name="connsiteX12" fmla="*/ 127489 w 337647"/>
                <a:gd name="connsiteY12" fmla="*/ 269629 h 290513"/>
                <a:gd name="connsiteX13" fmla="*/ 164391 w 337647"/>
                <a:gd name="connsiteY13" fmla="*/ 244828 h 290513"/>
                <a:gd name="connsiteX14" fmla="*/ 165708 w 337647"/>
                <a:gd name="connsiteY14" fmla="*/ 239607 h 290513"/>
                <a:gd name="connsiteX15" fmla="*/ 181524 w 337647"/>
                <a:gd name="connsiteY15" fmla="*/ 231775 h 290513"/>
                <a:gd name="connsiteX16" fmla="*/ 127774 w 337647"/>
                <a:gd name="connsiteY16" fmla="*/ 220663 h 290513"/>
                <a:gd name="connsiteX17" fmla="*/ 118745 w 337647"/>
                <a:gd name="connsiteY17" fmla="*/ 227200 h 290513"/>
                <a:gd name="connsiteX18" fmla="*/ 118745 w 337647"/>
                <a:gd name="connsiteY18" fmla="*/ 235044 h 290513"/>
                <a:gd name="connsiteX19" fmla="*/ 125194 w 337647"/>
                <a:gd name="connsiteY19" fmla="*/ 240273 h 290513"/>
                <a:gd name="connsiteX20" fmla="*/ 136803 w 337647"/>
                <a:gd name="connsiteY20" fmla="*/ 235044 h 290513"/>
                <a:gd name="connsiteX21" fmla="*/ 136803 w 337647"/>
                <a:gd name="connsiteY21" fmla="*/ 227200 h 290513"/>
                <a:gd name="connsiteX22" fmla="*/ 131644 w 337647"/>
                <a:gd name="connsiteY22" fmla="*/ 221970 h 290513"/>
                <a:gd name="connsiteX23" fmla="*/ 127774 w 337647"/>
                <a:gd name="connsiteY23" fmla="*/ 220663 h 290513"/>
                <a:gd name="connsiteX24" fmla="*/ 206249 w 337647"/>
                <a:gd name="connsiteY24" fmla="*/ 190500 h 290513"/>
                <a:gd name="connsiteX25" fmla="*/ 195242 w 337647"/>
                <a:gd name="connsiteY25" fmla="*/ 196950 h 290513"/>
                <a:gd name="connsiteX26" fmla="*/ 196618 w 337647"/>
                <a:gd name="connsiteY26" fmla="*/ 204689 h 290513"/>
                <a:gd name="connsiteX27" fmla="*/ 202121 w 337647"/>
                <a:gd name="connsiteY27" fmla="*/ 209848 h 290513"/>
                <a:gd name="connsiteX28" fmla="*/ 215880 w 337647"/>
                <a:gd name="connsiteY28" fmla="*/ 204689 h 290513"/>
                <a:gd name="connsiteX29" fmla="*/ 214504 w 337647"/>
                <a:gd name="connsiteY29" fmla="*/ 196950 h 290513"/>
                <a:gd name="connsiteX30" fmla="*/ 209001 w 337647"/>
                <a:gd name="connsiteY30" fmla="*/ 191790 h 290513"/>
                <a:gd name="connsiteX31" fmla="*/ 206249 w 337647"/>
                <a:gd name="connsiteY31" fmla="*/ 190500 h 290513"/>
                <a:gd name="connsiteX32" fmla="*/ 201791 w 337647"/>
                <a:gd name="connsiteY32" fmla="*/ 175311 h 290513"/>
                <a:gd name="connsiteX33" fmla="*/ 215351 w 337647"/>
                <a:gd name="connsiteY33" fmla="*/ 176934 h 290513"/>
                <a:gd name="connsiteX34" fmla="*/ 227257 w 337647"/>
                <a:gd name="connsiteY34" fmla="*/ 184728 h 290513"/>
                <a:gd name="connsiteX35" fmla="*/ 229903 w 337647"/>
                <a:gd name="connsiteY35" fmla="*/ 191222 h 290513"/>
                <a:gd name="connsiteX36" fmla="*/ 232549 w 337647"/>
                <a:gd name="connsiteY36" fmla="*/ 201613 h 290513"/>
                <a:gd name="connsiteX37" fmla="*/ 261653 w 337647"/>
                <a:gd name="connsiteY37" fmla="*/ 218498 h 290513"/>
                <a:gd name="connsiteX38" fmla="*/ 319861 w 337647"/>
                <a:gd name="connsiteY38" fmla="*/ 184728 h 290513"/>
                <a:gd name="connsiteX39" fmla="*/ 335736 w 337647"/>
                <a:gd name="connsiteY39" fmla="*/ 188624 h 290513"/>
                <a:gd name="connsiteX40" fmla="*/ 331768 w 337647"/>
                <a:gd name="connsiteY40" fmla="*/ 204211 h 290513"/>
                <a:gd name="connsiteX41" fmla="*/ 274882 w 337647"/>
                <a:gd name="connsiteY41" fmla="*/ 237981 h 290513"/>
                <a:gd name="connsiteX42" fmla="*/ 251069 w 337647"/>
                <a:gd name="connsiteY42" fmla="*/ 237981 h 290513"/>
                <a:gd name="connsiteX43" fmla="*/ 223288 w 337647"/>
                <a:gd name="connsiteY43" fmla="*/ 222395 h 290513"/>
                <a:gd name="connsiteX44" fmla="*/ 210059 w 337647"/>
                <a:gd name="connsiteY44" fmla="*/ 227590 h 290513"/>
                <a:gd name="connsiteX45" fmla="*/ 206090 w 337647"/>
                <a:gd name="connsiteY45" fmla="*/ 227590 h 290513"/>
                <a:gd name="connsiteX46" fmla="*/ 195507 w 337647"/>
                <a:gd name="connsiteY46" fmla="*/ 226292 h 290513"/>
                <a:gd name="connsiteX47" fmla="*/ 184924 w 337647"/>
                <a:gd name="connsiteY47" fmla="*/ 218498 h 290513"/>
                <a:gd name="connsiteX48" fmla="*/ 166403 w 337647"/>
                <a:gd name="connsiteY48" fmla="*/ 226292 h 290513"/>
                <a:gd name="connsiteX49" fmla="*/ 155819 w 337647"/>
                <a:gd name="connsiteY49" fmla="*/ 231487 h 290513"/>
                <a:gd name="connsiteX50" fmla="*/ 153173 w 337647"/>
                <a:gd name="connsiteY50" fmla="*/ 240579 h 290513"/>
                <a:gd name="connsiteX51" fmla="*/ 128038 w 337647"/>
                <a:gd name="connsiteY51" fmla="*/ 258763 h 290513"/>
                <a:gd name="connsiteX52" fmla="*/ 118778 w 337647"/>
                <a:gd name="connsiteY52" fmla="*/ 256165 h 290513"/>
                <a:gd name="connsiteX53" fmla="*/ 102903 w 337647"/>
                <a:gd name="connsiteY53" fmla="*/ 241878 h 290513"/>
                <a:gd name="connsiteX54" fmla="*/ 101580 w 337647"/>
                <a:gd name="connsiteY54" fmla="*/ 234085 h 290513"/>
                <a:gd name="connsiteX55" fmla="*/ 89673 w 337647"/>
                <a:gd name="connsiteY55" fmla="*/ 230188 h 290513"/>
                <a:gd name="connsiteX56" fmla="*/ 60569 w 337647"/>
                <a:gd name="connsiteY56" fmla="*/ 222395 h 290513"/>
                <a:gd name="connsiteX57" fmla="*/ 15590 w 337647"/>
                <a:gd name="connsiteY57" fmla="*/ 243177 h 290513"/>
                <a:gd name="connsiteX58" fmla="*/ 11621 w 337647"/>
                <a:gd name="connsiteY58" fmla="*/ 244476 h 290513"/>
                <a:gd name="connsiteX59" fmla="*/ 1038 w 337647"/>
                <a:gd name="connsiteY59" fmla="*/ 237981 h 290513"/>
                <a:gd name="connsiteX60" fmla="*/ 6330 w 337647"/>
                <a:gd name="connsiteY60" fmla="*/ 223694 h 290513"/>
                <a:gd name="connsiteX61" fmla="*/ 49986 w 337647"/>
                <a:gd name="connsiteY61" fmla="*/ 202912 h 290513"/>
                <a:gd name="connsiteX62" fmla="*/ 65861 w 337647"/>
                <a:gd name="connsiteY62" fmla="*/ 201613 h 290513"/>
                <a:gd name="connsiteX63" fmla="*/ 97611 w 337647"/>
                <a:gd name="connsiteY63" fmla="*/ 209406 h 290513"/>
                <a:gd name="connsiteX64" fmla="*/ 109517 w 337647"/>
                <a:gd name="connsiteY64" fmla="*/ 213303 h 290513"/>
                <a:gd name="connsiteX65" fmla="*/ 138621 w 337647"/>
                <a:gd name="connsiteY65" fmla="*/ 206809 h 290513"/>
                <a:gd name="connsiteX66" fmla="*/ 145236 w 337647"/>
                <a:gd name="connsiteY66" fmla="*/ 210705 h 290513"/>
                <a:gd name="connsiteX67" fmla="*/ 157142 w 337647"/>
                <a:gd name="connsiteY67" fmla="*/ 206809 h 290513"/>
                <a:gd name="connsiteX68" fmla="*/ 178309 w 337647"/>
                <a:gd name="connsiteY68" fmla="*/ 196418 h 290513"/>
                <a:gd name="connsiteX69" fmla="*/ 179632 w 337647"/>
                <a:gd name="connsiteY69" fmla="*/ 192521 h 290513"/>
                <a:gd name="connsiteX70" fmla="*/ 190215 w 337647"/>
                <a:gd name="connsiteY70" fmla="*/ 179532 h 290513"/>
                <a:gd name="connsiteX71" fmla="*/ 201791 w 337647"/>
                <a:gd name="connsiteY71" fmla="*/ 175311 h 290513"/>
                <a:gd name="connsiteX72" fmla="*/ 197837 w 337647"/>
                <a:gd name="connsiteY72" fmla="*/ 12700 h 290513"/>
                <a:gd name="connsiteX73" fmla="*/ 295255 w 337647"/>
                <a:gd name="connsiteY73" fmla="*/ 111680 h 290513"/>
                <a:gd name="connsiteX74" fmla="*/ 292622 w 337647"/>
                <a:gd name="connsiteY74" fmla="*/ 118279 h 290513"/>
                <a:gd name="connsiteX75" fmla="*/ 286040 w 337647"/>
                <a:gd name="connsiteY75" fmla="*/ 122238 h 290513"/>
                <a:gd name="connsiteX76" fmla="*/ 196520 w 337647"/>
                <a:gd name="connsiteY76" fmla="*/ 122238 h 290513"/>
                <a:gd name="connsiteX77" fmla="*/ 187305 w 337647"/>
                <a:gd name="connsiteY77" fmla="*/ 113000 h 290513"/>
                <a:gd name="connsiteX78" fmla="*/ 187305 w 337647"/>
                <a:gd name="connsiteY78" fmla="*/ 21938 h 290513"/>
                <a:gd name="connsiteX79" fmla="*/ 189938 w 337647"/>
                <a:gd name="connsiteY79" fmla="*/ 15339 h 290513"/>
                <a:gd name="connsiteX80" fmla="*/ 197837 w 337647"/>
                <a:gd name="connsiteY80" fmla="*/ 12700 h 290513"/>
                <a:gd name="connsiteX81" fmla="*/ 150484 w 337647"/>
                <a:gd name="connsiteY81" fmla="*/ 0 h 290513"/>
                <a:gd name="connsiteX82" fmla="*/ 159686 w 337647"/>
                <a:gd name="connsiteY82" fmla="*/ 3938 h 290513"/>
                <a:gd name="connsiteX83" fmla="*/ 163629 w 337647"/>
                <a:gd name="connsiteY83" fmla="*/ 13127 h 290513"/>
                <a:gd name="connsiteX84" fmla="*/ 163629 w 337647"/>
                <a:gd name="connsiteY84" fmla="*/ 132587 h 290513"/>
                <a:gd name="connsiteX85" fmla="*/ 176775 w 337647"/>
                <a:gd name="connsiteY85" fmla="*/ 145714 h 290513"/>
                <a:gd name="connsiteX86" fmla="*/ 296398 w 337647"/>
                <a:gd name="connsiteY86" fmla="*/ 145714 h 290513"/>
                <a:gd name="connsiteX87" fmla="*/ 305599 w 337647"/>
                <a:gd name="connsiteY87" fmla="*/ 149653 h 290513"/>
                <a:gd name="connsiteX88" fmla="*/ 308228 w 337647"/>
                <a:gd name="connsiteY88" fmla="*/ 158842 h 290513"/>
                <a:gd name="connsiteX89" fmla="*/ 305599 w 337647"/>
                <a:gd name="connsiteY89" fmla="*/ 178533 h 290513"/>
                <a:gd name="connsiteX90" fmla="*/ 262220 w 337647"/>
                <a:gd name="connsiteY90" fmla="*/ 204788 h 290513"/>
                <a:gd name="connsiteX91" fmla="*/ 242502 w 337647"/>
                <a:gd name="connsiteY91" fmla="*/ 194286 h 290513"/>
                <a:gd name="connsiteX92" fmla="*/ 218840 w 337647"/>
                <a:gd name="connsiteY92" fmla="*/ 165406 h 290513"/>
                <a:gd name="connsiteX93" fmla="*/ 205694 w 337647"/>
                <a:gd name="connsiteY93" fmla="*/ 162780 h 290513"/>
                <a:gd name="connsiteX94" fmla="*/ 168887 w 337647"/>
                <a:gd name="connsiteY94" fmla="*/ 186409 h 290513"/>
                <a:gd name="connsiteX95" fmla="*/ 168887 w 337647"/>
                <a:gd name="connsiteY95" fmla="*/ 187722 h 290513"/>
                <a:gd name="connsiteX96" fmla="*/ 146540 w 337647"/>
                <a:gd name="connsiteY96" fmla="*/ 196912 h 290513"/>
                <a:gd name="connsiteX97" fmla="*/ 142597 w 337647"/>
                <a:gd name="connsiteY97" fmla="*/ 195599 h 290513"/>
                <a:gd name="connsiteX98" fmla="*/ 128137 w 337647"/>
                <a:gd name="connsiteY98" fmla="*/ 192973 h 290513"/>
                <a:gd name="connsiteX99" fmla="*/ 107104 w 337647"/>
                <a:gd name="connsiteY99" fmla="*/ 199537 h 290513"/>
                <a:gd name="connsiteX100" fmla="*/ 70297 w 337647"/>
                <a:gd name="connsiteY100" fmla="*/ 189035 h 290513"/>
                <a:gd name="connsiteX101" fmla="*/ 45321 w 337647"/>
                <a:gd name="connsiteY101" fmla="*/ 191661 h 290513"/>
                <a:gd name="connsiteX102" fmla="*/ 29546 w 337647"/>
                <a:gd name="connsiteY102" fmla="*/ 199537 h 290513"/>
                <a:gd name="connsiteX103" fmla="*/ 19030 w 337647"/>
                <a:gd name="connsiteY103" fmla="*/ 145714 h 290513"/>
                <a:gd name="connsiteX104" fmla="*/ 150484 w 337647"/>
                <a:gd name="connsiteY104" fmla="*/ 0 h 29051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37647" h="290513">
                  <a:moveTo>
                    <a:pt x="181524" y="231775"/>
                  </a:moveTo>
                  <a:cubicBezTo>
                    <a:pt x="184159" y="234386"/>
                    <a:pt x="188113" y="235691"/>
                    <a:pt x="190749" y="236996"/>
                  </a:cubicBezTo>
                  <a:cubicBezTo>
                    <a:pt x="194703" y="238302"/>
                    <a:pt x="199975" y="239607"/>
                    <a:pt x="205246" y="239607"/>
                  </a:cubicBezTo>
                  <a:cubicBezTo>
                    <a:pt x="210518" y="239607"/>
                    <a:pt x="217108" y="238302"/>
                    <a:pt x="222379" y="235691"/>
                  </a:cubicBezTo>
                  <a:lnTo>
                    <a:pt x="243466" y="247439"/>
                  </a:lnTo>
                  <a:cubicBezTo>
                    <a:pt x="248738" y="251354"/>
                    <a:pt x="255327" y="252660"/>
                    <a:pt x="261917" y="252660"/>
                  </a:cubicBezTo>
                  <a:cubicBezTo>
                    <a:pt x="235559" y="276155"/>
                    <a:pt x="201292" y="290513"/>
                    <a:pt x="163073" y="290513"/>
                  </a:cubicBezTo>
                  <a:cubicBezTo>
                    <a:pt x="118263" y="290513"/>
                    <a:pt x="78726" y="270934"/>
                    <a:pt x="52367" y="239607"/>
                  </a:cubicBezTo>
                  <a:cubicBezTo>
                    <a:pt x="52367" y="239607"/>
                    <a:pt x="52367" y="239607"/>
                    <a:pt x="60275" y="234386"/>
                  </a:cubicBezTo>
                  <a:cubicBezTo>
                    <a:pt x="60275" y="234386"/>
                    <a:pt x="60275" y="234386"/>
                    <a:pt x="91905" y="243523"/>
                  </a:cubicBezTo>
                  <a:cubicBezTo>
                    <a:pt x="91905" y="244828"/>
                    <a:pt x="91905" y="246133"/>
                    <a:pt x="93223" y="247439"/>
                  </a:cubicBezTo>
                  <a:cubicBezTo>
                    <a:pt x="97176" y="256576"/>
                    <a:pt x="105084" y="263102"/>
                    <a:pt x="114309" y="267018"/>
                  </a:cubicBezTo>
                  <a:cubicBezTo>
                    <a:pt x="118263" y="269629"/>
                    <a:pt x="123535" y="269629"/>
                    <a:pt x="127489" y="269629"/>
                  </a:cubicBezTo>
                  <a:cubicBezTo>
                    <a:pt x="143304" y="269629"/>
                    <a:pt x="157801" y="260491"/>
                    <a:pt x="164391" y="244828"/>
                  </a:cubicBezTo>
                  <a:cubicBezTo>
                    <a:pt x="164391" y="243523"/>
                    <a:pt x="164391" y="240912"/>
                    <a:pt x="165708" y="239607"/>
                  </a:cubicBezTo>
                  <a:cubicBezTo>
                    <a:pt x="165708" y="239607"/>
                    <a:pt x="165708" y="239607"/>
                    <a:pt x="181524" y="231775"/>
                  </a:cubicBezTo>
                  <a:close/>
                  <a:moveTo>
                    <a:pt x="127774" y="220663"/>
                  </a:moveTo>
                  <a:cubicBezTo>
                    <a:pt x="123904" y="220663"/>
                    <a:pt x="120035" y="223278"/>
                    <a:pt x="118745" y="227200"/>
                  </a:cubicBezTo>
                  <a:cubicBezTo>
                    <a:pt x="117455" y="229815"/>
                    <a:pt x="118745" y="232429"/>
                    <a:pt x="118745" y="235044"/>
                  </a:cubicBezTo>
                  <a:cubicBezTo>
                    <a:pt x="120035" y="237659"/>
                    <a:pt x="122615" y="238966"/>
                    <a:pt x="125194" y="240273"/>
                  </a:cubicBezTo>
                  <a:cubicBezTo>
                    <a:pt x="129064" y="242888"/>
                    <a:pt x="135513" y="238966"/>
                    <a:pt x="136803" y="235044"/>
                  </a:cubicBezTo>
                  <a:cubicBezTo>
                    <a:pt x="138093" y="232429"/>
                    <a:pt x="138093" y="229815"/>
                    <a:pt x="136803" y="227200"/>
                  </a:cubicBezTo>
                  <a:cubicBezTo>
                    <a:pt x="135513" y="224585"/>
                    <a:pt x="134223" y="223278"/>
                    <a:pt x="131644" y="221970"/>
                  </a:cubicBezTo>
                  <a:cubicBezTo>
                    <a:pt x="130354" y="221970"/>
                    <a:pt x="129064" y="220663"/>
                    <a:pt x="127774" y="220663"/>
                  </a:cubicBezTo>
                  <a:close/>
                  <a:moveTo>
                    <a:pt x="206249" y="190500"/>
                  </a:moveTo>
                  <a:cubicBezTo>
                    <a:pt x="200745" y="190500"/>
                    <a:pt x="197994" y="193080"/>
                    <a:pt x="195242" y="196950"/>
                  </a:cubicBezTo>
                  <a:cubicBezTo>
                    <a:pt x="195242" y="199529"/>
                    <a:pt x="195242" y="202109"/>
                    <a:pt x="196618" y="204689"/>
                  </a:cubicBezTo>
                  <a:cubicBezTo>
                    <a:pt x="196618" y="207269"/>
                    <a:pt x="199370" y="208558"/>
                    <a:pt x="202121" y="209848"/>
                  </a:cubicBezTo>
                  <a:cubicBezTo>
                    <a:pt x="207625" y="211138"/>
                    <a:pt x="213128" y="208558"/>
                    <a:pt x="215880" y="204689"/>
                  </a:cubicBezTo>
                  <a:cubicBezTo>
                    <a:pt x="215880" y="202109"/>
                    <a:pt x="215880" y="199529"/>
                    <a:pt x="214504" y="196950"/>
                  </a:cubicBezTo>
                  <a:cubicBezTo>
                    <a:pt x="214504" y="194370"/>
                    <a:pt x="211752" y="193080"/>
                    <a:pt x="209001" y="191790"/>
                  </a:cubicBezTo>
                  <a:cubicBezTo>
                    <a:pt x="207625" y="190500"/>
                    <a:pt x="206249" y="190500"/>
                    <a:pt x="206249" y="190500"/>
                  </a:cubicBezTo>
                  <a:close/>
                  <a:moveTo>
                    <a:pt x="201791" y="175311"/>
                  </a:moveTo>
                  <a:cubicBezTo>
                    <a:pt x="206090" y="174661"/>
                    <a:pt x="210720" y="174986"/>
                    <a:pt x="215351" y="176934"/>
                  </a:cubicBezTo>
                  <a:cubicBezTo>
                    <a:pt x="219319" y="178233"/>
                    <a:pt x="223288" y="180831"/>
                    <a:pt x="227257" y="184728"/>
                  </a:cubicBezTo>
                  <a:cubicBezTo>
                    <a:pt x="228580" y="187325"/>
                    <a:pt x="229903" y="188624"/>
                    <a:pt x="229903" y="191222"/>
                  </a:cubicBezTo>
                  <a:cubicBezTo>
                    <a:pt x="231226" y="193820"/>
                    <a:pt x="232549" y="197717"/>
                    <a:pt x="232549" y="201613"/>
                  </a:cubicBezTo>
                  <a:cubicBezTo>
                    <a:pt x="232549" y="201613"/>
                    <a:pt x="232549" y="201613"/>
                    <a:pt x="261653" y="218498"/>
                  </a:cubicBezTo>
                  <a:cubicBezTo>
                    <a:pt x="261653" y="218498"/>
                    <a:pt x="261653" y="218498"/>
                    <a:pt x="319861" y="184728"/>
                  </a:cubicBezTo>
                  <a:cubicBezTo>
                    <a:pt x="325153" y="180831"/>
                    <a:pt x="333090" y="183429"/>
                    <a:pt x="335736" y="188624"/>
                  </a:cubicBezTo>
                  <a:cubicBezTo>
                    <a:pt x="339705" y="193820"/>
                    <a:pt x="337059" y="200314"/>
                    <a:pt x="331768" y="204211"/>
                  </a:cubicBezTo>
                  <a:cubicBezTo>
                    <a:pt x="331768" y="204211"/>
                    <a:pt x="331768" y="204211"/>
                    <a:pt x="274882" y="237981"/>
                  </a:cubicBezTo>
                  <a:cubicBezTo>
                    <a:pt x="266944" y="241878"/>
                    <a:pt x="257684" y="241878"/>
                    <a:pt x="251069" y="237981"/>
                  </a:cubicBezTo>
                  <a:cubicBezTo>
                    <a:pt x="251069" y="237981"/>
                    <a:pt x="251069" y="237981"/>
                    <a:pt x="223288" y="222395"/>
                  </a:cubicBezTo>
                  <a:cubicBezTo>
                    <a:pt x="219319" y="224993"/>
                    <a:pt x="215351" y="226292"/>
                    <a:pt x="210059" y="227590"/>
                  </a:cubicBezTo>
                  <a:cubicBezTo>
                    <a:pt x="208736" y="227590"/>
                    <a:pt x="207413" y="227590"/>
                    <a:pt x="206090" y="227590"/>
                  </a:cubicBezTo>
                  <a:cubicBezTo>
                    <a:pt x="202121" y="227590"/>
                    <a:pt x="199476" y="227590"/>
                    <a:pt x="195507" y="226292"/>
                  </a:cubicBezTo>
                  <a:cubicBezTo>
                    <a:pt x="191538" y="224993"/>
                    <a:pt x="187569" y="222395"/>
                    <a:pt x="184924" y="218498"/>
                  </a:cubicBezTo>
                  <a:cubicBezTo>
                    <a:pt x="184924" y="218498"/>
                    <a:pt x="184924" y="218498"/>
                    <a:pt x="166403" y="226292"/>
                  </a:cubicBezTo>
                  <a:cubicBezTo>
                    <a:pt x="166403" y="226292"/>
                    <a:pt x="166403" y="226292"/>
                    <a:pt x="155819" y="231487"/>
                  </a:cubicBezTo>
                  <a:cubicBezTo>
                    <a:pt x="155819" y="235384"/>
                    <a:pt x="154496" y="237981"/>
                    <a:pt x="153173" y="240579"/>
                  </a:cubicBezTo>
                  <a:cubicBezTo>
                    <a:pt x="149205" y="250970"/>
                    <a:pt x="139944" y="258763"/>
                    <a:pt x="128038" y="258763"/>
                  </a:cubicBezTo>
                  <a:cubicBezTo>
                    <a:pt x="125392" y="258763"/>
                    <a:pt x="121423" y="257464"/>
                    <a:pt x="118778" y="256165"/>
                  </a:cubicBezTo>
                  <a:cubicBezTo>
                    <a:pt x="112163" y="253568"/>
                    <a:pt x="106871" y="248372"/>
                    <a:pt x="102903" y="241878"/>
                  </a:cubicBezTo>
                  <a:cubicBezTo>
                    <a:pt x="102903" y="239280"/>
                    <a:pt x="101580" y="236682"/>
                    <a:pt x="101580" y="234085"/>
                  </a:cubicBezTo>
                  <a:cubicBezTo>
                    <a:pt x="101580" y="234085"/>
                    <a:pt x="101580" y="234085"/>
                    <a:pt x="89673" y="230188"/>
                  </a:cubicBezTo>
                  <a:cubicBezTo>
                    <a:pt x="89673" y="230188"/>
                    <a:pt x="89673" y="230188"/>
                    <a:pt x="60569" y="222395"/>
                  </a:cubicBezTo>
                  <a:cubicBezTo>
                    <a:pt x="60569" y="222395"/>
                    <a:pt x="60569" y="222395"/>
                    <a:pt x="15590" y="243177"/>
                  </a:cubicBezTo>
                  <a:cubicBezTo>
                    <a:pt x="14267" y="244476"/>
                    <a:pt x="12944" y="244476"/>
                    <a:pt x="11621" y="244476"/>
                  </a:cubicBezTo>
                  <a:cubicBezTo>
                    <a:pt x="6330" y="244476"/>
                    <a:pt x="2361" y="241878"/>
                    <a:pt x="1038" y="237981"/>
                  </a:cubicBezTo>
                  <a:cubicBezTo>
                    <a:pt x="-1608" y="232786"/>
                    <a:pt x="1038" y="226292"/>
                    <a:pt x="6330" y="223694"/>
                  </a:cubicBezTo>
                  <a:cubicBezTo>
                    <a:pt x="6330" y="223694"/>
                    <a:pt x="6330" y="223694"/>
                    <a:pt x="49986" y="202912"/>
                  </a:cubicBezTo>
                  <a:cubicBezTo>
                    <a:pt x="55278" y="200314"/>
                    <a:pt x="60569" y="199015"/>
                    <a:pt x="65861" y="201613"/>
                  </a:cubicBezTo>
                  <a:cubicBezTo>
                    <a:pt x="65861" y="201613"/>
                    <a:pt x="65861" y="201613"/>
                    <a:pt x="97611" y="209406"/>
                  </a:cubicBezTo>
                  <a:cubicBezTo>
                    <a:pt x="97611" y="209406"/>
                    <a:pt x="97611" y="209406"/>
                    <a:pt x="109517" y="213303"/>
                  </a:cubicBezTo>
                  <a:cubicBezTo>
                    <a:pt x="116132" y="205510"/>
                    <a:pt x="128038" y="202912"/>
                    <a:pt x="138621" y="206809"/>
                  </a:cubicBezTo>
                  <a:cubicBezTo>
                    <a:pt x="141267" y="208107"/>
                    <a:pt x="143913" y="209406"/>
                    <a:pt x="145236" y="210705"/>
                  </a:cubicBezTo>
                  <a:cubicBezTo>
                    <a:pt x="145236" y="210705"/>
                    <a:pt x="145236" y="210705"/>
                    <a:pt x="157142" y="206809"/>
                  </a:cubicBezTo>
                  <a:cubicBezTo>
                    <a:pt x="157142" y="206809"/>
                    <a:pt x="157142" y="206809"/>
                    <a:pt x="178309" y="196418"/>
                  </a:cubicBezTo>
                  <a:cubicBezTo>
                    <a:pt x="178309" y="195119"/>
                    <a:pt x="179632" y="193820"/>
                    <a:pt x="179632" y="192521"/>
                  </a:cubicBezTo>
                  <a:cubicBezTo>
                    <a:pt x="182278" y="187325"/>
                    <a:pt x="184924" y="183429"/>
                    <a:pt x="190215" y="179532"/>
                  </a:cubicBezTo>
                  <a:cubicBezTo>
                    <a:pt x="193522" y="177584"/>
                    <a:pt x="197491" y="175960"/>
                    <a:pt x="201791" y="175311"/>
                  </a:cubicBezTo>
                  <a:close/>
                  <a:moveTo>
                    <a:pt x="197837" y="12700"/>
                  </a:moveTo>
                  <a:cubicBezTo>
                    <a:pt x="249179" y="17979"/>
                    <a:pt x="291306" y="60210"/>
                    <a:pt x="295255" y="111680"/>
                  </a:cubicBezTo>
                  <a:cubicBezTo>
                    <a:pt x="295255" y="114319"/>
                    <a:pt x="295255" y="116959"/>
                    <a:pt x="292622" y="118279"/>
                  </a:cubicBezTo>
                  <a:cubicBezTo>
                    <a:pt x="291306" y="120918"/>
                    <a:pt x="288673" y="122238"/>
                    <a:pt x="286040" y="122238"/>
                  </a:cubicBezTo>
                  <a:cubicBezTo>
                    <a:pt x="286040" y="122238"/>
                    <a:pt x="286040" y="122238"/>
                    <a:pt x="196520" y="122238"/>
                  </a:cubicBezTo>
                  <a:cubicBezTo>
                    <a:pt x="191254" y="122238"/>
                    <a:pt x="187305" y="118279"/>
                    <a:pt x="187305" y="113000"/>
                  </a:cubicBezTo>
                  <a:cubicBezTo>
                    <a:pt x="187305" y="113000"/>
                    <a:pt x="187305" y="113000"/>
                    <a:pt x="187305" y="21938"/>
                  </a:cubicBezTo>
                  <a:cubicBezTo>
                    <a:pt x="187305" y="19299"/>
                    <a:pt x="188621" y="17979"/>
                    <a:pt x="189938" y="15339"/>
                  </a:cubicBezTo>
                  <a:cubicBezTo>
                    <a:pt x="192571" y="14020"/>
                    <a:pt x="195204" y="12700"/>
                    <a:pt x="197837" y="12700"/>
                  </a:cubicBezTo>
                  <a:close/>
                  <a:moveTo>
                    <a:pt x="150484" y="0"/>
                  </a:moveTo>
                  <a:cubicBezTo>
                    <a:pt x="154427" y="0"/>
                    <a:pt x="157057" y="1313"/>
                    <a:pt x="159686" y="3938"/>
                  </a:cubicBezTo>
                  <a:cubicBezTo>
                    <a:pt x="162315" y="6564"/>
                    <a:pt x="163629" y="9189"/>
                    <a:pt x="163629" y="13127"/>
                  </a:cubicBezTo>
                  <a:cubicBezTo>
                    <a:pt x="163629" y="13127"/>
                    <a:pt x="163629" y="13127"/>
                    <a:pt x="163629" y="132587"/>
                  </a:cubicBezTo>
                  <a:cubicBezTo>
                    <a:pt x="163629" y="139151"/>
                    <a:pt x="168887" y="145714"/>
                    <a:pt x="176775" y="145714"/>
                  </a:cubicBezTo>
                  <a:cubicBezTo>
                    <a:pt x="176775" y="145714"/>
                    <a:pt x="176775" y="145714"/>
                    <a:pt x="296398" y="145714"/>
                  </a:cubicBezTo>
                  <a:cubicBezTo>
                    <a:pt x="300341" y="145714"/>
                    <a:pt x="302970" y="147027"/>
                    <a:pt x="305599" y="149653"/>
                  </a:cubicBezTo>
                  <a:cubicBezTo>
                    <a:pt x="308228" y="152278"/>
                    <a:pt x="309543" y="154904"/>
                    <a:pt x="308228" y="158842"/>
                  </a:cubicBezTo>
                  <a:cubicBezTo>
                    <a:pt x="308228" y="165406"/>
                    <a:pt x="306914" y="171969"/>
                    <a:pt x="305599" y="178533"/>
                  </a:cubicBezTo>
                  <a:cubicBezTo>
                    <a:pt x="305599" y="178533"/>
                    <a:pt x="305599" y="178533"/>
                    <a:pt x="262220" y="204788"/>
                  </a:cubicBezTo>
                  <a:cubicBezTo>
                    <a:pt x="262220" y="204788"/>
                    <a:pt x="262220" y="204788"/>
                    <a:pt x="242502" y="194286"/>
                  </a:cubicBezTo>
                  <a:cubicBezTo>
                    <a:pt x="239872" y="181158"/>
                    <a:pt x="231985" y="169344"/>
                    <a:pt x="218840" y="165406"/>
                  </a:cubicBezTo>
                  <a:cubicBezTo>
                    <a:pt x="214896" y="162780"/>
                    <a:pt x="209638" y="162780"/>
                    <a:pt x="205694" y="162780"/>
                  </a:cubicBezTo>
                  <a:cubicBezTo>
                    <a:pt x="189920" y="162780"/>
                    <a:pt x="175460" y="171969"/>
                    <a:pt x="168887" y="186409"/>
                  </a:cubicBezTo>
                  <a:cubicBezTo>
                    <a:pt x="168887" y="187722"/>
                    <a:pt x="168887" y="187722"/>
                    <a:pt x="168887" y="187722"/>
                  </a:cubicBezTo>
                  <a:cubicBezTo>
                    <a:pt x="168887" y="187722"/>
                    <a:pt x="168887" y="187722"/>
                    <a:pt x="146540" y="196912"/>
                  </a:cubicBezTo>
                  <a:cubicBezTo>
                    <a:pt x="145226" y="196912"/>
                    <a:pt x="143911" y="195599"/>
                    <a:pt x="142597" y="195599"/>
                  </a:cubicBezTo>
                  <a:cubicBezTo>
                    <a:pt x="137338" y="192973"/>
                    <a:pt x="133395" y="192973"/>
                    <a:pt x="128137" y="192973"/>
                  </a:cubicBezTo>
                  <a:cubicBezTo>
                    <a:pt x="120249" y="192973"/>
                    <a:pt x="112362" y="195599"/>
                    <a:pt x="107104" y="199537"/>
                  </a:cubicBezTo>
                  <a:cubicBezTo>
                    <a:pt x="107104" y="199537"/>
                    <a:pt x="107104" y="199537"/>
                    <a:pt x="70297" y="189035"/>
                  </a:cubicBezTo>
                  <a:cubicBezTo>
                    <a:pt x="61095" y="187722"/>
                    <a:pt x="53208" y="187722"/>
                    <a:pt x="45321" y="191661"/>
                  </a:cubicBezTo>
                  <a:lnTo>
                    <a:pt x="29546" y="199537"/>
                  </a:lnTo>
                  <a:cubicBezTo>
                    <a:pt x="21659" y="182471"/>
                    <a:pt x="19030" y="164093"/>
                    <a:pt x="19030" y="145714"/>
                  </a:cubicBezTo>
                  <a:cubicBezTo>
                    <a:pt x="19030" y="69575"/>
                    <a:pt x="76870" y="7876"/>
                    <a:pt x="15048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千图设计师MC：ID 29795607库_组合 27"/>
          <p:cNvGrpSpPr/>
          <p:nvPr>
            <p:custDataLst>
              <p:tags r:id="rId7"/>
            </p:custDataLst>
          </p:nvPr>
        </p:nvGrpSpPr>
        <p:grpSpPr>
          <a:xfrm>
            <a:off x="6545861" y="3886199"/>
            <a:ext cx="4442289" cy="1600989"/>
            <a:chOff x="6545861" y="3886199"/>
            <a:chExt cx="4442289" cy="1600989"/>
          </a:xfrm>
        </p:grpSpPr>
        <p:sp>
          <p:nvSpPr>
            <p:cNvPr id="24" name="Arrow: Chevron 3"/>
            <p:cNvSpPr/>
            <p:nvPr/>
          </p:nvSpPr>
          <p:spPr>
            <a:xfrm rot="10800000">
              <a:off x="6545861" y="3886199"/>
              <a:ext cx="1600200" cy="1600200"/>
            </a:xfrm>
            <a:prstGeom prst="chevron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17"/>
            <p:cNvGrpSpPr/>
            <p:nvPr/>
          </p:nvGrpSpPr>
          <p:grpSpPr>
            <a:xfrm>
              <a:off x="8530821" y="4589867"/>
              <a:ext cx="2457329" cy="897321"/>
              <a:chOff x="8268607" y="3017352"/>
              <a:chExt cx="2457329" cy="897321"/>
            </a:xfrm>
          </p:grpSpPr>
          <p:sp>
            <p:nvSpPr>
              <p:cNvPr id="14" name="TextBox 18"/>
              <p:cNvSpPr txBox="1"/>
              <p:nvPr/>
            </p:nvSpPr>
            <p:spPr>
              <a:xfrm>
                <a:off x="8268607" y="33251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50"/>
                  <a:t>请替换文字内容复制你的内容到此</a:t>
                </a:r>
                <a:br>
                  <a:rPr lang="zh-CN" altLang="en-US" sz="1050"/>
                </a:br>
                <a:r>
                  <a:rPr lang="zh-CN" altLang="en-US" sz="1050" smtClean="0"/>
                  <a:t>XXX请替换文字内容复制你的内容到此</a:t>
                </a:r>
                <a:endParaRPr lang="zh-CN" altLang="en-US" sz="1050"/>
              </a:p>
            </p:txBody>
          </p:sp>
          <p:sp>
            <p:nvSpPr>
              <p:cNvPr id="15" name="Rectangle 19"/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defTabSz="913765">
                  <a:defRPr/>
                </a:pPr>
                <a:r>
                  <a:rPr lang="zh-CN" altLang="en-US" b="1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13" name="Freeform: Shape 30"/>
            <p:cNvSpPr/>
            <p:nvPr/>
          </p:nvSpPr>
          <p:spPr bwMode="auto">
            <a:xfrm>
              <a:off x="7696720" y="4498840"/>
              <a:ext cx="435746" cy="374918"/>
            </a:xfrm>
            <a:custGeom>
              <a:gdLst>
                <a:gd name="connsiteX0" fmla="*/ 181524 w 337647"/>
                <a:gd name="connsiteY0" fmla="*/ 231775 h 290513"/>
                <a:gd name="connsiteX1" fmla="*/ 190749 w 337647"/>
                <a:gd name="connsiteY1" fmla="*/ 236996 h 290513"/>
                <a:gd name="connsiteX2" fmla="*/ 205246 w 337647"/>
                <a:gd name="connsiteY2" fmla="*/ 239607 h 290513"/>
                <a:gd name="connsiteX3" fmla="*/ 222379 w 337647"/>
                <a:gd name="connsiteY3" fmla="*/ 235691 h 290513"/>
                <a:gd name="connsiteX4" fmla="*/ 243466 w 337647"/>
                <a:gd name="connsiteY4" fmla="*/ 247439 h 290513"/>
                <a:gd name="connsiteX5" fmla="*/ 261917 w 337647"/>
                <a:gd name="connsiteY5" fmla="*/ 252660 h 290513"/>
                <a:gd name="connsiteX6" fmla="*/ 163073 w 337647"/>
                <a:gd name="connsiteY6" fmla="*/ 290513 h 290513"/>
                <a:gd name="connsiteX7" fmla="*/ 52367 w 337647"/>
                <a:gd name="connsiteY7" fmla="*/ 239607 h 290513"/>
                <a:gd name="connsiteX8" fmla="*/ 60275 w 337647"/>
                <a:gd name="connsiteY8" fmla="*/ 234386 h 290513"/>
                <a:gd name="connsiteX9" fmla="*/ 91905 w 337647"/>
                <a:gd name="connsiteY9" fmla="*/ 243523 h 290513"/>
                <a:gd name="connsiteX10" fmla="*/ 93223 w 337647"/>
                <a:gd name="connsiteY10" fmla="*/ 247439 h 290513"/>
                <a:gd name="connsiteX11" fmla="*/ 114309 w 337647"/>
                <a:gd name="connsiteY11" fmla="*/ 267018 h 290513"/>
                <a:gd name="connsiteX12" fmla="*/ 127489 w 337647"/>
                <a:gd name="connsiteY12" fmla="*/ 269629 h 290513"/>
                <a:gd name="connsiteX13" fmla="*/ 164391 w 337647"/>
                <a:gd name="connsiteY13" fmla="*/ 244828 h 290513"/>
                <a:gd name="connsiteX14" fmla="*/ 165708 w 337647"/>
                <a:gd name="connsiteY14" fmla="*/ 239607 h 290513"/>
                <a:gd name="connsiteX15" fmla="*/ 181524 w 337647"/>
                <a:gd name="connsiteY15" fmla="*/ 231775 h 290513"/>
                <a:gd name="connsiteX16" fmla="*/ 127774 w 337647"/>
                <a:gd name="connsiteY16" fmla="*/ 220663 h 290513"/>
                <a:gd name="connsiteX17" fmla="*/ 118745 w 337647"/>
                <a:gd name="connsiteY17" fmla="*/ 227200 h 290513"/>
                <a:gd name="connsiteX18" fmla="*/ 118745 w 337647"/>
                <a:gd name="connsiteY18" fmla="*/ 235044 h 290513"/>
                <a:gd name="connsiteX19" fmla="*/ 125194 w 337647"/>
                <a:gd name="connsiteY19" fmla="*/ 240273 h 290513"/>
                <a:gd name="connsiteX20" fmla="*/ 136803 w 337647"/>
                <a:gd name="connsiteY20" fmla="*/ 235044 h 290513"/>
                <a:gd name="connsiteX21" fmla="*/ 136803 w 337647"/>
                <a:gd name="connsiteY21" fmla="*/ 227200 h 290513"/>
                <a:gd name="connsiteX22" fmla="*/ 131644 w 337647"/>
                <a:gd name="connsiteY22" fmla="*/ 221970 h 290513"/>
                <a:gd name="connsiteX23" fmla="*/ 127774 w 337647"/>
                <a:gd name="connsiteY23" fmla="*/ 220663 h 290513"/>
                <a:gd name="connsiteX24" fmla="*/ 206249 w 337647"/>
                <a:gd name="connsiteY24" fmla="*/ 190500 h 290513"/>
                <a:gd name="connsiteX25" fmla="*/ 195242 w 337647"/>
                <a:gd name="connsiteY25" fmla="*/ 196950 h 290513"/>
                <a:gd name="connsiteX26" fmla="*/ 196618 w 337647"/>
                <a:gd name="connsiteY26" fmla="*/ 204689 h 290513"/>
                <a:gd name="connsiteX27" fmla="*/ 202121 w 337647"/>
                <a:gd name="connsiteY27" fmla="*/ 209848 h 290513"/>
                <a:gd name="connsiteX28" fmla="*/ 215880 w 337647"/>
                <a:gd name="connsiteY28" fmla="*/ 204689 h 290513"/>
                <a:gd name="connsiteX29" fmla="*/ 214504 w 337647"/>
                <a:gd name="connsiteY29" fmla="*/ 196950 h 290513"/>
                <a:gd name="connsiteX30" fmla="*/ 209001 w 337647"/>
                <a:gd name="connsiteY30" fmla="*/ 191790 h 290513"/>
                <a:gd name="connsiteX31" fmla="*/ 206249 w 337647"/>
                <a:gd name="connsiteY31" fmla="*/ 190500 h 290513"/>
                <a:gd name="connsiteX32" fmla="*/ 201791 w 337647"/>
                <a:gd name="connsiteY32" fmla="*/ 175311 h 290513"/>
                <a:gd name="connsiteX33" fmla="*/ 215351 w 337647"/>
                <a:gd name="connsiteY33" fmla="*/ 176934 h 290513"/>
                <a:gd name="connsiteX34" fmla="*/ 227257 w 337647"/>
                <a:gd name="connsiteY34" fmla="*/ 184728 h 290513"/>
                <a:gd name="connsiteX35" fmla="*/ 229903 w 337647"/>
                <a:gd name="connsiteY35" fmla="*/ 191222 h 290513"/>
                <a:gd name="connsiteX36" fmla="*/ 232549 w 337647"/>
                <a:gd name="connsiteY36" fmla="*/ 201613 h 290513"/>
                <a:gd name="connsiteX37" fmla="*/ 261653 w 337647"/>
                <a:gd name="connsiteY37" fmla="*/ 218498 h 290513"/>
                <a:gd name="connsiteX38" fmla="*/ 319861 w 337647"/>
                <a:gd name="connsiteY38" fmla="*/ 184728 h 290513"/>
                <a:gd name="connsiteX39" fmla="*/ 335736 w 337647"/>
                <a:gd name="connsiteY39" fmla="*/ 188624 h 290513"/>
                <a:gd name="connsiteX40" fmla="*/ 331768 w 337647"/>
                <a:gd name="connsiteY40" fmla="*/ 204211 h 290513"/>
                <a:gd name="connsiteX41" fmla="*/ 274882 w 337647"/>
                <a:gd name="connsiteY41" fmla="*/ 237981 h 290513"/>
                <a:gd name="connsiteX42" fmla="*/ 251069 w 337647"/>
                <a:gd name="connsiteY42" fmla="*/ 237981 h 290513"/>
                <a:gd name="connsiteX43" fmla="*/ 223288 w 337647"/>
                <a:gd name="connsiteY43" fmla="*/ 222395 h 290513"/>
                <a:gd name="connsiteX44" fmla="*/ 210059 w 337647"/>
                <a:gd name="connsiteY44" fmla="*/ 227590 h 290513"/>
                <a:gd name="connsiteX45" fmla="*/ 206090 w 337647"/>
                <a:gd name="connsiteY45" fmla="*/ 227590 h 290513"/>
                <a:gd name="connsiteX46" fmla="*/ 195507 w 337647"/>
                <a:gd name="connsiteY46" fmla="*/ 226292 h 290513"/>
                <a:gd name="connsiteX47" fmla="*/ 184924 w 337647"/>
                <a:gd name="connsiteY47" fmla="*/ 218498 h 290513"/>
                <a:gd name="connsiteX48" fmla="*/ 166403 w 337647"/>
                <a:gd name="connsiteY48" fmla="*/ 226292 h 290513"/>
                <a:gd name="connsiteX49" fmla="*/ 155819 w 337647"/>
                <a:gd name="connsiteY49" fmla="*/ 231487 h 290513"/>
                <a:gd name="connsiteX50" fmla="*/ 153173 w 337647"/>
                <a:gd name="connsiteY50" fmla="*/ 240579 h 290513"/>
                <a:gd name="connsiteX51" fmla="*/ 128038 w 337647"/>
                <a:gd name="connsiteY51" fmla="*/ 258763 h 290513"/>
                <a:gd name="connsiteX52" fmla="*/ 118778 w 337647"/>
                <a:gd name="connsiteY52" fmla="*/ 256165 h 290513"/>
                <a:gd name="connsiteX53" fmla="*/ 102903 w 337647"/>
                <a:gd name="connsiteY53" fmla="*/ 241878 h 290513"/>
                <a:gd name="connsiteX54" fmla="*/ 101580 w 337647"/>
                <a:gd name="connsiteY54" fmla="*/ 234085 h 290513"/>
                <a:gd name="connsiteX55" fmla="*/ 89673 w 337647"/>
                <a:gd name="connsiteY55" fmla="*/ 230188 h 290513"/>
                <a:gd name="connsiteX56" fmla="*/ 60569 w 337647"/>
                <a:gd name="connsiteY56" fmla="*/ 222395 h 290513"/>
                <a:gd name="connsiteX57" fmla="*/ 15590 w 337647"/>
                <a:gd name="connsiteY57" fmla="*/ 243177 h 290513"/>
                <a:gd name="connsiteX58" fmla="*/ 11621 w 337647"/>
                <a:gd name="connsiteY58" fmla="*/ 244476 h 290513"/>
                <a:gd name="connsiteX59" fmla="*/ 1038 w 337647"/>
                <a:gd name="connsiteY59" fmla="*/ 237981 h 290513"/>
                <a:gd name="connsiteX60" fmla="*/ 6330 w 337647"/>
                <a:gd name="connsiteY60" fmla="*/ 223694 h 290513"/>
                <a:gd name="connsiteX61" fmla="*/ 49986 w 337647"/>
                <a:gd name="connsiteY61" fmla="*/ 202912 h 290513"/>
                <a:gd name="connsiteX62" fmla="*/ 65861 w 337647"/>
                <a:gd name="connsiteY62" fmla="*/ 201613 h 290513"/>
                <a:gd name="connsiteX63" fmla="*/ 97611 w 337647"/>
                <a:gd name="connsiteY63" fmla="*/ 209406 h 290513"/>
                <a:gd name="connsiteX64" fmla="*/ 109517 w 337647"/>
                <a:gd name="connsiteY64" fmla="*/ 213303 h 290513"/>
                <a:gd name="connsiteX65" fmla="*/ 138621 w 337647"/>
                <a:gd name="connsiteY65" fmla="*/ 206809 h 290513"/>
                <a:gd name="connsiteX66" fmla="*/ 145236 w 337647"/>
                <a:gd name="connsiteY66" fmla="*/ 210705 h 290513"/>
                <a:gd name="connsiteX67" fmla="*/ 157142 w 337647"/>
                <a:gd name="connsiteY67" fmla="*/ 206809 h 290513"/>
                <a:gd name="connsiteX68" fmla="*/ 178309 w 337647"/>
                <a:gd name="connsiteY68" fmla="*/ 196418 h 290513"/>
                <a:gd name="connsiteX69" fmla="*/ 179632 w 337647"/>
                <a:gd name="connsiteY69" fmla="*/ 192521 h 290513"/>
                <a:gd name="connsiteX70" fmla="*/ 190215 w 337647"/>
                <a:gd name="connsiteY70" fmla="*/ 179532 h 290513"/>
                <a:gd name="connsiteX71" fmla="*/ 201791 w 337647"/>
                <a:gd name="connsiteY71" fmla="*/ 175311 h 290513"/>
                <a:gd name="connsiteX72" fmla="*/ 197837 w 337647"/>
                <a:gd name="connsiteY72" fmla="*/ 12700 h 290513"/>
                <a:gd name="connsiteX73" fmla="*/ 295255 w 337647"/>
                <a:gd name="connsiteY73" fmla="*/ 111680 h 290513"/>
                <a:gd name="connsiteX74" fmla="*/ 292622 w 337647"/>
                <a:gd name="connsiteY74" fmla="*/ 118279 h 290513"/>
                <a:gd name="connsiteX75" fmla="*/ 286040 w 337647"/>
                <a:gd name="connsiteY75" fmla="*/ 122238 h 290513"/>
                <a:gd name="connsiteX76" fmla="*/ 196520 w 337647"/>
                <a:gd name="connsiteY76" fmla="*/ 122238 h 290513"/>
                <a:gd name="connsiteX77" fmla="*/ 187305 w 337647"/>
                <a:gd name="connsiteY77" fmla="*/ 113000 h 290513"/>
                <a:gd name="connsiteX78" fmla="*/ 187305 w 337647"/>
                <a:gd name="connsiteY78" fmla="*/ 21938 h 290513"/>
                <a:gd name="connsiteX79" fmla="*/ 189938 w 337647"/>
                <a:gd name="connsiteY79" fmla="*/ 15339 h 290513"/>
                <a:gd name="connsiteX80" fmla="*/ 197837 w 337647"/>
                <a:gd name="connsiteY80" fmla="*/ 12700 h 290513"/>
                <a:gd name="connsiteX81" fmla="*/ 150484 w 337647"/>
                <a:gd name="connsiteY81" fmla="*/ 0 h 290513"/>
                <a:gd name="connsiteX82" fmla="*/ 159686 w 337647"/>
                <a:gd name="connsiteY82" fmla="*/ 3938 h 290513"/>
                <a:gd name="connsiteX83" fmla="*/ 163629 w 337647"/>
                <a:gd name="connsiteY83" fmla="*/ 13127 h 290513"/>
                <a:gd name="connsiteX84" fmla="*/ 163629 w 337647"/>
                <a:gd name="connsiteY84" fmla="*/ 132587 h 290513"/>
                <a:gd name="connsiteX85" fmla="*/ 176775 w 337647"/>
                <a:gd name="connsiteY85" fmla="*/ 145714 h 290513"/>
                <a:gd name="connsiteX86" fmla="*/ 296398 w 337647"/>
                <a:gd name="connsiteY86" fmla="*/ 145714 h 290513"/>
                <a:gd name="connsiteX87" fmla="*/ 305599 w 337647"/>
                <a:gd name="connsiteY87" fmla="*/ 149653 h 290513"/>
                <a:gd name="connsiteX88" fmla="*/ 308228 w 337647"/>
                <a:gd name="connsiteY88" fmla="*/ 158842 h 290513"/>
                <a:gd name="connsiteX89" fmla="*/ 305599 w 337647"/>
                <a:gd name="connsiteY89" fmla="*/ 178533 h 290513"/>
                <a:gd name="connsiteX90" fmla="*/ 262220 w 337647"/>
                <a:gd name="connsiteY90" fmla="*/ 204788 h 290513"/>
                <a:gd name="connsiteX91" fmla="*/ 242502 w 337647"/>
                <a:gd name="connsiteY91" fmla="*/ 194286 h 290513"/>
                <a:gd name="connsiteX92" fmla="*/ 218840 w 337647"/>
                <a:gd name="connsiteY92" fmla="*/ 165406 h 290513"/>
                <a:gd name="connsiteX93" fmla="*/ 205694 w 337647"/>
                <a:gd name="connsiteY93" fmla="*/ 162780 h 290513"/>
                <a:gd name="connsiteX94" fmla="*/ 168887 w 337647"/>
                <a:gd name="connsiteY94" fmla="*/ 186409 h 290513"/>
                <a:gd name="connsiteX95" fmla="*/ 168887 w 337647"/>
                <a:gd name="connsiteY95" fmla="*/ 187722 h 290513"/>
                <a:gd name="connsiteX96" fmla="*/ 146540 w 337647"/>
                <a:gd name="connsiteY96" fmla="*/ 196912 h 290513"/>
                <a:gd name="connsiteX97" fmla="*/ 142597 w 337647"/>
                <a:gd name="connsiteY97" fmla="*/ 195599 h 290513"/>
                <a:gd name="connsiteX98" fmla="*/ 128137 w 337647"/>
                <a:gd name="connsiteY98" fmla="*/ 192973 h 290513"/>
                <a:gd name="connsiteX99" fmla="*/ 107104 w 337647"/>
                <a:gd name="connsiteY99" fmla="*/ 199537 h 290513"/>
                <a:gd name="connsiteX100" fmla="*/ 70297 w 337647"/>
                <a:gd name="connsiteY100" fmla="*/ 189035 h 290513"/>
                <a:gd name="connsiteX101" fmla="*/ 45321 w 337647"/>
                <a:gd name="connsiteY101" fmla="*/ 191661 h 290513"/>
                <a:gd name="connsiteX102" fmla="*/ 29546 w 337647"/>
                <a:gd name="connsiteY102" fmla="*/ 199537 h 290513"/>
                <a:gd name="connsiteX103" fmla="*/ 19030 w 337647"/>
                <a:gd name="connsiteY103" fmla="*/ 145714 h 290513"/>
                <a:gd name="connsiteX104" fmla="*/ 150484 w 337647"/>
                <a:gd name="connsiteY104" fmla="*/ 0 h 29051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37647" h="290513">
                  <a:moveTo>
                    <a:pt x="181524" y="231775"/>
                  </a:moveTo>
                  <a:cubicBezTo>
                    <a:pt x="184159" y="234386"/>
                    <a:pt x="188113" y="235691"/>
                    <a:pt x="190749" y="236996"/>
                  </a:cubicBezTo>
                  <a:cubicBezTo>
                    <a:pt x="194703" y="238302"/>
                    <a:pt x="199975" y="239607"/>
                    <a:pt x="205246" y="239607"/>
                  </a:cubicBezTo>
                  <a:cubicBezTo>
                    <a:pt x="210518" y="239607"/>
                    <a:pt x="217108" y="238302"/>
                    <a:pt x="222379" y="235691"/>
                  </a:cubicBezTo>
                  <a:lnTo>
                    <a:pt x="243466" y="247439"/>
                  </a:lnTo>
                  <a:cubicBezTo>
                    <a:pt x="248738" y="251354"/>
                    <a:pt x="255327" y="252660"/>
                    <a:pt x="261917" y="252660"/>
                  </a:cubicBezTo>
                  <a:cubicBezTo>
                    <a:pt x="235559" y="276155"/>
                    <a:pt x="201292" y="290513"/>
                    <a:pt x="163073" y="290513"/>
                  </a:cubicBezTo>
                  <a:cubicBezTo>
                    <a:pt x="118263" y="290513"/>
                    <a:pt x="78726" y="270934"/>
                    <a:pt x="52367" y="239607"/>
                  </a:cubicBezTo>
                  <a:cubicBezTo>
                    <a:pt x="52367" y="239607"/>
                    <a:pt x="52367" y="239607"/>
                    <a:pt x="60275" y="234386"/>
                  </a:cubicBezTo>
                  <a:cubicBezTo>
                    <a:pt x="60275" y="234386"/>
                    <a:pt x="60275" y="234386"/>
                    <a:pt x="91905" y="243523"/>
                  </a:cubicBezTo>
                  <a:cubicBezTo>
                    <a:pt x="91905" y="244828"/>
                    <a:pt x="91905" y="246133"/>
                    <a:pt x="93223" y="247439"/>
                  </a:cubicBezTo>
                  <a:cubicBezTo>
                    <a:pt x="97176" y="256576"/>
                    <a:pt x="105084" y="263102"/>
                    <a:pt x="114309" y="267018"/>
                  </a:cubicBezTo>
                  <a:cubicBezTo>
                    <a:pt x="118263" y="269629"/>
                    <a:pt x="123535" y="269629"/>
                    <a:pt x="127489" y="269629"/>
                  </a:cubicBezTo>
                  <a:cubicBezTo>
                    <a:pt x="143304" y="269629"/>
                    <a:pt x="157801" y="260491"/>
                    <a:pt x="164391" y="244828"/>
                  </a:cubicBezTo>
                  <a:cubicBezTo>
                    <a:pt x="164391" y="243523"/>
                    <a:pt x="164391" y="240912"/>
                    <a:pt x="165708" y="239607"/>
                  </a:cubicBezTo>
                  <a:cubicBezTo>
                    <a:pt x="165708" y="239607"/>
                    <a:pt x="165708" y="239607"/>
                    <a:pt x="181524" y="231775"/>
                  </a:cubicBezTo>
                  <a:close/>
                  <a:moveTo>
                    <a:pt x="127774" y="220663"/>
                  </a:moveTo>
                  <a:cubicBezTo>
                    <a:pt x="123904" y="220663"/>
                    <a:pt x="120035" y="223278"/>
                    <a:pt x="118745" y="227200"/>
                  </a:cubicBezTo>
                  <a:cubicBezTo>
                    <a:pt x="117455" y="229815"/>
                    <a:pt x="118745" y="232429"/>
                    <a:pt x="118745" y="235044"/>
                  </a:cubicBezTo>
                  <a:cubicBezTo>
                    <a:pt x="120035" y="237659"/>
                    <a:pt x="122615" y="238966"/>
                    <a:pt x="125194" y="240273"/>
                  </a:cubicBezTo>
                  <a:cubicBezTo>
                    <a:pt x="129064" y="242888"/>
                    <a:pt x="135513" y="238966"/>
                    <a:pt x="136803" y="235044"/>
                  </a:cubicBezTo>
                  <a:cubicBezTo>
                    <a:pt x="138093" y="232429"/>
                    <a:pt x="138093" y="229815"/>
                    <a:pt x="136803" y="227200"/>
                  </a:cubicBezTo>
                  <a:cubicBezTo>
                    <a:pt x="135513" y="224585"/>
                    <a:pt x="134223" y="223278"/>
                    <a:pt x="131644" y="221970"/>
                  </a:cubicBezTo>
                  <a:cubicBezTo>
                    <a:pt x="130354" y="221970"/>
                    <a:pt x="129064" y="220663"/>
                    <a:pt x="127774" y="220663"/>
                  </a:cubicBezTo>
                  <a:close/>
                  <a:moveTo>
                    <a:pt x="206249" y="190500"/>
                  </a:moveTo>
                  <a:cubicBezTo>
                    <a:pt x="200745" y="190500"/>
                    <a:pt x="197994" y="193080"/>
                    <a:pt x="195242" y="196950"/>
                  </a:cubicBezTo>
                  <a:cubicBezTo>
                    <a:pt x="195242" y="199529"/>
                    <a:pt x="195242" y="202109"/>
                    <a:pt x="196618" y="204689"/>
                  </a:cubicBezTo>
                  <a:cubicBezTo>
                    <a:pt x="196618" y="207269"/>
                    <a:pt x="199370" y="208558"/>
                    <a:pt x="202121" y="209848"/>
                  </a:cubicBezTo>
                  <a:cubicBezTo>
                    <a:pt x="207625" y="211138"/>
                    <a:pt x="213128" y="208558"/>
                    <a:pt x="215880" y="204689"/>
                  </a:cubicBezTo>
                  <a:cubicBezTo>
                    <a:pt x="215880" y="202109"/>
                    <a:pt x="215880" y="199529"/>
                    <a:pt x="214504" y="196950"/>
                  </a:cubicBezTo>
                  <a:cubicBezTo>
                    <a:pt x="214504" y="194370"/>
                    <a:pt x="211752" y="193080"/>
                    <a:pt x="209001" y="191790"/>
                  </a:cubicBezTo>
                  <a:cubicBezTo>
                    <a:pt x="207625" y="190500"/>
                    <a:pt x="206249" y="190500"/>
                    <a:pt x="206249" y="190500"/>
                  </a:cubicBezTo>
                  <a:close/>
                  <a:moveTo>
                    <a:pt x="201791" y="175311"/>
                  </a:moveTo>
                  <a:cubicBezTo>
                    <a:pt x="206090" y="174661"/>
                    <a:pt x="210720" y="174986"/>
                    <a:pt x="215351" y="176934"/>
                  </a:cubicBezTo>
                  <a:cubicBezTo>
                    <a:pt x="219319" y="178233"/>
                    <a:pt x="223288" y="180831"/>
                    <a:pt x="227257" y="184728"/>
                  </a:cubicBezTo>
                  <a:cubicBezTo>
                    <a:pt x="228580" y="187325"/>
                    <a:pt x="229903" y="188624"/>
                    <a:pt x="229903" y="191222"/>
                  </a:cubicBezTo>
                  <a:cubicBezTo>
                    <a:pt x="231226" y="193820"/>
                    <a:pt x="232549" y="197717"/>
                    <a:pt x="232549" y="201613"/>
                  </a:cubicBezTo>
                  <a:cubicBezTo>
                    <a:pt x="232549" y="201613"/>
                    <a:pt x="232549" y="201613"/>
                    <a:pt x="261653" y="218498"/>
                  </a:cubicBezTo>
                  <a:cubicBezTo>
                    <a:pt x="261653" y="218498"/>
                    <a:pt x="261653" y="218498"/>
                    <a:pt x="319861" y="184728"/>
                  </a:cubicBezTo>
                  <a:cubicBezTo>
                    <a:pt x="325153" y="180831"/>
                    <a:pt x="333090" y="183429"/>
                    <a:pt x="335736" y="188624"/>
                  </a:cubicBezTo>
                  <a:cubicBezTo>
                    <a:pt x="339705" y="193820"/>
                    <a:pt x="337059" y="200314"/>
                    <a:pt x="331768" y="204211"/>
                  </a:cubicBezTo>
                  <a:cubicBezTo>
                    <a:pt x="331768" y="204211"/>
                    <a:pt x="331768" y="204211"/>
                    <a:pt x="274882" y="237981"/>
                  </a:cubicBezTo>
                  <a:cubicBezTo>
                    <a:pt x="266944" y="241878"/>
                    <a:pt x="257684" y="241878"/>
                    <a:pt x="251069" y="237981"/>
                  </a:cubicBezTo>
                  <a:cubicBezTo>
                    <a:pt x="251069" y="237981"/>
                    <a:pt x="251069" y="237981"/>
                    <a:pt x="223288" y="222395"/>
                  </a:cubicBezTo>
                  <a:cubicBezTo>
                    <a:pt x="219319" y="224993"/>
                    <a:pt x="215351" y="226292"/>
                    <a:pt x="210059" y="227590"/>
                  </a:cubicBezTo>
                  <a:cubicBezTo>
                    <a:pt x="208736" y="227590"/>
                    <a:pt x="207413" y="227590"/>
                    <a:pt x="206090" y="227590"/>
                  </a:cubicBezTo>
                  <a:cubicBezTo>
                    <a:pt x="202121" y="227590"/>
                    <a:pt x="199476" y="227590"/>
                    <a:pt x="195507" y="226292"/>
                  </a:cubicBezTo>
                  <a:cubicBezTo>
                    <a:pt x="191538" y="224993"/>
                    <a:pt x="187569" y="222395"/>
                    <a:pt x="184924" y="218498"/>
                  </a:cubicBezTo>
                  <a:cubicBezTo>
                    <a:pt x="184924" y="218498"/>
                    <a:pt x="184924" y="218498"/>
                    <a:pt x="166403" y="226292"/>
                  </a:cubicBezTo>
                  <a:cubicBezTo>
                    <a:pt x="166403" y="226292"/>
                    <a:pt x="166403" y="226292"/>
                    <a:pt x="155819" y="231487"/>
                  </a:cubicBezTo>
                  <a:cubicBezTo>
                    <a:pt x="155819" y="235384"/>
                    <a:pt x="154496" y="237981"/>
                    <a:pt x="153173" y="240579"/>
                  </a:cubicBezTo>
                  <a:cubicBezTo>
                    <a:pt x="149205" y="250970"/>
                    <a:pt x="139944" y="258763"/>
                    <a:pt x="128038" y="258763"/>
                  </a:cubicBezTo>
                  <a:cubicBezTo>
                    <a:pt x="125392" y="258763"/>
                    <a:pt x="121423" y="257464"/>
                    <a:pt x="118778" y="256165"/>
                  </a:cubicBezTo>
                  <a:cubicBezTo>
                    <a:pt x="112163" y="253568"/>
                    <a:pt x="106871" y="248372"/>
                    <a:pt x="102903" y="241878"/>
                  </a:cubicBezTo>
                  <a:cubicBezTo>
                    <a:pt x="102903" y="239280"/>
                    <a:pt x="101580" y="236682"/>
                    <a:pt x="101580" y="234085"/>
                  </a:cubicBezTo>
                  <a:cubicBezTo>
                    <a:pt x="101580" y="234085"/>
                    <a:pt x="101580" y="234085"/>
                    <a:pt x="89673" y="230188"/>
                  </a:cubicBezTo>
                  <a:cubicBezTo>
                    <a:pt x="89673" y="230188"/>
                    <a:pt x="89673" y="230188"/>
                    <a:pt x="60569" y="222395"/>
                  </a:cubicBezTo>
                  <a:cubicBezTo>
                    <a:pt x="60569" y="222395"/>
                    <a:pt x="60569" y="222395"/>
                    <a:pt x="15590" y="243177"/>
                  </a:cubicBezTo>
                  <a:cubicBezTo>
                    <a:pt x="14267" y="244476"/>
                    <a:pt x="12944" y="244476"/>
                    <a:pt x="11621" y="244476"/>
                  </a:cubicBezTo>
                  <a:cubicBezTo>
                    <a:pt x="6330" y="244476"/>
                    <a:pt x="2361" y="241878"/>
                    <a:pt x="1038" y="237981"/>
                  </a:cubicBezTo>
                  <a:cubicBezTo>
                    <a:pt x="-1608" y="232786"/>
                    <a:pt x="1038" y="226292"/>
                    <a:pt x="6330" y="223694"/>
                  </a:cubicBezTo>
                  <a:cubicBezTo>
                    <a:pt x="6330" y="223694"/>
                    <a:pt x="6330" y="223694"/>
                    <a:pt x="49986" y="202912"/>
                  </a:cubicBezTo>
                  <a:cubicBezTo>
                    <a:pt x="55278" y="200314"/>
                    <a:pt x="60569" y="199015"/>
                    <a:pt x="65861" y="201613"/>
                  </a:cubicBezTo>
                  <a:cubicBezTo>
                    <a:pt x="65861" y="201613"/>
                    <a:pt x="65861" y="201613"/>
                    <a:pt x="97611" y="209406"/>
                  </a:cubicBezTo>
                  <a:cubicBezTo>
                    <a:pt x="97611" y="209406"/>
                    <a:pt x="97611" y="209406"/>
                    <a:pt x="109517" y="213303"/>
                  </a:cubicBezTo>
                  <a:cubicBezTo>
                    <a:pt x="116132" y="205510"/>
                    <a:pt x="128038" y="202912"/>
                    <a:pt x="138621" y="206809"/>
                  </a:cubicBezTo>
                  <a:cubicBezTo>
                    <a:pt x="141267" y="208107"/>
                    <a:pt x="143913" y="209406"/>
                    <a:pt x="145236" y="210705"/>
                  </a:cubicBezTo>
                  <a:cubicBezTo>
                    <a:pt x="145236" y="210705"/>
                    <a:pt x="145236" y="210705"/>
                    <a:pt x="157142" y="206809"/>
                  </a:cubicBezTo>
                  <a:cubicBezTo>
                    <a:pt x="157142" y="206809"/>
                    <a:pt x="157142" y="206809"/>
                    <a:pt x="178309" y="196418"/>
                  </a:cubicBezTo>
                  <a:cubicBezTo>
                    <a:pt x="178309" y="195119"/>
                    <a:pt x="179632" y="193820"/>
                    <a:pt x="179632" y="192521"/>
                  </a:cubicBezTo>
                  <a:cubicBezTo>
                    <a:pt x="182278" y="187325"/>
                    <a:pt x="184924" y="183429"/>
                    <a:pt x="190215" y="179532"/>
                  </a:cubicBezTo>
                  <a:cubicBezTo>
                    <a:pt x="193522" y="177584"/>
                    <a:pt x="197491" y="175960"/>
                    <a:pt x="201791" y="175311"/>
                  </a:cubicBezTo>
                  <a:close/>
                  <a:moveTo>
                    <a:pt x="197837" y="12700"/>
                  </a:moveTo>
                  <a:cubicBezTo>
                    <a:pt x="249179" y="17979"/>
                    <a:pt x="291306" y="60210"/>
                    <a:pt x="295255" y="111680"/>
                  </a:cubicBezTo>
                  <a:cubicBezTo>
                    <a:pt x="295255" y="114319"/>
                    <a:pt x="295255" y="116959"/>
                    <a:pt x="292622" y="118279"/>
                  </a:cubicBezTo>
                  <a:cubicBezTo>
                    <a:pt x="291306" y="120918"/>
                    <a:pt x="288673" y="122238"/>
                    <a:pt x="286040" y="122238"/>
                  </a:cubicBezTo>
                  <a:cubicBezTo>
                    <a:pt x="286040" y="122238"/>
                    <a:pt x="286040" y="122238"/>
                    <a:pt x="196520" y="122238"/>
                  </a:cubicBezTo>
                  <a:cubicBezTo>
                    <a:pt x="191254" y="122238"/>
                    <a:pt x="187305" y="118279"/>
                    <a:pt x="187305" y="113000"/>
                  </a:cubicBezTo>
                  <a:cubicBezTo>
                    <a:pt x="187305" y="113000"/>
                    <a:pt x="187305" y="113000"/>
                    <a:pt x="187305" y="21938"/>
                  </a:cubicBezTo>
                  <a:cubicBezTo>
                    <a:pt x="187305" y="19299"/>
                    <a:pt x="188621" y="17979"/>
                    <a:pt x="189938" y="15339"/>
                  </a:cubicBezTo>
                  <a:cubicBezTo>
                    <a:pt x="192571" y="14020"/>
                    <a:pt x="195204" y="12700"/>
                    <a:pt x="197837" y="12700"/>
                  </a:cubicBezTo>
                  <a:close/>
                  <a:moveTo>
                    <a:pt x="150484" y="0"/>
                  </a:moveTo>
                  <a:cubicBezTo>
                    <a:pt x="154427" y="0"/>
                    <a:pt x="157057" y="1313"/>
                    <a:pt x="159686" y="3938"/>
                  </a:cubicBezTo>
                  <a:cubicBezTo>
                    <a:pt x="162315" y="6564"/>
                    <a:pt x="163629" y="9189"/>
                    <a:pt x="163629" y="13127"/>
                  </a:cubicBezTo>
                  <a:cubicBezTo>
                    <a:pt x="163629" y="13127"/>
                    <a:pt x="163629" y="13127"/>
                    <a:pt x="163629" y="132587"/>
                  </a:cubicBezTo>
                  <a:cubicBezTo>
                    <a:pt x="163629" y="139151"/>
                    <a:pt x="168887" y="145714"/>
                    <a:pt x="176775" y="145714"/>
                  </a:cubicBezTo>
                  <a:cubicBezTo>
                    <a:pt x="176775" y="145714"/>
                    <a:pt x="176775" y="145714"/>
                    <a:pt x="296398" y="145714"/>
                  </a:cubicBezTo>
                  <a:cubicBezTo>
                    <a:pt x="300341" y="145714"/>
                    <a:pt x="302970" y="147027"/>
                    <a:pt x="305599" y="149653"/>
                  </a:cubicBezTo>
                  <a:cubicBezTo>
                    <a:pt x="308228" y="152278"/>
                    <a:pt x="309543" y="154904"/>
                    <a:pt x="308228" y="158842"/>
                  </a:cubicBezTo>
                  <a:cubicBezTo>
                    <a:pt x="308228" y="165406"/>
                    <a:pt x="306914" y="171969"/>
                    <a:pt x="305599" y="178533"/>
                  </a:cubicBezTo>
                  <a:cubicBezTo>
                    <a:pt x="305599" y="178533"/>
                    <a:pt x="305599" y="178533"/>
                    <a:pt x="262220" y="204788"/>
                  </a:cubicBezTo>
                  <a:cubicBezTo>
                    <a:pt x="262220" y="204788"/>
                    <a:pt x="262220" y="204788"/>
                    <a:pt x="242502" y="194286"/>
                  </a:cubicBezTo>
                  <a:cubicBezTo>
                    <a:pt x="239872" y="181158"/>
                    <a:pt x="231985" y="169344"/>
                    <a:pt x="218840" y="165406"/>
                  </a:cubicBezTo>
                  <a:cubicBezTo>
                    <a:pt x="214896" y="162780"/>
                    <a:pt x="209638" y="162780"/>
                    <a:pt x="205694" y="162780"/>
                  </a:cubicBezTo>
                  <a:cubicBezTo>
                    <a:pt x="189920" y="162780"/>
                    <a:pt x="175460" y="171969"/>
                    <a:pt x="168887" y="186409"/>
                  </a:cubicBezTo>
                  <a:cubicBezTo>
                    <a:pt x="168887" y="187722"/>
                    <a:pt x="168887" y="187722"/>
                    <a:pt x="168887" y="187722"/>
                  </a:cubicBezTo>
                  <a:cubicBezTo>
                    <a:pt x="168887" y="187722"/>
                    <a:pt x="168887" y="187722"/>
                    <a:pt x="146540" y="196912"/>
                  </a:cubicBezTo>
                  <a:cubicBezTo>
                    <a:pt x="145226" y="196912"/>
                    <a:pt x="143911" y="195599"/>
                    <a:pt x="142597" y="195599"/>
                  </a:cubicBezTo>
                  <a:cubicBezTo>
                    <a:pt x="137338" y="192973"/>
                    <a:pt x="133395" y="192973"/>
                    <a:pt x="128137" y="192973"/>
                  </a:cubicBezTo>
                  <a:cubicBezTo>
                    <a:pt x="120249" y="192973"/>
                    <a:pt x="112362" y="195599"/>
                    <a:pt x="107104" y="199537"/>
                  </a:cubicBezTo>
                  <a:cubicBezTo>
                    <a:pt x="107104" y="199537"/>
                    <a:pt x="107104" y="199537"/>
                    <a:pt x="70297" y="189035"/>
                  </a:cubicBezTo>
                  <a:cubicBezTo>
                    <a:pt x="61095" y="187722"/>
                    <a:pt x="53208" y="187722"/>
                    <a:pt x="45321" y="191661"/>
                  </a:cubicBezTo>
                  <a:lnTo>
                    <a:pt x="29546" y="199537"/>
                  </a:lnTo>
                  <a:cubicBezTo>
                    <a:pt x="21659" y="182471"/>
                    <a:pt x="19030" y="164093"/>
                    <a:pt x="19030" y="145714"/>
                  </a:cubicBezTo>
                  <a:cubicBezTo>
                    <a:pt x="19030" y="69575"/>
                    <a:pt x="76870" y="7876"/>
                    <a:pt x="1504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0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9" grpId="0" animBg="1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b="289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519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383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45822" y="-2546853"/>
            <a:ext cx="6677948" cy="119454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3033"/>
            <a:ext cx="12192000" cy="16949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671" y="4894220"/>
            <a:ext cx="3218329" cy="20506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72" y="-1"/>
            <a:ext cx="2811683" cy="192526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05947" y="0"/>
            <a:ext cx="2811683" cy="19252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924" y="15786"/>
            <a:ext cx="4445494" cy="301549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3607" y="251881"/>
            <a:ext cx="4445494" cy="3015493"/>
          </a:xfrm>
          <a:prstGeom prst="rect">
            <a:avLst/>
          </a:prstGeom>
        </p:spPr>
      </p:pic>
      <p:sp>
        <p:nvSpPr>
          <p:cNvPr id="12" name="Oval 5"/>
          <p:cNvSpPr>
            <a:spLocks noChangeArrowheads="1"/>
          </p:cNvSpPr>
          <p:nvPr/>
        </p:nvSpPr>
        <p:spPr bwMode="auto">
          <a:xfrm>
            <a:off x="4969672" y="1339853"/>
            <a:ext cx="2255837" cy="2265363"/>
          </a:xfrm>
          <a:prstGeom prst="ellipse">
            <a:avLst/>
          </a:prstGeom>
          <a:solidFill>
            <a:srgbClr val="E94735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5290347" y="1592265"/>
            <a:ext cx="1611339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0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00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4" name="直接连接符 15"/>
          <p:cNvCxnSpPr>
            <a:cxnSpLocks noChangeShapeType="1"/>
          </p:cNvCxnSpPr>
          <p:nvPr/>
        </p:nvCxnSpPr>
        <p:spPr bwMode="auto">
          <a:xfrm>
            <a:off x="3141189" y="3685007"/>
            <a:ext cx="5903912" cy="0"/>
          </a:xfrm>
          <a:prstGeom prst="line">
            <a:avLst/>
          </a:prstGeom>
          <a:noFill/>
          <a:ln w="9525" cmpd="sng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4149258" y="3870752"/>
            <a:ext cx="38779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请输入第一部分标题</a:t>
            </a:r>
          </a:p>
        </p:txBody>
      </p:sp>
      <p:sp>
        <p:nvSpPr>
          <p:cNvPr id="16" name="TextBox 49"/>
          <p:cNvSpPr txBox="1">
            <a:spLocks noChangeArrowheads="1"/>
          </p:cNvSpPr>
          <p:nvPr/>
        </p:nvSpPr>
        <p:spPr bwMode="auto">
          <a:xfrm>
            <a:off x="3212632" y="4454946"/>
            <a:ext cx="5761039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◎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这里是小节标题一   </a:t>
            </a:r>
            <a:r>
              <a:rPr 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◎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这里是小节标题二</a:t>
            </a:r>
          </a:p>
          <a:p>
            <a:pPr algn="ctr" eaLnBrk="1" hangingPunct="1"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◎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这里是小节标题三   </a:t>
            </a:r>
            <a:r>
              <a:rPr 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◎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这里是小节标题四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5000" p14:dur="2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设计师MC：ID 29795607库_组合 1"/>
          <p:cNvGrpSpPr/>
          <p:nvPr>
            <p:custDataLst>
              <p:tags r:id="rId2"/>
            </p:custDataLst>
          </p:nvPr>
        </p:nvGrpSpPr>
        <p:grpSpPr>
          <a:xfrm>
            <a:off x="4258324" y="1880827"/>
            <a:ext cx="3675351" cy="3676651"/>
            <a:chOff x="925033" y="1790700"/>
            <a:chExt cx="4113348" cy="4114800"/>
          </a:xfrm>
        </p:grpSpPr>
        <p:sp>
          <p:nvSpPr>
            <p:cNvPr id="39" name="Rectangle 2"/>
            <p:cNvSpPr/>
            <p:nvPr/>
          </p:nvSpPr>
          <p:spPr>
            <a:xfrm>
              <a:off x="925033" y="1790700"/>
              <a:ext cx="2032591" cy="20325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Rectangle 3"/>
            <p:cNvSpPr/>
            <p:nvPr/>
          </p:nvSpPr>
          <p:spPr>
            <a:xfrm>
              <a:off x="925033" y="3872909"/>
              <a:ext cx="2032591" cy="203259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Rectangle 4"/>
            <p:cNvSpPr/>
            <p:nvPr/>
          </p:nvSpPr>
          <p:spPr>
            <a:xfrm>
              <a:off x="3005790" y="1790700"/>
              <a:ext cx="2032591" cy="203259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Rectangle 5"/>
            <p:cNvSpPr/>
            <p:nvPr/>
          </p:nvSpPr>
          <p:spPr>
            <a:xfrm>
              <a:off x="3005790" y="3872909"/>
              <a:ext cx="2032591" cy="203259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Rectangle 6"/>
            <p:cNvSpPr/>
            <p:nvPr/>
          </p:nvSpPr>
          <p:spPr>
            <a:xfrm>
              <a:off x="3005790" y="3488690"/>
              <a:ext cx="334601" cy="33460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1000">
                  <a:solidFill>
                    <a:schemeClr val="bg2"/>
                  </a:solidFill>
                </a:rPr>
                <a:t>W</a:t>
              </a:r>
            </a:p>
          </p:txBody>
        </p:sp>
        <p:sp>
          <p:nvSpPr>
            <p:cNvPr id="44" name="Rectangle 7"/>
            <p:cNvSpPr/>
            <p:nvPr/>
          </p:nvSpPr>
          <p:spPr>
            <a:xfrm>
              <a:off x="3005790" y="3872909"/>
              <a:ext cx="334601" cy="33460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1000">
                  <a:solidFill>
                    <a:schemeClr val="bg2"/>
                  </a:solidFill>
                </a:rPr>
                <a:t>T</a:t>
              </a:r>
            </a:p>
          </p:txBody>
        </p:sp>
        <p:sp>
          <p:nvSpPr>
            <p:cNvPr id="45" name="Rectangle 8"/>
            <p:cNvSpPr/>
            <p:nvPr/>
          </p:nvSpPr>
          <p:spPr>
            <a:xfrm>
              <a:off x="2623023" y="3872909"/>
              <a:ext cx="334601" cy="33460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1000">
                  <a:solidFill>
                    <a:schemeClr val="bg2"/>
                  </a:solidFill>
                </a:rPr>
                <a:t>O</a:t>
              </a:r>
            </a:p>
          </p:txBody>
        </p:sp>
        <p:sp>
          <p:nvSpPr>
            <p:cNvPr id="46" name="Rectangle 9"/>
            <p:cNvSpPr/>
            <p:nvPr/>
          </p:nvSpPr>
          <p:spPr>
            <a:xfrm>
              <a:off x="2623022" y="3488690"/>
              <a:ext cx="334601" cy="33460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1000">
                  <a:solidFill>
                    <a:schemeClr val="bg2"/>
                  </a:solidFill>
                </a:rPr>
                <a:t>S</a:t>
              </a:r>
            </a:p>
          </p:txBody>
        </p:sp>
        <p:sp>
          <p:nvSpPr>
            <p:cNvPr id="47" name="TextBox 10"/>
            <p:cNvSpPr txBox="1"/>
            <p:nvPr/>
          </p:nvSpPr>
          <p:spPr>
            <a:xfrm>
              <a:off x="1235196" y="2539230"/>
              <a:ext cx="1412264" cy="39267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48" name="TextBox 11"/>
            <p:cNvSpPr txBox="1"/>
            <p:nvPr/>
          </p:nvSpPr>
          <p:spPr>
            <a:xfrm>
              <a:off x="1235196" y="4621438"/>
              <a:ext cx="1412264" cy="39267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49" name="TextBox 12"/>
            <p:cNvSpPr txBox="1"/>
            <p:nvPr/>
          </p:nvSpPr>
          <p:spPr>
            <a:xfrm>
              <a:off x="3315954" y="2539228"/>
              <a:ext cx="1412264" cy="39267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50" name="TextBox 13"/>
            <p:cNvSpPr txBox="1"/>
            <p:nvPr/>
          </p:nvSpPr>
          <p:spPr>
            <a:xfrm>
              <a:off x="3315952" y="4621438"/>
              <a:ext cx="1412264" cy="39267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2"/>
                  </a:solidFill>
                </a:rPr>
                <a:t>输入标题文本</a:t>
              </a:r>
            </a:p>
          </p:txBody>
        </p:sp>
      </p:grpSp>
      <p:grpSp>
        <p:nvGrpSpPr>
          <p:cNvPr id="5" name="千图设计师MC：ID 29795607库_组合 14"/>
          <p:cNvGrpSpPr/>
          <p:nvPr>
            <p:custDataLst>
              <p:tags r:id="rId3"/>
            </p:custDataLst>
          </p:nvPr>
        </p:nvGrpSpPr>
        <p:grpSpPr>
          <a:xfrm>
            <a:off x="858520" y="2443619"/>
            <a:ext cx="10474960" cy="2570769"/>
            <a:chOff x="858520" y="2443620"/>
            <a:chExt cx="10474960" cy="2570769"/>
          </a:xfrm>
        </p:grpSpPr>
        <p:grpSp>
          <p:nvGrpSpPr>
            <p:cNvPr id="6" name="Group 15"/>
            <p:cNvGrpSpPr/>
            <p:nvPr/>
          </p:nvGrpSpPr>
          <p:grpSpPr>
            <a:xfrm>
              <a:off x="3562788" y="2466418"/>
              <a:ext cx="489858" cy="489858"/>
              <a:chOff x="1427243" y="1987229"/>
              <a:chExt cx="1016000" cy="1016000"/>
            </a:xfrm>
            <a:effectLst/>
          </p:grpSpPr>
          <p:sp>
            <p:nvSpPr>
              <p:cNvPr id="37" name="Oval 46"/>
              <p:cNvSpPr/>
              <p:nvPr/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47"/>
              <p:cNvSpPr/>
              <p:nvPr/>
            </p:nvSpPr>
            <p:spPr bwMode="auto">
              <a:xfrm>
                <a:off x="1748604" y="2300569"/>
                <a:ext cx="373276" cy="373276"/>
              </a:xfrm>
              <a:custGeom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16"/>
            <p:cNvGrpSpPr/>
            <p:nvPr/>
          </p:nvGrpSpPr>
          <p:grpSpPr>
            <a:xfrm>
              <a:off x="3562788" y="4205435"/>
              <a:ext cx="489858" cy="489858"/>
              <a:chOff x="1427243" y="3314803"/>
              <a:chExt cx="1016000" cy="1016000"/>
            </a:xfrm>
            <a:effectLst/>
          </p:grpSpPr>
          <p:sp>
            <p:nvSpPr>
              <p:cNvPr id="35" name="Oval 44"/>
              <p:cNvSpPr/>
              <p:nvPr/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45"/>
              <p:cNvSpPr/>
              <p:nvPr/>
            </p:nvSpPr>
            <p:spPr bwMode="auto">
              <a:xfrm>
                <a:off x="1754561" y="3643499"/>
                <a:ext cx="327256" cy="373276"/>
              </a:xfrm>
              <a:custGeom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Rectangle 17"/>
            <p:cNvSpPr/>
            <p:nvPr/>
          </p:nvSpPr>
          <p:spPr>
            <a:xfrm>
              <a:off x="858520" y="2443620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9" name="Rectangle 18"/>
            <p:cNvSpPr/>
            <p:nvPr/>
          </p:nvSpPr>
          <p:spPr>
            <a:xfrm>
              <a:off x="858520" y="2689841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smtClean="0">
                  <a:solidFill>
                    <a:schemeClr val="dk1">
                      <a:lumMod val="100000"/>
                    </a:schemeClr>
                  </a:solidFill>
                </a:rPr>
                <a:t>XXX请替换文字内容复制你的内容到此</a:t>
              </a: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0" name="Rectangle 19"/>
            <p:cNvSpPr/>
            <p:nvPr/>
          </p:nvSpPr>
          <p:spPr>
            <a:xfrm>
              <a:off x="858520" y="4232157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11" name="Rectangle 20"/>
            <p:cNvSpPr/>
            <p:nvPr/>
          </p:nvSpPr>
          <p:spPr>
            <a:xfrm>
              <a:off x="858520" y="4478378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smtClean="0">
                  <a:solidFill>
                    <a:schemeClr val="dk1">
                      <a:lumMod val="100000"/>
                    </a:schemeClr>
                  </a:solidFill>
                </a:rPr>
                <a:t>XXX请替换文字内容复制你的内容到此</a:t>
              </a: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12" name="Group 21"/>
            <p:cNvGrpSpPr/>
            <p:nvPr/>
          </p:nvGrpSpPr>
          <p:grpSpPr>
            <a:xfrm>
              <a:off x="8203336" y="4205435"/>
              <a:ext cx="489858" cy="489858"/>
              <a:chOff x="6262908" y="3314803"/>
              <a:chExt cx="1016000" cy="1016000"/>
            </a:xfrm>
            <a:effectLst/>
          </p:grpSpPr>
          <p:sp>
            <p:nvSpPr>
              <p:cNvPr id="28" name="Oval 37"/>
              <p:cNvSpPr/>
              <p:nvPr/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9" name="Group 38"/>
              <p:cNvGrpSpPr/>
              <p:nvPr/>
            </p:nvGrpSpPr>
            <p:grpSpPr>
              <a:xfrm>
                <a:off x="6582682" y="3643499"/>
                <a:ext cx="373277" cy="373278"/>
                <a:chExt cx="577" cy="574"/>
              </a:xfrm>
              <a:solidFill>
                <a:srgbClr val="FFFFFF"/>
              </a:solidFill>
            </p:grpSpPr>
            <p:sp>
              <p:nvSpPr>
                <p:cNvPr id="30" name="Freeform: Shape 39"/>
                <p:cNvSpPr/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40"/>
                <p:cNvSpPr/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41"/>
                <p:cNvSpPr/>
                <p:nvPr/>
              </p:nvSpPr>
              <p:spPr bwMode="auto">
                <a:xfrm>
                  <a:off x="0" y="0"/>
                  <a:ext cx="297" cy="289"/>
                </a:xfrm>
                <a:custGeom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42"/>
                <p:cNvSpPr/>
                <p:nvPr/>
              </p:nvSpPr>
              <p:spPr bwMode="auto">
                <a:xfrm>
                  <a:off x="0" y="328"/>
                  <a:ext cx="298" cy="246"/>
                </a:xfrm>
                <a:custGeom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43"/>
                <p:cNvSpPr/>
                <p:nvPr/>
              </p:nvSpPr>
              <p:spPr bwMode="auto">
                <a:xfrm>
                  <a:off x="240" y="0"/>
                  <a:ext cx="337" cy="385"/>
                </a:xfrm>
                <a:custGeom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Group 22"/>
            <p:cNvGrpSpPr/>
            <p:nvPr/>
          </p:nvGrpSpPr>
          <p:grpSpPr>
            <a:xfrm>
              <a:off x="8203336" y="2466418"/>
              <a:ext cx="489858" cy="489858"/>
              <a:chOff x="6262908" y="1987229"/>
              <a:chExt cx="1016000" cy="1016000"/>
            </a:xfrm>
            <a:effectLst/>
          </p:grpSpPr>
          <p:sp>
            <p:nvSpPr>
              <p:cNvPr id="18" name="Oval 27"/>
              <p:cNvSpPr/>
              <p:nvPr/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Group 28"/>
              <p:cNvGrpSpPr/>
              <p:nvPr/>
            </p:nvGrpSpPr>
            <p:grpSpPr>
              <a:xfrm>
                <a:off x="6581713" y="2281761"/>
                <a:ext cx="378392" cy="370722"/>
                <a:chExt cx="581" cy="573"/>
              </a:xfrm>
              <a:solidFill>
                <a:srgbClr val="FFFFFF"/>
              </a:solidFill>
            </p:grpSpPr>
            <p:sp>
              <p:nvSpPr>
                <p:cNvPr id="20" name="Freeform: Shape 29"/>
                <p:cNvSpPr/>
                <p:nvPr/>
              </p:nvSpPr>
              <p:spPr bwMode="auto">
                <a:xfrm>
                  <a:off x="256" y="0"/>
                  <a:ext cx="72" cy="181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Freeform: Shape 30"/>
                <p:cNvSpPr/>
                <p:nvPr/>
              </p:nvSpPr>
              <p:spPr bwMode="auto">
                <a:xfrm>
                  <a:off x="256" y="392"/>
                  <a:ext cx="72" cy="181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Freeform: Shape 31"/>
                <p:cNvSpPr/>
                <p:nvPr/>
              </p:nvSpPr>
              <p:spPr bwMode="auto">
                <a:xfrm>
                  <a:off x="400" y="248"/>
                  <a:ext cx="181" cy="72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Freeform: Shape 32"/>
                <p:cNvSpPr/>
                <p:nvPr/>
              </p:nvSpPr>
              <p:spPr bwMode="auto">
                <a:xfrm>
                  <a:off x="0" y="248"/>
                  <a:ext cx="181" cy="72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Freeform: Shape 33"/>
                <p:cNvSpPr/>
                <p:nvPr/>
              </p:nvSpPr>
              <p:spPr bwMode="auto">
                <a:xfrm>
                  <a:off x="352" y="64"/>
                  <a:ext cx="153" cy="153"/>
                </a:xfrm>
                <a:custGeom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Freeform: Shape 34"/>
                <p:cNvSpPr/>
                <p:nvPr/>
              </p:nvSpPr>
              <p:spPr bwMode="auto">
                <a:xfrm>
                  <a:off x="72" y="344"/>
                  <a:ext cx="153" cy="153"/>
                </a:xfrm>
                <a:custGeom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Freeform: Shape 35"/>
                <p:cNvSpPr/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Freeform: Shape 36"/>
                <p:cNvSpPr/>
                <p:nvPr/>
              </p:nvSpPr>
              <p:spPr bwMode="auto">
                <a:xfrm>
                  <a:off x="71" y="71"/>
                  <a:ext cx="154" cy="154"/>
                </a:xfrm>
                <a:custGeom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4" name="Rectangle 23"/>
            <p:cNvSpPr/>
            <p:nvPr/>
          </p:nvSpPr>
          <p:spPr>
            <a:xfrm>
              <a:off x="8746260" y="2443620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5" name="Rectangle 24"/>
            <p:cNvSpPr/>
            <p:nvPr/>
          </p:nvSpPr>
          <p:spPr>
            <a:xfrm>
              <a:off x="8746260" y="2689841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smtClean="0">
                  <a:solidFill>
                    <a:schemeClr val="dk1">
                      <a:lumMod val="100000"/>
                    </a:schemeClr>
                  </a:solidFill>
                </a:rPr>
                <a:t>XXX请替换文字内容复制你的内容到此</a:t>
              </a: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6" name="Rectangle 25"/>
            <p:cNvSpPr/>
            <p:nvPr/>
          </p:nvSpPr>
          <p:spPr>
            <a:xfrm>
              <a:off x="8746260" y="4232157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17" name="Rectangle 26"/>
            <p:cNvSpPr/>
            <p:nvPr/>
          </p:nvSpPr>
          <p:spPr>
            <a:xfrm>
              <a:off x="8746260" y="4478378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smtClean="0">
                  <a:solidFill>
                    <a:schemeClr val="dk1">
                      <a:lumMod val="100000"/>
                    </a:schemeClr>
                  </a:solidFill>
                </a:rPr>
                <a:t>XXX请替换文字内容复制你的内容到此</a:t>
              </a: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51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千图设计师MC：ID 29795607库_矩形 2"/>
          <p:cNvSpPr/>
          <p:nvPr>
            <p:custDataLst>
              <p:tags r:id="rId2"/>
            </p:custDataLst>
          </p:nvPr>
        </p:nvSpPr>
        <p:spPr>
          <a:xfrm>
            <a:off x="1526035" y="3635724"/>
            <a:ext cx="9481351" cy="45719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千图设计师MC：ID 29795607库_组合 1"/>
          <p:cNvGrpSpPr/>
          <p:nvPr>
            <p:custDataLst>
              <p:tags r:id="rId3"/>
            </p:custDataLst>
          </p:nvPr>
        </p:nvGrpSpPr>
        <p:grpSpPr>
          <a:xfrm>
            <a:off x="1523506" y="1830700"/>
            <a:ext cx="2272958" cy="2507687"/>
            <a:chOff x="1523506" y="1830700"/>
            <a:chExt cx="2272958" cy="2507687"/>
          </a:xfrm>
        </p:grpSpPr>
        <p:grpSp>
          <p:nvGrpSpPr>
            <p:cNvPr id="8" name="Group 38"/>
            <p:cNvGrpSpPr/>
            <p:nvPr/>
          </p:nvGrpSpPr>
          <p:grpSpPr>
            <a:xfrm>
              <a:off x="2003038" y="3024492"/>
              <a:ext cx="1313895" cy="1313895"/>
              <a:chOff x="2008654" y="3024492"/>
              <a:chExt cx="1313895" cy="1313895"/>
            </a:xfrm>
          </p:grpSpPr>
          <p:grpSp>
            <p:nvGrpSpPr>
              <p:cNvPr id="21" name="Group 7"/>
              <p:cNvGrpSpPr/>
              <p:nvPr/>
            </p:nvGrpSpPr>
            <p:grpSpPr>
              <a:xfrm rot="596657">
                <a:off x="2008654" y="3024492"/>
                <a:ext cx="1313895" cy="1313895"/>
                <a:chOff x="1882067" y="2796467"/>
                <a:chExt cx="1313894" cy="1313894"/>
              </a:xfrm>
            </p:grpSpPr>
            <p:sp>
              <p:nvSpPr>
                <p:cNvPr id="23" name="Block Arc 8"/>
                <p:cNvSpPr/>
                <p:nvPr/>
              </p:nvSpPr>
              <p:spPr>
                <a:xfrm rot="12943459">
                  <a:off x="1882067" y="2796467"/>
                  <a:ext cx="1313894" cy="1313894"/>
                </a:xfrm>
                <a:prstGeom prst="blockArc">
                  <a:avLst>
                    <a:gd name="adj1" fmla="val 8662853"/>
                    <a:gd name="adj2" fmla="val 7046337"/>
                    <a:gd name="adj3" fmla="val 7147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Oval 9"/>
                <p:cNvSpPr/>
                <p:nvPr/>
              </p:nvSpPr>
              <p:spPr>
                <a:xfrm>
                  <a:off x="2150177" y="3064576"/>
                  <a:ext cx="777674" cy="777674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Freeform: Shape 24"/>
              <p:cNvSpPr/>
              <p:nvPr/>
            </p:nvSpPr>
            <p:spPr>
              <a:xfrm rot="1825674">
                <a:off x="2361469" y="3519073"/>
                <a:ext cx="596956" cy="243924"/>
              </a:xfrm>
              <a:custGeom>
                <a:gdLst>
                  <a:gd name="connsiteX0" fmla="*/ 0 w 447717"/>
                  <a:gd name="connsiteY0" fmla="*/ 83672 h 182943"/>
                  <a:gd name="connsiteX1" fmla="*/ 447717 w 447717"/>
                  <a:gd name="connsiteY1" fmla="*/ 0 h 182943"/>
                  <a:gd name="connsiteX2" fmla="*/ 436560 w 447717"/>
                  <a:gd name="connsiteY2" fmla="*/ 10954 h 182943"/>
                  <a:gd name="connsiteX3" fmla="*/ 364472 w 447717"/>
                  <a:gd name="connsiteY3" fmla="*/ 79417 h 182943"/>
                  <a:gd name="connsiteX4" fmla="*/ 364562 w 447717"/>
                  <a:gd name="connsiteY4" fmla="*/ 79469 h 182943"/>
                  <a:gd name="connsiteX5" fmla="*/ 1124 w 447717"/>
                  <a:gd name="connsiteY5" fmla="*/ 83672 h 182943"/>
                  <a:gd name="connsiteX6" fmla="*/ 26359 w 447717"/>
                  <a:gd name="connsiteY6" fmla="*/ 85077 h 182943"/>
                  <a:gd name="connsiteX7" fmla="*/ 363099 w 447717"/>
                  <a:gd name="connsiteY7" fmla="*/ 81143 h 182943"/>
                  <a:gd name="connsiteX8" fmla="*/ 435344 w 447717"/>
                  <a:gd name="connsiteY8" fmla="*/ 122958 h 182943"/>
                  <a:gd name="connsiteX9" fmla="*/ 439783 w 447717"/>
                  <a:gd name="connsiteY9" fmla="*/ 123964 h 182943"/>
                  <a:gd name="connsiteX10" fmla="*/ 363358 w 447717"/>
                  <a:gd name="connsiteY10" fmla="*/ 80387 h 182943"/>
                  <a:gd name="connsiteX11" fmla="*/ 367904 w 447717"/>
                  <a:gd name="connsiteY11" fmla="*/ 80335 h 182943"/>
                  <a:gd name="connsiteX12" fmla="*/ 389531 w 447717"/>
                  <a:gd name="connsiteY12" fmla="*/ 58746 h 182943"/>
                  <a:gd name="connsiteX13" fmla="*/ 442102 w 447717"/>
                  <a:gd name="connsiteY13" fmla="*/ 124691 h 182943"/>
                  <a:gd name="connsiteX14" fmla="*/ 435720 w 447717"/>
                  <a:gd name="connsiteY14" fmla="*/ 123176 h 182943"/>
                  <a:gd name="connsiteX15" fmla="*/ 436516 w 447717"/>
                  <a:gd name="connsiteY15" fmla="*/ 123637 h 182943"/>
                  <a:gd name="connsiteX16" fmla="*/ 420832 w 447717"/>
                  <a:gd name="connsiteY16" fmla="*/ 120031 h 182943"/>
                  <a:gd name="connsiteX17" fmla="*/ 358631 w 447717"/>
                  <a:gd name="connsiteY17" fmla="*/ 105046 h 182943"/>
                  <a:gd name="connsiteX18" fmla="*/ 390347 w 447717"/>
                  <a:gd name="connsiteY18" fmla="*/ 182943 h 182943"/>
                  <a:gd name="connsiteX19" fmla="*/ 7521 w 447717"/>
                  <a:gd name="connsiteY19" fmla="*/ 85585 h 182943"/>
                  <a:gd name="connsiteX20" fmla="*/ 3283 w 447717"/>
                  <a:gd name="connsiteY20" fmla="*/ 85346 h 182943"/>
                  <a:gd name="connsiteX21" fmla="*/ 6439 w 447717"/>
                  <a:gd name="connsiteY21" fmla="*/ 85310 h 18294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7717" h="182943">
                    <a:moveTo>
                      <a:pt x="0" y="83672"/>
                    </a:moveTo>
                    <a:lnTo>
                      <a:pt x="447717" y="0"/>
                    </a:lnTo>
                    <a:lnTo>
                      <a:pt x="436560" y="10954"/>
                    </a:lnTo>
                    <a:lnTo>
                      <a:pt x="364472" y="79417"/>
                    </a:lnTo>
                    <a:lnTo>
                      <a:pt x="364562" y="79469"/>
                    </a:lnTo>
                    <a:lnTo>
                      <a:pt x="1124" y="83672"/>
                    </a:lnTo>
                    <a:lnTo>
                      <a:pt x="26359" y="85077"/>
                    </a:lnTo>
                    <a:lnTo>
                      <a:pt x="363099" y="81143"/>
                    </a:lnTo>
                    <a:lnTo>
                      <a:pt x="435344" y="122958"/>
                    </a:lnTo>
                    <a:lnTo>
                      <a:pt x="439783" y="123964"/>
                    </a:lnTo>
                    <a:lnTo>
                      <a:pt x="363358" y="80387"/>
                    </a:lnTo>
                    <a:lnTo>
                      <a:pt x="367904" y="80335"/>
                    </a:lnTo>
                    <a:lnTo>
                      <a:pt x="389531" y="58746"/>
                    </a:lnTo>
                    <a:lnTo>
                      <a:pt x="442102" y="124691"/>
                    </a:lnTo>
                    <a:lnTo>
                      <a:pt x="435720" y="123176"/>
                    </a:lnTo>
                    <a:lnTo>
                      <a:pt x="436516" y="123637"/>
                    </a:lnTo>
                    <a:lnTo>
                      <a:pt x="420832" y="120031"/>
                    </a:lnTo>
                    <a:lnTo>
                      <a:pt x="358631" y="105046"/>
                    </a:lnTo>
                    <a:lnTo>
                      <a:pt x="390347" y="182943"/>
                    </a:lnTo>
                    <a:lnTo>
                      <a:pt x="7521" y="85585"/>
                    </a:lnTo>
                    <a:lnTo>
                      <a:pt x="3283" y="85346"/>
                    </a:lnTo>
                    <a:lnTo>
                      <a:pt x="6439" y="8531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37"/>
            <p:cNvGrpSpPr/>
            <p:nvPr/>
          </p:nvGrpSpPr>
          <p:grpSpPr>
            <a:xfrm>
              <a:off x="1523506" y="1830700"/>
              <a:ext cx="2272958" cy="1193792"/>
              <a:chOff x="1261984" y="1823440"/>
              <a:chExt cx="2796002" cy="1193792"/>
            </a:xfrm>
          </p:grpSpPr>
          <p:sp>
            <p:nvSpPr>
              <p:cNvPr id="19" name="TextBox 25"/>
              <p:cNvSpPr txBox="1"/>
              <p:nvPr/>
            </p:nvSpPr>
            <p:spPr>
              <a:xfrm>
                <a:off x="1563143" y="1823440"/>
                <a:ext cx="2193686" cy="39784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0" name="TextBox 29"/>
              <p:cNvSpPr txBox="1"/>
              <p:nvPr/>
            </p:nvSpPr>
            <p:spPr>
              <a:xfrm>
                <a:off x="1261984" y="2221284"/>
                <a:ext cx="2796002" cy="79594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65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65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65" smtClean="0">
                    <a:solidFill>
                      <a:schemeClr val="dk1">
                        <a:lumMod val="100000"/>
                      </a:schemeClr>
                    </a:solidFill>
                  </a:rPr>
                  <a:t>XXX请替换文字内容复制你的内容到此</a:t>
                </a:r>
                <a:endParaRPr lang="zh-CN" altLang="en-US" sz="1065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4" name="千图设计师MC：ID 29795607库_组合 43"/>
          <p:cNvGrpSpPr/>
          <p:nvPr>
            <p:custDataLst>
              <p:tags r:id="rId4"/>
            </p:custDataLst>
          </p:nvPr>
        </p:nvGrpSpPr>
        <p:grpSpPr>
          <a:xfrm>
            <a:off x="6178145" y="1832770"/>
            <a:ext cx="2272958" cy="2468256"/>
            <a:chOff x="6178145" y="1832770"/>
            <a:chExt cx="2272958" cy="2468256"/>
          </a:xfrm>
        </p:grpSpPr>
        <p:grpSp>
          <p:nvGrpSpPr>
            <p:cNvPr id="7" name="Group 40"/>
            <p:cNvGrpSpPr/>
            <p:nvPr/>
          </p:nvGrpSpPr>
          <p:grpSpPr>
            <a:xfrm>
              <a:off x="6657677" y="2987131"/>
              <a:ext cx="1313895" cy="1313895"/>
              <a:chOff x="6651549" y="2987131"/>
              <a:chExt cx="1313895" cy="1313895"/>
            </a:xfrm>
          </p:grpSpPr>
          <p:grpSp>
            <p:nvGrpSpPr>
              <p:cNvPr id="25" name="Group 10"/>
              <p:cNvGrpSpPr/>
              <p:nvPr/>
            </p:nvGrpSpPr>
            <p:grpSpPr>
              <a:xfrm rot="541231">
                <a:off x="6651549" y="2987131"/>
                <a:ext cx="1313895" cy="1313895"/>
                <a:chOff x="1882067" y="2796467"/>
                <a:chExt cx="1313894" cy="1313894"/>
              </a:xfrm>
              <a:solidFill>
                <a:schemeClr val="accent3"/>
              </a:solidFill>
            </p:grpSpPr>
            <p:sp>
              <p:nvSpPr>
                <p:cNvPr id="31" name="Block Arc 11"/>
                <p:cNvSpPr/>
                <p:nvPr/>
              </p:nvSpPr>
              <p:spPr>
                <a:xfrm rot="12943459">
                  <a:off x="1882067" y="2796467"/>
                  <a:ext cx="1313894" cy="1313894"/>
                </a:xfrm>
                <a:prstGeom prst="blockArc">
                  <a:avLst>
                    <a:gd name="adj1" fmla="val 9149185"/>
                    <a:gd name="adj2" fmla="val 7405758"/>
                    <a:gd name="adj3" fmla="val 698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Oval 12"/>
                <p:cNvSpPr/>
                <p:nvPr/>
              </p:nvSpPr>
              <p:spPr>
                <a:xfrm>
                  <a:off x="2150177" y="3064576"/>
                  <a:ext cx="777674" cy="77767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Group 19"/>
              <p:cNvGrpSpPr/>
              <p:nvPr/>
            </p:nvGrpSpPr>
            <p:grpSpPr>
              <a:xfrm>
                <a:off x="7164415" y="3441845"/>
                <a:ext cx="289332" cy="332980"/>
                <a:chOff x="5359135" y="2382008"/>
                <a:chExt cx="216999" cy="249735"/>
              </a:xfrm>
            </p:grpSpPr>
            <p:sp>
              <p:nvSpPr>
                <p:cNvPr id="27" name="Freeform: Shape 20"/>
                <p:cNvSpPr/>
                <p:nvPr/>
              </p:nvSpPr>
              <p:spPr>
                <a:xfrm rot="10800000" flipH="1">
                  <a:off x="5359135" y="2382008"/>
                  <a:ext cx="216999" cy="249735"/>
                </a:xfrm>
                <a:custGeom>
                  <a:gdLst>
                    <a:gd name="connsiteX0" fmla="*/ 0 w 999747"/>
                    <a:gd name="connsiteY0" fmla="*/ 0 h 1605837"/>
                    <a:gd name="connsiteX1" fmla="*/ 999747 w 999747"/>
                    <a:gd name="connsiteY1" fmla="*/ 0 h 1605837"/>
                    <a:gd name="connsiteX2" fmla="*/ 999747 w 999747"/>
                    <a:gd name="connsiteY2" fmla="*/ 0 h 1605837"/>
                    <a:gd name="connsiteX3" fmla="*/ 0 w 999747"/>
                    <a:gd name="connsiteY3" fmla="*/ 0 h 1605837"/>
                    <a:gd name="connsiteX4" fmla="*/ 0 w 999747"/>
                    <a:gd name="connsiteY4" fmla="*/ 1605837 h 1605837"/>
                    <a:gd name="connsiteX5" fmla="*/ 0 w 999747"/>
                    <a:gd name="connsiteY5" fmla="*/ 1605837 h 1605837"/>
                    <a:gd name="connsiteX6" fmla="*/ 0 w 999747"/>
                    <a:gd name="connsiteY6" fmla="*/ 0 h 1605837"/>
                    <a:gd name="connsiteX0-1" fmla="*/ 0 w 999747"/>
                    <a:gd name="connsiteY0-2" fmla="*/ 8964 h 1614801"/>
                    <a:gd name="connsiteX1-3" fmla="*/ 999747 w 999747"/>
                    <a:gd name="connsiteY1-4" fmla="*/ 8964 h 1614801"/>
                    <a:gd name="connsiteX2-5" fmla="*/ 703911 w 999747"/>
                    <a:gd name="connsiteY2-6" fmla="*/ 0 h 1614801"/>
                    <a:gd name="connsiteX3-7" fmla="*/ 0 w 999747"/>
                    <a:gd name="connsiteY3-8" fmla="*/ 8964 h 1614801"/>
                    <a:gd name="connsiteX4-9" fmla="*/ 0 w 999747"/>
                    <a:gd name="connsiteY4-10" fmla="*/ 1614801 h 1614801"/>
                    <a:gd name="connsiteX5-11" fmla="*/ 0 w 999747"/>
                    <a:gd name="connsiteY5-12" fmla="*/ 1614801 h 1614801"/>
                    <a:gd name="connsiteX6-13" fmla="*/ 0 w 999747"/>
                    <a:gd name="connsiteY6-14" fmla="*/ 8964 h 1614801"/>
                    <a:gd name="connsiteX0-15" fmla="*/ 0 w 703911"/>
                    <a:gd name="connsiteY0-16" fmla="*/ 8964 h 1614801"/>
                    <a:gd name="connsiteX1-17" fmla="*/ 703911 w 703911"/>
                    <a:gd name="connsiteY1-18" fmla="*/ 0 h 1614801"/>
                    <a:gd name="connsiteX2-19" fmla="*/ 0 w 703911"/>
                    <a:gd name="connsiteY2-20" fmla="*/ 8964 h 1614801"/>
                    <a:gd name="connsiteX3-21" fmla="*/ 0 w 703911"/>
                    <a:gd name="connsiteY3-22" fmla="*/ 1614801 h 1614801"/>
                    <a:gd name="connsiteX4-23" fmla="*/ 0 w 703911"/>
                    <a:gd name="connsiteY4-24" fmla="*/ 1614801 h 1614801"/>
                    <a:gd name="connsiteX5-25" fmla="*/ 0 w 703911"/>
                    <a:gd name="connsiteY5-26" fmla="*/ 8964 h 1614801"/>
                    <a:gd name="connsiteX0-27" fmla="*/ 0 w 703911"/>
                    <a:gd name="connsiteY0-28" fmla="*/ 8964 h 1614801"/>
                    <a:gd name="connsiteX1-29" fmla="*/ 703911 w 703911"/>
                    <a:gd name="connsiteY1-30" fmla="*/ 0 h 1614801"/>
                    <a:gd name="connsiteX2-31" fmla="*/ 0 w 703911"/>
                    <a:gd name="connsiteY2-32" fmla="*/ 8964 h 1614801"/>
                    <a:gd name="connsiteX3-33" fmla="*/ 0 w 703911"/>
                    <a:gd name="connsiteY3-34" fmla="*/ 1614801 h 1614801"/>
                    <a:gd name="connsiteX4-35" fmla="*/ 0 w 703911"/>
                    <a:gd name="connsiteY4-36" fmla="*/ 1614801 h 1614801"/>
                    <a:gd name="connsiteX5-37" fmla="*/ 0 w 703911"/>
                    <a:gd name="connsiteY5-38" fmla="*/ 8964 h 1614801"/>
                    <a:gd name="connsiteX0-39" fmla="*/ 0 w 703911"/>
                    <a:gd name="connsiteY0-40" fmla="*/ 0 h 1605837"/>
                    <a:gd name="connsiteX1-41" fmla="*/ 703911 w 703911"/>
                    <a:gd name="connsiteY1-42" fmla="*/ 8965 h 1605837"/>
                    <a:gd name="connsiteX2-43" fmla="*/ 0 w 703911"/>
                    <a:gd name="connsiteY2-44" fmla="*/ 0 h 1605837"/>
                    <a:gd name="connsiteX3-45" fmla="*/ 0 w 703911"/>
                    <a:gd name="connsiteY3-46" fmla="*/ 1605837 h 1605837"/>
                    <a:gd name="connsiteX4-47" fmla="*/ 0 w 703911"/>
                    <a:gd name="connsiteY4-48" fmla="*/ 1605837 h 1605837"/>
                    <a:gd name="connsiteX5-49" fmla="*/ 0 w 703911"/>
                    <a:gd name="connsiteY5-50" fmla="*/ 0 h 1605837"/>
                    <a:gd name="connsiteX0-51" fmla="*/ 0 w 506687"/>
                    <a:gd name="connsiteY0-52" fmla="*/ 0 h 1605837"/>
                    <a:gd name="connsiteX1-53" fmla="*/ 506687 w 506687"/>
                    <a:gd name="connsiteY1-54" fmla="*/ 1 h 1605837"/>
                    <a:gd name="connsiteX2-55" fmla="*/ 0 w 506687"/>
                    <a:gd name="connsiteY2-56" fmla="*/ 0 h 1605837"/>
                    <a:gd name="connsiteX3-57" fmla="*/ 0 w 506687"/>
                    <a:gd name="connsiteY3-58" fmla="*/ 1605837 h 1605837"/>
                    <a:gd name="connsiteX4-59" fmla="*/ 0 w 506687"/>
                    <a:gd name="connsiteY4-60" fmla="*/ 1605837 h 1605837"/>
                    <a:gd name="connsiteX5-61" fmla="*/ 0 w 506687"/>
                    <a:gd name="connsiteY5-62" fmla="*/ 0 h 1605837"/>
                  </a:gdLst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506686" h="1605837">
                      <a:moveTo>
                        <a:pt x="0" y="0"/>
                      </a:moveTo>
                      <a:lnTo>
                        <a:pt x="506687" y="1"/>
                      </a:lnTo>
                      <a:lnTo>
                        <a:pt x="0" y="0"/>
                      </a:lnTo>
                      <a:lnTo>
                        <a:pt x="0" y="1605837"/>
                      </a:lnTo>
                      <a:lnTo>
                        <a:pt x="0" y="16058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Flowchart: Process 21"/>
                <p:cNvSpPr/>
                <p:nvPr/>
              </p:nvSpPr>
              <p:spPr>
                <a:xfrm>
                  <a:off x="5389208" y="2490659"/>
                  <a:ext cx="28782" cy="141083"/>
                </a:xfrm>
                <a:prstGeom prst="flowChartProcess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Flowchart: Process 22"/>
                <p:cNvSpPr/>
                <p:nvPr/>
              </p:nvSpPr>
              <p:spPr>
                <a:xfrm>
                  <a:off x="5526093" y="2382018"/>
                  <a:ext cx="32927" cy="242855"/>
                </a:xfrm>
                <a:prstGeom prst="flowChartProcess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Flowchart: Process 23"/>
                <p:cNvSpPr/>
                <p:nvPr/>
              </p:nvSpPr>
              <p:spPr>
                <a:xfrm>
                  <a:off x="5454721" y="2436605"/>
                  <a:ext cx="28782" cy="190160"/>
                </a:xfrm>
                <a:prstGeom prst="flowChartProcess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Group 36"/>
            <p:cNvGrpSpPr/>
            <p:nvPr/>
          </p:nvGrpSpPr>
          <p:grpSpPr>
            <a:xfrm>
              <a:off x="6178145" y="1832770"/>
              <a:ext cx="2272958" cy="1154361"/>
              <a:chOff x="5892178" y="1832770"/>
              <a:chExt cx="2796002" cy="1154361"/>
            </a:xfrm>
          </p:grpSpPr>
          <p:sp>
            <p:nvSpPr>
              <p:cNvPr id="17" name="TextBox 28"/>
              <p:cNvSpPr txBox="1"/>
              <p:nvPr/>
            </p:nvSpPr>
            <p:spPr>
              <a:xfrm>
                <a:off x="6172480" y="1832770"/>
                <a:ext cx="2200962" cy="39784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18" name="TextBox 30"/>
              <p:cNvSpPr txBox="1"/>
              <p:nvPr/>
            </p:nvSpPr>
            <p:spPr>
              <a:xfrm>
                <a:off x="5892178" y="2230614"/>
                <a:ext cx="2796002" cy="756517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65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65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65" smtClean="0">
                    <a:solidFill>
                      <a:schemeClr val="dk1">
                        <a:lumMod val="100000"/>
                      </a:schemeClr>
                    </a:solidFill>
                  </a:rPr>
                  <a:t>XXX请替换文字内容复制你的内容到此</a:t>
                </a:r>
                <a:endParaRPr lang="zh-CN" altLang="en-US" sz="1065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3" name="千图设计师MC：ID 29795607库_组合 42"/>
          <p:cNvGrpSpPr/>
          <p:nvPr>
            <p:custDataLst>
              <p:tags r:id="rId5"/>
            </p:custDataLst>
          </p:nvPr>
        </p:nvGrpSpPr>
        <p:grpSpPr>
          <a:xfrm>
            <a:off x="3796464" y="3024490"/>
            <a:ext cx="2380066" cy="2423452"/>
            <a:chOff x="3796464" y="3024490"/>
            <a:chExt cx="2380066" cy="2423452"/>
          </a:xfrm>
        </p:grpSpPr>
        <p:grpSp>
          <p:nvGrpSpPr>
            <p:cNvPr id="5" name="Group 39"/>
            <p:cNvGrpSpPr/>
            <p:nvPr/>
          </p:nvGrpSpPr>
          <p:grpSpPr>
            <a:xfrm>
              <a:off x="4329550" y="3024490"/>
              <a:ext cx="1313895" cy="1313895"/>
              <a:chOff x="4330102" y="3024490"/>
              <a:chExt cx="1313895" cy="1313895"/>
            </a:xfrm>
          </p:grpSpPr>
          <p:grpSp>
            <p:nvGrpSpPr>
              <p:cNvPr id="39" name="Group 3"/>
              <p:cNvGrpSpPr/>
              <p:nvPr/>
            </p:nvGrpSpPr>
            <p:grpSpPr>
              <a:xfrm rot="551458">
                <a:off x="4330102" y="3024490"/>
                <a:ext cx="1313895" cy="1313895"/>
                <a:chOff x="1882067" y="2796467"/>
                <a:chExt cx="1313894" cy="1313894"/>
              </a:xfrm>
              <a:solidFill>
                <a:schemeClr val="accent2"/>
              </a:solidFill>
            </p:grpSpPr>
            <p:sp>
              <p:nvSpPr>
                <p:cNvPr id="41" name="Block Arc 4"/>
                <p:cNvSpPr/>
                <p:nvPr/>
              </p:nvSpPr>
              <p:spPr>
                <a:xfrm rot="12943459">
                  <a:off x="1882067" y="2796467"/>
                  <a:ext cx="1313894" cy="1313894"/>
                </a:xfrm>
                <a:prstGeom prst="blockArc">
                  <a:avLst>
                    <a:gd name="adj1" fmla="val 8881062"/>
                    <a:gd name="adj2" fmla="val 7061138"/>
                    <a:gd name="adj3" fmla="val 721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Oval 5"/>
                <p:cNvSpPr/>
                <p:nvPr/>
              </p:nvSpPr>
              <p:spPr>
                <a:xfrm>
                  <a:off x="2150177" y="3064576"/>
                  <a:ext cx="777674" cy="77767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0" name="Freeform: Shape 6"/>
              <p:cNvSpPr/>
              <p:nvPr/>
            </p:nvSpPr>
            <p:spPr>
              <a:xfrm>
                <a:off x="4811471" y="3534536"/>
                <a:ext cx="351157" cy="350504"/>
              </a:xfrm>
              <a:custGeom>
                <a:gdLst>
                  <a:gd name="connsiteX0" fmla="*/ 0 w 1826018"/>
                  <a:gd name="connsiteY0" fmla="*/ 1 h 1683350"/>
                  <a:gd name="connsiteX1" fmla="*/ 838286 w 1826018"/>
                  <a:gd name="connsiteY1" fmla="*/ 1 h 1683350"/>
                  <a:gd name="connsiteX2" fmla="*/ 833465 w 1826018"/>
                  <a:gd name="connsiteY2" fmla="*/ 36530 h 1683350"/>
                  <a:gd name="connsiteX3" fmla="*/ 386449 w 1826018"/>
                  <a:gd name="connsiteY3" fmla="*/ 780061 h 1683350"/>
                  <a:gd name="connsiteX4" fmla="*/ 310221 w 1826018"/>
                  <a:gd name="connsiteY4" fmla="*/ 834538 h 1683350"/>
                  <a:gd name="connsiteX5" fmla="*/ 1494538 w 1826018"/>
                  <a:gd name="connsiteY5" fmla="*/ 0 h 1683350"/>
                  <a:gd name="connsiteX6" fmla="*/ 1826018 w 1826018"/>
                  <a:gd name="connsiteY6" fmla="*/ 0 h 1683350"/>
                  <a:gd name="connsiteX7" fmla="*/ 625749 w 1826018"/>
                  <a:gd name="connsiteY7" fmla="*/ 1683350 h 1683350"/>
                  <a:gd name="connsiteX8" fmla="*/ 516809 w 1826018"/>
                  <a:gd name="connsiteY8" fmla="*/ 1390285 h 1683350"/>
                  <a:gd name="connsiteX9" fmla="*/ 607661 w 1826018"/>
                  <a:gd name="connsiteY9" fmla="*/ 1357828 h 1683350"/>
                  <a:gd name="connsiteX10" fmla="*/ 1495218 w 1826018"/>
                  <a:gd name="connsiteY10" fmla="*/ 87840 h 1683350"/>
                  <a:gd name="connsiteX11" fmla="*/ 1026236 w 1826018"/>
                  <a:gd name="connsiteY11" fmla="*/ 0 h 1683350"/>
                  <a:gd name="connsiteX12" fmla="*/ 1308197 w 1826018"/>
                  <a:gd name="connsiteY12" fmla="*/ 0 h 1683350"/>
                  <a:gd name="connsiteX13" fmla="*/ 1308788 w 1826018"/>
                  <a:gd name="connsiteY13" fmla="*/ 76317 h 1683350"/>
                  <a:gd name="connsiteX14" fmla="*/ 532761 w 1826018"/>
                  <a:gd name="connsiteY14" fmla="*/ 1186719 h 1683350"/>
                  <a:gd name="connsiteX15" fmla="*/ 451878 w 1826018"/>
                  <a:gd name="connsiteY15" fmla="*/ 1215614 h 1683350"/>
                  <a:gd name="connsiteX16" fmla="*/ 377492 w 1826018"/>
                  <a:gd name="connsiteY16" fmla="*/ 1015506 h 1683350"/>
                  <a:gd name="connsiteX17" fmla="*/ 505232 w 1826018"/>
                  <a:gd name="connsiteY17" fmla="*/ 924217 h 1683350"/>
                  <a:gd name="connsiteX18" fmla="*/ 1016493 w 1826018"/>
                  <a:gd name="connsiteY18" fmla="*/ 73826 h 168335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26017" h="1683349">
                    <a:moveTo>
                      <a:pt x="0" y="1"/>
                    </a:moveTo>
                    <a:lnTo>
                      <a:pt x="838286" y="1"/>
                    </a:lnTo>
                    <a:lnTo>
                      <a:pt x="833465" y="36530"/>
                    </a:lnTo>
                    <a:cubicBezTo>
                      <a:pt x="773762" y="329769"/>
                      <a:pt x="614769" y="591902"/>
                      <a:pt x="386449" y="780061"/>
                    </a:cubicBezTo>
                    <a:lnTo>
                      <a:pt x="310221" y="834538"/>
                    </a:lnTo>
                    <a:close/>
                    <a:moveTo>
                      <a:pt x="1494538" y="0"/>
                    </a:moveTo>
                    <a:lnTo>
                      <a:pt x="1826018" y="0"/>
                    </a:lnTo>
                    <a:cubicBezTo>
                      <a:pt x="1826018" y="752824"/>
                      <a:pt x="1346478" y="1425368"/>
                      <a:pt x="625749" y="1683350"/>
                    </a:cubicBezTo>
                    <a:lnTo>
                      <a:pt x="516809" y="1390285"/>
                    </a:lnTo>
                    <a:lnTo>
                      <a:pt x="607661" y="1357828"/>
                    </a:lnTo>
                    <a:cubicBezTo>
                      <a:pt x="1118196" y="1134356"/>
                      <a:pt x="1460834" y="644081"/>
                      <a:pt x="1495218" y="87840"/>
                    </a:cubicBezTo>
                    <a:close/>
                    <a:moveTo>
                      <a:pt x="1026236" y="0"/>
                    </a:moveTo>
                    <a:lnTo>
                      <a:pt x="1308197" y="0"/>
                    </a:lnTo>
                    <a:lnTo>
                      <a:pt x="1308788" y="76317"/>
                    </a:lnTo>
                    <a:cubicBezTo>
                      <a:pt x="1278725" y="562661"/>
                      <a:pt x="979141" y="991327"/>
                      <a:pt x="532761" y="1186719"/>
                    </a:cubicBezTo>
                    <a:lnTo>
                      <a:pt x="451878" y="1215614"/>
                    </a:lnTo>
                    <a:lnTo>
                      <a:pt x="377492" y="1015506"/>
                    </a:lnTo>
                    <a:lnTo>
                      <a:pt x="505232" y="924217"/>
                    </a:lnTo>
                    <a:cubicBezTo>
                      <a:pt x="766367" y="709016"/>
                      <a:pt x="948209" y="409208"/>
                      <a:pt x="1016493" y="738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35"/>
            <p:cNvGrpSpPr/>
            <p:nvPr/>
          </p:nvGrpSpPr>
          <p:grpSpPr>
            <a:xfrm>
              <a:off x="3796464" y="4338385"/>
              <a:ext cx="2380066" cy="1109557"/>
              <a:chOff x="3588496" y="4204739"/>
              <a:chExt cx="2796002" cy="1109557"/>
            </a:xfrm>
          </p:grpSpPr>
          <p:sp>
            <p:nvSpPr>
              <p:cNvPr id="15" name="TextBox 26"/>
              <p:cNvSpPr txBox="1"/>
              <p:nvPr/>
            </p:nvSpPr>
            <p:spPr>
              <a:xfrm>
                <a:off x="3720532" y="4204739"/>
                <a:ext cx="2531932" cy="524525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16" name="TextBox 31"/>
              <p:cNvSpPr txBox="1"/>
              <p:nvPr/>
            </p:nvSpPr>
            <p:spPr>
              <a:xfrm>
                <a:off x="3588496" y="4729264"/>
                <a:ext cx="2796002" cy="585032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65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65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65" smtClean="0">
                    <a:solidFill>
                      <a:schemeClr val="dk1">
                        <a:lumMod val="100000"/>
                      </a:schemeClr>
                    </a:solidFill>
                  </a:rPr>
                  <a:t>XXX请替换文字内容复制你的内容到此</a:t>
                </a:r>
                <a:endParaRPr lang="zh-CN" altLang="en-US" sz="1065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5" name="千图设计师MC：ID 29795607库_组合 44"/>
          <p:cNvGrpSpPr/>
          <p:nvPr>
            <p:custDataLst>
              <p:tags r:id="rId6"/>
            </p:custDataLst>
          </p:nvPr>
        </p:nvGrpSpPr>
        <p:grpSpPr>
          <a:xfrm>
            <a:off x="8504466" y="3024494"/>
            <a:ext cx="2380066" cy="2423452"/>
            <a:chOff x="8504466" y="3024494"/>
            <a:chExt cx="2380066" cy="2423452"/>
          </a:xfrm>
        </p:grpSpPr>
        <p:grpSp>
          <p:nvGrpSpPr>
            <p:cNvPr id="6" name="Group 41"/>
            <p:cNvGrpSpPr/>
            <p:nvPr/>
          </p:nvGrpSpPr>
          <p:grpSpPr>
            <a:xfrm>
              <a:off x="9037552" y="3024494"/>
              <a:ext cx="1313895" cy="1313895"/>
              <a:chOff x="8972997" y="3024494"/>
              <a:chExt cx="1313895" cy="1313895"/>
            </a:xfrm>
          </p:grpSpPr>
          <p:grpSp>
            <p:nvGrpSpPr>
              <p:cNvPr id="33" name="Group 13"/>
              <p:cNvGrpSpPr/>
              <p:nvPr/>
            </p:nvGrpSpPr>
            <p:grpSpPr>
              <a:xfrm rot="387625">
                <a:off x="8972997" y="3024494"/>
                <a:ext cx="1313895" cy="1313895"/>
                <a:chOff x="1882067" y="2796467"/>
                <a:chExt cx="1313894" cy="1313894"/>
              </a:xfrm>
              <a:solidFill>
                <a:schemeClr val="accent4"/>
              </a:solidFill>
            </p:grpSpPr>
            <p:sp>
              <p:nvSpPr>
                <p:cNvPr id="37" name="Block Arc 14"/>
                <p:cNvSpPr/>
                <p:nvPr/>
              </p:nvSpPr>
              <p:spPr>
                <a:xfrm rot="12943459">
                  <a:off x="1882067" y="2796467"/>
                  <a:ext cx="1313894" cy="1313894"/>
                </a:xfrm>
                <a:prstGeom prst="blockArc">
                  <a:avLst>
                    <a:gd name="adj1" fmla="val 8964929"/>
                    <a:gd name="adj2" fmla="val 7324230"/>
                    <a:gd name="adj3" fmla="val 759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Oval 15"/>
                <p:cNvSpPr/>
                <p:nvPr/>
              </p:nvSpPr>
              <p:spPr>
                <a:xfrm>
                  <a:off x="2150177" y="3064576"/>
                  <a:ext cx="777674" cy="77767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Group 16"/>
              <p:cNvGrpSpPr/>
              <p:nvPr/>
            </p:nvGrpSpPr>
            <p:grpSpPr>
              <a:xfrm>
                <a:off x="9477373" y="3481868"/>
                <a:ext cx="319091" cy="324201"/>
                <a:chOff x="7108030" y="2440377"/>
                <a:chExt cx="239318" cy="243151"/>
              </a:xfrm>
            </p:grpSpPr>
            <p:sp>
              <p:nvSpPr>
                <p:cNvPr id="35" name="Freeform: Shape 17"/>
                <p:cNvSpPr/>
                <p:nvPr/>
              </p:nvSpPr>
              <p:spPr>
                <a:xfrm rot="10800000" flipV="1">
                  <a:off x="7108030" y="2440377"/>
                  <a:ext cx="239318" cy="243151"/>
                </a:xfrm>
                <a:custGeom>
                  <a:gdLst>
                    <a:gd name="connsiteX0" fmla="*/ 160364 w 239318"/>
                    <a:gd name="connsiteY0" fmla="*/ 0 h 243151"/>
                    <a:gd name="connsiteX1" fmla="*/ 139093 w 239318"/>
                    <a:gd name="connsiteY1" fmla="*/ 40447 h 243151"/>
                    <a:gd name="connsiteX2" fmla="*/ 141529 w 239318"/>
                    <a:gd name="connsiteY2" fmla="*/ 51630 h 243151"/>
                    <a:gd name="connsiteX3" fmla="*/ 88884 w 239318"/>
                    <a:gd name="connsiteY3" fmla="*/ 51630 h 243151"/>
                    <a:gd name="connsiteX4" fmla="*/ 91176 w 239318"/>
                    <a:gd name="connsiteY4" fmla="*/ 41110 h 243151"/>
                    <a:gd name="connsiteX5" fmla="*/ 69905 w 239318"/>
                    <a:gd name="connsiteY5" fmla="*/ 663 h 243151"/>
                    <a:gd name="connsiteX6" fmla="*/ 48634 w 239318"/>
                    <a:gd name="connsiteY6" fmla="*/ 41110 h 243151"/>
                    <a:gd name="connsiteX7" fmla="*/ 50925 w 239318"/>
                    <a:gd name="connsiteY7" fmla="*/ 51630 h 243151"/>
                    <a:gd name="connsiteX8" fmla="*/ 0 w 239318"/>
                    <a:gd name="connsiteY8" fmla="*/ 51630 h 243151"/>
                    <a:gd name="connsiteX9" fmla="*/ 0 w 239318"/>
                    <a:gd name="connsiteY9" fmla="*/ 243151 h 243151"/>
                    <a:gd name="connsiteX10" fmla="*/ 239318 w 239318"/>
                    <a:gd name="connsiteY10" fmla="*/ 243151 h 243151"/>
                    <a:gd name="connsiteX11" fmla="*/ 239318 w 239318"/>
                    <a:gd name="connsiteY11" fmla="*/ 51630 h 243151"/>
                    <a:gd name="connsiteX12" fmla="*/ 179199 w 239318"/>
                    <a:gd name="connsiteY12" fmla="*/ 51630 h 243151"/>
                    <a:gd name="connsiteX13" fmla="*/ 181635 w 239318"/>
                    <a:gd name="connsiteY13" fmla="*/ 40447 h 243151"/>
                    <a:gd name="connsiteX14" fmla="*/ 160364 w 239318"/>
                    <a:gd name="connsiteY14" fmla="*/ 0 h 24315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39318" h="243151">
                      <a:moveTo>
                        <a:pt x="160364" y="0"/>
                      </a:moveTo>
                      <a:cubicBezTo>
                        <a:pt x="148616" y="0"/>
                        <a:pt x="139093" y="18109"/>
                        <a:pt x="139093" y="40447"/>
                      </a:cubicBezTo>
                      <a:lnTo>
                        <a:pt x="141529" y="51630"/>
                      </a:lnTo>
                      <a:lnTo>
                        <a:pt x="88884" y="51630"/>
                      </a:lnTo>
                      <a:lnTo>
                        <a:pt x="91176" y="41110"/>
                      </a:lnTo>
                      <a:cubicBezTo>
                        <a:pt x="91176" y="18772"/>
                        <a:pt x="81653" y="663"/>
                        <a:pt x="69905" y="663"/>
                      </a:cubicBezTo>
                      <a:cubicBezTo>
                        <a:pt x="58157" y="663"/>
                        <a:pt x="48634" y="18772"/>
                        <a:pt x="48634" y="41110"/>
                      </a:cubicBezTo>
                      <a:lnTo>
                        <a:pt x="50925" y="51630"/>
                      </a:lnTo>
                      <a:lnTo>
                        <a:pt x="0" y="51630"/>
                      </a:lnTo>
                      <a:lnTo>
                        <a:pt x="0" y="243151"/>
                      </a:lnTo>
                      <a:lnTo>
                        <a:pt x="239318" y="243151"/>
                      </a:lnTo>
                      <a:lnTo>
                        <a:pt x="239318" y="51630"/>
                      </a:lnTo>
                      <a:lnTo>
                        <a:pt x="179199" y="51630"/>
                      </a:lnTo>
                      <a:lnTo>
                        <a:pt x="181635" y="40447"/>
                      </a:lnTo>
                      <a:cubicBezTo>
                        <a:pt x="181635" y="18109"/>
                        <a:pt x="172112" y="0"/>
                        <a:pt x="160364" y="0"/>
                      </a:cubicBezTo>
                      <a:close/>
                    </a:path>
                  </a:pathLst>
                </a:custGeom>
                <a:no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Rectangle 18"/>
                <p:cNvSpPr/>
                <p:nvPr/>
              </p:nvSpPr>
              <p:spPr>
                <a:xfrm>
                  <a:off x="7112630" y="2493527"/>
                  <a:ext cx="230118" cy="3649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Group 34"/>
            <p:cNvGrpSpPr/>
            <p:nvPr/>
          </p:nvGrpSpPr>
          <p:grpSpPr>
            <a:xfrm>
              <a:off x="8504466" y="4338389"/>
              <a:ext cx="2380066" cy="1109557"/>
              <a:chOff x="8296498" y="4212748"/>
              <a:chExt cx="2796002" cy="1109557"/>
            </a:xfrm>
          </p:grpSpPr>
          <p:sp>
            <p:nvSpPr>
              <p:cNvPr id="13" name="TextBox 27"/>
              <p:cNvSpPr txBox="1"/>
              <p:nvPr/>
            </p:nvSpPr>
            <p:spPr>
              <a:xfrm>
                <a:off x="8555636" y="4212748"/>
                <a:ext cx="2277726" cy="524525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14" name="TextBox 32"/>
              <p:cNvSpPr txBox="1"/>
              <p:nvPr/>
            </p:nvSpPr>
            <p:spPr>
              <a:xfrm>
                <a:off x="8296498" y="4737273"/>
                <a:ext cx="2796002" cy="585032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65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65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65" smtClean="0">
                    <a:solidFill>
                      <a:schemeClr val="dk1">
                        <a:lumMod val="100000"/>
                      </a:schemeClr>
                    </a:solidFill>
                  </a:rPr>
                  <a:t>XXX请替换文字内容复制你的内容到此</a:t>
                </a:r>
                <a:endParaRPr lang="zh-CN" altLang="en-US" sz="1065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46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千图设计师MC：ID 29795607库_Rectangle: Rounded Corners 2"/>
          <p:cNvSpPr/>
          <p:nvPr>
            <p:custDataLst>
              <p:tags r:id="rId2"/>
            </p:custDataLst>
          </p:nvPr>
        </p:nvSpPr>
        <p:spPr>
          <a:xfrm>
            <a:off x="4252249" y="2024844"/>
            <a:ext cx="340242" cy="2865470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千图设计师MC：ID 29795607库_椭圆 3"/>
          <p:cNvSpPr/>
          <p:nvPr>
            <p:custDataLst>
              <p:tags r:id="rId3"/>
            </p:custDataLst>
          </p:nvPr>
        </p:nvSpPr>
        <p:spPr>
          <a:xfrm>
            <a:off x="4103393" y="4631589"/>
            <a:ext cx="637953" cy="637953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千图设计师MC：ID 29795607库_Rectangle: Rounded Corners 4"/>
          <p:cNvSpPr/>
          <p:nvPr>
            <p:custDataLst>
              <p:tags r:id="rId4"/>
            </p:custDataLst>
          </p:nvPr>
        </p:nvSpPr>
        <p:spPr>
          <a:xfrm>
            <a:off x="4252249" y="3125308"/>
            <a:ext cx="340242" cy="176500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千图设计师MC：ID 29795607库_椭圆 5"/>
          <p:cNvSpPr/>
          <p:nvPr>
            <p:custDataLst>
              <p:tags r:id="rId5"/>
            </p:custDataLst>
          </p:nvPr>
        </p:nvSpPr>
        <p:spPr>
          <a:xfrm>
            <a:off x="4103393" y="4631589"/>
            <a:ext cx="637953" cy="637953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100">
                <a:solidFill>
                  <a:schemeClr val="bg2"/>
                </a:solidFill>
              </a:rPr>
              <a:t>关键词</a:t>
            </a:r>
          </a:p>
        </p:txBody>
      </p:sp>
      <p:sp>
        <p:nvSpPr>
          <p:cNvPr id="20" name="千图设计师MC：ID 29795607库_Rectangle: Rounded Corners 6"/>
          <p:cNvSpPr/>
          <p:nvPr>
            <p:custDataLst>
              <p:tags r:id="rId6"/>
            </p:custDataLst>
          </p:nvPr>
        </p:nvSpPr>
        <p:spPr>
          <a:xfrm>
            <a:off x="5368003" y="2024844"/>
            <a:ext cx="340242" cy="2865470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千图设计师MC：ID 29795607库_椭圆 7"/>
          <p:cNvSpPr/>
          <p:nvPr>
            <p:custDataLst>
              <p:tags r:id="rId7"/>
            </p:custDataLst>
          </p:nvPr>
        </p:nvSpPr>
        <p:spPr>
          <a:xfrm>
            <a:off x="5219147" y="4631589"/>
            <a:ext cx="637953" cy="637953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千图设计师MC：ID 29795607库_Rectangle: Rounded Corners 8"/>
          <p:cNvSpPr/>
          <p:nvPr>
            <p:custDataLst>
              <p:tags r:id="rId8"/>
            </p:custDataLst>
          </p:nvPr>
        </p:nvSpPr>
        <p:spPr>
          <a:xfrm>
            <a:off x="5368003" y="3837695"/>
            <a:ext cx="340242" cy="105261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千图设计师MC：ID 29795607库_椭圆 9"/>
          <p:cNvSpPr/>
          <p:nvPr>
            <p:custDataLst>
              <p:tags r:id="rId9"/>
            </p:custDataLst>
          </p:nvPr>
        </p:nvSpPr>
        <p:spPr>
          <a:xfrm>
            <a:off x="5219147" y="4631589"/>
            <a:ext cx="637953" cy="637953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100">
                <a:solidFill>
                  <a:schemeClr val="bg2"/>
                </a:solidFill>
              </a:rPr>
              <a:t>关键词</a:t>
            </a:r>
          </a:p>
        </p:txBody>
      </p:sp>
      <p:sp>
        <p:nvSpPr>
          <p:cNvPr id="24" name="千图设计师MC：ID 29795607库_Rectangle: Rounded Corners 10"/>
          <p:cNvSpPr/>
          <p:nvPr>
            <p:custDataLst>
              <p:tags r:id="rId10"/>
            </p:custDataLst>
          </p:nvPr>
        </p:nvSpPr>
        <p:spPr>
          <a:xfrm>
            <a:off x="6483757" y="2024844"/>
            <a:ext cx="340242" cy="2865470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千图设计师MC：ID 29795607库_椭圆 11"/>
          <p:cNvSpPr/>
          <p:nvPr>
            <p:custDataLst>
              <p:tags r:id="rId11"/>
            </p:custDataLst>
          </p:nvPr>
        </p:nvSpPr>
        <p:spPr>
          <a:xfrm>
            <a:off x="6334901" y="4631589"/>
            <a:ext cx="637953" cy="637953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千图设计师MC：ID 29795607库_Rectangle: Rounded Corners 12"/>
          <p:cNvSpPr/>
          <p:nvPr>
            <p:custDataLst>
              <p:tags r:id="rId12"/>
            </p:custDataLst>
          </p:nvPr>
        </p:nvSpPr>
        <p:spPr>
          <a:xfrm>
            <a:off x="6483757" y="2412932"/>
            <a:ext cx="340242" cy="247738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千图设计师MC：ID 29795607库_椭圆 13"/>
          <p:cNvSpPr/>
          <p:nvPr>
            <p:custDataLst>
              <p:tags r:id="rId13"/>
            </p:custDataLst>
          </p:nvPr>
        </p:nvSpPr>
        <p:spPr>
          <a:xfrm>
            <a:off x="6334901" y="4631589"/>
            <a:ext cx="637953" cy="637953"/>
          </a:xfrm>
          <a:prstGeom prst="ellipse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100">
                <a:solidFill>
                  <a:schemeClr val="bg2"/>
                </a:solidFill>
              </a:rPr>
              <a:t>关键词</a:t>
            </a:r>
          </a:p>
        </p:txBody>
      </p:sp>
      <p:sp>
        <p:nvSpPr>
          <p:cNvPr id="28" name="千图设计师MC：ID 29795607库_Rectangle: Rounded Corners 14"/>
          <p:cNvSpPr/>
          <p:nvPr>
            <p:custDataLst>
              <p:tags r:id="rId14"/>
            </p:custDataLst>
          </p:nvPr>
        </p:nvSpPr>
        <p:spPr>
          <a:xfrm>
            <a:off x="7599511" y="2024844"/>
            <a:ext cx="340242" cy="2865470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千图设计师MC：ID 29795607库_椭圆 15"/>
          <p:cNvSpPr/>
          <p:nvPr>
            <p:custDataLst>
              <p:tags r:id="rId15"/>
            </p:custDataLst>
          </p:nvPr>
        </p:nvSpPr>
        <p:spPr>
          <a:xfrm>
            <a:off x="7450655" y="4631589"/>
            <a:ext cx="637953" cy="637953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千图设计师MC：ID 29795607库_Rectangle: Rounded Corners 16"/>
          <p:cNvSpPr/>
          <p:nvPr>
            <p:custDataLst>
              <p:tags r:id="rId16"/>
            </p:custDataLst>
          </p:nvPr>
        </p:nvSpPr>
        <p:spPr>
          <a:xfrm>
            <a:off x="7599511" y="3433658"/>
            <a:ext cx="340242" cy="145665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千图设计师MC：ID 29795607库_椭圆 17"/>
          <p:cNvSpPr/>
          <p:nvPr>
            <p:custDataLst>
              <p:tags r:id="rId17"/>
            </p:custDataLst>
          </p:nvPr>
        </p:nvSpPr>
        <p:spPr>
          <a:xfrm>
            <a:off x="7450655" y="4631589"/>
            <a:ext cx="637953" cy="637953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100">
                <a:solidFill>
                  <a:schemeClr val="bg2"/>
                </a:solidFill>
              </a:rPr>
              <a:t>关键词</a:t>
            </a:r>
          </a:p>
        </p:txBody>
      </p:sp>
      <p:sp>
        <p:nvSpPr>
          <p:cNvPr id="32" name="千图设计师MC：ID 29795607库_文本框 18"/>
          <p:cNvSpPr txBox="1"/>
          <p:nvPr>
            <p:custDataLst>
              <p:tags r:id="rId18"/>
            </p:custDataLst>
          </p:nvPr>
        </p:nvSpPr>
        <p:spPr>
          <a:xfrm>
            <a:off x="4202597" y="3197412"/>
            <a:ext cx="439544" cy="24622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1000">
                <a:solidFill>
                  <a:schemeClr val="bg2"/>
                </a:solidFill>
              </a:rPr>
              <a:t>75%</a:t>
            </a:r>
          </a:p>
        </p:txBody>
      </p:sp>
      <p:sp>
        <p:nvSpPr>
          <p:cNvPr id="33" name="千图设计师MC：ID 29795607库_文本框 19"/>
          <p:cNvSpPr txBox="1"/>
          <p:nvPr>
            <p:custDataLst>
              <p:tags r:id="rId19"/>
            </p:custDataLst>
          </p:nvPr>
        </p:nvSpPr>
        <p:spPr>
          <a:xfrm>
            <a:off x="5318351" y="3940648"/>
            <a:ext cx="439544" cy="24622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1000">
                <a:solidFill>
                  <a:schemeClr val="bg2"/>
                </a:solidFill>
              </a:rPr>
              <a:t>40%</a:t>
            </a:r>
          </a:p>
        </p:txBody>
      </p:sp>
      <p:sp>
        <p:nvSpPr>
          <p:cNvPr id="34" name="千图设计师MC：ID 29795607库_文本框 20"/>
          <p:cNvSpPr txBox="1"/>
          <p:nvPr>
            <p:custDataLst>
              <p:tags r:id="rId20"/>
            </p:custDataLst>
          </p:nvPr>
        </p:nvSpPr>
        <p:spPr>
          <a:xfrm>
            <a:off x="6434107" y="2463088"/>
            <a:ext cx="439544" cy="24622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1000">
                <a:solidFill>
                  <a:schemeClr val="bg2"/>
                </a:solidFill>
              </a:rPr>
              <a:t>90%</a:t>
            </a:r>
          </a:p>
        </p:txBody>
      </p:sp>
      <p:sp>
        <p:nvSpPr>
          <p:cNvPr id="35" name="千图设计师MC：ID 29795607库_文本框 21"/>
          <p:cNvSpPr txBox="1"/>
          <p:nvPr>
            <p:custDataLst>
              <p:tags r:id="rId21"/>
            </p:custDataLst>
          </p:nvPr>
        </p:nvSpPr>
        <p:spPr>
          <a:xfrm>
            <a:off x="7549861" y="3520817"/>
            <a:ext cx="439544" cy="24622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1000">
                <a:solidFill>
                  <a:schemeClr val="bg2"/>
                </a:solidFill>
              </a:rPr>
              <a:t>60%</a:t>
            </a:r>
          </a:p>
        </p:txBody>
      </p:sp>
      <p:grpSp>
        <p:nvGrpSpPr>
          <p:cNvPr id="5" name="千图设计师MC：ID 29795607库_组合 22"/>
          <p:cNvGrpSpPr/>
          <p:nvPr>
            <p:custDataLst>
              <p:tags r:id="rId22"/>
            </p:custDataLst>
          </p:nvPr>
        </p:nvGrpSpPr>
        <p:grpSpPr>
          <a:xfrm>
            <a:off x="710285" y="1903956"/>
            <a:ext cx="10771430" cy="3050088"/>
            <a:chOff x="735248" y="2643961"/>
            <a:chExt cx="10771430" cy="3050088"/>
          </a:xfrm>
        </p:grpSpPr>
        <p:grpSp>
          <p:nvGrpSpPr>
            <p:cNvPr id="6" name="Group 23"/>
            <p:cNvGrpSpPr/>
            <p:nvPr/>
          </p:nvGrpSpPr>
          <p:grpSpPr>
            <a:xfrm>
              <a:off x="8575271" y="2643961"/>
              <a:ext cx="2931407" cy="3046673"/>
              <a:chOff x="8575271" y="2643961"/>
              <a:chExt cx="2931407" cy="3046673"/>
            </a:xfrm>
          </p:grpSpPr>
          <p:sp>
            <p:nvSpPr>
              <p:cNvPr id="12" name="TextBox 29"/>
              <p:cNvSpPr txBox="1"/>
              <p:nvPr/>
            </p:nvSpPr>
            <p:spPr>
              <a:xfrm>
                <a:off x="8575271" y="2643961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b="1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13" name="Rectangle 30"/>
              <p:cNvSpPr/>
              <p:nvPr/>
            </p:nvSpPr>
            <p:spPr>
              <a:xfrm>
                <a:off x="8575271" y="2920959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请替换文字内容复制你的内容到此 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 smtClean="0">
                    <a:solidFill>
                      <a:sysClr val="windowText" lastClr="000000"/>
                    </a:solidFill>
                  </a:rPr>
                  <a:t>XXX请替换文字内容复制你的内容到此</a:t>
                </a:r>
                <a:endParaRPr lang="zh-CN" altLang="en-US" sz="105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" name="TextBox 31"/>
              <p:cNvSpPr txBox="1"/>
              <p:nvPr/>
            </p:nvSpPr>
            <p:spPr>
              <a:xfrm>
                <a:off x="8591128" y="4808963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b="1">
                    <a:solidFill>
                      <a:schemeClr val="accent5"/>
                    </a:solidFill>
                  </a:rPr>
                  <a:t>输入标题文本</a:t>
                </a:r>
              </a:p>
            </p:txBody>
          </p:sp>
          <p:sp>
            <p:nvSpPr>
              <p:cNvPr id="15" name="Rectangle 32"/>
              <p:cNvSpPr/>
              <p:nvPr/>
            </p:nvSpPr>
            <p:spPr>
              <a:xfrm>
                <a:off x="8591128" y="5085961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请替换文字内容复制你的内容到此 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 smtClean="0">
                    <a:solidFill>
                      <a:sysClr val="windowText" lastClr="000000"/>
                    </a:solidFill>
                  </a:rPr>
                  <a:t>XXX请替换文字内容复制你的内容到此</a:t>
                </a:r>
                <a:endParaRPr lang="zh-CN" altLang="en-US" sz="105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7" name="Group 24"/>
            <p:cNvGrpSpPr/>
            <p:nvPr/>
          </p:nvGrpSpPr>
          <p:grpSpPr>
            <a:xfrm>
              <a:off x="735248" y="2719547"/>
              <a:ext cx="2902014" cy="2974502"/>
              <a:chOff x="735248" y="2719547"/>
              <a:chExt cx="2902014" cy="2974502"/>
            </a:xfrm>
          </p:grpSpPr>
          <p:sp>
            <p:nvSpPr>
              <p:cNvPr id="8" name="TextBox 25"/>
              <p:cNvSpPr txBox="1"/>
              <p:nvPr/>
            </p:nvSpPr>
            <p:spPr>
              <a:xfrm>
                <a:off x="735248" y="2719547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b="1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9" name="Rectangle 26"/>
              <p:cNvSpPr/>
              <p:nvPr/>
            </p:nvSpPr>
            <p:spPr>
              <a:xfrm>
                <a:off x="735248" y="2996545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请替换文字内容复制你的内容到此 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 smtClean="0">
                    <a:solidFill>
                      <a:sysClr val="windowText" lastClr="000000"/>
                    </a:solidFill>
                  </a:rPr>
                  <a:t>XXX请替换文字内容复制你的内容到此</a:t>
                </a:r>
                <a:endParaRPr lang="zh-CN" altLang="en-US" sz="105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" name="TextBox 27"/>
              <p:cNvSpPr txBox="1"/>
              <p:nvPr/>
            </p:nvSpPr>
            <p:spPr>
              <a:xfrm>
                <a:off x="735248" y="4812378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b="1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11" name="Rectangle 28"/>
              <p:cNvSpPr/>
              <p:nvPr/>
            </p:nvSpPr>
            <p:spPr>
              <a:xfrm>
                <a:off x="735248" y="5089376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请替换文字内容复制你的内容到此 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 smtClean="0">
                    <a:solidFill>
                      <a:sysClr val="windowText" lastClr="000000"/>
                    </a:solidFill>
                  </a:rPr>
                  <a:t>XXX请替换文字内容复制你的内容到此</a:t>
                </a:r>
                <a:endParaRPr lang="zh-CN" altLang="en-US" sz="1050">
                  <a:solidFill>
                    <a:sysClr val="windowText" lastClr="000000"/>
                  </a:solidFill>
                </a:endParaRPr>
              </a:p>
            </p:txBody>
          </p:sp>
        </p:grpSp>
      </p:grpSp>
      <p:sp>
        <p:nvSpPr>
          <p:cNvPr id="36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24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3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3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4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2" name="千图设计师MC：ID 29795607库_组合 61"/>
          <p:cNvGrpSpPr/>
          <p:nvPr>
            <p:custDataLst>
              <p:tags r:id="rId2"/>
            </p:custDataLst>
          </p:nvPr>
        </p:nvGrpSpPr>
        <p:grpSpPr>
          <a:xfrm>
            <a:off x="3843753" y="1447809"/>
            <a:ext cx="4421863" cy="4674575"/>
            <a:chOff x="3843753" y="1447809"/>
            <a:chExt cx="4421863" cy="4674575"/>
          </a:xfrm>
        </p:grpSpPr>
        <p:sp>
          <p:nvSpPr>
            <p:cNvPr id="4" name="Freeform: Shape 149"/>
            <p:cNvSpPr/>
            <p:nvPr/>
          </p:nvSpPr>
          <p:spPr bwMode="auto">
            <a:xfrm flipV="1">
              <a:off x="7464152" y="3123306"/>
              <a:ext cx="801464" cy="183943"/>
            </a:xfrm>
            <a:custGeom>
              <a:cxnLst>
                <a:cxn ang="0">
                  <a:pos x="6" y="50"/>
                </a:cxn>
                <a:cxn ang="0">
                  <a:pos x="12" y="44"/>
                </a:cxn>
                <a:cxn ang="0">
                  <a:pos x="11" y="40"/>
                </a:cxn>
                <a:cxn ang="0">
                  <a:pos x="50" y="1"/>
                </a:cxn>
                <a:cxn ang="0">
                  <a:pos x="219" y="1"/>
                </a:cxn>
                <a:cxn ang="0">
                  <a:pos x="219" y="0"/>
                </a:cxn>
                <a:cxn ang="0">
                  <a:pos x="49" y="0"/>
                </a:cxn>
                <a:cxn ang="0">
                  <a:pos x="10" y="39"/>
                </a:cxn>
                <a:cxn ang="0">
                  <a:pos x="6" y="38"/>
                </a:cxn>
                <a:cxn ang="0">
                  <a:pos x="0" y="44"/>
                </a:cxn>
                <a:cxn ang="0">
                  <a:pos x="6" y="50"/>
                </a:cxn>
              </a:cxnLst>
              <a:rect l="0" t="0" r="r" b="b"/>
              <a:pathLst>
                <a:path w="219" h="50">
                  <a:moveTo>
                    <a:pt x="6" y="50"/>
                  </a:moveTo>
                  <a:cubicBezTo>
                    <a:pt x="10" y="50"/>
                    <a:pt x="12" y="48"/>
                    <a:pt x="12" y="44"/>
                  </a:cubicBezTo>
                  <a:cubicBezTo>
                    <a:pt x="12" y="43"/>
                    <a:pt x="12" y="41"/>
                    <a:pt x="11" y="4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8"/>
                    <a:pt x="8" y="38"/>
                    <a:pt x="6" y="38"/>
                  </a:cubicBezTo>
                  <a:cubicBezTo>
                    <a:pt x="3" y="38"/>
                    <a:pt x="0" y="40"/>
                    <a:pt x="0" y="44"/>
                  </a:cubicBezTo>
                  <a:cubicBezTo>
                    <a:pt x="0" y="48"/>
                    <a:pt x="3" y="50"/>
                    <a:pt x="6" y="5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843753" y="1447809"/>
              <a:ext cx="3633872" cy="4674575"/>
              <a:chOff x="3843753" y="1447809"/>
              <a:chExt cx="3633872" cy="4674575"/>
            </a:xfrm>
          </p:grpSpPr>
          <p:sp>
            <p:nvSpPr>
              <p:cNvPr id="5" name="Freeform: Shape 114"/>
              <p:cNvSpPr/>
              <p:nvPr/>
            </p:nvSpPr>
            <p:spPr bwMode="auto">
              <a:xfrm>
                <a:off x="6414323" y="1851710"/>
                <a:ext cx="801464" cy="183943"/>
              </a:xfrm>
              <a:custGeom>
                <a:cxnLst>
                  <a:cxn ang="0">
                    <a:pos x="6" y="50"/>
                  </a:cxn>
                  <a:cxn ang="0">
                    <a:pos x="12" y="44"/>
                  </a:cxn>
                  <a:cxn ang="0">
                    <a:pos x="11" y="40"/>
                  </a:cxn>
                  <a:cxn ang="0">
                    <a:pos x="50" y="1"/>
                  </a:cxn>
                  <a:cxn ang="0">
                    <a:pos x="219" y="1"/>
                  </a:cxn>
                  <a:cxn ang="0">
                    <a:pos x="219" y="0"/>
                  </a:cxn>
                  <a:cxn ang="0">
                    <a:pos x="49" y="0"/>
                  </a:cxn>
                  <a:cxn ang="0">
                    <a:pos x="10" y="39"/>
                  </a:cxn>
                  <a:cxn ang="0">
                    <a:pos x="6" y="38"/>
                  </a:cxn>
                  <a:cxn ang="0">
                    <a:pos x="0" y="44"/>
                  </a:cxn>
                  <a:cxn ang="0">
                    <a:pos x="6" y="50"/>
                  </a:cxn>
                </a:cxnLst>
                <a:rect l="0" t="0" r="r" b="b"/>
                <a:pathLst>
                  <a:path w="219" h="50">
                    <a:moveTo>
                      <a:pt x="6" y="50"/>
                    </a:moveTo>
                    <a:cubicBezTo>
                      <a:pt x="10" y="50"/>
                      <a:pt x="12" y="48"/>
                      <a:pt x="12" y="44"/>
                    </a:cubicBezTo>
                    <a:cubicBezTo>
                      <a:pt x="12" y="43"/>
                      <a:pt x="12" y="41"/>
                      <a:pt x="11" y="4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219" y="1"/>
                      <a:pt x="219" y="1"/>
                      <a:pt x="219" y="1"/>
                    </a:cubicBezTo>
                    <a:cubicBezTo>
                      <a:pt x="219" y="0"/>
                      <a:pt x="219" y="0"/>
                      <a:pt x="21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9" y="38"/>
                      <a:pt x="8" y="38"/>
                      <a:pt x="6" y="38"/>
                    </a:cubicBezTo>
                    <a:cubicBezTo>
                      <a:pt x="3" y="38"/>
                      <a:pt x="0" y="40"/>
                      <a:pt x="0" y="44"/>
                    </a:cubicBezTo>
                    <a:cubicBezTo>
                      <a:pt x="0" y="48"/>
                      <a:pt x="3" y="50"/>
                      <a:pt x="6" y="5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" name="Group 4"/>
              <p:cNvGrpSpPr/>
              <p:nvPr/>
            </p:nvGrpSpPr>
            <p:grpSpPr>
              <a:xfrm>
                <a:off x="4601178" y="1447809"/>
                <a:ext cx="2876447" cy="4674575"/>
                <a:chOff x="4642492" y="1490730"/>
                <a:chExt cx="2876447" cy="4674574"/>
              </a:xfrm>
            </p:grpSpPr>
            <p:sp>
              <p:nvSpPr>
                <p:cNvPr id="21" name="Freeform: Shape 55"/>
                <p:cNvSpPr/>
                <p:nvPr/>
              </p:nvSpPr>
              <p:spPr bwMode="auto">
                <a:xfrm>
                  <a:off x="5432695" y="2218992"/>
                  <a:ext cx="649429" cy="3521183"/>
                </a:xfrm>
                <a:custGeom>
                  <a:cxnLst>
                    <a:cxn ang="0">
                      <a:pos x="162" y="0"/>
                    </a:cxn>
                    <a:cxn ang="0">
                      <a:pos x="0" y="0"/>
                    </a:cxn>
                    <a:cxn ang="0">
                      <a:pos x="0" y="439"/>
                    </a:cxn>
                    <a:cxn ang="0">
                      <a:pos x="13" y="474"/>
                    </a:cxn>
                    <a:cxn ang="0">
                      <a:pos x="14" y="475"/>
                    </a:cxn>
                    <a:cxn ang="0">
                      <a:pos x="14" y="475"/>
                    </a:cxn>
                    <a:cxn ang="0">
                      <a:pos x="130" y="597"/>
                    </a:cxn>
                    <a:cxn ang="0">
                      <a:pos x="142" y="630"/>
                    </a:cxn>
                    <a:cxn ang="0">
                      <a:pos x="142" y="634"/>
                    </a:cxn>
                    <a:cxn ang="0">
                      <a:pos x="142" y="962"/>
                    </a:cxn>
                    <a:cxn ang="0">
                      <a:pos x="177" y="962"/>
                    </a:cxn>
                    <a:cxn ang="0">
                      <a:pos x="177" y="583"/>
                    </a:cxn>
                    <a:cxn ang="0">
                      <a:pos x="161" y="463"/>
                    </a:cxn>
                    <a:cxn ang="0">
                      <a:pos x="162" y="0"/>
                    </a:cxn>
                  </a:cxnLst>
                  <a:rect l="0" t="0" r="r" b="b"/>
                  <a:pathLst>
                    <a:path w="177" h="962">
                      <a:moveTo>
                        <a:pt x="16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39"/>
                        <a:pt x="0" y="439"/>
                        <a:pt x="0" y="439"/>
                      </a:cubicBezTo>
                      <a:cubicBezTo>
                        <a:pt x="0" y="455"/>
                        <a:pt x="6" y="467"/>
                        <a:pt x="13" y="474"/>
                      </a:cubicBezTo>
                      <a:cubicBezTo>
                        <a:pt x="13" y="474"/>
                        <a:pt x="14" y="475"/>
                        <a:pt x="14" y="475"/>
                      </a:cubicBezTo>
                      <a:cubicBezTo>
                        <a:pt x="14" y="475"/>
                        <a:pt x="14" y="475"/>
                        <a:pt x="14" y="475"/>
                      </a:cubicBezTo>
                      <a:cubicBezTo>
                        <a:pt x="14" y="475"/>
                        <a:pt x="105" y="568"/>
                        <a:pt x="130" y="597"/>
                      </a:cubicBezTo>
                      <a:cubicBezTo>
                        <a:pt x="135" y="602"/>
                        <a:pt x="142" y="610"/>
                        <a:pt x="142" y="630"/>
                      </a:cubicBezTo>
                      <a:cubicBezTo>
                        <a:pt x="142" y="631"/>
                        <a:pt x="142" y="633"/>
                        <a:pt x="142" y="634"/>
                      </a:cubicBezTo>
                      <a:cubicBezTo>
                        <a:pt x="142" y="962"/>
                        <a:pt x="142" y="962"/>
                        <a:pt x="142" y="962"/>
                      </a:cubicBezTo>
                      <a:cubicBezTo>
                        <a:pt x="177" y="962"/>
                        <a:pt x="177" y="962"/>
                        <a:pt x="177" y="962"/>
                      </a:cubicBezTo>
                      <a:cubicBezTo>
                        <a:pt x="177" y="583"/>
                        <a:pt x="177" y="583"/>
                        <a:pt x="177" y="583"/>
                      </a:cubicBezTo>
                      <a:cubicBezTo>
                        <a:pt x="177" y="583"/>
                        <a:pt x="161" y="473"/>
                        <a:pt x="161" y="463"/>
                      </a:cubicBezTo>
                      <a:lnTo>
                        <a:pt x="16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Freeform: Shape 94"/>
                <p:cNvSpPr/>
                <p:nvPr/>
              </p:nvSpPr>
              <p:spPr bwMode="auto">
                <a:xfrm>
                  <a:off x="6080248" y="2763311"/>
                  <a:ext cx="617522" cy="2976864"/>
                </a:xfrm>
                <a:custGeom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8" y="314"/>
                    </a:cxn>
                    <a:cxn ang="0">
                      <a:pos x="0" y="434"/>
                    </a:cxn>
                    <a:cxn ang="0">
                      <a:pos x="0" y="813"/>
                    </a:cxn>
                    <a:cxn ang="0">
                      <a:pos x="35" y="813"/>
                    </a:cxn>
                    <a:cxn ang="0">
                      <a:pos x="35" y="485"/>
                    </a:cxn>
                    <a:cxn ang="0">
                      <a:pos x="35" y="481"/>
                    </a:cxn>
                    <a:cxn ang="0">
                      <a:pos x="47" y="448"/>
                    </a:cxn>
                    <a:cxn ang="0">
                      <a:pos x="155" y="326"/>
                    </a:cxn>
                    <a:cxn ang="0">
                      <a:pos x="155" y="326"/>
                    </a:cxn>
                    <a:cxn ang="0">
                      <a:pos x="156" y="325"/>
                    </a:cxn>
                    <a:cxn ang="0">
                      <a:pos x="169" y="290"/>
                    </a:cxn>
                    <a:cxn ang="0">
                      <a:pos x="169" y="0"/>
                    </a:cxn>
                    <a:cxn ang="0">
                      <a:pos x="169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69" h="813"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314"/>
                        <a:pt x="8" y="314"/>
                        <a:pt x="8" y="314"/>
                      </a:cubicBezTo>
                      <a:cubicBezTo>
                        <a:pt x="8" y="324"/>
                        <a:pt x="0" y="434"/>
                        <a:pt x="0" y="434"/>
                      </a:cubicBezTo>
                      <a:cubicBezTo>
                        <a:pt x="0" y="813"/>
                        <a:pt x="0" y="813"/>
                        <a:pt x="0" y="813"/>
                      </a:cubicBezTo>
                      <a:cubicBezTo>
                        <a:pt x="35" y="813"/>
                        <a:pt x="35" y="813"/>
                        <a:pt x="35" y="813"/>
                      </a:cubicBezTo>
                      <a:cubicBezTo>
                        <a:pt x="35" y="485"/>
                        <a:pt x="35" y="485"/>
                        <a:pt x="35" y="485"/>
                      </a:cubicBezTo>
                      <a:cubicBezTo>
                        <a:pt x="35" y="484"/>
                        <a:pt x="35" y="482"/>
                        <a:pt x="35" y="481"/>
                      </a:cubicBezTo>
                      <a:cubicBezTo>
                        <a:pt x="35" y="461"/>
                        <a:pt x="42" y="453"/>
                        <a:pt x="47" y="448"/>
                      </a:cubicBezTo>
                      <a:cubicBezTo>
                        <a:pt x="72" y="419"/>
                        <a:pt x="155" y="326"/>
                        <a:pt x="155" y="326"/>
                      </a:cubicBezTo>
                      <a:cubicBezTo>
                        <a:pt x="155" y="326"/>
                        <a:pt x="155" y="326"/>
                        <a:pt x="155" y="326"/>
                      </a:cubicBezTo>
                      <a:cubicBezTo>
                        <a:pt x="155" y="326"/>
                        <a:pt x="156" y="325"/>
                        <a:pt x="156" y="325"/>
                      </a:cubicBezTo>
                      <a:cubicBezTo>
                        <a:pt x="163" y="318"/>
                        <a:pt x="169" y="306"/>
                        <a:pt x="169" y="290"/>
                      </a:cubicBezTo>
                      <a:cubicBezTo>
                        <a:pt x="169" y="273"/>
                        <a:pt x="169" y="0"/>
                        <a:pt x="169" y="0"/>
                      </a:cubicBezTo>
                      <a:cubicBezTo>
                        <a:pt x="169" y="0"/>
                        <a:pt x="169" y="0"/>
                        <a:pt x="169" y="0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Freeform: Shape 95"/>
                <p:cNvSpPr/>
                <p:nvPr/>
              </p:nvSpPr>
              <p:spPr bwMode="auto">
                <a:xfrm>
                  <a:off x="4738218" y="3116180"/>
                  <a:ext cx="1218150" cy="2623995"/>
                </a:xfrm>
                <a:custGeom>
                  <a:cxnLst>
                    <a:cxn ang="0">
                      <a:pos x="332" y="385"/>
                    </a:cxn>
                    <a:cxn ang="0">
                      <a:pos x="319" y="352"/>
                    </a:cxn>
                    <a:cxn ang="0">
                      <a:pos x="178" y="232"/>
                    </a:cxn>
                    <a:cxn ang="0">
                      <a:pos x="163" y="194"/>
                    </a:cxn>
                    <a:cxn ang="0">
                      <a:pos x="163" y="0"/>
                    </a:cxn>
                    <a:cxn ang="0">
                      <a:pos x="2" y="0"/>
                    </a:cxn>
                    <a:cxn ang="0">
                      <a:pos x="2" y="179"/>
                    </a:cxn>
                    <a:cxn ang="0">
                      <a:pos x="59" y="248"/>
                    </a:cxn>
                    <a:cxn ang="0">
                      <a:pos x="286" y="364"/>
                    </a:cxn>
                    <a:cxn ang="0">
                      <a:pos x="300" y="392"/>
                    </a:cxn>
                    <a:cxn ang="0">
                      <a:pos x="300" y="694"/>
                    </a:cxn>
                    <a:cxn ang="0">
                      <a:pos x="328" y="717"/>
                    </a:cxn>
                    <a:cxn ang="0">
                      <a:pos x="332" y="717"/>
                    </a:cxn>
                    <a:cxn ang="0">
                      <a:pos x="332" y="385"/>
                    </a:cxn>
                  </a:cxnLst>
                  <a:rect l="0" t="0" r="r" b="b"/>
                  <a:pathLst>
                    <a:path w="333" h="717">
                      <a:moveTo>
                        <a:pt x="332" y="385"/>
                      </a:moveTo>
                      <a:cubicBezTo>
                        <a:pt x="332" y="367"/>
                        <a:pt x="324" y="358"/>
                        <a:pt x="319" y="352"/>
                      </a:cubicBezTo>
                      <a:cubicBezTo>
                        <a:pt x="290" y="323"/>
                        <a:pt x="178" y="232"/>
                        <a:pt x="178" y="232"/>
                      </a:cubicBezTo>
                      <a:cubicBezTo>
                        <a:pt x="172" y="224"/>
                        <a:pt x="163" y="212"/>
                        <a:pt x="163" y="194"/>
                      </a:cubicBezTo>
                      <a:cubicBezTo>
                        <a:pt x="163" y="0"/>
                        <a:pt x="163" y="0"/>
                        <a:pt x="16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79"/>
                        <a:pt x="2" y="179"/>
                        <a:pt x="2" y="179"/>
                      </a:cubicBezTo>
                      <a:cubicBezTo>
                        <a:pt x="0" y="213"/>
                        <a:pt x="32" y="234"/>
                        <a:pt x="59" y="248"/>
                      </a:cubicBezTo>
                      <a:cubicBezTo>
                        <a:pt x="91" y="263"/>
                        <a:pt x="244" y="340"/>
                        <a:pt x="286" y="364"/>
                      </a:cubicBezTo>
                      <a:cubicBezTo>
                        <a:pt x="299" y="372"/>
                        <a:pt x="300" y="386"/>
                        <a:pt x="300" y="392"/>
                      </a:cubicBezTo>
                      <a:cubicBezTo>
                        <a:pt x="300" y="694"/>
                        <a:pt x="300" y="694"/>
                        <a:pt x="300" y="694"/>
                      </a:cubicBezTo>
                      <a:cubicBezTo>
                        <a:pt x="328" y="717"/>
                        <a:pt x="328" y="717"/>
                        <a:pt x="328" y="717"/>
                      </a:cubicBezTo>
                      <a:cubicBezTo>
                        <a:pt x="332" y="717"/>
                        <a:pt x="332" y="717"/>
                        <a:pt x="332" y="717"/>
                      </a:cubicBezTo>
                      <a:cubicBezTo>
                        <a:pt x="332" y="692"/>
                        <a:pt x="333" y="386"/>
                        <a:pt x="332" y="385"/>
                      </a:cubicBezTo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Freeform: Shape 96"/>
                <p:cNvSpPr/>
                <p:nvPr/>
              </p:nvSpPr>
              <p:spPr bwMode="auto">
                <a:xfrm>
                  <a:off x="5301307" y="1490730"/>
                  <a:ext cx="865281" cy="863403"/>
                </a:xfrm>
                <a:custGeom>
                  <a:cxnLst>
                    <a:cxn ang="0">
                      <a:pos x="118" y="0"/>
                    </a:cxn>
                    <a:cxn ang="0">
                      <a:pos x="0" y="118"/>
                    </a:cxn>
                    <a:cxn ang="0">
                      <a:pos x="118" y="236"/>
                    </a:cxn>
                    <a:cxn ang="0">
                      <a:pos x="236" y="118"/>
                    </a:cxn>
                    <a:cxn ang="0">
                      <a:pos x="118" y="0"/>
                    </a:cxn>
                    <a:cxn ang="0">
                      <a:pos x="118" y="190"/>
                    </a:cxn>
                    <a:cxn ang="0">
                      <a:pos x="46" y="118"/>
                    </a:cxn>
                    <a:cxn ang="0">
                      <a:pos x="118" y="46"/>
                    </a:cxn>
                    <a:cxn ang="0">
                      <a:pos x="190" y="118"/>
                    </a:cxn>
                    <a:cxn ang="0">
                      <a:pos x="118" y="190"/>
                    </a:cxn>
                  </a:cxnLst>
                  <a:rect l="0" t="0" r="r" b="b"/>
                  <a:pathLst>
                    <a:path w="236" h="236">
                      <a:moveTo>
                        <a:pt x="118" y="0"/>
                      </a:moveTo>
                      <a:cubicBezTo>
                        <a:pt x="52" y="0"/>
                        <a:pt x="0" y="53"/>
                        <a:pt x="0" y="118"/>
                      </a:cubicBezTo>
                      <a:cubicBezTo>
                        <a:pt x="0" y="184"/>
                        <a:pt x="52" y="236"/>
                        <a:pt x="118" y="236"/>
                      </a:cubicBezTo>
                      <a:cubicBezTo>
                        <a:pt x="183" y="236"/>
                        <a:pt x="236" y="184"/>
                        <a:pt x="236" y="118"/>
                      </a:cubicBezTo>
                      <a:cubicBezTo>
                        <a:pt x="236" y="53"/>
                        <a:pt x="183" y="0"/>
                        <a:pt x="118" y="0"/>
                      </a:cubicBezTo>
                      <a:close/>
                      <a:moveTo>
                        <a:pt x="118" y="190"/>
                      </a:moveTo>
                      <a:cubicBezTo>
                        <a:pt x="78" y="190"/>
                        <a:pt x="46" y="158"/>
                        <a:pt x="46" y="118"/>
                      </a:cubicBezTo>
                      <a:cubicBezTo>
                        <a:pt x="46" y="79"/>
                        <a:pt x="78" y="46"/>
                        <a:pt x="118" y="46"/>
                      </a:cubicBezTo>
                      <a:cubicBezTo>
                        <a:pt x="157" y="46"/>
                        <a:pt x="190" y="79"/>
                        <a:pt x="190" y="118"/>
                      </a:cubicBezTo>
                      <a:cubicBezTo>
                        <a:pt x="190" y="158"/>
                        <a:pt x="157" y="190"/>
                        <a:pt x="118" y="19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Freeform: Shape 97"/>
                <p:cNvSpPr/>
                <p:nvPr/>
              </p:nvSpPr>
              <p:spPr bwMode="auto">
                <a:xfrm>
                  <a:off x="4642492" y="2459243"/>
                  <a:ext cx="805218" cy="807094"/>
                </a:xfrm>
                <a:custGeom>
                  <a:cxnLst>
                    <a:cxn ang="0">
                      <a:pos x="110" y="0"/>
                    </a:cxn>
                    <a:cxn ang="0">
                      <a:pos x="0" y="110"/>
                    </a:cxn>
                    <a:cxn ang="0">
                      <a:pos x="110" y="220"/>
                    </a:cxn>
                    <a:cxn ang="0">
                      <a:pos x="220" y="110"/>
                    </a:cxn>
                    <a:cxn ang="0">
                      <a:pos x="110" y="0"/>
                    </a:cxn>
                    <a:cxn ang="0">
                      <a:pos x="110" y="177"/>
                    </a:cxn>
                    <a:cxn ang="0">
                      <a:pos x="43" y="110"/>
                    </a:cxn>
                    <a:cxn ang="0">
                      <a:pos x="110" y="43"/>
                    </a:cxn>
                    <a:cxn ang="0">
                      <a:pos x="177" y="110"/>
                    </a:cxn>
                    <a:cxn ang="0">
                      <a:pos x="110" y="177"/>
                    </a:cxn>
                  </a:cxnLst>
                  <a:rect l="0" t="0" r="r" b="b"/>
                  <a:pathLst>
                    <a:path w="220" h="220">
                      <a:moveTo>
                        <a:pt x="110" y="0"/>
                      </a:moveTo>
                      <a:cubicBezTo>
                        <a:pt x="49" y="0"/>
                        <a:pt x="0" y="49"/>
                        <a:pt x="0" y="110"/>
                      </a:cubicBezTo>
                      <a:cubicBezTo>
                        <a:pt x="0" y="171"/>
                        <a:pt x="49" y="220"/>
                        <a:pt x="110" y="220"/>
                      </a:cubicBezTo>
                      <a:cubicBezTo>
                        <a:pt x="171" y="220"/>
                        <a:pt x="220" y="171"/>
                        <a:pt x="220" y="110"/>
                      </a:cubicBezTo>
                      <a:cubicBezTo>
                        <a:pt x="220" y="49"/>
                        <a:pt x="171" y="0"/>
                        <a:pt x="110" y="0"/>
                      </a:cubicBezTo>
                      <a:close/>
                      <a:moveTo>
                        <a:pt x="110" y="177"/>
                      </a:moveTo>
                      <a:cubicBezTo>
                        <a:pt x="73" y="177"/>
                        <a:pt x="43" y="147"/>
                        <a:pt x="43" y="110"/>
                      </a:cubicBezTo>
                      <a:cubicBezTo>
                        <a:pt x="43" y="73"/>
                        <a:pt x="73" y="43"/>
                        <a:pt x="110" y="43"/>
                      </a:cubicBezTo>
                      <a:cubicBezTo>
                        <a:pt x="147" y="43"/>
                        <a:pt x="177" y="73"/>
                        <a:pt x="177" y="110"/>
                      </a:cubicBezTo>
                      <a:cubicBezTo>
                        <a:pt x="177" y="147"/>
                        <a:pt x="147" y="177"/>
                        <a:pt x="110" y="17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Freeform: Shape 98"/>
                <p:cNvSpPr/>
                <p:nvPr/>
              </p:nvSpPr>
              <p:spPr bwMode="auto">
                <a:xfrm>
                  <a:off x="6003292" y="2104497"/>
                  <a:ext cx="805218" cy="805218"/>
                </a:xfrm>
                <a:custGeom>
                  <a:cxnLst>
                    <a:cxn ang="0">
                      <a:pos x="110" y="0"/>
                    </a:cxn>
                    <a:cxn ang="0">
                      <a:pos x="0" y="110"/>
                    </a:cxn>
                    <a:cxn ang="0">
                      <a:pos x="110" y="220"/>
                    </a:cxn>
                    <a:cxn ang="0">
                      <a:pos x="220" y="110"/>
                    </a:cxn>
                    <a:cxn ang="0">
                      <a:pos x="110" y="0"/>
                    </a:cxn>
                    <a:cxn ang="0">
                      <a:pos x="110" y="177"/>
                    </a:cxn>
                    <a:cxn ang="0">
                      <a:pos x="43" y="110"/>
                    </a:cxn>
                    <a:cxn ang="0">
                      <a:pos x="110" y="43"/>
                    </a:cxn>
                    <a:cxn ang="0">
                      <a:pos x="178" y="110"/>
                    </a:cxn>
                    <a:cxn ang="0">
                      <a:pos x="110" y="177"/>
                    </a:cxn>
                  </a:cxnLst>
                  <a:rect l="0" t="0" r="r" b="b"/>
                  <a:pathLst>
                    <a:path w="220" h="220">
                      <a:moveTo>
                        <a:pt x="110" y="0"/>
                      </a:moveTo>
                      <a:cubicBezTo>
                        <a:pt x="50" y="0"/>
                        <a:pt x="0" y="49"/>
                        <a:pt x="0" y="110"/>
                      </a:cubicBezTo>
                      <a:cubicBezTo>
                        <a:pt x="0" y="171"/>
                        <a:pt x="50" y="220"/>
                        <a:pt x="110" y="220"/>
                      </a:cubicBezTo>
                      <a:cubicBezTo>
                        <a:pt x="171" y="220"/>
                        <a:pt x="220" y="171"/>
                        <a:pt x="220" y="110"/>
                      </a:cubicBezTo>
                      <a:cubicBezTo>
                        <a:pt x="220" y="49"/>
                        <a:pt x="171" y="0"/>
                        <a:pt x="110" y="0"/>
                      </a:cubicBezTo>
                      <a:close/>
                      <a:moveTo>
                        <a:pt x="110" y="177"/>
                      </a:moveTo>
                      <a:cubicBezTo>
                        <a:pt x="73" y="177"/>
                        <a:pt x="43" y="147"/>
                        <a:pt x="43" y="110"/>
                      </a:cubicBezTo>
                      <a:cubicBezTo>
                        <a:pt x="43" y="73"/>
                        <a:pt x="73" y="43"/>
                        <a:pt x="110" y="43"/>
                      </a:cubicBezTo>
                      <a:cubicBezTo>
                        <a:pt x="148" y="43"/>
                        <a:pt x="178" y="73"/>
                        <a:pt x="178" y="110"/>
                      </a:cubicBezTo>
                      <a:cubicBezTo>
                        <a:pt x="178" y="147"/>
                        <a:pt x="148" y="177"/>
                        <a:pt x="110" y="177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Freeform: Shape 99"/>
                <p:cNvSpPr/>
                <p:nvPr/>
              </p:nvSpPr>
              <p:spPr bwMode="auto">
                <a:xfrm>
                  <a:off x="6208819" y="3232552"/>
                  <a:ext cx="1197503" cy="2507623"/>
                </a:xfrm>
                <a:custGeom>
                  <a:cxnLst>
                    <a:cxn ang="0">
                      <a:pos x="165" y="0"/>
                    </a:cxn>
                    <a:cxn ang="0">
                      <a:pos x="165" y="162"/>
                    </a:cxn>
                    <a:cxn ang="0">
                      <a:pos x="150" y="200"/>
                    </a:cxn>
                    <a:cxn ang="0">
                      <a:pos x="14" y="320"/>
                    </a:cxn>
                    <a:cxn ang="0">
                      <a:pos x="0" y="353"/>
                    </a:cxn>
                    <a:cxn ang="0">
                      <a:pos x="0" y="685"/>
                    </a:cxn>
                    <a:cxn ang="0">
                      <a:pos x="5" y="685"/>
                    </a:cxn>
                    <a:cxn ang="0">
                      <a:pos x="33" y="662"/>
                    </a:cxn>
                    <a:cxn ang="0">
                      <a:pos x="33" y="360"/>
                    </a:cxn>
                    <a:cxn ang="0">
                      <a:pos x="47" y="332"/>
                    </a:cxn>
                    <a:cxn ang="0">
                      <a:pos x="269" y="216"/>
                    </a:cxn>
                    <a:cxn ang="0">
                      <a:pos x="327" y="147"/>
                    </a:cxn>
                    <a:cxn ang="0">
                      <a:pos x="327" y="0"/>
                    </a:cxn>
                    <a:cxn ang="0">
                      <a:pos x="165" y="0"/>
                    </a:cxn>
                  </a:cxnLst>
                  <a:rect l="0" t="0" r="r" b="b"/>
                  <a:pathLst>
                    <a:path w="327" h="685">
                      <a:moveTo>
                        <a:pt x="165" y="0"/>
                      </a:moveTo>
                      <a:cubicBezTo>
                        <a:pt x="165" y="162"/>
                        <a:pt x="165" y="162"/>
                        <a:pt x="165" y="162"/>
                      </a:cubicBezTo>
                      <a:cubicBezTo>
                        <a:pt x="165" y="180"/>
                        <a:pt x="157" y="192"/>
                        <a:pt x="150" y="200"/>
                      </a:cubicBezTo>
                      <a:cubicBezTo>
                        <a:pt x="150" y="200"/>
                        <a:pt x="42" y="291"/>
                        <a:pt x="14" y="320"/>
                      </a:cubicBezTo>
                      <a:cubicBezTo>
                        <a:pt x="9" y="326"/>
                        <a:pt x="1" y="335"/>
                        <a:pt x="0" y="353"/>
                      </a:cubicBezTo>
                      <a:cubicBezTo>
                        <a:pt x="0" y="354"/>
                        <a:pt x="0" y="660"/>
                        <a:pt x="0" y="685"/>
                      </a:cubicBezTo>
                      <a:cubicBezTo>
                        <a:pt x="5" y="685"/>
                        <a:pt x="5" y="685"/>
                        <a:pt x="5" y="685"/>
                      </a:cubicBezTo>
                      <a:cubicBezTo>
                        <a:pt x="33" y="662"/>
                        <a:pt x="33" y="662"/>
                        <a:pt x="33" y="662"/>
                      </a:cubicBezTo>
                      <a:cubicBezTo>
                        <a:pt x="33" y="360"/>
                        <a:pt x="33" y="360"/>
                        <a:pt x="33" y="360"/>
                      </a:cubicBezTo>
                      <a:cubicBezTo>
                        <a:pt x="33" y="354"/>
                        <a:pt x="34" y="340"/>
                        <a:pt x="47" y="332"/>
                      </a:cubicBezTo>
                      <a:cubicBezTo>
                        <a:pt x="88" y="308"/>
                        <a:pt x="238" y="232"/>
                        <a:pt x="269" y="216"/>
                      </a:cubicBezTo>
                      <a:cubicBezTo>
                        <a:pt x="296" y="202"/>
                        <a:pt x="327" y="180"/>
                        <a:pt x="327" y="147"/>
                      </a:cubicBezTo>
                      <a:cubicBezTo>
                        <a:pt x="327" y="0"/>
                        <a:pt x="327" y="0"/>
                        <a:pt x="327" y="0"/>
                      </a:cubicBez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Freeform: Shape 113"/>
                <p:cNvSpPr/>
                <p:nvPr/>
              </p:nvSpPr>
              <p:spPr bwMode="auto">
                <a:xfrm>
                  <a:off x="6713721" y="2581246"/>
                  <a:ext cx="805218" cy="805218"/>
                </a:xfrm>
                <a:custGeom>
                  <a:cxnLst>
                    <a:cxn ang="0">
                      <a:pos x="110" y="0"/>
                    </a:cxn>
                    <a:cxn ang="0">
                      <a:pos x="0" y="110"/>
                    </a:cxn>
                    <a:cxn ang="0">
                      <a:pos x="110" y="220"/>
                    </a:cxn>
                    <a:cxn ang="0">
                      <a:pos x="220" y="110"/>
                    </a:cxn>
                    <a:cxn ang="0">
                      <a:pos x="110" y="0"/>
                    </a:cxn>
                    <a:cxn ang="0">
                      <a:pos x="110" y="177"/>
                    </a:cxn>
                    <a:cxn ang="0">
                      <a:pos x="43" y="110"/>
                    </a:cxn>
                    <a:cxn ang="0">
                      <a:pos x="110" y="42"/>
                    </a:cxn>
                    <a:cxn ang="0">
                      <a:pos x="177" y="110"/>
                    </a:cxn>
                    <a:cxn ang="0">
                      <a:pos x="110" y="177"/>
                    </a:cxn>
                  </a:cxnLst>
                  <a:rect l="0" t="0" r="r" b="b"/>
                  <a:pathLst>
                    <a:path w="220" h="220">
                      <a:moveTo>
                        <a:pt x="110" y="0"/>
                      </a:moveTo>
                      <a:cubicBezTo>
                        <a:pt x="49" y="0"/>
                        <a:pt x="0" y="49"/>
                        <a:pt x="0" y="110"/>
                      </a:cubicBezTo>
                      <a:cubicBezTo>
                        <a:pt x="0" y="170"/>
                        <a:pt x="49" y="220"/>
                        <a:pt x="110" y="220"/>
                      </a:cubicBezTo>
                      <a:cubicBezTo>
                        <a:pt x="170" y="220"/>
                        <a:pt x="220" y="170"/>
                        <a:pt x="220" y="110"/>
                      </a:cubicBezTo>
                      <a:cubicBezTo>
                        <a:pt x="220" y="49"/>
                        <a:pt x="170" y="0"/>
                        <a:pt x="110" y="0"/>
                      </a:cubicBezTo>
                      <a:close/>
                      <a:moveTo>
                        <a:pt x="110" y="177"/>
                      </a:moveTo>
                      <a:cubicBezTo>
                        <a:pt x="73" y="177"/>
                        <a:pt x="43" y="147"/>
                        <a:pt x="43" y="110"/>
                      </a:cubicBezTo>
                      <a:cubicBezTo>
                        <a:pt x="43" y="73"/>
                        <a:pt x="73" y="42"/>
                        <a:pt x="110" y="42"/>
                      </a:cubicBezTo>
                      <a:cubicBezTo>
                        <a:pt x="147" y="42"/>
                        <a:pt x="177" y="73"/>
                        <a:pt x="177" y="110"/>
                      </a:cubicBezTo>
                      <a:cubicBezTo>
                        <a:pt x="177" y="147"/>
                        <a:pt x="147" y="177"/>
                        <a:pt x="110" y="177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29" name="Group 115"/>
                <p:cNvGrpSpPr/>
                <p:nvPr/>
              </p:nvGrpSpPr>
              <p:grpSpPr>
                <a:xfrm>
                  <a:off x="5581132" y="1805528"/>
                  <a:ext cx="307895" cy="234677"/>
                  <a:chOff x="3908425" y="1439863"/>
                  <a:chExt cx="260350" cy="198438"/>
                </a:xfrm>
                <a:solidFill>
                  <a:schemeClr val="accent2"/>
                </a:solidFill>
              </p:grpSpPr>
              <p:sp>
                <p:nvSpPr>
                  <p:cNvPr id="56" name="Straight Connector 116"/>
                  <p:cNvSpPr/>
                  <p:nvPr/>
                </p:nvSpPr>
                <p:spPr bwMode="auto">
                  <a:xfrm>
                    <a:off x="4044950" y="1600200"/>
                    <a:ext cx="1588" cy="1588"/>
                  </a:xfrm>
                  <a:prstGeom prst="lin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Straight Connector 117"/>
                  <p:cNvSpPr/>
                  <p:nvPr/>
                </p:nvSpPr>
                <p:spPr bwMode="auto">
                  <a:xfrm>
                    <a:off x="4044950" y="1600200"/>
                    <a:ext cx="1588" cy="1588"/>
                  </a:xfrm>
                  <a:prstGeom prst="lin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Freeform: Shape 118"/>
                  <p:cNvSpPr/>
                  <p:nvPr/>
                </p:nvSpPr>
                <p:spPr bwMode="auto">
                  <a:xfrm>
                    <a:off x="3908425" y="1439863"/>
                    <a:ext cx="260350" cy="198438"/>
                  </a:xfrm>
                  <a:custGeom>
                    <a:cxnLst>
                      <a:cxn ang="0">
                        <a:pos x="80" y="6"/>
                      </a:cxn>
                      <a:cxn ang="0">
                        <a:pos x="78" y="3"/>
                      </a:cxn>
                      <a:cxn ang="0">
                        <a:pos x="53" y="0"/>
                      </a:cxn>
                      <a:cxn ang="0">
                        <a:pos x="42" y="5"/>
                      </a:cxn>
                      <a:cxn ang="0">
                        <a:pos x="35" y="0"/>
                      </a:cxn>
                      <a:cxn ang="0">
                        <a:pos x="8" y="3"/>
                      </a:cxn>
                      <a:cxn ang="0">
                        <a:pos x="4" y="5"/>
                      </a:cxn>
                      <a:cxn ang="0">
                        <a:pos x="3" y="6"/>
                      </a:cxn>
                      <a:cxn ang="0">
                        <a:pos x="0" y="42"/>
                      </a:cxn>
                      <a:cxn ang="0">
                        <a:pos x="2" y="61"/>
                      </a:cxn>
                      <a:cxn ang="0">
                        <a:pos x="28" y="61"/>
                      </a:cxn>
                      <a:cxn ang="0">
                        <a:pos x="32" y="61"/>
                      </a:cxn>
                      <a:cxn ang="0">
                        <a:pos x="36" y="64"/>
                      </a:cxn>
                      <a:cxn ang="0">
                        <a:pos x="46" y="64"/>
                      </a:cxn>
                      <a:cxn ang="0">
                        <a:pos x="50" y="62"/>
                      </a:cxn>
                      <a:cxn ang="0">
                        <a:pos x="51" y="61"/>
                      </a:cxn>
                      <a:cxn ang="0">
                        <a:pos x="74" y="61"/>
                      </a:cxn>
                      <a:cxn ang="0">
                        <a:pos x="84" y="58"/>
                      </a:cxn>
                      <a:cxn ang="0">
                        <a:pos x="84" y="10"/>
                      </a:cxn>
                      <a:cxn ang="0">
                        <a:pos x="35" y="57"/>
                      </a:cxn>
                      <a:cxn ang="0">
                        <a:pos x="6" y="54"/>
                      </a:cxn>
                      <a:cxn ang="0">
                        <a:pos x="20" y="51"/>
                      </a:cxn>
                      <a:cxn ang="0">
                        <a:pos x="39" y="56"/>
                      </a:cxn>
                      <a:cxn ang="0">
                        <a:pos x="40" y="8"/>
                      </a:cxn>
                      <a:cxn ang="0">
                        <a:pos x="40" y="50"/>
                      </a:cxn>
                      <a:cxn ang="0">
                        <a:pos x="33" y="48"/>
                      </a:cxn>
                      <a:cxn ang="0">
                        <a:pos x="6" y="51"/>
                      </a:cxn>
                      <a:cxn ang="0">
                        <a:pos x="6" y="6"/>
                      </a:cxn>
                      <a:cxn ang="0">
                        <a:pos x="7" y="5"/>
                      </a:cxn>
                      <a:cxn ang="0">
                        <a:pos x="22" y="3"/>
                      </a:cxn>
                      <a:cxn ang="0">
                        <a:pos x="39" y="5"/>
                      </a:cxn>
                      <a:cxn ang="0">
                        <a:pos x="40" y="8"/>
                      </a:cxn>
                      <a:cxn ang="0">
                        <a:pos x="43" y="20"/>
                      </a:cxn>
                      <a:cxn ang="0">
                        <a:pos x="43" y="7"/>
                      </a:cxn>
                      <a:cxn ang="0">
                        <a:pos x="46" y="4"/>
                      </a:cxn>
                      <a:cxn ang="0">
                        <a:pos x="48" y="21"/>
                      </a:cxn>
                      <a:cxn ang="0">
                        <a:pos x="52" y="21"/>
                      </a:cxn>
                      <a:cxn ang="0">
                        <a:pos x="54" y="2"/>
                      </a:cxn>
                      <a:cxn ang="0">
                        <a:pos x="78" y="5"/>
                      </a:cxn>
                      <a:cxn ang="0">
                        <a:pos x="78" y="7"/>
                      </a:cxn>
                      <a:cxn ang="0">
                        <a:pos x="78" y="51"/>
                      </a:cxn>
                      <a:cxn ang="0">
                        <a:pos x="51" y="48"/>
                      </a:cxn>
                      <a:cxn ang="0">
                        <a:pos x="49" y="57"/>
                      </a:cxn>
                      <a:cxn ang="0">
                        <a:pos x="49" y="51"/>
                      </a:cxn>
                      <a:cxn ang="0">
                        <a:pos x="75" y="54"/>
                      </a:cxn>
                      <a:cxn ang="0">
                        <a:pos x="78" y="57"/>
                      </a:cxn>
                    </a:cxnLst>
                    <a:rect l="0" t="0" r="r" b="b"/>
                    <a:pathLst>
                      <a:path w="84" h="64">
                        <a:moveTo>
                          <a:pt x="81" y="6"/>
                        </a:moveTo>
                        <a:cubicBezTo>
                          <a:pt x="81" y="6"/>
                          <a:pt x="81" y="6"/>
                          <a:pt x="80" y="6"/>
                        </a:cubicBezTo>
                        <a:cubicBezTo>
                          <a:pt x="80" y="6"/>
                          <a:pt x="80" y="6"/>
                          <a:pt x="80" y="5"/>
                        </a:cubicBezTo>
                        <a:cubicBezTo>
                          <a:pt x="80" y="4"/>
                          <a:pt x="79" y="3"/>
                          <a:pt x="78" y="3"/>
                        </a:cubicBezTo>
                        <a:cubicBezTo>
                          <a:pt x="74" y="3"/>
                          <a:pt x="71" y="2"/>
                          <a:pt x="67" y="1"/>
                        </a:cubicBezTo>
                        <a:cubicBezTo>
                          <a:pt x="62" y="1"/>
                          <a:pt x="58" y="0"/>
                          <a:pt x="53" y="0"/>
                        </a:cubicBezTo>
                        <a:cubicBezTo>
                          <a:pt x="51" y="0"/>
                          <a:pt x="49" y="0"/>
                          <a:pt x="47" y="1"/>
                        </a:cubicBezTo>
                        <a:cubicBezTo>
                          <a:pt x="45" y="1"/>
                          <a:pt x="43" y="3"/>
                          <a:pt x="42" y="5"/>
                        </a:cubicBezTo>
                        <a:cubicBezTo>
                          <a:pt x="41" y="4"/>
                          <a:pt x="40" y="2"/>
                          <a:pt x="39" y="2"/>
                        </a:cubicBezTo>
                        <a:cubicBezTo>
                          <a:pt x="37" y="1"/>
                          <a:pt x="36" y="0"/>
                          <a:pt x="35" y="0"/>
                        </a:cubicBezTo>
                        <a:cubicBezTo>
                          <a:pt x="31" y="0"/>
                          <a:pt x="29" y="0"/>
                          <a:pt x="25" y="0"/>
                        </a:cubicBezTo>
                        <a:cubicBezTo>
                          <a:pt x="20" y="1"/>
                          <a:pt x="14" y="2"/>
                          <a:pt x="8" y="3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4" y="3"/>
                          <a:pt x="4" y="4"/>
                          <a:pt x="4" y="5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0" y="6"/>
                          <a:pt x="0" y="7"/>
                          <a:pt x="0" y="9"/>
                        </a:cubicBezTo>
                        <a:cubicBezTo>
                          <a:pt x="0" y="22"/>
                          <a:pt x="0" y="30"/>
                          <a:pt x="0" y="42"/>
                        </a:cubicBezTo>
                        <a:cubicBezTo>
                          <a:pt x="0" y="47"/>
                          <a:pt x="0" y="52"/>
                          <a:pt x="0" y="57"/>
                        </a:cubicBezTo>
                        <a:cubicBezTo>
                          <a:pt x="0" y="59"/>
                          <a:pt x="0" y="61"/>
                          <a:pt x="2" y="61"/>
                        </a:cubicBezTo>
                        <a:cubicBezTo>
                          <a:pt x="4" y="61"/>
                          <a:pt x="6" y="61"/>
                          <a:pt x="8" y="61"/>
                        </a:cubicBezTo>
                        <a:cubicBezTo>
                          <a:pt x="15" y="61"/>
                          <a:pt x="22" y="61"/>
                          <a:pt x="28" y="61"/>
                        </a:cubicBezTo>
                        <a:cubicBezTo>
                          <a:pt x="30" y="61"/>
                          <a:pt x="31" y="61"/>
                          <a:pt x="32" y="61"/>
                        </a:cubicBezTo>
                        <a:cubicBezTo>
                          <a:pt x="32" y="61"/>
                          <a:pt x="32" y="61"/>
                          <a:pt x="32" y="61"/>
                        </a:cubicBezTo>
                        <a:cubicBezTo>
                          <a:pt x="33" y="61"/>
                          <a:pt x="33" y="61"/>
                          <a:pt x="33" y="62"/>
                        </a:cubicBezTo>
                        <a:cubicBezTo>
                          <a:pt x="34" y="64"/>
                          <a:pt x="35" y="64"/>
                          <a:pt x="36" y="64"/>
                        </a:cubicBezTo>
                        <a:cubicBezTo>
                          <a:pt x="38" y="64"/>
                          <a:pt x="39" y="64"/>
                          <a:pt x="41" y="64"/>
                        </a:cubicBezTo>
                        <a:cubicBezTo>
                          <a:pt x="43" y="64"/>
                          <a:pt x="44" y="64"/>
                          <a:pt x="46" y="64"/>
                        </a:cubicBezTo>
                        <a:cubicBezTo>
                          <a:pt x="47" y="64"/>
                          <a:pt x="48" y="64"/>
                          <a:pt x="49" y="64"/>
                        </a:cubicBezTo>
                        <a:cubicBezTo>
                          <a:pt x="50" y="63"/>
                          <a:pt x="50" y="63"/>
                          <a:pt x="50" y="62"/>
                        </a:cubicBezTo>
                        <a:cubicBezTo>
                          <a:pt x="50" y="62"/>
                          <a:pt x="50" y="61"/>
                          <a:pt x="51" y="61"/>
                        </a:cubicBezTo>
                        <a:cubicBezTo>
                          <a:pt x="51" y="61"/>
                          <a:pt x="51" y="61"/>
                          <a:pt x="51" y="61"/>
                        </a:cubicBezTo>
                        <a:cubicBezTo>
                          <a:pt x="52" y="61"/>
                          <a:pt x="53" y="61"/>
                          <a:pt x="54" y="61"/>
                        </a:cubicBezTo>
                        <a:cubicBezTo>
                          <a:pt x="60" y="61"/>
                          <a:pt x="67" y="61"/>
                          <a:pt x="74" y="61"/>
                        </a:cubicBezTo>
                        <a:cubicBezTo>
                          <a:pt x="76" y="61"/>
                          <a:pt x="79" y="61"/>
                          <a:pt x="81" y="61"/>
                        </a:cubicBezTo>
                        <a:cubicBezTo>
                          <a:pt x="83" y="61"/>
                          <a:pt x="84" y="60"/>
                          <a:pt x="84" y="58"/>
                        </a:cubicBezTo>
                        <a:cubicBezTo>
                          <a:pt x="84" y="53"/>
                          <a:pt x="84" y="49"/>
                          <a:pt x="84" y="44"/>
                        </a:cubicBezTo>
                        <a:cubicBezTo>
                          <a:pt x="84" y="31"/>
                          <a:pt x="84" y="23"/>
                          <a:pt x="84" y="10"/>
                        </a:cubicBezTo>
                        <a:cubicBezTo>
                          <a:pt x="84" y="8"/>
                          <a:pt x="84" y="6"/>
                          <a:pt x="81" y="6"/>
                        </a:cubicBezTo>
                        <a:close/>
                        <a:moveTo>
                          <a:pt x="35" y="57"/>
                        </a:moveTo>
                        <a:cubicBezTo>
                          <a:pt x="25" y="57"/>
                          <a:pt x="15" y="57"/>
                          <a:pt x="5" y="57"/>
                        </a:cubicBezTo>
                        <a:cubicBezTo>
                          <a:pt x="5" y="57"/>
                          <a:pt x="6" y="54"/>
                          <a:pt x="6" y="54"/>
                        </a:cubicBezTo>
                        <a:cubicBezTo>
                          <a:pt x="7" y="54"/>
                          <a:pt x="8" y="54"/>
                          <a:pt x="8" y="54"/>
                        </a:cubicBezTo>
                        <a:cubicBezTo>
                          <a:pt x="12" y="53"/>
                          <a:pt x="16" y="52"/>
                          <a:pt x="20" y="51"/>
                        </a:cubicBezTo>
                        <a:cubicBezTo>
                          <a:pt x="25" y="51"/>
                          <a:pt x="30" y="50"/>
                          <a:pt x="34" y="51"/>
                        </a:cubicBezTo>
                        <a:cubicBezTo>
                          <a:pt x="36" y="52"/>
                          <a:pt x="38" y="53"/>
                          <a:pt x="39" y="56"/>
                        </a:cubicBezTo>
                        <a:cubicBezTo>
                          <a:pt x="38" y="56"/>
                          <a:pt x="36" y="56"/>
                          <a:pt x="35" y="57"/>
                        </a:cubicBezTo>
                        <a:close/>
                        <a:moveTo>
                          <a:pt x="40" y="8"/>
                        </a:moveTo>
                        <a:cubicBezTo>
                          <a:pt x="40" y="11"/>
                          <a:pt x="40" y="10"/>
                          <a:pt x="40" y="12"/>
                        </a:cubicBezTo>
                        <a:cubicBezTo>
                          <a:pt x="40" y="25"/>
                          <a:pt x="40" y="37"/>
                          <a:pt x="40" y="50"/>
                        </a:cubicBezTo>
                        <a:cubicBezTo>
                          <a:pt x="40" y="50"/>
                          <a:pt x="40" y="51"/>
                          <a:pt x="40" y="52"/>
                        </a:cubicBezTo>
                        <a:cubicBezTo>
                          <a:pt x="38" y="50"/>
                          <a:pt x="36" y="48"/>
                          <a:pt x="33" y="48"/>
                        </a:cubicBezTo>
                        <a:cubicBezTo>
                          <a:pt x="30" y="47"/>
                          <a:pt x="27" y="47"/>
                          <a:pt x="24" y="47"/>
                        </a:cubicBezTo>
                        <a:cubicBezTo>
                          <a:pt x="18" y="48"/>
                          <a:pt x="12" y="49"/>
                          <a:pt x="6" y="51"/>
                        </a:cubicBezTo>
                        <a:cubicBezTo>
                          <a:pt x="6" y="40"/>
                          <a:pt x="6" y="29"/>
                          <a:pt x="6" y="18"/>
                        </a:cubicBezTo>
                        <a:cubicBezTo>
                          <a:pt x="6" y="12"/>
                          <a:pt x="6" y="11"/>
                          <a:pt x="6" y="6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9" y="5"/>
                          <a:pt x="10" y="5"/>
                          <a:pt x="11" y="4"/>
                        </a:cubicBezTo>
                        <a:cubicBezTo>
                          <a:pt x="15" y="4"/>
                          <a:pt x="18" y="3"/>
                          <a:pt x="22" y="3"/>
                        </a:cubicBezTo>
                        <a:cubicBezTo>
                          <a:pt x="25" y="2"/>
                          <a:pt x="28" y="2"/>
                          <a:pt x="31" y="2"/>
                        </a:cubicBezTo>
                        <a:cubicBezTo>
                          <a:pt x="34" y="2"/>
                          <a:pt x="37" y="3"/>
                          <a:pt x="39" y="5"/>
                        </a:cubicBezTo>
                        <a:cubicBezTo>
                          <a:pt x="40" y="5"/>
                          <a:pt x="40" y="6"/>
                          <a:pt x="40" y="6"/>
                        </a:cubicBezTo>
                        <a:cubicBezTo>
                          <a:pt x="40" y="7"/>
                          <a:pt x="40" y="8"/>
                          <a:pt x="40" y="8"/>
                        </a:cubicBezTo>
                        <a:close/>
                        <a:moveTo>
                          <a:pt x="43" y="52"/>
                        </a:moveTo>
                        <a:cubicBezTo>
                          <a:pt x="43" y="41"/>
                          <a:pt x="43" y="31"/>
                          <a:pt x="43" y="20"/>
                        </a:cubicBezTo>
                        <a:cubicBezTo>
                          <a:pt x="43" y="15"/>
                          <a:pt x="43" y="15"/>
                          <a:pt x="43" y="11"/>
                        </a:cubicBezTo>
                        <a:cubicBezTo>
                          <a:pt x="43" y="9"/>
                          <a:pt x="43" y="8"/>
                          <a:pt x="43" y="7"/>
                        </a:cubicBezTo>
                        <a:cubicBezTo>
                          <a:pt x="43" y="6"/>
                          <a:pt x="43" y="6"/>
                          <a:pt x="43" y="6"/>
                        </a:cubicBezTo>
                        <a:cubicBezTo>
                          <a:pt x="43" y="5"/>
                          <a:pt x="45" y="4"/>
                          <a:pt x="46" y="4"/>
                        </a:cubicBezTo>
                        <a:cubicBezTo>
                          <a:pt x="46" y="11"/>
                          <a:pt x="46" y="15"/>
                          <a:pt x="46" y="23"/>
                        </a:cubicBezTo>
                        <a:cubicBezTo>
                          <a:pt x="46" y="22"/>
                          <a:pt x="47" y="22"/>
                          <a:pt x="48" y="21"/>
                        </a:cubicBezTo>
                        <a:cubicBezTo>
                          <a:pt x="48" y="21"/>
                          <a:pt x="50" y="20"/>
                          <a:pt x="50" y="20"/>
                        </a:cubicBezTo>
                        <a:cubicBezTo>
                          <a:pt x="51" y="20"/>
                          <a:pt x="52" y="21"/>
                          <a:pt x="52" y="21"/>
                        </a:cubicBezTo>
                        <a:cubicBezTo>
                          <a:pt x="53" y="22"/>
                          <a:pt x="54" y="22"/>
                          <a:pt x="54" y="23"/>
                        </a:cubicBezTo>
                        <a:cubicBezTo>
                          <a:pt x="54" y="14"/>
                          <a:pt x="54" y="10"/>
                          <a:pt x="54" y="2"/>
                        </a:cubicBezTo>
                        <a:cubicBezTo>
                          <a:pt x="61" y="2"/>
                          <a:pt x="68" y="4"/>
                          <a:pt x="74" y="5"/>
                        </a:cubicBezTo>
                        <a:cubicBezTo>
                          <a:pt x="75" y="5"/>
                          <a:pt x="76" y="5"/>
                          <a:pt x="78" y="5"/>
                        </a:cubicBezTo>
                        <a:cubicBezTo>
                          <a:pt x="78" y="6"/>
                          <a:pt x="78" y="6"/>
                          <a:pt x="78" y="6"/>
                        </a:cubicBezTo>
                        <a:cubicBezTo>
                          <a:pt x="78" y="7"/>
                          <a:pt x="78" y="7"/>
                          <a:pt x="78" y="7"/>
                        </a:cubicBezTo>
                        <a:cubicBezTo>
                          <a:pt x="78" y="13"/>
                          <a:pt x="78" y="14"/>
                          <a:pt x="78" y="19"/>
                        </a:cubicBezTo>
                        <a:cubicBezTo>
                          <a:pt x="78" y="30"/>
                          <a:pt x="78" y="40"/>
                          <a:pt x="78" y="51"/>
                        </a:cubicBezTo>
                        <a:cubicBezTo>
                          <a:pt x="72" y="49"/>
                          <a:pt x="66" y="48"/>
                          <a:pt x="60" y="48"/>
                        </a:cubicBezTo>
                        <a:cubicBezTo>
                          <a:pt x="57" y="47"/>
                          <a:pt x="54" y="47"/>
                          <a:pt x="51" y="48"/>
                        </a:cubicBezTo>
                        <a:cubicBezTo>
                          <a:pt x="48" y="48"/>
                          <a:pt x="45" y="50"/>
                          <a:pt x="43" y="52"/>
                        </a:cubicBezTo>
                        <a:close/>
                        <a:moveTo>
                          <a:pt x="49" y="57"/>
                        </a:moveTo>
                        <a:cubicBezTo>
                          <a:pt x="48" y="56"/>
                          <a:pt x="46" y="56"/>
                          <a:pt x="44" y="56"/>
                        </a:cubicBezTo>
                        <a:cubicBezTo>
                          <a:pt x="45" y="53"/>
                          <a:pt x="47" y="52"/>
                          <a:pt x="49" y="51"/>
                        </a:cubicBezTo>
                        <a:cubicBezTo>
                          <a:pt x="54" y="50"/>
                          <a:pt x="59" y="51"/>
                          <a:pt x="63" y="51"/>
                        </a:cubicBezTo>
                        <a:cubicBezTo>
                          <a:pt x="67" y="52"/>
                          <a:pt x="71" y="53"/>
                          <a:pt x="75" y="54"/>
                        </a:cubicBezTo>
                        <a:cubicBezTo>
                          <a:pt x="76" y="54"/>
                          <a:pt x="77" y="54"/>
                          <a:pt x="78" y="54"/>
                        </a:cubicBezTo>
                        <a:cubicBezTo>
                          <a:pt x="78" y="54"/>
                          <a:pt x="78" y="57"/>
                          <a:pt x="78" y="57"/>
                        </a:cubicBezTo>
                        <a:cubicBezTo>
                          <a:pt x="69" y="57"/>
                          <a:pt x="59" y="57"/>
                          <a:pt x="49" y="5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Freeform: Shape 119"/>
                  <p:cNvSpPr/>
                  <p:nvPr/>
                </p:nvSpPr>
                <p:spPr bwMode="auto">
                  <a:xfrm>
                    <a:off x="4044950" y="1600200"/>
                    <a:ext cx="1588" cy="1588"/>
                  </a:xfrm>
                  <a:custGeom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Freeform: Shape 120"/>
                  <p:cNvSpPr/>
                  <p:nvPr/>
                </p:nvSpPr>
                <p:spPr bwMode="auto">
                  <a:xfrm>
                    <a:off x="4041775" y="1600200"/>
                    <a:ext cx="3175" cy="1588"/>
                  </a:xfrm>
                  <a:custGeom>
                    <a:cxnLst>
                      <a:cxn ang="0">
                        <a:pos x="0" y="0"/>
                      </a:cxn>
                      <a:cxn ang="0">
                        <a:pos x="2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Freeform: Shape 121"/>
                  <p:cNvSpPr/>
                  <p:nvPr/>
                </p:nvSpPr>
                <p:spPr bwMode="auto">
                  <a:xfrm>
                    <a:off x="4041775" y="1600200"/>
                    <a:ext cx="1588" cy="1588"/>
                  </a:xfrm>
                  <a:custGeom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0" name="Freeform: Shape 122"/>
                <p:cNvSpPr/>
                <p:nvPr/>
              </p:nvSpPr>
              <p:spPr bwMode="auto">
                <a:xfrm>
                  <a:off x="4921222" y="2722018"/>
                  <a:ext cx="247759" cy="281545"/>
                </a:xfrm>
                <a:custGeom>
                  <a:cxnLst>
                    <a:cxn ang="0">
                      <a:pos x="3" y="50"/>
                    </a:cxn>
                    <a:cxn ang="0">
                      <a:pos x="7" y="60"/>
                    </a:cxn>
                    <a:cxn ang="0">
                      <a:pos x="26" y="77"/>
                    </a:cxn>
                    <a:cxn ang="0">
                      <a:pos x="33" y="0"/>
                    </a:cxn>
                    <a:cxn ang="0">
                      <a:pos x="50" y="12"/>
                    </a:cxn>
                    <a:cxn ang="0">
                      <a:pos x="57" y="16"/>
                    </a:cxn>
                    <a:cxn ang="0">
                      <a:pos x="49" y="22"/>
                    </a:cxn>
                    <a:cxn ang="0">
                      <a:pos x="51" y="16"/>
                    </a:cxn>
                    <a:cxn ang="0">
                      <a:pos x="48" y="11"/>
                    </a:cxn>
                    <a:cxn ang="0">
                      <a:pos x="46" y="20"/>
                    </a:cxn>
                    <a:cxn ang="0">
                      <a:pos x="44" y="18"/>
                    </a:cxn>
                    <a:cxn ang="0">
                      <a:pos x="45" y="15"/>
                    </a:cxn>
                    <a:cxn ang="0">
                      <a:pos x="29" y="16"/>
                    </a:cxn>
                    <a:cxn ang="0">
                      <a:pos x="34" y="16"/>
                    </a:cxn>
                    <a:cxn ang="0">
                      <a:pos x="36" y="10"/>
                    </a:cxn>
                    <a:cxn ang="0">
                      <a:pos x="34" y="10"/>
                    </a:cxn>
                    <a:cxn ang="0">
                      <a:pos x="42" y="16"/>
                    </a:cxn>
                    <a:cxn ang="0">
                      <a:pos x="37" y="23"/>
                    </a:cxn>
                    <a:cxn ang="0">
                      <a:pos x="32" y="22"/>
                    </a:cxn>
                    <a:cxn ang="0">
                      <a:pos x="27" y="25"/>
                    </a:cxn>
                    <a:cxn ang="0">
                      <a:pos x="23" y="23"/>
                    </a:cxn>
                    <a:cxn ang="0">
                      <a:pos x="27" y="20"/>
                    </a:cxn>
                    <a:cxn ang="0">
                      <a:pos x="27" y="16"/>
                    </a:cxn>
                    <a:cxn ang="0">
                      <a:pos x="32" y="24"/>
                    </a:cxn>
                    <a:cxn ang="0">
                      <a:pos x="15" y="16"/>
                    </a:cxn>
                    <a:cxn ang="0">
                      <a:pos x="22" y="16"/>
                    </a:cxn>
                    <a:cxn ang="0">
                      <a:pos x="21" y="10"/>
                    </a:cxn>
                    <a:cxn ang="0">
                      <a:pos x="27" y="11"/>
                    </a:cxn>
                    <a:cxn ang="0">
                      <a:pos x="22" y="12"/>
                    </a:cxn>
                    <a:cxn ang="0">
                      <a:pos x="24" y="15"/>
                    </a:cxn>
                    <a:cxn ang="0">
                      <a:pos x="25" y="15"/>
                    </a:cxn>
                    <a:cxn ang="0">
                      <a:pos x="18" y="22"/>
                    </a:cxn>
                    <a:cxn ang="0">
                      <a:pos x="17" y="24"/>
                    </a:cxn>
                    <a:cxn ang="0">
                      <a:pos x="23" y="26"/>
                    </a:cxn>
                    <a:cxn ang="0">
                      <a:pos x="23" y="28"/>
                    </a:cxn>
                    <a:cxn ang="0">
                      <a:pos x="42" y="39"/>
                    </a:cxn>
                    <a:cxn ang="0">
                      <a:pos x="48" y="39"/>
                    </a:cxn>
                    <a:cxn ang="0">
                      <a:pos x="49" y="32"/>
                    </a:cxn>
                    <a:cxn ang="0">
                      <a:pos x="60" y="24"/>
                    </a:cxn>
                    <a:cxn ang="0">
                      <a:pos x="51" y="25"/>
                    </a:cxn>
                    <a:cxn ang="0">
                      <a:pos x="53" y="30"/>
                    </a:cxn>
                    <a:cxn ang="0">
                      <a:pos x="54" y="28"/>
                    </a:cxn>
                    <a:cxn ang="0">
                      <a:pos x="53" y="26"/>
                    </a:cxn>
                    <a:cxn ang="0">
                      <a:pos x="56" y="33"/>
                    </a:cxn>
                    <a:cxn ang="0">
                      <a:pos x="52" y="31"/>
                    </a:cxn>
                    <a:cxn ang="0">
                      <a:pos x="42" y="31"/>
                    </a:cxn>
                    <a:cxn ang="0">
                      <a:pos x="47" y="26"/>
                    </a:cxn>
                    <a:cxn ang="0">
                      <a:pos x="39" y="28"/>
                    </a:cxn>
                    <a:cxn ang="0">
                      <a:pos x="41" y="31"/>
                    </a:cxn>
                    <a:cxn ang="0">
                      <a:pos x="40" y="35"/>
                    </a:cxn>
                    <a:cxn ang="0">
                      <a:pos x="32" y="36"/>
                    </a:cxn>
                    <a:cxn ang="0">
                      <a:pos x="25" y="32"/>
                    </a:cxn>
                    <a:cxn ang="0">
                      <a:pos x="30" y="30"/>
                    </a:cxn>
                    <a:cxn ang="0">
                      <a:pos x="37" y="30"/>
                    </a:cxn>
                    <a:cxn ang="0">
                      <a:pos x="31" y="28"/>
                    </a:cxn>
                    <a:cxn ang="0">
                      <a:pos x="38" y="25"/>
                    </a:cxn>
                    <a:cxn ang="0">
                      <a:pos x="39" y="25"/>
                    </a:cxn>
                    <a:cxn ang="0">
                      <a:pos x="44" y="23"/>
                    </a:cxn>
                    <a:cxn ang="0">
                      <a:pos x="48" y="23"/>
                    </a:cxn>
                    <a:cxn ang="0">
                      <a:pos x="57" y="19"/>
                    </a:cxn>
                  </a:cxnLst>
                  <a:rect l="0" t="0" r="r" b="b"/>
                  <a:pathLst>
                    <a:path w="68" h="77">
                      <a:moveTo>
                        <a:pt x="33" y="0"/>
                      </a:moveTo>
                      <a:cubicBezTo>
                        <a:pt x="17" y="0"/>
                        <a:pt x="6" y="13"/>
                        <a:pt x="6" y="29"/>
                      </a:cubicBezTo>
                      <a:cubicBezTo>
                        <a:pt x="6" y="30"/>
                        <a:pt x="6" y="31"/>
                        <a:pt x="6" y="33"/>
                      </a:cubicBezTo>
                      <a:cubicBezTo>
                        <a:pt x="6" y="35"/>
                        <a:pt x="2" y="44"/>
                        <a:pt x="1" y="46"/>
                      </a:cubicBezTo>
                      <a:cubicBezTo>
                        <a:pt x="0" y="47"/>
                        <a:pt x="1" y="50"/>
                        <a:pt x="3" y="50"/>
                      </a:cubicBezTo>
                      <a:cubicBezTo>
                        <a:pt x="6" y="50"/>
                        <a:pt x="6" y="51"/>
                        <a:pt x="5" y="52"/>
                      </a:cubicBezTo>
                      <a:cubicBezTo>
                        <a:pt x="4" y="53"/>
                        <a:pt x="5" y="55"/>
                        <a:pt x="5" y="55"/>
                      </a:cubicBezTo>
                      <a:cubicBezTo>
                        <a:pt x="5" y="55"/>
                        <a:pt x="8" y="56"/>
                        <a:pt x="8" y="56"/>
                      </a:cubicBezTo>
                      <a:cubicBezTo>
                        <a:pt x="8" y="56"/>
                        <a:pt x="7" y="57"/>
                        <a:pt x="7" y="58"/>
                      </a:cubicBezTo>
                      <a:cubicBezTo>
                        <a:pt x="7" y="58"/>
                        <a:pt x="7" y="60"/>
                        <a:pt x="7" y="60"/>
                      </a:cubicBezTo>
                      <a:cubicBezTo>
                        <a:pt x="7" y="60"/>
                        <a:pt x="8" y="61"/>
                        <a:pt x="9" y="62"/>
                      </a:cubicBezTo>
                      <a:cubicBezTo>
                        <a:pt x="11" y="63"/>
                        <a:pt x="10" y="66"/>
                        <a:pt x="10" y="67"/>
                      </a:cubicBezTo>
                      <a:cubicBezTo>
                        <a:pt x="10" y="68"/>
                        <a:pt x="11" y="72"/>
                        <a:pt x="15" y="72"/>
                      </a:cubicBezTo>
                      <a:cubicBezTo>
                        <a:pt x="18" y="72"/>
                        <a:pt x="24" y="69"/>
                        <a:pt x="24" y="69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7" y="77"/>
                        <a:pt x="47" y="70"/>
                        <a:pt x="52" y="69"/>
                      </a:cubicBezTo>
                      <a:cubicBezTo>
                        <a:pt x="53" y="69"/>
                        <a:pt x="53" y="68"/>
                        <a:pt x="54" y="68"/>
                      </a:cubicBezTo>
                      <a:cubicBezTo>
                        <a:pt x="52" y="58"/>
                        <a:pt x="52" y="58"/>
                        <a:pt x="52" y="58"/>
                      </a:cubicBezTo>
                      <a:cubicBezTo>
                        <a:pt x="56" y="52"/>
                        <a:pt x="64" y="43"/>
                        <a:pt x="65" y="34"/>
                      </a:cubicBezTo>
                      <a:cubicBezTo>
                        <a:pt x="68" y="12"/>
                        <a:pt x="52" y="0"/>
                        <a:pt x="33" y="0"/>
                      </a:cubicBezTo>
                      <a:close/>
                      <a:moveTo>
                        <a:pt x="50" y="16"/>
                      </a:move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0" y="15"/>
                        <a:pt x="50" y="14"/>
                        <a:pt x="50" y="13"/>
                      </a:cubicBezTo>
                      <a:cubicBezTo>
                        <a:pt x="50" y="13"/>
                        <a:pt x="50" y="12"/>
                        <a:pt x="50" y="12"/>
                      </a:cubicBezTo>
                      <a:cubicBezTo>
                        <a:pt x="51" y="11"/>
                        <a:pt x="51" y="11"/>
                        <a:pt x="51" y="11"/>
                      </a:cubicBezTo>
                      <a:cubicBezTo>
                        <a:pt x="51" y="11"/>
                        <a:pt x="51" y="11"/>
                        <a:pt x="51" y="11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55" y="12"/>
                        <a:pt x="56" y="14"/>
                        <a:pt x="57" y="16"/>
                      </a:cubicBezTo>
                      <a:cubicBezTo>
                        <a:pt x="57" y="16"/>
                        <a:pt x="57" y="16"/>
                        <a:pt x="57" y="16"/>
                      </a:cubicBezTo>
                      <a:cubicBezTo>
                        <a:pt x="57" y="17"/>
                        <a:pt x="57" y="17"/>
                        <a:pt x="56" y="18"/>
                      </a:cubicBezTo>
                      <a:cubicBezTo>
                        <a:pt x="55" y="18"/>
                        <a:pt x="55" y="18"/>
                        <a:pt x="54" y="19"/>
                      </a:cubicBezTo>
                      <a:cubicBezTo>
                        <a:pt x="53" y="20"/>
                        <a:pt x="53" y="21"/>
                        <a:pt x="52" y="22"/>
                      </a:cubicBezTo>
                      <a:cubicBezTo>
                        <a:pt x="51" y="22"/>
                        <a:pt x="51" y="22"/>
                        <a:pt x="50" y="22"/>
                      </a:cubicBezTo>
                      <a:cubicBezTo>
                        <a:pt x="50" y="22"/>
                        <a:pt x="49" y="22"/>
                        <a:pt x="49" y="22"/>
                      </a:cubicBezTo>
                      <a:cubicBezTo>
                        <a:pt x="49" y="22"/>
                        <a:pt x="49" y="21"/>
                        <a:pt x="48" y="21"/>
                      </a:cubicBezTo>
                      <a:cubicBezTo>
                        <a:pt x="48" y="21"/>
                        <a:pt x="48" y="20"/>
                        <a:pt x="48" y="20"/>
                      </a:cubicBezTo>
                      <a:cubicBezTo>
                        <a:pt x="48" y="19"/>
                        <a:pt x="48" y="19"/>
                        <a:pt x="48" y="18"/>
                      </a:cubicBezTo>
                      <a:cubicBezTo>
                        <a:pt x="49" y="17"/>
                        <a:pt x="50" y="17"/>
                        <a:pt x="51" y="17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1" y="16"/>
                        <a:pt x="51" y="16"/>
                        <a:pt x="50" y="16"/>
                      </a:cubicBezTo>
                      <a:close/>
                      <a:moveTo>
                        <a:pt x="43" y="7"/>
                      </a:move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5" y="7"/>
                        <a:pt x="46" y="8"/>
                        <a:pt x="48" y="9"/>
                      </a:cubicBezTo>
                      <a:cubicBezTo>
                        <a:pt x="48" y="9"/>
                        <a:pt x="49" y="10"/>
                        <a:pt x="48" y="11"/>
                      </a:cubicBezTo>
                      <a:cubicBezTo>
                        <a:pt x="48" y="12"/>
                        <a:pt x="48" y="13"/>
                        <a:pt x="48" y="13"/>
                      </a:cubicBezTo>
                      <a:cubicBezTo>
                        <a:pt x="48" y="14"/>
                        <a:pt x="48" y="15"/>
                        <a:pt x="48" y="16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7" y="17"/>
                        <a:pt x="46" y="19"/>
                        <a:pt x="46" y="19"/>
                      </a:cubicBezTo>
                      <a:cubicBezTo>
                        <a:pt x="46" y="20"/>
                        <a:pt x="46" y="20"/>
                        <a:pt x="46" y="20"/>
                      </a:cubicBezTo>
                      <a:cubicBezTo>
                        <a:pt x="45" y="20"/>
                        <a:pt x="45" y="20"/>
                        <a:pt x="45" y="20"/>
                      </a:cubicBezTo>
                      <a:cubicBezTo>
                        <a:pt x="44" y="21"/>
                        <a:pt x="44" y="21"/>
                        <a:pt x="44" y="21"/>
                      </a:cubicBezTo>
                      <a:cubicBezTo>
                        <a:pt x="44" y="21"/>
                        <a:pt x="44" y="21"/>
                        <a:pt x="43" y="21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4" y="19"/>
                        <a:pt x="44" y="18"/>
                        <a:pt x="44" y="18"/>
                      </a:cubicBezTo>
                      <a:cubicBezTo>
                        <a:pt x="44" y="17"/>
                        <a:pt x="44" y="17"/>
                        <a:pt x="44" y="16"/>
                      </a:cubicBezTo>
                      <a:cubicBezTo>
                        <a:pt x="44" y="16"/>
                        <a:pt x="44" y="16"/>
                        <a:pt x="44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15"/>
                        <a:pt x="45" y="15"/>
                        <a:pt x="45" y="15"/>
                      </a:cubicBezTo>
                      <a:cubicBezTo>
                        <a:pt x="45" y="15"/>
                        <a:pt x="45" y="15"/>
                        <a:pt x="45" y="15"/>
                      </a:cubicBezTo>
                      <a:cubicBezTo>
                        <a:pt x="39" y="13"/>
                        <a:pt x="40" y="8"/>
                        <a:pt x="43" y="7"/>
                      </a:cubicBezTo>
                      <a:close/>
                      <a:moveTo>
                        <a:pt x="29" y="16"/>
                      </a:moveTo>
                      <a:cubicBezTo>
                        <a:pt x="29" y="16"/>
                        <a:pt x="29" y="16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ubicBezTo>
                        <a:pt x="30" y="16"/>
                        <a:pt x="30" y="16"/>
                        <a:pt x="33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cubicBezTo>
                        <a:pt x="32" y="15"/>
                        <a:pt x="30" y="14"/>
                        <a:pt x="29" y="13"/>
                      </a:cubicBezTo>
                      <a:cubicBezTo>
                        <a:pt x="27" y="8"/>
                        <a:pt x="31" y="6"/>
                        <a:pt x="31" y="6"/>
                      </a:cubicBezTo>
                      <a:cubicBezTo>
                        <a:pt x="32" y="6"/>
                        <a:pt x="34" y="6"/>
                        <a:pt x="35" y="6"/>
                      </a:cubicBezTo>
                      <a:cubicBezTo>
                        <a:pt x="37" y="6"/>
                        <a:pt x="39" y="6"/>
                        <a:pt x="40" y="7"/>
                      </a:cubicBezTo>
                      <a:cubicBezTo>
                        <a:pt x="40" y="11"/>
                        <a:pt x="36" y="12"/>
                        <a:pt x="36" y="10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9"/>
                        <a:pt x="34" y="9"/>
                        <a:pt x="34" y="9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5" y="11"/>
                        <a:pt x="35" y="11"/>
                        <a:pt x="35" y="11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3"/>
                        <a:pt x="37" y="13"/>
                      </a:cubicBezTo>
                      <a:cubicBezTo>
                        <a:pt x="38" y="14"/>
                        <a:pt x="39" y="14"/>
                        <a:pt x="40" y="15"/>
                      </a:cubicBezTo>
                      <a:cubicBezTo>
                        <a:pt x="41" y="15"/>
                        <a:pt x="41" y="15"/>
                        <a:pt x="42" y="16"/>
                      </a:cubicBezTo>
                      <a:cubicBezTo>
                        <a:pt x="42" y="16"/>
                        <a:pt x="42" y="17"/>
                        <a:pt x="42" y="18"/>
                      </a:cubicBezTo>
                      <a:cubicBezTo>
                        <a:pt x="42" y="18"/>
                        <a:pt x="42" y="19"/>
                        <a:pt x="42" y="19"/>
                      </a:cubicBezTo>
                      <a:cubicBezTo>
                        <a:pt x="41" y="20"/>
                        <a:pt x="41" y="21"/>
                        <a:pt x="40" y="22"/>
                      </a:cubicBezTo>
                      <a:cubicBezTo>
                        <a:pt x="40" y="22"/>
                        <a:pt x="39" y="22"/>
                        <a:pt x="39" y="23"/>
                      </a:cubicBezTo>
                      <a:cubicBezTo>
                        <a:pt x="38" y="23"/>
                        <a:pt x="37" y="23"/>
                        <a:pt x="37" y="23"/>
                      </a:cubicBezTo>
                      <a:cubicBezTo>
                        <a:pt x="36" y="23"/>
                        <a:pt x="34" y="23"/>
                        <a:pt x="34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2" y="22"/>
                        <a:pt x="32" y="22"/>
                        <a:pt x="32" y="22"/>
                      </a:cubicBezTo>
                      <a:cubicBezTo>
                        <a:pt x="32" y="22"/>
                        <a:pt x="32" y="22"/>
                        <a:pt x="32" y="22"/>
                      </a:cubicBezTo>
                      <a:cubicBezTo>
                        <a:pt x="32" y="22"/>
                        <a:pt x="32" y="22"/>
                        <a:pt x="3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3"/>
                        <a:pt x="31" y="23"/>
                        <a:pt x="31" y="24"/>
                      </a:cubicBezTo>
                      <a:cubicBezTo>
                        <a:pt x="30" y="24"/>
                        <a:pt x="30" y="25"/>
                        <a:pt x="29" y="25"/>
                      </a:cubicBezTo>
                      <a:cubicBezTo>
                        <a:pt x="29" y="25"/>
                        <a:pt x="28" y="25"/>
                        <a:pt x="27" y="25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6" y="25"/>
                        <a:pt x="26" y="25"/>
                        <a:pt x="25" y="25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4" y="25"/>
                        <a:pt x="24" y="24"/>
                        <a:pt x="23" y="24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22"/>
                        <a:pt x="23" y="22"/>
                        <a:pt x="24" y="21"/>
                      </a:cubicBezTo>
                      <a:cubicBezTo>
                        <a:pt x="24" y="21"/>
                        <a:pt x="25" y="21"/>
                        <a:pt x="25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7" y="19"/>
                        <a:pt x="27" y="18"/>
                        <a:pt x="26" y="18"/>
                      </a:cubicBezTo>
                      <a:cubicBezTo>
                        <a:pt x="26" y="18"/>
                        <a:pt x="26" y="18"/>
                        <a:pt x="25" y="19"/>
                      </a:cubicBezTo>
                      <a:cubicBezTo>
                        <a:pt x="25" y="18"/>
                        <a:pt x="26" y="17"/>
                        <a:pt x="26" y="17"/>
                      </a:cubicBezTo>
                      <a:cubicBezTo>
                        <a:pt x="26" y="16"/>
                        <a:pt x="26" y="16"/>
                        <a:pt x="27" y="16"/>
                      </a:cubicBezTo>
                      <a:cubicBezTo>
                        <a:pt x="27" y="16"/>
                        <a:pt x="28" y="16"/>
                        <a:pt x="28" y="16"/>
                      </a:cubicBezTo>
                      <a:lnTo>
                        <a:pt x="29" y="16"/>
                      </a:lnTo>
                      <a:close/>
                      <a:moveTo>
                        <a:pt x="33" y="24"/>
                      </a:move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ubicBezTo>
                        <a:pt x="33" y="24"/>
                        <a:pt x="33" y="24"/>
                        <a:pt x="33" y="24"/>
                      </a:cubicBezTo>
                      <a:close/>
                      <a:moveTo>
                        <a:pt x="15" y="22"/>
                      </a:moveTo>
                      <a:cubicBezTo>
                        <a:pt x="15" y="22"/>
                        <a:pt x="14" y="20"/>
                        <a:pt x="14" y="19"/>
                      </a:cubicBezTo>
                      <a:cubicBezTo>
                        <a:pt x="14" y="18"/>
                        <a:pt x="15" y="17"/>
                        <a:pt x="15" y="16"/>
                      </a:cubicBezTo>
                      <a:cubicBezTo>
                        <a:pt x="16" y="16"/>
                        <a:pt x="17" y="16"/>
                        <a:pt x="18" y="16"/>
                      </a:cubicBezTo>
                      <a:cubicBezTo>
                        <a:pt x="19" y="16"/>
                        <a:pt x="20" y="16"/>
                        <a:pt x="21" y="17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2" y="17"/>
                        <a:pt x="22" y="17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0" y="15"/>
                        <a:pt x="19" y="14"/>
                        <a:pt x="18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2"/>
                        <a:pt x="17" y="12"/>
                      </a:cubicBezTo>
                      <a:cubicBezTo>
                        <a:pt x="18" y="11"/>
                        <a:pt x="19" y="10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0"/>
                        <a:pt x="22" y="8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7" y="8"/>
                        <a:pt x="28" y="9"/>
                        <a:pt x="27" y="11"/>
                      </a:cubicBezTo>
                      <a:cubicBezTo>
                        <a:pt x="27" y="11"/>
                        <a:pt x="26" y="12"/>
                        <a:pt x="26" y="12"/>
                      </a:cubicBezTo>
                      <a:cubicBezTo>
                        <a:pt x="25" y="13"/>
                        <a:pt x="25" y="13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2" y="14"/>
                        <a:pt x="23" y="15"/>
                        <a:pt x="24" y="15"/>
                      </a:cubicBezTo>
                      <a:cubicBezTo>
                        <a:pt x="25" y="15"/>
                        <a:pt x="26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6" y="14"/>
                        <a:pt x="25" y="15"/>
                        <a:pt x="25" y="15"/>
                      </a:cubicBezTo>
                      <a:cubicBezTo>
                        <a:pt x="24" y="16"/>
                        <a:pt x="24" y="17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3" y="19"/>
                        <a:pt x="23" y="20"/>
                        <a:pt x="23" y="20"/>
                      </a:cubicBezTo>
                      <a:cubicBezTo>
                        <a:pt x="22" y="21"/>
                        <a:pt x="21" y="22"/>
                        <a:pt x="21" y="23"/>
                      </a:cubicBezTo>
                      <a:cubicBezTo>
                        <a:pt x="20" y="22"/>
                        <a:pt x="19" y="22"/>
                        <a:pt x="18" y="22"/>
                      </a:cubicBezTo>
                      <a:cubicBezTo>
                        <a:pt x="17" y="22"/>
                        <a:pt x="16" y="22"/>
                        <a:pt x="16" y="22"/>
                      </a:cubicBezTo>
                      <a:lnTo>
                        <a:pt x="15" y="22"/>
                      </a:lnTo>
                      <a:close/>
                      <a:moveTo>
                        <a:pt x="23" y="28"/>
                      </a:moveTo>
                      <a:cubicBezTo>
                        <a:pt x="23" y="28"/>
                        <a:pt x="23" y="28"/>
                        <a:pt x="23" y="28"/>
                      </a:cubicBezTo>
                      <a:cubicBezTo>
                        <a:pt x="21" y="28"/>
                        <a:pt x="18" y="28"/>
                        <a:pt x="17" y="2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9" y="24"/>
                        <a:pt x="20" y="24"/>
                        <a:pt x="21" y="2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6"/>
                        <a:pt x="23" y="26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6"/>
                        <a:pt x="24" y="27"/>
                        <a:pt x="25" y="27"/>
                      </a:cubicBezTo>
                      <a:cubicBezTo>
                        <a:pt x="25" y="27"/>
                        <a:pt x="26" y="27"/>
                        <a:pt x="27" y="27"/>
                      </a:cubicBezTo>
                      <a:cubicBezTo>
                        <a:pt x="26" y="27"/>
                        <a:pt x="25" y="27"/>
                        <a:pt x="24" y="28"/>
                      </a:cubicBezTo>
                      <a:lnTo>
                        <a:pt x="23" y="28"/>
                      </a:lnTo>
                      <a:close/>
                      <a:moveTo>
                        <a:pt x="41" y="43"/>
                      </a:move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8" y="38"/>
                        <a:pt x="39" y="37"/>
                        <a:pt x="40" y="37"/>
                      </a:cubicBezTo>
                      <a:cubicBezTo>
                        <a:pt x="40" y="37"/>
                        <a:pt x="41" y="38"/>
                        <a:pt x="42" y="39"/>
                      </a:cubicBezTo>
                      <a:cubicBezTo>
                        <a:pt x="43" y="40"/>
                        <a:pt x="43" y="41"/>
                        <a:pt x="43" y="41"/>
                      </a:cubicBezTo>
                      <a:cubicBezTo>
                        <a:pt x="43" y="41"/>
                        <a:pt x="44" y="42"/>
                        <a:pt x="45" y="43"/>
                      </a:cubicBezTo>
                      <a:lnTo>
                        <a:pt x="41" y="43"/>
                      </a:lnTo>
                      <a:close/>
                      <a:moveTo>
                        <a:pt x="53" y="35"/>
                      </a:moveTo>
                      <a:cubicBezTo>
                        <a:pt x="52" y="37"/>
                        <a:pt x="48" y="39"/>
                        <a:pt x="48" y="39"/>
                      </a:cubicBezTo>
                      <a:cubicBezTo>
                        <a:pt x="43" y="37"/>
                        <a:pt x="43" y="37"/>
                        <a:pt x="43" y="37"/>
                      </a:cubicBezTo>
                      <a:cubicBezTo>
                        <a:pt x="42" y="36"/>
                        <a:pt x="42" y="36"/>
                        <a:pt x="42" y="35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3" y="34"/>
                        <a:pt x="44" y="34"/>
                        <a:pt x="44" y="33"/>
                      </a:cubicBezTo>
                      <a:cubicBezTo>
                        <a:pt x="46" y="33"/>
                        <a:pt x="47" y="32"/>
                        <a:pt x="49" y="32"/>
                      </a:cubicBezTo>
                      <a:cubicBezTo>
                        <a:pt x="50" y="32"/>
                        <a:pt x="50" y="32"/>
                        <a:pt x="51" y="32"/>
                      </a:cubicBezTo>
                      <a:cubicBezTo>
                        <a:pt x="51" y="33"/>
                        <a:pt x="52" y="33"/>
                        <a:pt x="52" y="33"/>
                      </a:cubicBezTo>
                      <a:cubicBezTo>
                        <a:pt x="53" y="34"/>
                        <a:pt x="53" y="34"/>
                        <a:pt x="53" y="34"/>
                      </a:cubicBezTo>
                      <a:cubicBezTo>
                        <a:pt x="53" y="34"/>
                        <a:pt x="53" y="35"/>
                        <a:pt x="53" y="35"/>
                      </a:cubicBezTo>
                      <a:close/>
                      <a:moveTo>
                        <a:pt x="60" y="24"/>
                      </a:moveTo>
                      <a:cubicBezTo>
                        <a:pt x="60" y="24"/>
                        <a:pt x="60" y="24"/>
                        <a:pt x="60" y="24"/>
                      </a:cubicBezTo>
                      <a:cubicBezTo>
                        <a:pt x="59" y="24"/>
                        <a:pt x="59" y="24"/>
                        <a:pt x="59" y="24"/>
                      </a:cubicBezTo>
                      <a:cubicBezTo>
                        <a:pt x="58" y="23"/>
                        <a:pt x="56" y="23"/>
                        <a:pt x="55" y="23"/>
                      </a:cubicBezTo>
                      <a:cubicBezTo>
                        <a:pt x="54" y="23"/>
                        <a:pt x="54" y="23"/>
                        <a:pt x="53" y="24"/>
                      </a:cubicBezTo>
                      <a:cubicBezTo>
                        <a:pt x="52" y="24"/>
                        <a:pt x="52" y="25"/>
                        <a:pt x="51" y="25"/>
                      </a:cubicBezTo>
                      <a:cubicBezTo>
                        <a:pt x="51" y="26"/>
                        <a:pt x="51" y="27"/>
                        <a:pt x="51" y="28"/>
                      </a:cubicBezTo>
                      <a:cubicBezTo>
                        <a:pt x="51" y="28"/>
                        <a:pt x="51" y="28"/>
                        <a:pt x="51" y="29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3" y="30"/>
                        <a:pt x="53" y="30"/>
                        <a:pt x="53" y="30"/>
                      </a:cubicBezTo>
                      <a:cubicBezTo>
                        <a:pt x="54" y="30"/>
                        <a:pt x="54" y="30"/>
                        <a:pt x="54" y="30"/>
                      </a:cubicBezTo>
                      <a:cubicBezTo>
                        <a:pt x="55" y="29"/>
                        <a:pt x="55" y="29"/>
                        <a:pt x="55" y="29"/>
                      </a:cubicBezTo>
                      <a:cubicBezTo>
                        <a:pt x="55" y="29"/>
                        <a:pt x="55" y="29"/>
                        <a:pt x="55" y="29"/>
                      </a:cubicBezTo>
                      <a:cubicBezTo>
                        <a:pt x="55" y="28"/>
                        <a:pt x="54" y="28"/>
                        <a:pt x="54" y="28"/>
                      </a:cubicBezTo>
                      <a:cubicBezTo>
                        <a:pt x="54" y="28"/>
                        <a:pt x="54" y="28"/>
                        <a:pt x="54" y="28"/>
                      </a:cubicBezTo>
                      <a:cubicBezTo>
                        <a:pt x="53" y="28"/>
                        <a:pt x="53" y="28"/>
                        <a:pt x="53" y="28"/>
                      </a:cubicBezTo>
                      <a:cubicBezTo>
                        <a:pt x="53" y="28"/>
                        <a:pt x="53" y="28"/>
                        <a:pt x="53" y="28"/>
                      </a:cubicBezTo>
                      <a:cubicBezTo>
                        <a:pt x="53" y="28"/>
                        <a:pt x="53" y="28"/>
                        <a:pt x="53" y="28"/>
                      </a:cubicBezTo>
                      <a:cubicBezTo>
                        <a:pt x="53" y="28"/>
                        <a:pt x="53" y="28"/>
                        <a:pt x="53" y="28"/>
                      </a:cubicBezTo>
                      <a:cubicBezTo>
                        <a:pt x="53" y="27"/>
                        <a:pt x="53" y="27"/>
                        <a:pt x="53" y="26"/>
                      </a:cubicBezTo>
                      <a:cubicBezTo>
                        <a:pt x="53" y="26"/>
                        <a:pt x="54" y="25"/>
                        <a:pt x="54" y="25"/>
                      </a:cubicBezTo>
                      <a:cubicBezTo>
                        <a:pt x="54" y="25"/>
                        <a:pt x="55" y="25"/>
                        <a:pt x="55" y="25"/>
                      </a:cubicBezTo>
                      <a:cubicBezTo>
                        <a:pt x="57" y="25"/>
                        <a:pt x="58" y="25"/>
                        <a:pt x="59" y="27"/>
                      </a:cubicBezTo>
                      <a:cubicBezTo>
                        <a:pt x="59" y="27"/>
                        <a:pt x="60" y="30"/>
                        <a:pt x="58" y="32"/>
                      </a:cubicBezTo>
                      <a:cubicBezTo>
                        <a:pt x="57" y="32"/>
                        <a:pt x="57" y="33"/>
                        <a:pt x="56" y="33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55" y="32"/>
                        <a:pt x="55" y="32"/>
                        <a:pt x="55" y="32"/>
                      </a:cubicBezTo>
                      <a:cubicBezTo>
                        <a:pt x="55" y="32"/>
                        <a:pt x="54" y="32"/>
                        <a:pt x="54" y="32"/>
                      </a:cubicBezTo>
                      <a:cubicBezTo>
                        <a:pt x="54" y="32"/>
                        <a:pt x="54" y="32"/>
                        <a:pt x="54" y="32"/>
                      </a:cubicBezTo>
                      <a:cubicBezTo>
                        <a:pt x="53" y="31"/>
                        <a:pt x="53" y="31"/>
                        <a:pt x="52" y="31"/>
                      </a:cubicBezTo>
                      <a:cubicBezTo>
                        <a:pt x="51" y="30"/>
                        <a:pt x="50" y="30"/>
                        <a:pt x="49" y="30"/>
                      </a:cubicBezTo>
                      <a:cubicBezTo>
                        <a:pt x="47" y="30"/>
                        <a:pt x="46" y="31"/>
                        <a:pt x="44" y="32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3" y="31"/>
                        <a:pt x="43" y="31"/>
                        <a:pt x="43" y="31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4" y="30"/>
                        <a:pt x="45" y="30"/>
                        <a:pt x="46" y="30"/>
                      </a:cubicBezTo>
                      <a:cubicBezTo>
                        <a:pt x="46" y="30"/>
                        <a:pt x="47" y="29"/>
                        <a:pt x="47" y="29"/>
                      </a:cubicBezTo>
                      <a:cubicBezTo>
                        <a:pt x="48" y="28"/>
                        <a:pt x="48" y="27"/>
                        <a:pt x="48" y="26"/>
                      </a:cubicBezTo>
                      <a:cubicBezTo>
                        <a:pt x="48" y="26"/>
                        <a:pt x="48" y="25"/>
                        <a:pt x="47" y="25"/>
                      </a:cubicBezTo>
                      <a:cubicBezTo>
                        <a:pt x="47" y="25"/>
                        <a:pt x="47" y="26"/>
                        <a:pt x="47" y="26"/>
                      </a:cubicBezTo>
                      <a:cubicBezTo>
                        <a:pt x="47" y="27"/>
                        <a:pt x="46" y="27"/>
                        <a:pt x="46" y="28"/>
                      </a:cubicBezTo>
                      <a:cubicBezTo>
                        <a:pt x="46" y="28"/>
                        <a:pt x="45" y="28"/>
                        <a:pt x="44" y="29"/>
                      </a:cubicBezTo>
                      <a:cubicBezTo>
                        <a:pt x="44" y="29"/>
                        <a:pt x="43" y="29"/>
                        <a:pt x="43" y="29"/>
                      </a:cubicBezTo>
                      <a:cubicBezTo>
                        <a:pt x="41" y="29"/>
                        <a:pt x="40" y="28"/>
                        <a:pt x="40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9" y="29"/>
                        <a:pt x="39" y="29"/>
                        <a:pt x="39" y="29"/>
                      </a:cubicBezTo>
                      <a:cubicBezTo>
                        <a:pt x="39" y="30"/>
                        <a:pt x="40" y="30"/>
                        <a:pt x="41" y="31"/>
                      </a:cubicBezTo>
                      <a:cubicBezTo>
                        <a:pt x="41" y="31"/>
                        <a:pt x="41" y="31"/>
                        <a:pt x="41" y="32"/>
                      </a:cubicBezTo>
                      <a:cubicBezTo>
                        <a:pt x="41" y="32"/>
                        <a:pt x="41" y="33"/>
                        <a:pt x="40" y="34"/>
                      </a:cubicBezTo>
                      <a:cubicBezTo>
                        <a:pt x="40" y="35"/>
                        <a:pt x="40" y="35"/>
                        <a:pt x="40" y="35"/>
                      </a:cubicBezTo>
                      <a:cubicBezTo>
                        <a:pt x="40" y="35"/>
                        <a:pt x="40" y="35"/>
                        <a:pt x="40" y="35"/>
                      </a:cubicBezTo>
                      <a:cubicBezTo>
                        <a:pt x="40" y="35"/>
                        <a:pt x="40" y="35"/>
                        <a:pt x="40" y="35"/>
                      </a:cubicBezTo>
                      <a:cubicBezTo>
                        <a:pt x="40" y="35"/>
                        <a:pt x="40" y="35"/>
                        <a:pt x="40" y="35"/>
                      </a:cubicBezTo>
                      <a:cubicBezTo>
                        <a:pt x="39" y="36"/>
                        <a:pt x="38" y="36"/>
                        <a:pt x="37" y="36"/>
                      </a:cubicBezTo>
                      <a:cubicBezTo>
                        <a:pt x="37" y="36"/>
                        <a:pt x="36" y="36"/>
                        <a:pt x="36" y="36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34" y="36"/>
                        <a:pt x="33" y="36"/>
                        <a:pt x="32" y="36"/>
                      </a:cubicBez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32" y="35"/>
                        <a:pt x="31" y="36"/>
                        <a:pt x="30" y="36"/>
                      </a:cubicBezTo>
                      <a:cubicBezTo>
                        <a:pt x="29" y="36"/>
                        <a:pt x="28" y="35"/>
                        <a:pt x="27" y="35"/>
                      </a:cubicBezTo>
                      <a:cubicBezTo>
                        <a:pt x="26" y="34"/>
                        <a:pt x="25" y="34"/>
                        <a:pt x="25" y="32"/>
                      </a:cubicBezTo>
                      <a:cubicBezTo>
                        <a:pt x="25" y="32"/>
                        <a:pt x="25" y="30"/>
                        <a:pt x="25" y="29"/>
                      </a:cubicBezTo>
                      <a:cubicBezTo>
                        <a:pt x="26" y="29"/>
                        <a:pt x="26" y="29"/>
                        <a:pt x="26" y="29"/>
                      </a:cubicBezTo>
                      <a:cubicBezTo>
                        <a:pt x="26" y="29"/>
                        <a:pt x="27" y="29"/>
                        <a:pt x="27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9" y="29"/>
                        <a:pt x="30" y="30"/>
                        <a:pt x="30" y="30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2" y="31"/>
                        <a:pt x="33" y="31"/>
                        <a:pt x="35" y="31"/>
                      </a:cubicBezTo>
                      <a:cubicBezTo>
                        <a:pt x="35" y="31"/>
                        <a:pt x="35" y="31"/>
                        <a:pt x="36" y="31"/>
                      </a:cubicBezTo>
                      <a:cubicBezTo>
                        <a:pt x="36" y="31"/>
                        <a:pt x="36" y="31"/>
                        <a:pt x="36" y="31"/>
                      </a:cubicBezTo>
                      <a:cubicBezTo>
                        <a:pt x="37" y="30"/>
                        <a:pt x="37" y="30"/>
                        <a:pt x="37" y="30"/>
                      </a:cubicBezTo>
                      <a:cubicBezTo>
                        <a:pt x="36" y="30"/>
                        <a:pt x="36" y="29"/>
                        <a:pt x="36" y="29"/>
                      </a:cubicBezTo>
                      <a:cubicBezTo>
                        <a:pt x="35" y="29"/>
                        <a:pt x="35" y="29"/>
                        <a:pt x="35" y="29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3" y="30"/>
                        <a:pt x="32" y="29"/>
                        <a:pt x="32" y="29"/>
                      </a:cubicBezTo>
                      <a:cubicBezTo>
                        <a:pt x="32" y="29"/>
                        <a:pt x="31" y="28"/>
                        <a:pt x="31" y="28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2" y="26"/>
                        <a:pt x="33" y="26"/>
                        <a:pt x="33" y="25"/>
                      </a:cubicBezTo>
                      <a:cubicBezTo>
                        <a:pt x="34" y="25"/>
                        <a:pt x="35" y="25"/>
                        <a:pt x="35" y="25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7" y="25"/>
                        <a:pt x="37" y="25"/>
                        <a:pt x="38" y="25"/>
                      </a:cubicBezTo>
                      <a:cubicBezTo>
                        <a:pt x="38" y="25"/>
                        <a:pt x="38" y="25"/>
                        <a:pt x="38" y="25"/>
                      </a:cubicBezTo>
                      <a:cubicBezTo>
                        <a:pt x="38" y="25"/>
                        <a:pt x="38" y="25"/>
                        <a:pt x="38" y="25"/>
                      </a:cubicBezTo>
                      <a:cubicBezTo>
                        <a:pt x="38" y="25"/>
                        <a:pt x="38" y="25"/>
                        <a:pt x="38" y="25"/>
                      </a:cubicBezTo>
                      <a:cubicBezTo>
                        <a:pt x="39" y="25"/>
                        <a:pt x="39" y="25"/>
                        <a:pt x="39" y="25"/>
                      </a:cubicBezTo>
                      <a:cubicBezTo>
                        <a:pt x="39" y="25"/>
                        <a:pt x="39" y="25"/>
                        <a:pt x="39" y="25"/>
                      </a:cubicBezTo>
                      <a:cubicBezTo>
                        <a:pt x="40" y="25"/>
                        <a:pt x="40" y="25"/>
                        <a:pt x="40" y="25"/>
                      </a:cubicBezTo>
                      <a:cubicBezTo>
                        <a:pt x="40" y="25"/>
                        <a:pt x="41" y="25"/>
                        <a:pt x="41" y="24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2" y="24"/>
                        <a:pt x="42" y="23"/>
                        <a:pt x="43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cubicBezTo>
                        <a:pt x="44" y="22"/>
                        <a:pt x="44" y="22"/>
                        <a:pt x="44" y="22"/>
                      </a:cubicBezTo>
                      <a:cubicBezTo>
                        <a:pt x="45" y="22"/>
                        <a:pt x="46" y="22"/>
                        <a:pt x="46" y="22"/>
                      </a:cubicBezTo>
                      <a:cubicBezTo>
                        <a:pt x="47" y="21"/>
                        <a:pt x="47" y="21"/>
                        <a:pt x="47" y="21"/>
                      </a:cubicBezTo>
                      <a:cubicBezTo>
                        <a:pt x="47" y="22"/>
                        <a:pt x="47" y="22"/>
                        <a:pt x="47" y="22"/>
                      </a:cubicBezTo>
                      <a:cubicBezTo>
                        <a:pt x="47" y="23"/>
                        <a:pt x="48" y="23"/>
                        <a:pt x="48" y="23"/>
                      </a:cubicBezTo>
                      <a:cubicBezTo>
                        <a:pt x="49" y="24"/>
                        <a:pt x="49" y="24"/>
                        <a:pt x="50" y="24"/>
                      </a:cubicBezTo>
                      <a:cubicBezTo>
                        <a:pt x="51" y="24"/>
                        <a:pt x="52" y="24"/>
                        <a:pt x="53" y="23"/>
                      </a:cubicBezTo>
                      <a:cubicBezTo>
                        <a:pt x="54" y="22"/>
                        <a:pt x="55" y="21"/>
                        <a:pt x="55" y="20"/>
                      </a:cubicBezTo>
                      <a:cubicBezTo>
                        <a:pt x="56" y="20"/>
                        <a:pt x="56" y="19"/>
                        <a:pt x="57" y="19"/>
                      </a:cubicBezTo>
                      <a:cubicBezTo>
                        <a:pt x="57" y="19"/>
                        <a:pt x="57" y="19"/>
                        <a:pt x="57" y="19"/>
                      </a:cubicBezTo>
                      <a:cubicBezTo>
                        <a:pt x="58" y="19"/>
                        <a:pt x="59" y="20"/>
                        <a:pt x="59" y="20"/>
                      </a:cubicBezTo>
                      <a:cubicBezTo>
                        <a:pt x="60" y="21"/>
                        <a:pt x="60" y="22"/>
                        <a:pt x="60" y="2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1" name="Group 123"/>
                <p:cNvGrpSpPr/>
                <p:nvPr/>
              </p:nvGrpSpPr>
              <p:grpSpPr>
                <a:xfrm>
                  <a:off x="6263361" y="2389816"/>
                  <a:ext cx="285306" cy="234623"/>
                  <a:chOff x="4492625" y="1965325"/>
                  <a:chExt cx="241301" cy="198438"/>
                </a:xfrm>
                <a:solidFill>
                  <a:schemeClr val="accent3"/>
                </a:solidFill>
              </p:grpSpPr>
              <p:sp>
                <p:nvSpPr>
                  <p:cNvPr id="48" name="Freeform: Shape 124"/>
                  <p:cNvSpPr/>
                  <p:nvPr/>
                </p:nvSpPr>
                <p:spPr bwMode="auto">
                  <a:xfrm>
                    <a:off x="4600575" y="2039938"/>
                    <a:ext cx="19050" cy="39688"/>
                  </a:xfrm>
                  <a:custGeom>
                    <a:cxnLst>
                      <a:cxn ang="0">
                        <a:pos x="0" y="2"/>
                      </a:cxn>
                      <a:cxn ang="0">
                        <a:pos x="0" y="23"/>
                      </a:cxn>
                      <a:cxn ang="0">
                        <a:pos x="2" y="25"/>
                      </a:cxn>
                      <a:cxn ang="0">
                        <a:pos x="12" y="25"/>
                      </a:cxn>
                      <a:cxn ang="0">
                        <a:pos x="12" y="23"/>
                      </a:cxn>
                      <a:cxn ang="0">
                        <a:pos x="12" y="2"/>
                      </a:cxn>
                      <a:cxn ang="0">
                        <a:pos x="12" y="0"/>
                      </a:cxn>
                      <a:cxn ang="0">
                        <a:pos x="2" y="0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12" h="25">
                        <a:moveTo>
                          <a:pt x="0" y="2"/>
                        </a:moveTo>
                        <a:lnTo>
                          <a:pt x="0" y="23"/>
                        </a:lnTo>
                        <a:lnTo>
                          <a:pt x="2" y="25"/>
                        </a:lnTo>
                        <a:lnTo>
                          <a:pt x="12" y="25"/>
                        </a:lnTo>
                        <a:lnTo>
                          <a:pt x="12" y="23"/>
                        </a:lnTo>
                        <a:lnTo>
                          <a:pt x="12" y="2"/>
                        </a:lnTo>
                        <a:lnTo>
                          <a:pt x="1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9" name="Freeform: Shape 125"/>
                  <p:cNvSpPr/>
                  <p:nvPr/>
                </p:nvSpPr>
                <p:spPr bwMode="auto">
                  <a:xfrm>
                    <a:off x="4629150" y="2020888"/>
                    <a:ext cx="19050" cy="58738"/>
                  </a:xfrm>
                  <a:custGeom>
                    <a:cxnLst>
                      <a:cxn ang="0">
                        <a:pos x="10" y="37"/>
                      </a:cxn>
                      <a:cxn ang="0">
                        <a:pos x="12" y="35"/>
                      </a:cxn>
                      <a:cxn ang="0">
                        <a:pos x="12" y="2"/>
                      </a:cxn>
                      <a:cxn ang="0">
                        <a:pos x="10" y="0"/>
                      </a:cxn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35"/>
                      </a:cxn>
                      <a:cxn ang="0">
                        <a:pos x="0" y="37"/>
                      </a:cxn>
                      <a:cxn ang="0">
                        <a:pos x="10" y="37"/>
                      </a:cxn>
                    </a:cxnLst>
                    <a:rect l="0" t="0" r="r" b="b"/>
                    <a:pathLst>
                      <a:path w="12" h="37">
                        <a:moveTo>
                          <a:pt x="10" y="37"/>
                        </a:moveTo>
                        <a:lnTo>
                          <a:pt x="12" y="35"/>
                        </a:lnTo>
                        <a:lnTo>
                          <a:pt x="12" y="2"/>
                        </a:lnTo>
                        <a:lnTo>
                          <a:pt x="10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35"/>
                        </a:lnTo>
                        <a:lnTo>
                          <a:pt x="0" y="37"/>
                        </a:lnTo>
                        <a:lnTo>
                          <a:pt x="10" y="37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0" name="Freeform: Shape 126"/>
                  <p:cNvSpPr/>
                  <p:nvPr/>
                </p:nvSpPr>
                <p:spPr bwMode="auto">
                  <a:xfrm>
                    <a:off x="4654550" y="2046288"/>
                    <a:ext cx="17463" cy="33338"/>
                  </a:xfrm>
                  <a:custGeom>
                    <a:cxnLst>
                      <a:cxn ang="0">
                        <a:pos x="11" y="21"/>
                      </a:cxn>
                      <a:cxn ang="0">
                        <a:pos x="11" y="19"/>
                      </a:cxn>
                      <a:cxn ang="0">
                        <a:pos x="11" y="1"/>
                      </a:cxn>
                      <a:cxn ang="0">
                        <a:pos x="11" y="0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  <a:cxn ang="0">
                        <a:pos x="0" y="19"/>
                      </a:cxn>
                      <a:cxn ang="0">
                        <a:pos x="1" y="21"/>
                      </a:cxn>
                      <a:cxn ang="0">
                        <a:pos x="11" y="21"/>
                      </a:cxn>
                    </a:cxnLst>
                    <a:rect l="0" t="0" r="r" b="b"/>
                    <a:pathLst>
                      <a:path w="11" h="21">
                        <a:moveTo>
                          <a:pt x="11" y="21"/>
                        </a:moveTo>
                        <a:lnTo>
                          <a:pt x="11" y="19"/>
                        </a:lnTo>
                        <a:lnTo>
                          <a:pt x="11" y="1"/>
                        </a:lnTo>
                        <a:lnTo>
                          <a:pt x="11" y="0"/>
                        </a:lnTo>
                        <a:lnTo>
                          <a:pt x="1" y="0"/>
                        </a:lnTo>
                        <a:lnTo>
                          <a:pt x="0" y="1"/>
                        </a:lnTo>
                        <a:lnTo>
                          <a:pt x="0" y="19"/>
                        </a:lnTo>
                        <a:lnTo>
                          <a:pt x="1" y="21"/>
                        </a:lnTo>
                        <a:lnTo>
                          <a:pt x="11" y="2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1" name="Freeform: Shape 127"/>
                  <p:cNvSpPr/>
                  <p:nvPr/>
                </p:nvSpPr>
                <p:spPr bwMode="auto">
                  <a:xfrm>
                    <a:off x="4681538" y="2030413"/>
                    <a:ext cx="19050" cy="49213"/>
                  </a:xfrm>
                  <a:custGeom>
                    <a:cxnLst>
                      <a:cxn ang="0">
                        <a:pos x="10" y="31"/>
                      </a:cxn>
                      <a:cxn ang="0">
                        <a:pos x="12" y="29"/>
                      </a:cxn>
                      <a:cxn ang="0">
                        <a:pos x="12" y="2"/>
                      </a:cxn>
                      <a:cxn ang="0">
                        <a:pos x="10" y="0"/>
                      </a:cxn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29"/>
                      </a:cxn>
                      <a:cxn ang="0">
                        <a:pos x="0" y="31"/>
                      </a:cxn>
                      <a:cxn ang="0">
                        <a:pos x="10" y="31"/>
                      </a:cxn>
                    </a:cxnLst>
                    <a:rect l="0" t="0" r="r" b="b"/>
                    <a:pathLst>
                      <a:path w="12" h="31">
                        <a:moveTo>
                          <a:pt x="10" y="31"/>
                        </a:moveTo>
                        <a:lnTo>
                          <a:pt x="12" y="29"/>
                        </a:lnTo>
                        <a:lnTo>
                          <a:pt x="12" y="2"/>
                        </a:lnTo>
                        <a:lnTo>
                          <a:pt x="10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29"/>
                        </a:lnTo>
                        <a:lnTo>
                          <a:pt x="0" y="31"/>
                        </a:lnTo>
                        <a:lnTo>
                          <a:pt x="10" y="3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Freeform: Shape 128"/>
                  <p:cNvSpPr/>
                  <p:nvPr/>
                </p:nvSpPr>
                <p:spPr bwMode="auto">
                  <a:xfrm>
                    <a:off x="4514850" y="1971675"/>
                    <a:ext cx="36513" cy="39688"/>
                  </a:xfrm>
                  <a:custGeom>
                    <a:cxnLst>
                      <a:cxn ang="0">
                        <a:pos x="1" y="9"/>
                      </a:cxn>
                      <a:cxn ang="0">
                        <a:pos x="6" y="13"/>
                      </a:cxn>
                      <a:cxn ang="0">
                        <a:pos x="11" y="9"/>
                      </a:cxn>
                      <a:cxn ang="0">
                        <a:pos x="12" y="6"/>
                      </a:cxn>
                      <a:cxn ang="0">
                        <a:pos x="11" y="5"/>
                      </a:cxn>
                      <a:cxn ang="0">
                        <a:pos x="6" y="0"/>
                      </a:cxn>
                      <a:cxn ang="0">
                        <a:pos x="1" y="5"/>
                      </a:cxn>
                      <a:cxn ang="0">
                        <a:pos x="0" y="6"/>
                      </a:cxn>
                      <a:cxn ang="0">
                        <a:pos x="1" y="9"/>
                      </a:cxn>
                    </a:cxnLst>
                    <a:rect l="0" t="0" r="r" b="b"/>
                    <a:pathLst>
                      <a:path w="12" h="13">
                        <a:moveTo>
                          <a:pt x="1" y="9"/>
                        </a:moveTo>
                        <a:cubicBezTo>
                          <a:pt x="2" y="11"/>
                          <a:pt x="3" y="13"/>
                          <a:pt x="6" y="13"/>
                        </a:cubicBezTo>
                        <a:cubicBezTo>
                          <a:pt x="8" y="13"/>
                          <a:pt x="10" y="11"/>
                          <a:pt x="11" y="9"/>
                        </a:cubicBezTo>
                        <a:cubicBezTo>
                          <a:pt x="11" y="8"/>
                          <a:pt x="12" y="7"/>
                          <a:pt x="12" y="6"/>
                        </a:cubicBezTo>
                        <a:cubicBezTo>
                          <a:pt x="12" y="6"/>
                          <a:pt x="11" y="6"/>
                          <a:pt x="11" y="5"/>
                        </a:cubicBezTo>
                        <a:cubicBezTo>
                          <a:pt x="11" y="2"/>
                          <a:pt x="9" y="0"/>
                          <a:pt x="6" y="0"/>
                        </a:cubicBezTo>
                        <a:cubicBezTo>
                          <a:pt x="3" y="0"/>
                          <a:pt x="1" y="2"/>
                          <a:pt x="1" y="5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7"/>
                          <a:pt x="0" y="8"/>
                          <a:pt x="1" y="9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Freeform: Shape 129"/>
                  <p:cNvSpPr/>
                  <p:nvPr/>
                </p:nvSpPr>
                <p:spPr bwMode="auto">
                  <a:xfrm>
                    <a:off x="4492625" y="2005013"/>
                    <a:ext cx="123825" cy="158750"/>
                  </a:xfrm>
                  <a:custGeom>
                    <a:cxnLst>
                      <a:cxn ang="0">
                        <a:pos x="25" y="16"/>
                      </a:cxn>
                      <a:cxn ang="0">
                        <a:pos x="26" y="16"/>
                      </a:cxn>
                      <a:cxn ang="0">
                        <a:pos x="27" y="16"/>
                      </a:cxn>
                      <a:cxn ang="0">
                        <a:pos x="29" y="15"/>
                      </a:cxn>
                      <a:cxn ang="0">
                        <a:pos x="35" y="9"/>
                      </a:cxn>
                      <a:cxn ang="0">
                        <a:pos x="40" y="1"/>
                      </a:cxn>
                      <a:cxn ang="0">
                        <a:pos x="39" y="0"/>
                      </a:cxn>
                      <a:cxn ang="0">
                        <a:pos x="32" y="6"/>
                      </a:cxn>
                      <a:cxn ang="0">
                        <a:pos x="28" y="10"/>
                      </a:cxn>
                      <a:cxn ang="0">
                        <a:pos x="25" y="10"/>
                      </a:cxn>
                      <a:cxn ang="0">
                        <a:pos x="22" y="6"/>
                      </a:cxn>
                      <a:cxn ang="0">
                        <a:pos x="21" y="5"/>
                      </a:cxn>
                      <a:cxn ang="0">
                        <a:pos x="18" y="3"/>
                      </a:cxn>
                      <a:cxn ang="0">
                        <a:pos x="16" y="3"/>
                      </a:cxn>
                      <a:cxn ang="0">
                        <a:pos x="14" y="10"/>
                      </a:cxn>
                      <a:cxn ang="0">
                        <a:pos x="14" y="4"/>
                      </a:cxn>
                      <a:cxn ang="0">
                        <a:pos x="12" y="4"/>
                      </a:cxn>
                      <a:cxn ang="0">
                        <a:pos x="12" y="6"/>
                      </a:cxn>
                      <a:cxn ang="0">
                        <a:pos x="9" y="3"/>
                      </a:cxn>
                      <a:cxn ang="0">
                        <a:pos x="9" y="3"/>
                      </a:cxn>
                      <a:cxn ang="0">
                        <a:pos x="3" y="5"/>
                      </a:cxn>
                      <a:cxn ang="0">
                        <a:pos x="1" y="25"/>
                      </a:cxn>
                      <a:cxn ang="0">
                        <a:pos x="5" y="26"/>
                      </a:cxn>
                      <a:cxn ang="0">
                        <a:pos x="6" y="10"/>
                      </a:cxn>
                      <a:cxn ang="0">
                        <a:pos x="6" y="24"/>
                      </a:cxn>
                      <a:cxn ang="0">
                        <a:pos x="6" y="48"/>
                      </a:cxn>
                      <a:cxn ang="0">
                        <a:pos x="9" y="51"/>
                      </a:cxn>
                      <a:cxn ang="0">
                        <a:pos x="12" y="48"/>
                      </a:cxn>
                      <a:cxn ang="0">
                        <a:pos x="13" y="28"/>
                      </a:cxn>
                      <a:cxn ang="0">
                        <a:pos x="16" y="51"/>
                      </a:cxn>
                      <a:cxn ang="0">
                        <a:pos x="16" y="51"/>
                      </a:cxn>
                      <a:cxn ang="0">
                        <a:pos x="19" y="26"/>
                      </a:cxn>
                      <a:cxn ang="0">
                        <a:pos x="20" y="10"/>
                      </a:cxn>
                      <a:cxn ang="0">
                        <a:pos x="20" y="10"/>
                      </a:cxn>
                      <a:cxn ang="0">
                        <a:pos x="23" y="14"/>
                      </a:cxn>
                    </a:cxnLst>
                    <a:rect l="0" t="0" r="r" b="b"/>
                    <a:pathLst>
                      <a:path w="40" h="51">
                        <a:moveTo>
                          <a:pt x="24" y="15"/>
                        </a:moveTo>
                        <a:cubicBezTo>
                          <a:pt x="25" y="16"/>
                          <a:pt x="25" y="16"/>
                          <a:pt x="25" y="16"/>
                        </a:cubicBezTo>
                        <a:cubicBezTo>
                          <a:pt x="25" y="16"/>
                          <a:pt x="25" y="16"/>
                          <a:pt x="25" y="16"/>
                        </a:cubicBezTo>
                        <a:cubicBezTo>
                          <a:pt x="26" y="16"/>
                          <a:pt x="26" y="16"/>
                          <a:pt x="26" y="16"/>
                        </a:cubicBezTo>
                        <a:cubicBezTo>
                          <a:pt x="26" y="16"/>
                          <a:pt x="26" y="16"/>
                          <a:pt x="26" y="16"/>
                        </a:cubicBezTo>
                        <a:cubicBezTo>
                          <a:pt x="27" y="16"/>
                          <a:pt x="27" y="16"/>
                          <a:pt x="27" y="16"/>
                        </a:cubicBezTo>
                        <a:cubicBezTo>
                          <a:pt x="27" y="16"/>
                          <a:pt x="28" y="16"/>
                          <a:pt x="28" y="16"/>
                        </a:cubicBezTo>
                        <a:cubicBezTo>
                          <a:pt x="28" y="16"/>
                          <a:pt x="29" y="16"/>
                          <a:pt x="29" y="15"/>
                        </a:cubicBezTo>
                        <a:cubicBezTo>
                          <a:pt x="30" y="15"/>
                          <a:pt x="30" y="14"/>
                          <a:pt x="31" y="13"/>
                        </a:cubicBezTo>
                        <a:cubicBezTo>
                          <a:pt x="33" y="12"/>
                          <a:pt x="35" y="9"/>
                          <a:pt x="35" y="9"/>
                        </a:cubicBezTo>
                        <a:cubicBezTo>
                          <a:pt x="36" y="8"/>
                          <a:pt x="36" y="7"/>
                          <a:pt x="35" y="6"/>
                        </a:cubicBezTo>
                        <a:cubicBezTo>
                          <a:pt x="40" y="1"/>
                          <a:pt x="40" y="1"/>
                          <a:pt x="40" y="1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34" y="5"/>
                          <a:pt x="34" y="5"/>
                          <a:pt x="34" y="5"/>
                        </a:cubicBezTo>
                        <a:cubicBezTo>
                          <a:pt x="33" y="5"/>
                          <a:pt x="32" y="6"/>
                          <a:pt x="32" y="6"/>
                        </a:cubicBezTo>
                        <a:cubicBezTo>
                          <a:pt x="32" y="6"/>
                          <a:pt x="32" y="6"/>
                          <a:pt x="32" y="6"/>
                        </a:cubicBezTo>
                        <a:cubicBezTo>
                          <a:pt x="31" y="7"/>
                          <a:pt x="30" y="8"/>
                          <a:pt x="28" y="10"/>
                        </a:cubicBezTo>
                        <a:cubicBezTo>
                          <a:pt x="28" y="10"/>
                          <a:pt x="27" y="11"/>
                          <a:pt x="26" y="11"/>
                        </a:cubicBezTo>
                        <a:cubicBezTo>
                          <a:pt x="26" y="11"/>
                          <a:pt x="26" y="10"/>
                          <a:pt x="25" y="10"/>
                        </a:cubicBezTo>
                        <a:cubicBezTo>
                          <a:pt x="24" y="9"/>
                          <a:pt x="23" y="8"/>
                          <a:pt x="22" y="7"/>
                        </a:cubicBezTo>
                        <a:cubicBezTo>
                          <a:pt x="22" y="6"/>
                          <a:pt x="22" y="6"/>
                          <a:pt x="22" y="6"/>
                        </a:cubicBezTo>
                        <a:cubicBezTo>
                          <a:pt x="21" y="5"/>
                          <a:pt x="21" y="5"/>
                          <a:pt x="21" y="5"/>
                        </a:cubicBezTo>
                        <a:cubicBezTo>
                          <a:pt x="21" y="5"/>
                          <a:pt x="21" y="5"/>
                          <a:pt x="21" y="5"/>
                        </a:cubicBezTo>
                        <a:cubicBezTo>
                          <a:pt x="21" y="5"/>
                          <a:pt x="21" y="5"/>
                          <a:pt x="21" y="5"/>
                        </a:cubicBezTo>
                        <a:cubicBezTo>
                          <a:pt x="21" y="5"/>
                          <a:pt x="20" y="4"/>
                          <a:pt x="18" y="3"/>
                        </a:cubicBezTo>
                        <a:cubicBezTo>
                          <a:pt x="17" y="3"/>
                          <a:pt x="17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4"/>
                          <a:pt x="16" y="7"/>
                          <a:pt x="14" y="10"/>
                        </a:cubicBezTo>
                        <a:cubicBezTo>
                          <a:pt x="14" y="8"/>
                          <a:pt x="13" y="6"/>
                          <a:pt x="13" y="6"/>
                        </a:cubicBezTo>
                        <a:cubicBezTo>
                          <a:pt x="14" y="4"/>
                          <a:pt x="14" y="4"/>
                          <a:pt x="14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2" y="6"/>
                          <a:pt x="12" y="6"/>
                          <a:pt x="12" y="6"/>
                        </a:cubicBezTo>
                        <a:cubicBezTo>
                          <a:pt x="12" y="6"/>
                          <a:pt x="12" y="8"/>
                          <a:pt x="11" y="10"/>
                        </a:cubicBezTo>
                        <a:cubicBezTo>
                          <a:pt x="10" y="7"/>
                          <a:pt x="9" y="4"/>
                          <a:pt x="9" y="3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9" y="3"/>
                          <a:pt x="8" y="3"/>
                          <a:pt x="8" y="3"/>
                        </a:cubicBezTo>
                        <a:cubicBezTo>
                          <a:pt x="7" y="4"/>
                          <a:pt x="5" y="5"/>
                          <a:pt x="3" y="5"/>
                        </a:cubicBezTo>
                        <a:cubicBezTo>
                          <a:pt x="3" y="6"/>
                          <a:pt x="1" y="9"/>
                          <a:pt x="0" y="17"/>
                        </a:cubicBezTo>
                        <a:cubicBezTo>
                          <a:pt x="0" y="20"/>
                          <a:pt x="1" y="25"/>
                          <a:pt x="1" y="25"/>
                        </a:cubicBezTo>
                        <a:cubicBezTo>
                          <a:pt x="1" y="27"/>
                          <a:pt x="1" y="28"/>
                          <a:pt x="3" y="28"/>
                        </a:cubicBezTo>
                        <a:cubicBezTo>
                          <a:pt x="4" y="28"/>
                          <a:pt x="5" y="27"/>
                          <a:pt x="5" y="26"/>
                        </a:cubicBezTo>
                        <a:cubicBezTo>
                          <a:pt x="5" y="26"/>
                          <a:pt x="4" y="21"/>
                          <a:pt x="5" y="18"/>
                        </a:cubicBezTo>
                        <a:cubicBezTo>
                          <a:pt x="5" y="15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24"/>
                          <a:pt x="6" y="24"/>
                          <a:pt x="6" y="24"/>
                        </a:cubicBezTo>
                        <a:cubicBezTo>
                          <a:pt x="6" y="25"/>
                          <a:pt x="6" y="25"/>
                          <a:pt x="6" y="26"/>
                        </a:cubicBezTo>
                        <a:cubicBezTo>
                          <a:pt x="6" y="48"/>
                          <a:pt x="6" y="48"/>
                          <a:pt x="6" y="48"/>
                        </a:cubicBezTo>
                        <a:cubicBezTo>
                          <a:pt x="6" y="49"/>
                          <a:pt x="7" y="51"/>
                          <a:pt x="9" y="51"/>
                        </a:cubicBezTo>
                        <a:cubicBezTo>
                          <a:pt x="9" y="51"/>
                          <a:pt x="9" y="51"/>
                          <a:pt x="9" y="51"/>
                        </a:cubicBezTo>
                        <a:cubicBezTo>
                          <a:pt x="9" y="51"/>
                          <a:pt x="9" y="51"/>
                          <a:pt x="9" y="51"/>
                        </a:cubicBezTo>
                        <a:cubicBezTo>
                          <a:pt x="11" y="51"/>
                          <a:pt x="12" y="49"/>
                          <a:pt x="12" y="48"/>
                        </a:cubicBezTo>
                        <a:cubicBezTo>
                          <a:pt x="12" y="28"/>
                          <a:pt x="12" y="28"/>
                          <a:pt x="12" y="28"/>
                        </a:cubicBezTo>
                        <a:cubicBezTo>
                          <a:pt x="13" y="28"/>
                          <a:pt x="13" y="28"/>
                          <a:pt x="13" y="28"/>
                        </a:cubicBezTo>
                        <a:cubicBezTo>
                          <a:pt x="13" y="48"/>
                          <a:pt x="13" y="48"/>
                          <a:pt x="13" y="48"/>
                        </a:cubicBezTo>
                        <a:cubicBezTo>
                          <a:pt x="13" y="49"/>
                          <a:pt x="15" y="51"/>
                          <a:pt x="16" y="51"/>
                        </a:cubicBezTo>
                        <a:cubicBezTo>
                          <a:pt x="16" y="51"/>
                          <a:pt x="16" y="51"/>
                          <a:pt x="16" y="51"/>
                        </a:cubicBezTo>
                        <a:cubicBezTo>
                          <a:pt x="16" y="51"/>
                          <a:pt x="16" y="51"/>
                          <a:pt x="16" y="51"/>
                        </a:cubicBezTo>
                        <a:cubicBezTo>
                          <a:pt x="18" y="51"/>
                          <a:pt x="19" y="49"/>
                          <a:pt x="19" y="48"/>
                        </a:cubicBezTo>
                        <a:cubicBezTo>
                          <a:pt x="19" y="26"/>
                          <a:pt x="19" y="26"/>
                          <a:pt x="19" y="26"/>
                        </a:cubicBezTo>
                        <a:cubicBezTo>
                          <a:pt x="19" y="25"/>
                          <a:pt x="20" y="25"/>
                          <a:pt x="20" y="24"/>
                        </a:cubicBezTo>
                        <a:cubicBezTo>
                          <a:pt x="20" y="10"/>
                          <a:pt x="20" y="10"/>
                          <a:pt x="20" y="10"/>
                        </a:cubicBezTo>
                        <a:cubicBezTo>
                          <a:pt x="20" y="10"/>
                          <a:pt x="20" y="10"/>
                          <a:pt x="20" y="10"/>
                        </a:cubicBezTo>
                        <a:cubicBezTo>
                          <a:pt x="20" y="10"/>
                          <a:pt x="20" y="10"/>
                          <a:pt x="20" y="10"/>
                        </a:cubicBezTo>
                        <a:cubicBezTo>
                          <a:pt x="20" y="11"/>
                          <a:pt x="20" y="11"/>
                          <a:pt x="21" y="12"/>
                        </a:cubicBezTo>
                        <a:cubicBezTo>
                          <a:pt x="22" y="13"/>
                          <a:pt x="22" y="14"/>
                          <a:pt x="23" y="14"/>
                        </a:cubicBezTo>
                        <a:cubicBezTo>
                          <a:pt x="24" y="15"/>
                          <a:pt x="24" y="15"/>
                          <a:pt x="24" y="1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Freeform: Shape 130"/>
                  <p:cNvSpPr/>
                  <p:nvPr/>
                </p:nvSpPr>
                <p:spPr bwMode="auto">
                  <a:xfrm>
                    <a:off x="4598988" y="2112963"/>
                    <a:ext cx="101600" cy="50800"/>
                  </a:xfrm>
                  <a:custGeom>
                    <a:cxnLst>
                      <a:cxn ang="0">
                        <a:pos x="0" y="1"/>
                      </a:cxn>
                      <a:cxn ang="0">
                        <a:pos x="2" y="2"/>
                      </a:cxn>
                      <a:cxn ang="0">
                        <a:pos x="4" y="2"/>
                      </a:cxn>
                      <a:cxn ang="0">
                        <a:pos x="1" y="14"/>
                      </a:cxn>
                      <a:cxn ang="0">
                        <a:pos x="2" y="16"/>
                      </a:cxn>
                      <a:cxn ang="0">
                        <a:pos x="2" y="16"/>
                      </a:cxn>
                      <a:cxn ang="0">
                        <a:pos x="5" y="14"/>
                      </a:cxn>
                      <a:cxn ang="0">
                        <a:pos x="7" y="2"/>
                      </a:cxn>
                      <a:cxn ang="0">
                        <a:pos x="15" y="2"/>
                      </a:cxn>
                      <a:cxn ang="0">
                        <a:pos x="15" y="8"/>
                      </a:cxn>
                      <a:cxn ang="0">
                        <a:pos x="17" y="10"/>
                      </a:cxn>
                      <a:cxn ang="0">
                        <a:pos x="17" y="10"/>
                      </a:cxn>
                      <a:cxn ang="0">
                        <a:pos x="19" y="8"/>
                      </a:cxn>
                      <a:cxn ang="0">
                        <a:pos x="19" y="2"/>
                      </a:cxn>
                      <a:cxn ang="0">
                        <a:pos x="26" y="2"/>
                      </a:cxn>
                      <a:cxn ang="0">
                        <a:pos x="29" y="14"/>
                      </a:cxn>
                      <a:cxn ang="0">
                        <a:pos x="31" y="16"/>
                      </a:cxn>
                      <a:cxn ang="0">
                        <a:pos x="32" y="16"/>
                      </a:cxn>
                      <a:cxn ang="0">
                        <a:pos x="33" y="14"/>
                      </a:cxn>
                      <a:cxn ang="0">
                        <a:pos x="30" y="2"/>
                      </a:cxn>
                      <a:cxn ang="0">
                        <a:pos x="32" y="2"/>
                      </a:cxn>
                      <a:cxn ang="0">
                        <a:pos x="33" y="1"/>
                      </a:cxn>
                      <a:cxn ang="0">
                        <a:pos x="33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33" h="16">
                        <a:moveTo>
                          <a:pt x="0" y="1"/>
                        </a:moveTo>
                        <a:cubicBezTo>
                          <a:pt x="0" y="1"/>
                          <a:pt x="1" y="2"/>
                          <a:pt x="2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4"/>
                          <a:pt x="1" y="15"/>
                          <a:pt x="2" y="16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3" y="16"/>
                          <a:pt x="4" y="15"/>
                          <a:pt x="5" y="14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8"/>
                          <a:pt x="15" y="8"/>
                          <a:pt x="15" y="8"/>
                        </a:cubicBezTo>
                        <a:cubicBezTo>
                          <a:pt x="15" y="9"/>
                          <a:pt x="16" y="10"/>
                          <a:pt x="17" y="10"/>
                        </a:cubicBezTo>
                        <a:cubicBezTo>
                          <a:pt x="17" y="10"/>
                          <a:pt x="17" y="10"/>
                          <a:pt x="17" y="10"/>
                        </a:cubicBezTo>
                        <a:cubicBezTo>
                          <a:pt x="18" y="10"/>
                          <a:pt x="19" y="9"/>
                          <a:pt x="19" y="8"/>
                        </a:cubicBezTo>
                        <a:cubicBezTo>
                          <a:pt x="19" y="2"/>
                          <a:pt x="19" y="2"/>
                          <a:pt x="19" y="2"/>
                        </a:cubicBezTo>
                        <a:cubicBezTo>
                          <a:pt x="26" y="2"/>
                          <a:pt x="26" y="2"/>
                          <a:pt x="26" y="2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29" y="15"/>
                          <a:pt x="30" y="16"/>
                          <a:pt x="31" y="16"/>
                        </a:cubicBezTo>
                        <a:cubicBezTo>
                          <a:pt x="32" y="16"/>
                          <a:pt x="32" y="16"/>
                          <a:pt x="32" y="16"/>
                        </a:cubicBezTo>
                        <a:cubicBezTo>
                          <a:pt x="32" y="15"/>
                          <a:pt x="33" y="14"/>
                          <a:pt x="33" y="14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2" y="2"/>
                          <a:pt x="32" y="2"/>
                          <a:pt x="32" y="2"/>
                        </a:cubicBezTo>
                        <a:cubicBezTo>
                          <a:pt x="33" y="2"/>
                          <a:pt x="33" y="1"/>
                          <a:pt x="33" y="1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Freeform: Shape 131"/>
                  <p:cNvSpPr/>
                  <p:nvPr/>
                </p:nvSpPr>
                <p:spPr bwMode="auto">
                  <a:xfrm>
                    <a:off x="4564063" y="1965325"/>
                    <a:ext cx="169863" cy="144463"/>
                  </a:xfrm>
                  <a:custGeom>
                    <a:cxnLst>
                      <a:cxn ang="0">
                        <a:pos x="52" y="6"/>
                      </a:cxn>
                      <a:cxn ang="0">
                        <a:pos x="30" y="6"/>
                      </a:cxn>
                      <a:cxn ang="0">
                        <a:pos x="30" y="2"/>
                      </a:cxn>
                      <a:cxn ang="0">
                        <a:pos x="28" y="0"/>
                      </a:cxn>
                      <a:cxn ang="0">
                        <a:pos x="28" y="0"/>
                      </a:cxn>
                      <a:cxn ang="0">
                        <a:pos x="26" y="2"/>
                      </a:cxn>
                      <a:cxn ang="0">
                        <a:pos x="26" y="6"/>
                      </a:cxn>
                      <a:cxn ang="0">
                        <a:pos x="4" y="6"/>
                      </a:cxn>
                      <a:cxn ang="0">
                        <a:pos x="0" y="10"/>
                      </a:cxn>
                      <a:cxn ang="0">
                        <a:pos x="0" y="19"/>
                      </a:cxn>
                      <a:cxn ang="0">
                        <a:pos x="3" y="22"/>
                      </a:cxn>
                      <a:cxn ang="0">
                        <a:pos x="3" y="10"/>
                      </a:cxn>
                      <a:cxn ang="0">
                        <a:pos x="3" y="9"/>
                      </a:cxn>
                      <a:cxn ang="0">
                        <a:pos x="4" y="8"/>
                      </a:cxn>
                      <a:cxn ang="0">
                        <a:pos x="26" y="8"/>
                      </a:cxn>
                      <a:cxn ang="0">
                        <a:pos x="30" y="8"/>
                      </a:cxn>
                      <a:cxn ang="0">
                        <a:pos x="52" y="8"/>
                      </a:cxn>
                      <a:cxn ang="0">
                        <a:pos x="53" y="9"/>
                      </a:cxn>
                      <a:cxn ang="0">
                        <a:pos x="53" y="10"/>
                      </a:cxn>
                      <a:cxn ang="0">
                        <a:pos x="53" y="44"/>
                      </a:cxn>
                      <a:cxn ang="0">
                        <a:pos x="53" y="45"/>
                      </a:cxn>
                      <a:cxn ang="0">
                        <a:pos x="52" y="45"/>
                      </a:cxn>
                      <a:cxn ang="0">
                        <a:pos x="4" y="45"/>
                      </a:cxn>
                      <a:cxn ang="0">
                        <a:pos x="3" y="45"/>
                      </a:cxn>
                      <a:cxn ang="0">
                        <a:pos x="3" y="44"/>
                      </a:cxn>
                      <a:cxn ang="0">
                        <a:pos x="3" y="30"/>
                      </a:cxn>
                      <a:cxn ang="0">
                        <a:pos x="2" y="30"/>
                      </a:cxn>
                      <a:cxn ang="0">
                        <a:pos x="2" y="30"/>
                      </a:cxn>
                      <a:cxn ang="0">
                        <a:pos x="1" y="30"/>
                      </a:cxn>
                      <a:cxn ang="0">
                        <a:pos x="1" y="29"/>
                      </a:cxn>
                      <a:cxn ang="0">
                        <a:pos x="0" y="29"/>
                      </a:cxn>
                      <a:cxn ang="0">
                        <a:pos x="0" y="44"/>
                      </a:cxn>
                      <a:cxn ang="0">
                        <a:pos x="4" y="47"/>
                      </a:cxn>
                      <a:cxn ang="0">
                        <a:pos x="52" y="47"/>
                      </a:cxn>
                      <a:cxn ang="0">
                        <a:pos x="55" y="44"/>
                      </a:cxn>
                      <a:cxn ang="0">
                        <a:pos x="55" y="10"/>
                      </a:cxn>
                      <a:cxn ang="0">
                        <a:pos x="52" y="6"/>
                      </a:cxn>
                    </a:cxnLst>
                    <a:rect l="0" t="0" r="r" b="b"/>
                    <a:pathLst>
                      <a:path w="55" h="47">
                        <a:moveTo>
                          <a:pt x="52" y="6"/>
                        </a:moveTo>
                        <a:cubicBezTo>
                          <a:pt x="30" y="6"/>
                          <a:pt x="30" y="6"/>
                          <a:pt x="30" y="6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1"/>
                          <a:pt x="29" y="0"/>
                          <a:pt x="28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7" y="0"/>
                          <a:pt x="26" y="1"/>
                          <a:pt x="26" y="2"/>
                        </a:cubicBezTo>
                        <a:cubicBezTo>
                          <a:pt x="26" y="6"/>
                          <a:pt x="26" y="6"/>
                          <a:pt x="26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2" y="6"/>
                          <a:pt x="0" y="8"/>
                          <a:pt x="0" y="10"/>
                        </a:cubicBezTo>
                        <a:cubicBezTo>
                          <a:pt x="0" y="19"/>
                          <a:pt x="0" y="19"/>
                          <a:pt x="0" y="19"/>
                        </a:cubicBezTo>
                        <a:cubicBezTo>
                          <a:pt x="1" y="20"/>
                          <a:pt x="2" y="21"/>
                          <a:pt x="3" y="22"/>
                        </a:cubicBezTo>
                        <a:cubicBezTo>
                          <a:pt x="3" y="10"/>
                          <a:pt x="3" y="10"/>
                          <a:pt x="3" y="10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4" y="8"/>
                          <a:pt x="4" y="8"/>
                        </a:cubicBezTo>
                        <a:cubicBezTo>
                          <a:pt x="26" y="8"/>
                          <a:pt x="26" y="8"/>
                          <a:pt x="26" y="8"/>
                        </a:cubicBezTo>
                        <a:cubicBezTo>
                          <a:pt x="30" y="8"/>
                          <a:pt x="30" y="8"/>
                          <a:pt x="30" y="8"/>
                        </a:cubicBezTo>
                        <a:cubicBezTo>
                          <a:pt x="52" y="8"/>
                          <a:pt x="52" y="8"/>
                          <a:pt x="52" y="8"/>
                        </a:cubicBezTo>
                        <a:cubicBezTo>
                          <a:pt x="52" y="8"/>
                          <a:pt x="52" y="8"/>
                          <a:pt x="53" y="9"/>
                        </a:cubicBezTo>
                        <a:cubicBezTo>
                          <a:pt x="53" y="9"/>
                          <a:pt x="53" y="9"/>
                          <a:pt x="53" y="10"/>
                        </a:cubicBezTo>
                        <a:cubicBezTo>
                          <a:pt x="53" y="44"/>
                          <a:pt x="53" y="44"/>
                          <a:pt x="53" y="44"/>
                        </a:cubicBezTo>
                        <a:cubicBezTo>
                          <a:pt x="53" y="44"/>
                          <a:pt x="53" y="45"/>
                          <a:pt x="53" y="45"/>
                        </a:cubicBezTo>
                        <a:cubicBezTo>
                          <a:pt x="52" y="45"/>
                          <a:pt x="52" y="45"/>
                          <a:pt x="52" y="45"/>
                        </a:cubicBezTo>
                        <a:cubicBezTo>
                          <a:pt x="4" y="45"/>
                          <a:pt x="4" y="45"/>
                          <a:pt x="4" y="45"/>
                        </a:cubicBezTo>
                        <a:cubicBezTo>
                          <a:pt x="4" y="45"/>
                          <a:pt x="3" y="45"/>
                          <a:pt x="3" y="45"/>
                        </a:cubicBezTo>
                        <a:cubicBezTo>
                          <a:pt x="3" y="45"/>
                          <a:pt x="3" y="44"/>
                          <a:pt x="3" y="44"/>
                        </a:cubicBez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1" y="30"/>
                          <a:pt x="1" y="30"/>
                          <a:pt x="1" y="30"/>
                        </a:cubicBezTo>
                        <a:cubicBezTo>
                          <a:pt x="1" y="29"/>
                          <a:pt x="1" y="29"/>
                          <a:pt x="1" y="29"/>
                        </a:cubicBezTo>
                        <a:cubicBezTo>
                          <a:pt x="0" y="29"/>
                          <a:pt x="0" y="29"/>
                          <a:pt x="0" y="29"/>
                        </a:cubicBezTo>
                        <a:cubicBezTo>
                          <a:pt x="0" y="44"/>
                          <a:pt x="0" y="44"/>
                          <a:pt x="0" y="44"/>
                        </a:cubicBezTo>
                        <a:cubicBezTo>
                          <a:pt x="0" y="46"/>
                          <a:pt x="2" y="47"/>
                          <a:pt x="4" y="47"/>
                        </a:cubicBezTo>
                        <a:cubicBezTo>
                          <a:pt x="52" y="47"/>
                          <a:pt x="52" y="47"/>
                          <a:pt x="52" y="47"/>
                        </a:cubicBezTo>
                        <a:cubicBezTo>
                          <a:pt x="54" y="47"/>
                          <a:pt x="55" y="46"/>
                          <a:pt x="55" y="44"/>
                        </a:cubicBezTo>
                        <a:cubicBezTo>
                          <a:pt x="55" y="10"/>
                          <a:pt x="55" y="10"/>
                          <a:pt x="55" y="10"/>
                        </a:cubicBezTo>
                        <a:cubicBezTo>
                          <a:pt x="55" y="8"/>
                          <a:pt x="54" y="6"/>
                          <a:pt x="52" y="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2" name="Group 132"/>
                <p:cNvGrpSpPr/>
                <p:nvPr/>
              </p:nvGrpSpPr>
              <p:grpSpPr>
                <a:xfrm>
                  <a:off x="7000115" y="2858055"/>
                  <a:ext cx="232749" cy="251509"/>
                  <a:chOff x="5099050" y="2320925"/>
                  <a:chExt cx="196850" cy="212725"/>
                </a:xfrm>
                <a:solidFill>
                  <a:schemeClr val="accent4"/>
                </a:solidFill>
              </p:grpSpPr>
              <p:sp>
                <p:nvSpPr>
                  <p:cNvPr id="40" name="Freeform: Shape 133"/>
                  <p:cNvSpPr/>
                  <p:nvPr/>
                </p:nvSpPr>
                <p:spPr bwMode="auto">
                  <a:xfrm>
                    <a:off x="5099050" y="2503488"/>
                    <a:ext cx="15875" cy="14288"/>
                  </a:xfrm>
                  <a:custGeom>
                    <a:cxnLst>
                      <a:cxn ang="0">
                        <a:pos x="3" y="5"/>
                      </a:cxn>
                      <a:cxn ang="0">
                        <a:pos x="5" y="5"/>
                      </a:cxn>
                      <a:cxn ang="0">
                        <a:pos x="1" y="0"/>
                      </a:cxn>
                      <a:cxn ang="0">
                        <a:pos x="0" y="3"/>
                      </a:cxn>
                      <a:cxn ang="0">
                        <a:pos x="1" y="5"/>
                      </a:cxn>
                      <a:cxn ang="0">
                        <a:pos x="3" y="5"/>
                      </a:cxn>
                    </a:cxnLst>
                    <a:rect l="0" t="0" r="r" b="b"/>
                    <a:pathLst>
                      <a:path w="5" h="5">
                        <a:moveTo>
                          <a:pt x="3" y="5"/>
                        </a:move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1" y="5"/>
                        </a:cubicBezTo>
                        <a:cubicBezTo>
                          <a:pt x="1" y="5"/>
                          <a:pt x="2" y="5"/>
                          <a:pt x="3" y="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Freeform: Shape 134"/>
                  <p:cNvSpPr/>
                  <p:nvPr/>
                </p:nvSpPr>
                <p:spPr bwMode="auto">
                  <a:xfrm>
                    <a:off x="5129213" y="2379663"/>
                    <a:ext cx="111125" cy="111125"/>
                  </a:xfrm>
                  <a:custGeom>
                    <a:cxnLst>
                      <a:cxn ang="0">
                        <a:pos x="32" y="0"/>
                      </a:cxn>
                      <a:cxn ang="0">
                        <a:pos x="1" y="30"/>
                      </a:cxn>
                      <a:cxn ang="0">
                        <a:pos x="1" y="31"/>
                      </a:cxn>
                      <a:cxn ang="0">
                        <a:pos x="1" y="35"/>
                      </a:cxn>
                      <a:cxn ang="0">
                        <a:pos x="1" y="35"/>
                      </a:cxn>
                      <a:cxn ang="0">
                        <a:pos x="5" y="35"/>
                      </a:cxn>
                      <a:cxn ang="0">
                        <a:pos x="5" y="35"/>
                      </a:cxn>
                      <a:cxn ang="0">
                        <a:pos x="36" y="4"/>
                      </a:cxn>
                      <a:cxn ang="0">
                        <a:pos x="32" y="0"/>
                      </a:cxn>
                    </a:cxnLst>
                    <a:rect l="0" t="0" r="r" b="b"/>
                    <a:pathLst>
                      <a:path w="36" h="36">
                        <a:moveTo>
                          <a:pt x="32" y="0"/>
                        </a:moveTo>
                        <a:cubicBezTo>
                          <a:pt x="1" y="30"/>
                          <a:pt x="1" y="30"/>
                          <a:pt x="1" y="30"/>
                        </a:cubicBezTo>
                        <a:cubicBezTo>
                          <a:pt x="1" y="31"/>
                          <a:pt x="1" y="31"/>
                          <a:pt x="1" y="31"/>
                        </a:cubicBezTo>
                        <a:cubicBezTo>
                          <a:pt x="0" y="32"/>
                          <a:pt x="0" y="34"/>
                          <a:pt x="1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2" y="36"/>
                          <a:pt x="4" y="36"/>
                          <a:pt x="5" y="35"/>
                        </a:cubicBezTo>
                        <a:cubicBezTo>
                          <a:pt x="5" y="35"/>
                          <a:pt x="5" y="35"/>
                          <a:pt x="5" y="35"/>
                        </a:cubicBezTo>
                        <a:cubicBezTo>
                          <a:pt x="36" y="4"/>
                          <a:pt x="36" y="4"/>
                          <a:pt x="36" y="4"/>
                        </a:cubicBezTo>
                        <a:lnTo>
                          <a:pt x="32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Freeform: Shape 135"/>
                  <p:cNvSpPr/>
                  <p:nvPr/>
                </p:nvSpPr>
                <p:spPr bwMode="auto">
                  <a:xfrm>
                    <a:off x="5111750" y="2360613"/>
                    <a:ext cx="111125" cy="111125"/>
                  </a:xfrm>
                  <a:custGeom>
                    <a:cxnLst>
                      <a:cxn ang="0">
                        <a:pos x="1" y="35"/>
                      </a:cxn>
                      <a:cxn ang="0">
                        <a:pos x="5" y="35"/>
                      </a:cxn>
                      <a:cxn ang="0">
                        <a:pos x="5" y="35"/>
                      </a:cxn>
                      <a:cxn ang="0">
                        <a:pos x="36" y="4"/>
                      </a:cxn>
                      <a:cxn ang="0">
                        <a:pos x="32" y="0"/>
                      </a:cxn>
                      <a:cxn ang="0">
                        <a:pos x="0" y="31"/>
                      </a:cxn>
                      <a:cxn ang="0">
                        <a:pos x="1" y="35"/>
                      </a:cxn>
                    </a:cxnLst>
                    <a:rect l="0" t="0" r="r" b="b"/>
                    <a:pathLst>
                      <a:path w="36" h="36">
                        <a:moveTo>
                          <a:pt x="1" y="35"/>
                        </a:moveTo>
                        <a:cubicBezTo>
                          <a:pt x="2" y="36"/>
                          <a:pt x="4" y="36"/>
                          <a:pt x="5" y="35"/>
                        </a:cubicBezTo>
                        <a:cubicBezTo>
                          <a:pt x="5" y="35"/>
                          <a:pt x="5" y="35"/>
                          <a:pt x="5" y="35"/>
                        </a:cubicBezTo>
                        <a:cubicBezTo>
                          <a:pt x="36" y="4"/>
                          <a:pt x="36" y="4"/>
                          <a:pt x="36" y="4"/>
                        </a:cubicBezTo>
                        <a:cubicBezTo>
                          <a:pt x="32" y="0"/>
                          <a:pt x="32" y="0"/>
                          <a:pt x="32" y="0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33"/>
                          <a:pt x="0" y="34"/>
                          <a:pt x="1" y="3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Freeform: Shape 136"/>
                  <p:cNvSpPr/>
                  <p:nvPr/>
                </p:nvSpPr>
                <p:spPr bwMode="auto">
                  <a:xfrm>
                    <a:off x="5102225" y="2468563"/>
                    <a:ext cx="49213" cy="49213"/>
                  </a:xfrm>
                  <a:custGeom>
                    <a:cxnLst>
                      <a:cxn ang="0">
                        <a:pos x="16" y="14"/>
                      </a:cxn>
                      <a:cxn ang="0">
                        <a:pos x="16" y="14"/>
                      </a:cxn>
                      <a:cxn ang="0">
                        <a:pos x="14" y="13"/>
                      </a:cxn>
                      <a:cxn ang="0">
                        <a:pos x="14" y="13"/>
                      </a:cxn>
                      <a:cxn ang="0">
                        <a:pos x="13" y="9"/>
                      </a:cxn>
                      <a:cxn ang="0">
                        <a:pos x="8" y="7"/>
                      </a:cxn>
                      <a:cxn ang="0">
                        <a:pos x="8" y="7"/>
                      </a:cxn>
                      <a:cxn ang="0">
                        <a:pos x="7" y="3"/>
                      </a:cxn>
                      <a:cxn ang="0">
                        <a:pos x="2" y="1"/>
                      </a:cxn>
                      <a:cxn ang="0">
                        <a:pos x="2" y="1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0" y="9"/>
                      </a:cxn>
                      <a:cxn ang="0">
                        <a:pos x="7" y="16"/>
                      </a:cxn>
                      <a:cxn ang="0">
                        <a:pos x="16" y="14"/>
                      </a:cxn>
                    </a:cxnLst>
                    <a:rect l="0" t="0" r="r" b="b"/>
                    <a:pathLst>
                      <a:path w="16" h="16">
                        <a:moveTo>
                          <a:pt x="16" y="14"/>
                        </a:move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5" y="14"/>
                          <a:pt x="15" y="14"/>
                          <a:pt x="14" y="13"/>
                        </a:cubicBezTo>
                        <a:cubicBezTo>
                          <a:pt x="14" y="13"/>
                          <a:pt x="14" y="13"/>
                          <a:pt x="14" y="13"/>
                        </a:cubicBezTo>
                        <a:cubicBezTo>
                          <a:pt x="13" y="12"/>
                          <a:pt x="13" y="10"/>
                          <a:pt x="13" y="9"/>
                        </a:cubicBezTo>
                        <a:cubicBezTo>
                          <a:pt x="11" y="9"/>
                          <a:pt x="10" y="8"/>
                          <a:pt x="8" y="7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7" y="6"/>
                          <a:pt x="7" y="4"/>
                          <a:pt x="7" y="3"/>
                        </a:cubicBezTo>
                        <a:cubicBezTo>
                          <a:pt x="5" y="3"/>
                          <a:pt x="4" y="3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7" y="16"/>
                          <a:pt x="7" y="16"/>
                          <a:pt x="7" y="16"/>
                        </a:cubicBezTo>
                        <a:lnTo>
                          <a:pt x="16" y="14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Freeform: Shape 137"/>
                  <p:cNvSpPr/>
                  <p:nvPr/>
                </p:nvSpPr>
                <p:spPr bwMode="auto">
                  <a:xfrm>
                    <a:off x="5148263" y="2393950"/>
                    <a:ext cx="111125" cy="114300"/>
                  </a:xfrm>
                  <a:custGeom>
                    <a:cxnLst>
                      <a:cxn ang="0">
                        <a:pos x="1" y="36"/>
                      </a:cxn>
                      <a:cxn ang="0">
                        <a:pos x="4" y="36"/>
                      </a:cxn>
                      <a:cxn ang="0">
                        <a:pos x="36" y="5"/>
                      </a:cxn>
                      <a:cxn ang="0">
                        <a:pos x="32" y="0"/>
                      </a:cxn>
                      <a:cxn ang="0">
                        <a:pos x="1" y="31"/>
                      </a:cxn>
                      <a:cxn ang="0">
                        <a:pos x="1" y="31"/>
                      </a:cxn>
                      <a:cxn ang="0">
                        <a:pos x="1" y="36"/>
                      </a:cxn>
                    </a:cxnLst>
                    <a:rect l="0" t="0" r="r" b="b"/>
                    <a:pathLst>
                      <a:path w="36" h="37">
                        <a:moveTo>
                          <a:pt x="1" y="36"/>
                        </a:moveTo>
                        <a:cubicBezTo>
                          <a:pt x="2" y="37"/>
                          <a:pt x="3" y="37"/>
                          <a:pt x="4" y="36"/>
                        </a:cubicBezTo>
                        <a:cubicBezTo>
                          <a:pt x="36" y="5"/>
                          <a:pt x="36" y="5"/>
                          <a:pt x="36" y="5"/>
                        </a:cubicBezTo>
                        <a:cubicBezTo>
                          <a:pt x="32" y="0"/>
                          <a:pt x="32" y="0"/>
                          <a:pt x="32" y="0"/>
                        </a:cubicBezTo>
                        <a:cubicBezTo>
                          <a:pt x="1" y="31"/>
                          <a:pt x="1" y="31"/>
                          <a:pt x="1" y="31"/>
                        </a:cubicBezTo>
                        <a:cubicBezTo>
                          <a:pt x="1" y="31"/>
                          <a:pt x="1" y="31"/>
                          <a:pt x="1" y="31"/>
                        </a:cubicBezTo>
                        <a:cubicBezTo>
                          <a:pt x="0" y="33"/>
                          <a:pt x="0" y="34"/>
                          <a:pt x="1" y="3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Freeform: Shape 138"/>
                  <p:cNvSpPr/>
                  <p:nvPr/>
                </p:nvSpPr>
                <p:spPr bwMode="auto">
                  <a:xfrm>
                    <a:off x="5232400" y="2320925"/>
                    <a:ext cx="63500" cy="68263"/>
                  </a:xfrm>
                  <a:custGeom>
                    <a:cxnLst>
                      <a:cxn ang="0">
                        <a:pos x="20" y="12"/>
                      </a:cxn>
                      <a:cxn ang="0">
                        <a:pos x="10" y="2"/>
                      </a:cxn>
                      <a:cxn ang="0">
                        <a:pos x="4" y="2"/>
                      </a:cxn>
                      <a:cxn ang="0">
                        <a:pos x="0" y="6"/>
                      </a:cxn>
                      <a:cxn ang="0">
                        <a:pos x="16" y="22"/>
                      </a:cxn>
                      <a:cxn ang="0">
                        <a:pos x="20" y="18"/>
                      </a:cxn>
                      <a:cxn ang="0">
                        <a:pos x="20" y="12"/>
                      </a:cxn>
                    </a:cxnLst>
                    <a:rect l="0" t="0" r="r" b="b"/>
                    <a:pathLst>
                      <a:path w="21" h="22">
                        <a:moveTo>
                          <a:pt x="20" y="12"/>
                        </a:move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8" y="0"/>
                          <a:pt x="5" y="0"/>
                          <a:pt x="4" y="2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6" y="22"/>
                          <a:pt x="16" y="22"/>
                          <a:pt x="16" y="22"/>
                        </a:cubicBezTo>
                        <a:cubicBezTo>
                          <a:pt x="20" y="18"/>
                          <a:pt x="20" y="18"/>
                          <a:pt x="20" y="18"/>
                        </a:cubicBezTo>
                        <a:cubicBezTo>
                          <a:pt x="21" y="16"/>
                          <a:pt x="21" y="14"/>
                          <a:pt x="20" y="1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Freeform: Shape 139"/>
                  <p:cNvSpPr/>
                  <p:nvPr/>
                </p:nvSpPr>
                <p:spPr bwMode="auto">
                  <a:xfrm>
                    <a:off x="5213350" y="2341563"/>
                    <a:ext cx="61913" cy="61913"/>
                  </a:xfrm>
                  <a:custGeom>
                    <a:cxnLst>
                      <a:cxn ang="0">
                        <a:pos x="39" y="32"/>
                      </a:cxn>
                      <a:cxn ang="0">
                        <a:pos x="8" y="0"/>
                      </a:cxn>
                      <a:cxn ang="0">
                        <a:pos x="0" y="8"/>
                      </a:cxn>
                      <a:cxn ang="0">
                        <a:pos x="31" y="39"/>
                      </a:cxn>
                      <a:cxn ang="0">
                        <a:pos x="39" y="32"/>
                      </a:cxn>
                    </a:cxnLst>
                    <a:rect l="0" t="0" r="r" b="b"/>
                    <a:pathLst>
                      <a:path w="39" h="39">
                        <a:moveTo>
                          <a:pt x="39" y="32"/>
                        </a:moveTo>
                        <a:lnTo>
                          <a:pt x="8" y="0"/>
                        </a:lnTo>
                        <a:lnTo>
                          <a:pt x="0" y="8"/>
                        </a:lnTo>
                        <a:lnTo>
                          <a:pt x="31" y="39"/>
                        </a:lnTo>
                        <a:lnTo>
                          <a:pt x="39" y="32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Freeform: Shape 140"/>
                  <p:cNvSpPr/>
                  <p:nvPr/>
                </p:nvSpPr>
                <p:spPr bwMode="auto">
                  <a:xfrm>
                    <a:off x="5099050" y="2524125"/>
                    <a:ext cx="192088" cy="9525"/>
                  </a:xfrm>
                  <a:custGeom>
                    <a:cxnLst>
                      <a:cxn ang="0">
                        <a:pos x="61" y="0"/>
                      </a:cxn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3"/>
                      </a:cxn>
                      <a:cxn ang="0">
                        <a:pos x="61" y="3"/>
                      </a:cxn>
                      <a:cxn ang="0">
                        <a:pos x="62" y="2"/>
                      </a:cxn>
                      <a:cxn ang="0">
                        <a:pos x="61" y="0"/>
                      </a:cxn>
                    </a:cxnLst>
                    <a:rect l="0" t="0" r="r" b="b"/>
                    <a:pathLst>
                      <a:path w="62" h="3">
                        <a:moveTo>
                          <a:pt x="61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2"/>
                          <a:pt x="1" y="3"/>
                          <a:pt x="2" y="3"/>
                        </a:cubicBezTo>
                        <a:cubicBezTo>
                          <a:pt x="61" y="3"/>
                          <a:pt x="61" y="3"/>
                          <a:pt x="61" y="3"/>
                        </a:cubicBezTo>
                        <a:cubicBezTo>
                          <a:pt x="61" y="3"/>
                          <a:pt x="62" y="2"/>
                          <a:pt x="62" y="2"/>
                        </a:cubicBezTo>
                        <a:cubicBezTo>
                          <a:pt x="62" y="1"/>
                          <a:pt x="61" y="0"/>
                          <a:pt x="6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3" name="Group 141"/>
                <p:cNvGrpSpPr/>
                <p:nvPr/>
              </p:nvGrpSpPr>
              <p:grpSpPr>
                <a:xfrm>
                  <a:off x="5833438" y="5576876"/>
                  <a:ext cx="496719" cy="588428"/>
                  <a:chOff x="4381885" y="3588430"/>
                  <a:chExt cx="373882" cy="442912"/>
                </a:xfrm>
              </p:grpSpPr>
              <p:sp>
                <p:nvSpPr>
                  <p:cNvPr id="34" name="Freeform: Shape 142"/>
                  <p:cNvSpPr/>
                  <p:nvPr/>
                </p:nvSpPr>
                <p:spPr bwMode="auto">
                  <a:xfrm>
                    <a:off x="4580994" y="3640817"/>
                    <a:ext cx="160338" cy="384175"/>
                  </a:xfrm>
                  <a:custGeom>
                    <a:cxnLst>
                      <a:cxn ang="0">
                        <a:pos x="51" y="0"/>
                      </a:cxn>
                      <a:cxn ang="0">
                        <a:pos x="40" y="0"/>
                      </a:cxn>
                      <a:cxn ang="0">
                        <a:pos x="0" y="185"/>
                      </a:cxn>
                      <a:cxn ang="0">
                        <a:pos x="9" y="171"/>
                      </a:cxn>
                      <a:cxn ang="0">
                        <a:pos x="67" y="38"/>
                      </a:cxn>
                      <a:cxn ang="0">
                        <a:pos x="51" y="0"/>
                      </a:cxn>
                    </a:cxnLst>
                    <a:rect l="0" t="0" r="r" b="b"/>
                    <a:pathLst>
                      <a:path w="77" h="185">
                        <a:moveTo>
                          <a:pt x="51" y="0"/>
                        </a:move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0" y="185"/>
                          <a:pt x="0" y="185"/>
                          <a:pt x="0" y="185"/>
                        </a:cubicBezTo>
                        <a:cubicBezTo>
                          <a:pt x="3" y="182"/>
                          <a:pt x="7" y="178"/>
                          <a:pt x="9" y="171"/>
                        </a:cubicBezTo>
                        <a:cubicBezTo>
                          <a:pt x="67" y="38"/>
                          <a:pt x="67" y="38"/>
                          <a:pt x="67" y="38"/>
                        </a:cubicBezTo>
                        <a:cubicBezTo>
                          <a:pt x="77" y="17"/>
                          <a:pt x="69" y="0"/>
                          <a:pt x="5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Freeform: Shape 143"/>
                  <p:cNvSpPr/>
                  <p:nvPr/>
                </p:nvSpPr>
                <p:spPr bwMode="auto">
                  <a:xfrm>
                    <a:off x="4475163" y="3640817"/>
                    <a:ext cx="192088" cy="390525"/>
                  </a:xfrm>
                  <a:custGeom>
                    <a:cxnLst>
                      <a:cxn ang="0">
                        <a:pos x="0" y="0"/>
                      </a:cxn>
                      <a:cxn ang="0">
                        <a:pos x="38" y="185"/>
                      </a:cxn>
                      <a:cxn ang="0">
                        <a:pos x="52" y="185"/>
                      </a:cxn>
                      <a:cxn ang="0">
                        <a:pos x="92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92" h="188">
                        <a:moveTo>
                          <a:pt x="0" y="0"/>
                        </a:moveTo>
                        <a:cubicBezTo>
                          <a:pt x="38" y="185"/>
                          <a:pt x="38" y="185"/>
                          <a:pt x="38" y="185"/>
                        </a:cubicBezTo>
                        <a:cubicBezTo>
                          <a:pt x="43" y="188"/>
                          <a:pt x="47" y="188"/>
                          <a:pt x="52" y="185"/>
                        </a:cubicBezTo>
                        <a:cubicBezTo>
                          <a:pt x="92" y="0"/>
                          <a:pt x="92" y="0"/>
                          <a:pt x="92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Freeform: Shape 144"/>
                  <p:cNvSpPr/>
                  <p:nvPr/>
                </p:nvSpPr>
                <p:spPr bwMode="auto">
                  <a:xfrm>
                    <a:off x="4398142" y="3640817"/>
                    <a:ext cx="160338" cy="384175"/>
                  </a:xfrm>
                  <a:custGeom>
                    <a:cxnLst>
                      <a:cxn ang="0">
                        <a:pos x="26" y="0"/>
                      </a:cxn>
                      <a:cxn ang="0">
                        <a:pos x="9" y="38"/>
                      </a:cxn>
                      <a:cxn ang="0">
                        <a:pos x="67" y="171"/>
                      </a:cxn>
                      <a:cxn ang="0">
                        <a:pos x="77" y="185"/>
                      </a:cxn>
                      <a:cxn ang="0">
                        <a:pos x="39" y="0"/>
                      </a:cxn>
                      <a:cxn ang="0">
                        <a:pos x="26" y="0"/>
                      </a:cxn>
                    </a:cxnLst>
                    <a:rect l="0" t="0" r="r" b="b"/>
                    <a:pathLst>
                      <a:path w="77" h="185">
                        <a:moveTo>
                          <a:pt x="26" y="0"/>
                        </a:moveTo>
                        <a:cubicBezTo>
                          <a:pt x="8" y="0"/>
                          <a:pt x="0" y="17"/>
                          <a:pt x="9" y="38"/>
                        </a:cubicBezTo>
                        <a:cubicBezTo>
                          <a:pt x="67" y="171"/>
                          <a:pt x="67" y="171"/>
                          <a:pt x="67" y="171"/>
                        </a:cubicBezTo>
                        <a:cubicBezTo>
                          <a:pt x="70" y="178"/>
                          <a:pt x="74" y="182"/>
                          <a:pt x="77" y="185"/>
                        </a:cubicBezTo>
                        <a:cubicBezTo>
                          <a:pt x="39" y="0"/>
                          <a:pt x="39" y="0"/>
                          <a:pt x="39" y="0"/>
                        </a:cubicBezTo>
                        <a:lnTo>
                          <a:pt x="26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Freeform: Shape 145"/>
                  <p:cNvSpPr/>
                  <p:nvPr/>
                </p:nvSpPr>
                <p:spPr bwMode="auto">
                  <a:xfrm>
                    <a:off x="4381885" y="3618592"/>
                    <a:ext cx="149225" cy="258763"/>
                  </a:xfrm>
                  <a:custGeom>
                    <a:cxnLst>
                      <a:cxn ang="0">
                        <a:pos x="42" y="0"/>
                      </a:cxn>
                      <a:cxn ang="0">
                        <a:pos x="0" y="12"/>
                      </a:cxn>
                      <a:cxn ang="0">
                        <a:pos x="46" y="117"/>
                      </a:cxn>
                      <a:cxn ang="0">
                        <a:pos x="70" y="124"/>
                      </a:cxn>
                      <a:cxn ang="0">
                        <a:pos x="72" y="124"/>
                      </a:cxn>
                      <a:cxn ang="0">
                        <a:pos x="42" y="0"/>
                      </a:cxn>
                    </a:cxnLst>
                    <a:rect l="0" t="0" r="r" b="b"/>
                    <a:pathLst>
                      <a:path w="72" h="124">
                        <a:moveTo>
                          <a:pt x="42" y="0"/>
                        </a:moveTo>
                        <a:cubicBezTo>
                          <a:pt x="31" y="6"/>
                          <a:pt x="20" y="12"/>
                          <a:pt x="0" y="12"/>
                        </a:cubicBezTo>
                        <a:cubicBezTo>
                          <a:pt x="46" y="117"/>
                          <a:pt x="46" y="117"/>
                          <a:pt x="46" y="117"/>
                        </a:cubicBezTo>
                        <a:cubicBezTo>
                          <a:pt x="70" y="124"/>
                          <a:pt x="70" y="124"/>
                          <a:pt x="70" y="124"/>
                        </a:cubicBezTo>
                        <a:cubicBezTo>
                          <a:pt x="72" y="124"/>
                          <a:pt x="72" y="124"/>
                          <a:pt x="72" y="124"/>
                        </a:cubicBezTo>
                        <a:lnTo>
                          <a:pt x="42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Freeform: Shape 146"/>
                  <p:cNvSpPr/>
                  <p:nvPr/>
                </p:nvSpPr>
                <p:spPr bwMode="auto">
                  <a:xfrm>
                    <a:off x="4612892" y="3621767"/>
                    <a:ext cx="142875" cy="255588"/>
                  </a:xfrm>
                  <a:custGeom>
                    <a:cxnLst>
                      <a:cxn ang="0">
                        <a:pos x="0" y="123"/>
                      </a:cxn>
                      <a:cxn ang="0">
                        <a:pos x="21" y="119"/>
                      </a:cxn>
                      <a:cxn ang="0">
                        <a:pos x="69" y="12"/>
                      </a:cxn>
                      <a:cxn ang="0">
                        <a:pos x="28" y="0"/>
                      </a:cxn>
                      <a:cxn ang="0">
                        <a:pos x="0" y="123"/>
                      </a:cxn>
                    </a:cxnLst>
                    <a:rect l="0" t="0" r="r" b="b"/>
                    <a:pathLst>
                      <a:path w="69" h="123">
                        <a:moveTo>
                          <a:pt x="0" y="123"/>
                        </a:moveTo>
                        <a:cubicBezTo>
                          <a:pt x="21" y="119"/>
                          <a:pt x="21" y="119"/>
                          <a:pt x="21" y="119"/>
                        </a:cubicBezTo>
                        <a:cubicBezTo>
                          <a:pt x="69" y="12"/>
                          <a:pt x="69" y="12"/>
                          <a:pt x="69" y="12"/>
                        </a:cubicBezTo>
                        <a:cubicBezTo>
                          <a:pt x="49" y="12"/>
                          <a:pt x="38" y="6"/>
                          <a:pt x="28" y="0"/>
                        </a:cubicBez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9" name="Freeform: Shape 147"/>
                  <p:cNvSpPr/>
                  <p:nvPr/>
                </p:nvSpPr>
                <p:spPr bwMode="auto">
                  <a:xfrm>
                    <a:off x="4467225" y="3588430"/>
                    <a:ext cx="206375" cy="288925"/>
                  </a:xfrm>
                  <a:custGeom>
                    <a:cxnLst>
                      <a:cxn ang="0">
                        <a:pos x="81" y="6"/>
                      </a:cxn>
                      <a:cxn ang="0">
                        <a:pos x="50" y="0"/>
                      </a:cxn>
                      <a:cxn ang="0">
                        <a:pos x="19" y="6"/>
                      </a:cxn>
                      <a:cxn ang="0">
                        <a:pos x="0" y="15"/>
                      </a:cxn>
                      <a:cxn ang="0">
                        <a:pos x="28" y="139"/>
                      </a:cxn>
                      <a:cxn ang="0">
                        <a:pos x="71" y="139"/>
                      </a:cxn>
                      <a:cxn ang="0">
                        <a:pos x="71" y="138"/>
                      </a:cxn>
                      <a:cxn ang="0">
                        <a:pos x="99" y="16"/>
                      </a:cxn>
                      <a:cxn ang="0">
                        <a:pos x="81" y="6"/>
                      </a:cxn>
                    </a:cxnLst>
                    <a:rect l="0" t="0" r="r" b="b"/>
                    <a:pathLst>
                      <a:path w="99" h="139">
                        <a:moveTo>
                          <a:pt x="81" y="6"/>
                        </a:moveTo>
                        <a:cubicBezTo>
                          <a:pt x="73" y="3"/>
                          <a:pt x="63" y="0"/>
                          <a:pt x="50" y="0"/>
                        </a:cubicBezTo>
                        <a:cubicBezTo>
                          <a:pt x="37" y="0"/>
                          <a:pt x="27" y="3"/>
                          <a:pt x="19" y="6"/>
                        </a:cubicBezTo>
                        <a:cubicBezTo>
                          <a:pt x="12" y="8"/>
                          <a:pt x="6" y="12"/>
                          <a:pt x="0" y="15"/>
                        </a:cubicBezTo>
                        <a:cubicBezTo>
                          <a:pt x="28" y="139"/>
                          <a:pt x="28" y="139"/>
                          <a:pt x="28" y="139"/>
                        </a:cubicBezTo>
                        <a:cubicBezTo>
                          <a:pt x="71" y="139"/>
                          <a:pt x="71" y="139"/>
                          <a:pt x="71" y="139"/>
                        </a:cubicBezTo>
                        <a:cubicBezTo>
                          <a:pt x="71" y="138"/>
                          <a:pt x="71" y="138"/>
                          <a:pt x="71" y="138"/>
                        </a:cubicBezTo>
                        <a:cubicBezTo>
                          <a:pt x="99" y="16"/>
                          <a:pt x="99" y="16"/>
                          <a:pt x="99" y="16"/>
                        </a:cubicBezTo>
                        <a:cubicBezTo>
                          <a:pt x="93" y="12"/>
                          <a:pt x="87" y="9"/>
                          <a:pt x="81" y="6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7" name="Freeform: Shape 151"/>
              <p:cNvSpPr/>
              <p:nvPr/>
            </p:nvSpPr>
            <p:spPr bwMode="auto">
              <a:xfrm flipH="1">
                <a:off x="4474413" y="1502713"/>
                <a:ext cx="801464" cy="183943"/>
              </a:xfrm>
              <a:custGeom>
                <a:cxnLst>
                  <a:cxn ang="0">
                    <a:pos x="6" y="50"/>
                  </a:cxn>
                  <a:cxn ang="0">
                    <a:pos x="12" y="44"/>
                  </a:cxn>
                  <a:cxn ang="0">
                    <a:pos x="11" y="40"/>
                  </a:cxn>
                  <a:cxn ang="0">
                    <a:pos x="50" y="1"/>
                  </a:cxn>
                  <a:cxn ang="0">
                    <a:pos x="219" y="1"/>
                  </a:cxn>
                  <a:cxn ang="0">
                    <a:pos x="219" y="0"/>
                  </a:cxn>
                  <a:cxn ang="0">
                    <a:pos x="49" y="0"/>
                  </a:cxn>
                  <a:cxn ang="0">
                    <a:pos x="10" y="39"/>
                  </a:cxn>
                  <a:cxn ang="0">
                    <a:pos x="6" y="38"/>
                  </a:cxn>
                  <a:cxn ang="0">
                    <a:pos x="0" y="44"/>
                  </a:cxn>
                  <a:cxn ang="0">
                    <a:pos x="6" y="50"/>
                  </a:cxn>
                </a:cxnLst>
                <a:rect l="0" t="0" r="r" b="b"/>
                <a:pathLst>
                  <a:path w="219" h="50">
                    <a:moveTo>
                      <a:pt x="6" y="50"/>
                    </a:moveTo>
                    <a:cubicBezTo>
                      <a:pt x="10" y="50"/>
                      <a:pt x="12" y="48"/>
                      <a:pt x="12" y="44"/>
                    </a:cubicBezTo>
                    <a:cubicBezTo>
                      <a:pt x="12" y="43"/>
                      <a:pt x="12" y="41"/>
                      <a:pt x="11" y="4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219" y="1"/>
                      <a:pt x="219" y="1"/>
                      <a:pt x="219" y="1"/>
                    </a:cubicBezTo>
                    <a:cubicBezTo>
                      <a:pt x="219" y="0"/>
                      <a:pt x="219" y="0"/>
                      <a:pt x="21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9" y="38"/>
                      <a:pt x="8" y="38"/>
                      <a:pt x="6" y="38"/>
                    </a:cubicBezTo>
                    <a:cubicBezTo>
                      <a:pt x="3" y="38"/>
                      <a:pt x="0" y="40"/>
                      <a:pt x="0" y="44"/>
                    </a:cubicBezTo>
                    <a:cubicBezTo>
                      <a:pt x="0" y="48"/>
                      <a:pt x="3" y="50"/>
                      <a:pt x="6" y="5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" name="Freeform: Shape 153"/>
              <p:cNvSpPr/>
              <p:nvPr/>
            </p:nvSpPr>
            <p:spPr bwMode="auto">
              <a:xfrm flipH="1" flipV="1">
                <a:off x="3843753" y="3128607"/>
                <a:ext cx="801464" cy="183943"/>
              </a:xfrm>
              <a:custGeom>
                <a:cxnLst>
                  <a:cxn ang="0">
                    <a:pos x="6" y="50"/>
                  </a:cxn>
                  <a:cxn ang="0">
                    <a:pos x="12" y="44"/>
                  </a:cxn>
                  <a:cxn ang="0">
                    <a:pos x="11" y="40"/>
                  </a:cxn>
                  <a:cxn ang="0">
                    <a:pos x="50" y="1"/>
                  </a:cxn>
                  <a:cxn ang="0">
                    <a:pos x="219" y="1"/>
                  </a:cxn>
                  <a:cxn ang="0">
                    <a:pos x="219" y="0"/>
                  </a:cxn>
                  <a:cxn ang="0">
                    <a:pos x="49" y="0"/>
                  </a:cxn>
                  <a:cxn ang="0">
                    <a:pos x="10" y="39"/>
                  </a:cxn>
                  <a:cxn ang="0">
                    <a:pos x="6" y="38"/>
                  </a:cxn>
                  <a:cxn ang="0">
                    <a:pos x="0" y="44"/>
                  </a:cxn>
                  <a:cxn ang="0">
                    <a:pos x="6" y="50"/>
                  </a:cxn>
                </a:cxnLst>
                <a:rect l="0" t="0" r="r" b="b"/>
                <a:pathLst>
                  <a:path w="219" h="50">
                    <a:moveTo>
                      <a:pt x="6" y="50"/>
                    </a:moveTo>
                    <a:cubicBezTo>
                      <a:pt x="10" y="50"/>
                      <a:pt x="12" y="48"/>
                      <a:pt x="12" y="44"/>
                    </a:cubicBezTo>
                    <a:cubicBezTo>
                      <a:pt x="12" y="43"/>
                      <a:pt x="12" y="41"/>
                      <a:pt x="11" y="4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219" y="1"/>
                      <a:pt x="219" y="1"/>
                      <a:pt x="219" y="1"/>
                    </a:cubicBezTo>
                    <a:cubicBezTo>
                      <a:pt x="219" y="0"/>
                      <a:pt x="219" y="0"/>
                      <a:pt x="21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9" y="38"/>
                      <a:pt x="8" y="38"/>
                      <a:pt x="6" y="38"/>
                    </a:cubicBezTo>
                    <a:cubicBezTo>
                      <a:pt x="3" y="38"/>
                      <a:pt x="0" y="40"/>
                      <a:pt x="0" y="44"/>
                    </a:cubicBezTo>
                    <a:cubicBezTo>
                      <a:pt x="0" y="48"/>
                      <a:pt x="3" y="50"/>
                      <a:pt x="6" y="5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9" name="千图设计师MC：ID 29795607库_组合 67"/>
          <p:cNvGrpSpPr/>
          <p:nvPr>
            <p:custDataLst>
              <p:tags r:id="rId3"/>
            </p:custDataLst>
          </p:nvPr>
        </p:nvGrpSpPr>
        <p:grpSpPr>
          <a:xfrm>
            <a:off x="930563" y="3128609"/>
            <a:ext cx="2913191" cy="866137"/>
            <a:chOff x="1415480" y="1669738"/>
            <a:chExt cx="2913191" cy="866137"/>
          </a:xfrm>
        </p:grpSpPr>
        <p:sp>
          <p:nvSpPr>
            <p:cNvPr id="19" name="TextBox 68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0" name="TextBox 69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smtClean="0">
                  <a:solidFill>
                    <a:schemeClr val="tx1"/>
                  </a:solidFill>
                  <a:effectLst/>
                </a:rPr>
                <a:t>XXX请替换文字内容复制你的内容到此</a:t>
              </a:r>
              <a:endParaRPr lang="zh-CN" altLang="en-US" sz="1000" b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0" name="千图设计师MC：ID 29795607库_组合 70"/>
          <p:cNvGrpSpPr/>
          <p:nvPr>
            <p:custDataLst>
              <p:tags r:id="rId4"/>
            </p:custDataLst>
          </p:nvPr>
        </p:nvGrpSpPr>
        <p:grpSpPr>
          <a:xfrm>
            <a:off x="8265617" y="3123306"/>
            <a:ext cx="2829060" cy="866137"/>
            <a:chOff x="8601584" y="1451933"/>
            <a:chExt cx="2196245" cy="866137"/>
          </a:xfrm>
        </p:grpSpPr>
        <p:sp>
          <p:nvSpPr>
            <p:cNvPr id="17" name="TextBox 71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288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8" name="TextBox 72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288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XXX请替换文字内容复制你的内容到此</a:t>
              </a:r>
              <a:endPara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1" name="千图设计师MC：ID 29795607库_组合 73"/>
          <p:cNvGrpSpPr/>
          <p:nvPr>
            <p:custDataLst>
              <p:tags r:id="rId5"/>
            </p:custDataLst>
          </p:nvPr>
        </p:nvGrpSpPr>
        <p:grpSpPr>
          <a:xfrm>
            <a:off x="7215787" y="1617817"/>
            <a:ext cx="2829060" cy="866137"/>
            <a:chOff x="8601584" y="1451933"/>
            <a:chExt cx="2196245" cy="866137"/>
          </a:xfrm>
        </p:grpSpPr>
        <p:sp>
          <p:nvSpPr>
            <p:cNvPr id="15" name="TextBox 74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288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6" name="TextBox 75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288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XXX请替换文字内容复制你的内容到此</a:t>
              </a:r>
              <a:endPara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2" name="千图设计师MC：ID 29795607库_组合 76"/>
          <p:cNvGrpSpPr/>
          <p:nvPr>
            <p:custDataLst>
              <p:tags r:id="rId6"/>
            </p:custDataLst>
          </p:nvPr>
        </p:nvGrpSpPr>
        <p:grpSpPr>
          <a:xfrm>
            <a:off x="1561223" y="1339726"/>
            <a:ext cx="2913191" cy="866137"/>
            <a:chOff x="1415480" y="1669738"/>
            <a:chExt cx="2913191" cy="866137"/>
          </a:xfrm>
        </p:grpSpPr>
        <p:sp>
          <p:nvSpPr>
            <p:cNvPr id="13" name="TextBox 77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4" name="TextBox 78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smtClean="0">
                  <a:solidFill>
                    <a:schemeClr val="tx1"/>
                  </a:solidFill>
                  <a:effectLst/>
                </a:rPr>
                <a:t>XXX请替换文字内容复制你的内容到此</a:t>
              </a:r>
              <a:endParaRPr lang="zh-CN" altLang="en-US" sz="1000" b="0"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63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b="289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519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383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45822" y="-2546853"/>
            <a:ext cx="6677948" cy="119454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3033"/>
            <a:ext cx="12192000" cy="16949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671" y="4894220"/>
            <a:ext cx="3218329" cy="20506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72" y="-1"/>
            <a:ext cx="2811683" cy="192526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05947" y="0"/>
            <a:ext cx="2811683" cy="19252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924" y="15786"/>
            <a:ext cx="4445494" cy="301549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3607" y="251881"/>
            <a:ext cx="4445494" cy="3015493"/>
          </a:xfrm>
          <a:prstGeom prst="rect">
            <a:avLst/>
          </a:prstGeom>
        </p:spPr>
      </p:pic>
      <p:sp>
        <p:nvSpPr>
          <p:cNvPr id="12" name="Oval 5"/>
          <p:cNvSpPr>
            <a:spLocks noChangeArrowheads="1"/>
          </p:cNvSpPr>
          <p:nvPr/>
        </p:nvSpPr>
        <p:spPr bwMode="auto">
          <a:xfrm>
            <a:off x="4969672" y="1339853"/>
            <a:ext cx="2255837" cy="2265363"/>
          </a:xfrm>
          <a:prstGeom prst="ellipse">
            <a:avLst/>
          </a:prstGeom>
          <a:solidFill>
            <a:srgbClr val="E94735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5290347" y="1592265"/>
            <a:ext cx="1611339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0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00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4" name="直接连接符 15"/>
          <p:cNvCxnSpPr>
            <a:cxnSpLocks noChangeShapeType="1"/>
          </p:cNvCxnSpPr>
          <p:nvPr/>
        </p:nvCxnSpPr>
        <p:spPr bwMode="auto">
          <a:xfrm>
            <a:off x="3141189" y="3685007"/>
            <a:ext cx="5903912" cy="0"/>
          </a:xfrm>
          <a:prstGeom prst="line">
            <a:avLst/>
          </a:prstGeom>
          <a:noFill/>
          <a:ln w="9525" cmpd="sng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4149258" y="3870752"/>
            <a:ext cx="38779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请输入第一部分标题</a:t>
            </a:r>
          </a:p>
        </p:txBody>
      </p:sp>
      <p:sp>
        <p:nvSpPr>
          <p:cNvPr id="16" name="TextBox 49"/>
          <p:cNvSpPr txBox="1">
            <a:spLocks noChangeArrowheads="1"/>
          </p:cNvSpPr>
          <p:nvPr/>
        </p:nvSpPr>
        <p:spPr bwMode="auto">
          <a:xfrm>
            <a:off x="3212632" y="4454946"/>
            <a:ext cx="5761039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◎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这里是小节标题一   </a:t>
            </a:r>
            <a:r>
              <a:rPr 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◎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这里是小节标题二</a:t>
            </a:r>
          </a:p>
          <a:p>
            <a:pPr algn="ctr" eaLnBrk="1" hangingPunct="1"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◎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这里是小节标题三   </a:t>
            </a:r>
            <a:r>
              <a:rPr 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◎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这里是小节标题四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5000" p14:dur="2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b="289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519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383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45822" y="-2546853"/>
            <a:ext cx="6677948" cy="119454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3033"/>
            <a:ext cx="12192000" cy="16949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671" y="4894220"/>
            <a:ext cx="3218329" cy="20506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72" y="-1"/>
            <a:ext cx="2811683" cy="19252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05947" y="0"/>
            <a:ext cx="2811683" cy="19252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924" y="15786"/>
            <a:ext cx="4445494" cy="301549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3607" y="251881"/>
            <a:ext cx="4445494" cy="3015493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500491" y="1859886"/>
            <a:ext cx="3073845" cy="616609"/>
          </a:xfrm>
          <a:prstGeom prst="roundRect">
            <a:avLst>
              <a:gd name="adj" fmla="val 42964"/>
            </a:avLst>
          </a:prstGeom>
          <a:solidFill>
            <a:srgbClr val="FBF4DC"/>
          </a:solidFill>
          <a:ln w="19050">
            <a:noFill/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E94735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683748" y="1839689"/>
            <a:ext cx="27238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>
                <a:solidFill>
                  <a:srgbClr val="E94735"/>
                </a:solidFill>
                <a:latin typeface="+mn-lt"/>
                <a:ea typeface="+mn-ea"/>
                <a:cs typeface="+mn-ea"/>
                <a:sym typeface="+mn-lt"/>
              </a:rPr>
              <a:t>CONTENTS</a:t>
            </a:r>
          </a:p>
        </p:txBody>
      </p:sp>
      <p:sp>
        <p:nvSpPr>
          <p:cNvPr id="17" name="自由: 形状 3"/>
          <p:cNvSpPr/>
          <p:nvPr/>
        </p:nvSpPr>
        <p:spPr>
          <a:xfrm>
            <a:off x="2117406" y="3127697"/>
            <a:ext cx="951907" cy="951908"/>
          </a:xfrm>
          <a:custGeom>
            <a:gdLst>
              <a:gd name="connsiteX0" fmla="*/ 475953 w 951907"/>
              <a:gd name="connsiteY0" fmla="*/ 0 h 951908"/>
              <a:gd name="connsiteX1" fmla="*/ 951907 w 951907"/>
              <a:gd name="connsiteY1" fmla="*/ 475954 h 951908"/>
              <a:gd name="connsiteX2" fmla="*/ 475953 w 951907"/>
              <a:gd name="connsiteY2" fmla="*/ 951908 h 951908"/>
              <a:gd name="connsiteX3" fmla="*/ 0 w 951907"/>
              <a:gd name="connsiteY3" fmla="*/ 475954 h 951908"/>
              <a:gd name="connsiteX4" fmla="*/ 475953 w 951907"/>
              <a:gd name="connsiteY4" fmla="*/ 0 h 95190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907" h="951908">
                <a:moveTo>
                  <a:pt x="475953" y="0"/>
                </a:moveTo>
                <a:lnTo>
                  <a:pt x="951907" y="475954"/>
                </a:lnTo>
                <a:lnTo>
                  <a:pt x="475953" y="951908"/>
                </a:lnTo>
                <a:lnTo>
                  <a:pt x="0" y="475954"/>
                </a:lnTo>
                <a:lnTo>
                  <a:pt x="475953" y="0"/>
                </a:lnTo>
                <a:close/>
              </a:path>
            </a:pathLst>
          </a:custGeom>
          <a:solidFill>
            <a:srgbClr val="E9473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原创设计师QQ：598969553          _1"/>
          <p:cNvGrpSpPr/>
          <p:nvPr/>
        </p:nvGrpSpPr>
        <p:grpSpPr>
          <a:xfrm>
            <a:off x="7407572" y="4517054"/>
            <a:ext cx="2796749" cy="804863"/>
            <a:chOff x="7044265" y="692857"/>
            <a:chExt cx="2796749" cy="804863"/>
          </a:xfrm>
        </p:grpSpPr>
        <p:sp>
          <p:nvSpPr>
            <p:cNvPr id="19" name="文本框 18"/>
            <p:cNvSpPr txBox="1"/>
            <p:nvPr/>
          </p:nvSpPr>
          <p:spPr>
            <a:xfrm>
              <a:off x="7044265" y="692857"/>
              <a:ext cx="2031325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点击添加文章标题</a:t>
              </a:r>
            </a:p>
          </p:txBody>
        </p:sp>
        <p:sp>
          <p:nvSpPr>
            <p:cNvPr id="20" name="矩形 19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>
                  <a:solidFill>
                    <a:schemeClr val="bg1"/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21" name="原创设计师QQ：598969553          _3"/>
          <p:cNvGrpSpPr/>
          <p:nvPr/>
        </p:nvGrpSpPr>
        <p:grpSpPr>
          <a:xfrm>
            <a:off x="3079803" y="4498004"/>
            <a:ext cx="2796749" cy="823913"/>
            <a:chOff x="7044265" y="673807"/>
            <a:chExt cx="2796749" cy="823913"/>
          </a:xfrm>
        </p:grpSpPr>
        <p:sp>
          <p:nvSpPr>
            <p:cNvPr id="22" name="文本框 21"/>
            <p:cNvSpPr txBox="1"/>
            <p:nvPr/>
          </p:nvSpPr>
          <p:spPr>
            <a:xfrm>
              <a:off x="7044265" y="673807"/>
              <a:ext cx="2031325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点击添加文章标题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>
                  <a:solidFill>
                    <a:schemeClr val="bg1"/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24" name="原创设计师QQ：598969553          _5"/>
          <p:cNvGrpSpPr/>
          <p:nvPr/>
        </p:nvGrpSpPr>
        <p:grpSpPr>
          <a:xfrm>
            <a:off x="7407572" y="3158119"/>
            <a:ext cx="2796749" cy="814388"/>
            <a:chOff x="7044265" y="683332"/>
            <a:chExt cx="2796749" cy="814388"/>
          </a:xfrm>
        </p:grpSpPr>
        <p:sp>
          <p:nvSpPr>
            <p:cNvPr id="25" name="文本框 24"/>
            <p:cNvSpPr txBox="1"/>
            <p:nvPr/>
          </p:nvSpPr>
          <p:spPr>
            <a:xfrm>
              <a:off x="7044265" y="683332"/>
              <a:ext cx="2031325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点击添加文章标题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>
                  <a:solidFill>
                    <a:schemeClr val="bg1"/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grpSp>
        <p:nvGrpSpPr>
          <p:cNvPr id="27" name="原创设计师QQ：598969553          _7"/>
          <p:cNvGrpSpPr/>
          <p:nvPr/>
        </p:nvGrpSpPr>
        <p:grpSpPr>
          <a:xfrm>
            <a:off x="3089328" y="3148594"/>
            <a:ext cx="2796749" cy="842963"/>
            <a:chOff x="7044265" y="654757"/>
            <a:chExt cx="2796749" cy="842963"/>
          </a:xfrm>
        </p:grpSpPr>
        <p:sp>
          <p:nvSpPr>
            <p:cNvPr id="28" name="文本框 27"/>
            <p:cNvSpPr txBox="1"/>
            <p:nvPr/>
          </p:nvSpPr>
          <p:spPr>
            <a:xfrm>
              <a:off x="7044265" y="654757"/>
              <a:ext cx="2031325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>
                  <a:latin typeface="+mn-lt"/>
                  <a:ea typeface="+mn-ea"/>
                  <a:cs typeface="+mn-ea"/>
                  <a:sym typeface="+mn-lt"/>
                </a:rPr>
                <a:t>点击添加文章标题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 flipH="1">
              <a:off x="7044265" y="1085299"/>
              <a:ext cx="2796749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>
                  <a:solidFill>
                    <a:schemeClr val="bg1"/>
                  </a:solidFill>
                  <a:cs typeface="+mn-ea"/>
                  <a:sym typeface="+mn-lt"/>
                </a:rPr>
                <a:t>Magic rain studio sales template, a more beautiful template please magic rainMagic rain</a:t>
              </a:r>
            </a:p>
          </p:txBody>
        </p:sp>
      </p:grpSp>
      <p:sp>
        <p:nvSpPr>
          <p:cNvPr id="30" name="自由: 形状 21"/>
          <p:cNvSpPr/>
          <p:nvPr/>
        </p:nvSpPr>
        <p:spPr>
          <a:xfrm>
            <a:off x="2117406" y="4484216"/>
            <a:ext cx="951907" cy="951908"/>
          </a:xfrm>
          <a:custGeom>
            <a:gdLst>
              <a:gd name="connsiteX0" fmla="*/ 475953 w 951907"/>
              <a:gd name="connsiteY0" fmla="*/ 0 h 951908"/>
              <a:gd name="connsiteX1" fmla="*/ 951907 w 951907"/>
              <a:gd name="connsiteY1" fmla="*/ 475954 h 951908"/>
              <a:gd name="connsiteX2" fmla="*/ 475953 w 951907"/>
              <a:gd name="connsiteY2" fmla="*/ 951908 h 951908"/>
              <a:gd name="connsiteX3" fmla="*/ 0 w 951907"/>
              <a:gd name="connsiteY3" fmla="*/ 475954 h 951908"/>
              <a:gd name="connsiteX4" fmla="*/ 475953 w 951907"/>
              <a:gd name="connsiteY4" fmla="*/ 0 h 95190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907" h="951908">
                <a:moveTo>
                  <a:pt x="475953" y="0"/>
                </a:moveTo>
                <a:lnTo>
                  <a:pt x="951907" y="475954"/>
                </a:lnTo>
                <a:lnTo>
                  <a:pt x="475953" y="951908"/>
                </a:lnTo>
                <a:lnTo>
                  <a:pt x="0" y="475954"/>
                </a:lnTo>
                <a:lnTo>
                  <a:pt x="475953" y="0"/>
                </a:lnTo>
                <a:close/>
              </a:path>
            </a:pathLst>
          </a:custGeom>
          <a:solidFill>
            <a:srgbClr val="E9473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自由: 形状 22"/>
          <p:cNvSpPr/>
          <p:nvPr/>
        </p:nvSpPr>
        <p:spPr>
          <a:xfrm>
            <a:off x="6445167" y="3127697"/>
            <a:ext cx="951907" cy="951908"/>
          </a:xfrm>
          <a:custGeom>
            <a:gdLst>
              <a:gd name="connsiteX0" fmla="*/ 475953 w 951907"/>
              <a:gd name="connsiteY0" fmla="*/ 0 h 951908"/>
              <a:gd name="connsiteX1" fmla="*/ 951907 w 951907"/>
              <a:gd name="connsiteY1" fmla="*/ 475954 h 951908"/>
              <a:gd name="connsiteX2" fmla="*/ 475953 w 951907"/>
              <a:gd name="connsiteY2" fmla="*/ 951908 h 951908"/>
              <a:gd name="connsiteX3" fmla="*/ 0 w 951907"/>
              <a:gd name="connsiteY3" fmla="*/ 475954 h 951908"/>
              <a:gd name="connsiteX4" fmla="*/ 475953 w 951907"/>
              <a:gd name="connsiteY4" fmla="*/ 0 h 95190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907" h="951908">
                <a:moveTo>
                  <a:pt x="475953" y="0"/>
                </a:moveTo>
                <a:lnTo>
                  <a:pt x="951907" y="475954"/>
                </a:lnTo>
                <a:lnTo>
                  <a:pt x="475953" y="951908"/>
                </a:lnTo>
                <a:lnTo>
                  <a:pt x="0" y="475954"/>
                </a:lnTo>
                <a:lnTo>
                  <a:pt x="475953" y="0"/>
                </a:lnTo>
                <a:close/>
              </a:path>
            </a:pathLst>
          </a:custGeom>
          <a:solidFill>
            <a:srgbClr val="E9473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自由: 形状 23"/>
          <p:cNvSpPr/>
          <p:nvPr/>
        </p:nvSpPr>
        <p:spPr>
          <a:xfrm>
            <a:off x="6445167" y="4484216"/>
            <a:ext cx="951907" cy="951908"/>
          </a:xfrm>
          <a:custGeom>
            <a:gdLst>
              <a:gd name="connsiteX0" fmla="*/ 475953 w 951907"/>
              <a:gd name="connsiteY0" fmla="*/ 0 h 951908"/>
              <a:gd name="connsiteX1" fmla="*/ 951907 w 951907"/>
              <a:gd name="connsiteY1" fmla="*/ 475954 h 951908"/>
              <a:gd name="connsiteX2" fmla="*/ 475953 w 951907"/>
              <a:gd name="connsiteY2" fmla="*/ 951908 h 951908"/>
              <a:gd name="connsiteX3" fmla="*/ 0 w 951907"/>
              <a:gd name="connsiteY3" fmla="*/ 475954 h 951908"/>
              <a:gd name="connsiteX4" fmla="*/ 475953 w 951907"/>
              <a:gd name="connsiteY4" fmla="*/ 0 h 95190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907" h="951908">
                <a:moveTo>
                  <a:pt x="475953" y="0"/>
                </a:moveTo>
                <a:lnTo>
                  <a:pt x="951907" y="475954"/>
                </a:lnTo>
                <a:lnTo>
                  <a:pt x="475953" y="951908"/>
                </a:lnTo>
                <a:lnTo>
                  <a:pt x="0" y="475954"/>
                </a:lnTo>
                <a:lnTo>
                  <a:pt x="475953" y="0"/>
                </a:lnTo>
                <a:close/>
              </a:path>
            </a:pathLst>
          </a:custGeom>
          <a:solidFill>
            <a:srgbClr val="E9473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千图设计师MC：ID 29795607库_组合 1"/>
          <p:cNvGrpSpPr/>
          <p:nvPr>
            <p:custDataLst>
              <p:tags r:id="rId2"/>
            </p:custDataLst>
          </p:nvPr>
        </p:nvGrpSpPr>
        <p:grpSpPr>
          <a:xfrm>
            <a:off x="1477180" y="1229409"/>
            <a:ext cx="1580500" cy="4864550"/>
            <a:chOff x="1477180" y="1229409"/>
            <a:chExt cx="1580500" cy="4864550"/>
          </a:xfrm>
        </p:grpSpPr>
        <p:grpSp>
          <p:nvGrpSpPr>
            <p:cNvPr id="7" name="Group 3"/>
            <p:cNvGrpSpPr/>
            <p:nvPr/>
          </p:nvGrpSpPr>
          <p:grpSpPr>
            <a:xfrm>
              <a:off x="1477181" y="1229409"/>
              <a:ext cx="1580496" cy="1833375"/>
              <a:chOff x="1631731" y="851655"/>
              <a:chExt cx="1277003" cy="1481324"/>
            </a:xfrm>
          </p:grpSpPr>
          <p:sp>
            <p:nvSpPr>
              <p:cNvPr id="35" name="Hexagon 4"/>
              <p:cNvSpPr/>
              <p:nvPr/>
            </p:nvSpPr>
            <p:spPr>
              <a:xfrm rot="16200000">
                <a:off x="1529571" y="953815"/>
                <a:ext cx="1481324" cy="1277003"/>
              </a:xfrm>
              <a:prstGeom prst="hexagon">
                <a:avLst/>
              </a:prstGeom>
              <a:solidFill>
                <a:schemeClr val="accent1">
                  <a:lumMod val="75000"/>
                  <a:alpha val="4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Hexagon 5"/>
              <p:cNvSpPr/>
              <p:nvPr/>
            </p:nvSpPr>
            <p:spPr>
              <a:xfrm rot="16200000">
                <a:off x="1685016" y="1087820"/>
                <a:ext cx="1170432" cy="1008993"/>
              </a:xfrm>
              <a:prstGeom prst="hexagon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Hexagon 6"/>
            <p:cNvSpPr/>
            <p:nvPr/>
          </p:nvSpPr>
          <p:spPr>
            <a:xfrm rot="16200000">
              <a:off x="742088" y="3778368"/>
              <a:ext cx="3050683" cy="1580500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</a:rPr>
                <a:t>请替换文字内容复制你的内容到此 </a:t>
              </a:r>
              <a:r>
                <a:rPr lang="zh-CN" altLang="en-US" sz="1200" smtClean="0">
                  <a:solidFill>
                    <a:schemeClr val="bg1"/>
                  </a:solidFill>
                </a:rPr>
                <a:t>XXX请替换文字内容复制你的内容到此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cxnSp>
          <p:nvCxnSpPr>
            <p:cNvPr id="9" name="Straight Connector 7"/>
            <p:cNvCxnSpPr/>
            <p:nvPr/>
          </p:nvCxnSpPr>
          <p:spPr>
            <a:xfrm>
              <a:off x="1496138" y="2667660"/>
              <a:ext cx="1542583" cy="770737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23"/>
            <p:cNvSpPr txBox="1"/>
            <p:nvPr/>
          </p:nvSpPr>
          <p:spPr>
            <a:xfrm>
              <a:off x="1636487" y="353701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1" name="Freeform: Shape 31"/>
            <p:cNvSpPr/>
            <p:nvPr/>
          </p:nvSpPr>
          <p:spPr>
            <a:xfrm>
              <a:off x="2117093" y="1909248"/>
              <a:ext cx="300672" cy="555321"/>
            </a:xfrm>
            <a:custGeom>
              <a:gdLst>
                <a:gd name="connsiteX0" fmla="*/ 203961 w 415934"/>
                <a:gd name="connsiteY0" fmla="*/ 668823 h 768198"/>
                <a:gd name="connsiteX1" fmla="*/ 171582 w 415934"/>
                <a:gd name="connsiteY1" fmla="*/ 715560 h 768198"/>
                <a:gd name="connsiteX2" fmla="*/ 203961 w 415934"/>
                <a:gd name="connsiteY2" fmla="*/ 762297 h 768198"/>
                <a:gd name="connsiteX3" fmla="*/ 236340 w 415934"/>
                <a:gd name="connsiteY3" fmla="*/ 715560 h 768198"/>
                <a:gd name="connsiteX4" fmla="*/ 203961 w 415934"/>
                <a:gd name="connsiteY4" fmla="*/ 668823 h 768198"/>
                <a:gd name="connsiteX5" fmla="*/ 113959 w 415934"/>
                <a:gd name="connsiteY5" fmla="*/ 145568 h 768198"/>
                <a:gd name="connsiteX6" fmla="*/ 67535 w 415934"/>
                <a:gd name="connsiteY6" fmla="*/ 191992 h 768198"/>
                <a:gd name="connsiteX7" fmla="*/ 67535 w 415934"/>
                <a:gd name="connsiteY7" fmla="*/ 595555 h 768198"/>
                <a:gd name="connsiteX8" fmla="*/ 113959 w 415934"/>
                <a:gd name="connsiteY8" fmla="*/ 641979 h 768198"/>
                <a:gd name="connsiteX9" fmla="*/ 299650 w 415934"/>
                <a:gd name="connsiteY9" fmla="*/ 641979 h 768198"/>
                <a:gd name="connsiteX10" fmla="*/ 346074 w 415934"/>
                <a:gd name="connsiteY10" fmla="*/ 595555 h 768198"/>
                <a:gd name="connsiteX11" fmla="*/ 346074 w 415934"/>
                <a:gd name="connsiteY11" fmla="*/ 191992 h 768198"/>
                <a:gd name="connsiteX12" fmla="*/ 299650 w 415934"/>
                <a:gd name="connsiteY12" fmla="*/ 145568 h 768198"/>
                <a:gd name="connsiteX13" fmla="*/ 132063 w 415934"/>
                <a:gd name="connsiteY13" fmla="*/ 52873 h 768198"/>
                <a:gd name="connsiteX14" fmla="*/ 132063 w 415934"/>
                <a:gd name="connsiteY14" fmla="*/ 73631 h 768198"/>
                <a:gd name="connsiteX15" fmla="*/ 273393 w 415934"/>
                <a:gd name="connsiteY15" fmla="*/ 73631 h 768198"/>
                <a:gd name="connsiteX16" fmla="*/ 273393 w 415934"/>
                <a:gd name="connsiteY16" fmla="*/ 52873 h 768198"/>
                <a:gd name="connsiteX17" fmla="*/ 69324 w 415934"/>
                <a:gd name="connsiteY17" fmla="*/ 0 h 768198"/>
                <a:gd name="connsiteX18" fmla="*/ 346610 w 415934"/>
                <a:gd name="connsiteY18" fmla="*/ 0 h 768198"/>
                <a:gd name="connsiteX19" fmla="*/ 415934 w 415934"/>
                <a:gd name="connsiteY19" fmla="*/ 69324 h 768198"/>
                <a:gd name="connsiteX20" fmla="*/ 415934 w 415934"/>
                <a:gd name="connsiteY20" fmla="*/ 698874 h 768198"/>
                <a:gd name="connsiteX21" fmla="*/ 346610 w 415934"/>
                <a:gd name="connsiteY21" fmla="*/ 768198 h 768198"/>
                <a:gd name="connsiteX22" fmla="*/ 69324 w 415934"/>
                <a:gd name="connsiteY22" fmla="*/ 768198 h 768198"/>
                <a:gd name="connsiteX23" fmla="*/ 0 w 415934"/>
                <a:gd name="connsiteY23" fmla="*/ 698874 h 768198"/>
                <a:gd name="connsiteX24" fmla="*/ 0 w 415934"/>
                <a:gd name="connsiteY24" fmla="*/ 69324 h 768198"/>
                <a:gd name="connsiteX25" fmla="*/ 69324 w 415934"/>
                <a:gd name="connsiteY25" fmla="*/ 0 h 76819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15933" h="768198">
                  <a:moveTo>
                    <a:pt x="203961" y="668823"/>
                  </a:moveTo>
                  <a:cubicBezTo>
                    <a:pt x="186079" y="668823"/>
                    <a:pt x="171582" y="689748"/>
                    <a:pt x="171582" y="715560"/>
                  </a:cubicBezTo>
                  <a:cubicBezTo>
                    <a:pt x="171582" y="741372"/>
                    <a:pt x="186079" y="762297"/>
                    <a:pt x="203961" y="762297"/>
                  </a:cubicBezTo>
                  <a:cubicBezTo>
                    <a:pt x="221843" y="762297"/>
                    <a:pt x="236340" y="741372"/>
                    <a:pt x="236340" y="715560"/>
                  </a:cubicBezTo>
                  <a:cubicBezTo>
                    <a:pt x="236340" y="689748"/>
                    <a:pt x="221843" y="668823"/>
                    <a:pt x="203961" y="668823"/>
                  </a:cubicBezTo>
                  <a:close/>
                  <a:moveTo>
                    <a:pt x="113959" y="145568"/>
                  </a:moveTo>
                  <a:cubicBezTo>
                    <a:pt x="88320" y="145568"/>
                    <a:pt x="67535" y="166353"/>
                    <a:pt x="67535" y="191992"/>
                  </a:cubicBezTo>
                  <a:lnTo>
                    <a:pt x="67535" y="595555"/>
                  </a:lnTo>
                  <a:cubicBezTo>
                    <a:pt x="67535" y="621194"/>
                    <a:pt x="88320" y="641979"/>
                    <a:pt x="113959" y="641979"/>
                  </a:cubicBezTo>
                  <a:lnTo>
                    <a:pt x="299650" y="641979"/>
                  </a:lnTo>
                  <a:cubicBezTo>
                    <a:pt x="325289" y="641979"/>
                    <a:pt x="346074" y="621194"/>
                    <a:pt x="346074" y="595555"/>
                  </a:cubicBezTo>
                  <a:lnTo>
                    <a:pt x="346074" y="191992"/>
                  </a:lnTo>
                  <a:cubicBezTo>
                    <a:pt x="346074" y="166353"/>
                    <a:pt x="325289" y="145568"/>
                    <a:pt x="299650" y="145568"/>
                  </a:cubicBezTo>
                  <a:close/>
                  <a:moveTo>
                    <a:pt x="132063" y="52873"/>
                  </a:moveTo>
                  <a:lnTo>
                    <a:pt x="132063" y="73631"/>
                  </a:lnTo>
                  <a:lnTo>
                    <a:pt x="273393" y="73631"/>
                  </a:lnTo>
                  <a:lnTo>
                    <a:pt x="273393" y="52873"/>
                  </a:lnTo>
                  <a:close/>
                  <a:moveTo>
                    <a:pt x="69324" y="0"/>
                  </a:moveTo>
                  <a:lnTo>
                    <a:pt x="346610" y="0"/>
                  </a:lnTo>
                  <a:cubicBezTo>
                    <a:pt x="384897" y="0"/>
                    <a:pt x="415934" y="31037"/>
                    <a:pt x="415934" y="69324"/>
                  </a:cubicBezTo>
                  <a:lnTo>
                    <a:pt x="415934" y="698874"/>
                  </a:lnTo>
                  <a:cubicBezTo>
                    <a:pt x="415934" y="737161"/>
                    <a:pt x="384897" y="768198"/>
                    <a:pt x="346610" y="768198"/>
                  </a:cubicBezTo>
                  <a:lnTo>
                    <a:pt x="69324" y="768198"/>
                  </a:lnTo>
                  <a:cubicBezTo>
                    <a:pt x="31037" y="768198"/>
                    <a:pt x="0" y="737161"/>
                    <a:pt x="0" y="698874"/>
                  </a:cubicBezTo>
                  <a:lnTo>
                    <a:pt x="0" y="69324"/>
                  </a:lnTo>
                  <a:cubicBezTo>
                    <a:pt x="0" y="31037"/>
                    <a:pt x="31037" y="0"/>
                    <a:pt x="693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千图设计师MC：ID 29795607库_组合 36"/>
          <p:cNvGrpSpPr/>
          <p:nvPr>
            <p:custDataLst>
              <p:tags r:id="rId3"/>
            </p:custDataLst>
          </p:nvPr>
        </p:nvGrpSpPr>
        <p:grpSpPr>
          <a:xfrm>
            <a:off x="4028938" y="1229408"/>
            <a:ext cx="1581120" cy="4864551"/>
            <a:chOff x="4028938" y="1229408"/>
            <a:chExt cx="1581120" cy="4864551"/>
          </a:xfrm>
        </p:grpSpPr>
        <p:sp>
          <p:nvSpPr>
            <p:cNvPr id="4" name="Hexagon 44"/>
            <p:cNvSpPr/>
            <p:nvPr/>
          </p:nvSpPr>
          <p:spPr>
            <a:xfrm rot="16200000">
              <a:off x="3293846" y="3778368"/>
              <a:ext cx="3050683" cy="1580500"/>
            </a:xfrm>
            <a:prstGeom prst="hexagon">
              <a:avLst/>
            </a:prstGeom>
            <a:solidFill>
              <a:schemeClr val="accent4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</a:rPr>
                <a:t>请替换文字内容复制你的内容到此 </a:t>
              </a:r>
              <a:r>
                <a:rPr lang="zh-CN" altLang="en-US" sz="1200" smtClean="0">
                  <a:solidFill>
                    <a:schemeClr val="bg1"/>
                  </a:solidFill>
                </a:rPr>
                <a:t>XXX请替换文字内容复制你的内容到此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grpSp>
          <p:nvGrpSpPr>
            <p:cNvPr id="12" name="Group 8"/>
            <p:cNvGrpSpPr/>
            <p:nvPr/>
          </p:nvGrpSpPr>
          <p:grpSpPr>
            <a:xfrm>
              <a:off x="4029562" y="1229408"/>
              <a:ext cx="1580496" cy="1833375"/>
              <a:chOff x="3016468" y="851654"/>
              <a:chExt cx="1277003" cy="1481324"/>
            </a:xfrm>
          </p:grpSpPr>
          <p:sp>
            <p:nvSpPr>
              <p:cNvPr id="33" name="Hexagon 9"/>
              <p:cNvSpPr/>
              <p:nvPr/>
            </p:nvSpPr>
            <p:spPr>
              <a:xfrm rot="16200000">
                <a:off x="2914308" y="953814"/>
                <a:ext cx="1481324" cy="1277003"/>
              </a:xfrm>
              <a:prstGeom prst="hexagon">
                <a:avLst/>
              </a:prstGeom>
              <a:solidFill>
                <a:schemeClr val="accent4">
                  <a:alpha val="4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Hexagon 10"/>
              <p:cNvSpPr/>
              <p:nvPr/>
            </p:nvSpPr>
            <p:spPr>
              <a:xfrm rot="16200000">
                <a:off x="3069753" y="1087819"/>
                <a:ext cx="1170432" cy="1008993"/>
              </a:xfrm>
              <a:prstGeom prst="hexagon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3" name="Straight Connector 12"/>
            <p:cNvCxnSpPr/>
            <p:nvPr/>
          </p:nvCxnSpPr>
          <p:spPr>
            <a:xfrm>
              <a:off x="4039639" y="2667659"/>
              <a:ext cx="1560343" cy="770737"/>
            </a:xfrm>
            <a:prstGeom prst="line">
              <a:avLst/>
            </a:prstGeom>
            <a:solidFill>
              <a:schemeClr val="accent4"/>
            </a:solidFill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Freeform: Shape 32"/>
            <p:cNvSpPr/>
            <p:nvPr/>
          </p:nvSpPr>
          <p:spPr>
            <a:xfrm flipH="1">
              <a:off x="4472021" y="1907769"/>
              <a:ext cx="695578" cy="480316"/>
            </a:xfrm>
            <a:custGeom>
              <a:gdLst>
                <a:gd name="connsiteX0" fmla="*/ 183422 w 289670"/>
                <a:gd name="connsiteY0" fmla="*/ 182398 h 200025"/>
                <a:gd name="connsiteX1" fmla="*/ 183422 w 289670"/>
                <a:gd name="connsiteY1" fmla="*/ 193760 h 200025"/>
                <a:gd name="connsiteX2" fmla="*/ 106248 w 289670"/>
                <a:gd name="connsiteY2" fmla="*/ 193760 h 200025"/>
                <a:gd name="connsiteX3" fmla="*/ 106248 w 289670"/>
                <a:gd name="connsiteY3" fmla="*/ 182398 h 200025"/>
                <a:gd name="connsiteX4" fmla="*/ 289670 w 289670"/>
                <a:gd name="connsiteY4" fmla="*/ 176133 h 200025"/>
                <a:gd name="connsiteX5" fmla="*/ 0 w 289670"/>
                <a:gd name="connsiteY5" fmla="*/ 176133 h 200025"/>
                <a:gd name="connsiteX6" fmla="*/ 0 w 289670"/>
                <a:gd name="connsiteY6" fmla="*/ 187830 h 200025"/>
                <a:gd name="connsiteX7" fmla="*/ 9305 w 289670"/>
                <a:gd name="connsiteY7" fmla="*/ 200025 h 200025"/>
                <a:gd name="connsiteX8" fmla="*/ 280365 w 289670"/>
                <a:gd name="connsiteY8" fmla="*/ 200025 h 200025"/>
                <a:gd name="connsiteX9" fmla="*/ 289670 w 289670"/>
                <a:gd name="connsiteY9" fmla="*/ 187830 h 200025"/>
                <a:gd name="connsiteX10" fmla="*/ 226297 w 289670"/>
                <a:gd name="connsiteY10" fmla="*/ 20210 h 200025"/>
                <a:gd name="connsiteX11" fmla="*/ 226297 w 289670"/>
                <a:gd name="connsiteY11" fmla="*/ 143371 h 200025"/>
                <a:gd name="connsiteX12" fmla="*/ 63374 w 289670"/>
                <a:gd name="connsiteY12" fmla="*/ 143371 h 200025"/>
                <a:gd name="connsiteX13" fmla="*/ 63374 w 289670"/>
                <a:gd name="connsiteY13" fmla="*/ 20210 h 200025"/>
                <a:gd name="connsiteX14" fmla="*/ 223686 w 289670"/>
                <a:gd name="connsiteY14" fmla="*/ 0 h 200025"/>
                <a:gd name="connsiteX15" fmla="*/ 65985 w 289670"/>
                <a:gd name="connsiteY15" fmla="*/ 0 h 200025"/>
                <a:gd name="connsiteX16" fmla="*/ 38721 w 289670"/>
                <a:gd name="connsiteY16" fmla="*/ 27264 h 200025"/>
                <a:gd name="connsiteX17" fmla="*/ 38721 w 289670"/>
                <a:gd name="connsiteY17" fmla="*/ 136317 h 200025"/>
                <a:gd name="connsiteX18" fmla="*/ 65985 w 289670"/>
                <a:gd name="connsiteY18" fmla="*/ 163581 h 200025"/>
                <a:gd name="connsiteX19" fmla="*/ 223686 w 289670"/>
                <a:gd name="connsiteY19" fmla="*/ 163581 h 200025"/>
                <a:gd name="connsiteX20" fmla="*/ 250950 w 289670"/>
                <a:gd name="connsiteY20" fmla="*/ 136317 h 200025"/>
                <a:gd name="connsiteX21" fmla="*/ 250950 w 289670"/>
                <a:gd name="connsiteY21" fmla="*/ 27264 h 200025"/>
                <a:gd name="connsiteX22" fmla="*/ 223686 w 289670"/>
                <a:gd name="connsiteY22" fmla="*/ 0 h 2000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9670" h="200025">
                  <a:moveTo>
                    <a:pt x="183422" y="182398"/>
                  </a:moveTo>
                  <a:lnTo>
                    <a:pt x="183422" y="193760"/>
                  </a:lnTo>
                  <a:lnTo>
                    <a:pt x="106248" y="193760"/>
                  </a:lnTo>
                  <a:lnTo>
                    <a:pt x="106248" y="182398"/>
                  </a:lnTo>
                  <a:close/>
                  <a:moveTo>
                    <a:pt x="289670" y="176133"/>
                  </a:moveTo>
                  <a:lnTo>
                    <a:pt x="0" y="176133"/>
                  </a:lnTo>
                  <a:lnTo>
                    <a:pt x="0" y="187830"/>
                  </a:lnTo>
                  <a:cubicBezTo>
                    <a:pt x="0" y="194565"/>
                    <a:pt x="4166" y="200025"/>
                    <a:pt x="9305" y="200025"/>
                  </a:cubicBezTo>
                  <a:lnTo>
                    <a:pt x="280365" y="200025"/>
                  </a:lnTo>
                  <a:cubicBezTo>
                    <a:pt x="285504" y="200025"/>
                    <a:pt x="289670" y="194565"/>
                    <a:pt x="289670" y="187830"/>
                  </a:cubicBezTo>
                  <a:close/>
                  <a:moveTo>
                    <a:pt x="226297" y="20210"/>
                  </a:moveTo>
                  <a:lnTo>
                    <a:pt x="226297" y="143371"/>
                  </a:lnTo>
                  <a:lnTo>
                    <a:pt x="63374" y="143371"/>
                  </a:lnTo>
                  <a:lnTo>
                    <a:pt x="63374" y="20210"/>
                  </a:lnTo>
                  <a:close/>
                  <a:moveTo>
                    <a:pt x="223686" y="0"/>
                  </a:moveTo>
                  <a:lnTo>
                    <a:pt x="65985" y="0"/>
                  </a:lnTo>
                  <a:cubicBezTo>
                    <a:pt x="50928" y="0"/>
                    <a:pt x="38721" y="12207"/>
                    <a:pt x="38721" y="27264"/>
                  </a:cubicBezTo>
                  <a:lnTo>
                    <a:pt x="38721" y="136317"/>
                  </a:lnTo>
                  <a:cubicBezTo>
                    <a:pt x="38721" y="151374"/>
                    <a:pt x="50928" y="163581"/>
                    <a:pt x="65985" y="163581"/>
                  </a:cubicBezTo>
                  <a:lnTo>
                    <a:pt x="223686" y="163581"/>
                  </a:lnTo>
                  <a:cubicBezTo>
                    <a:pt x="238743" y="163581"/>
                    <a:pt x="250950" y="151374"/>
                    <a:pt x="250950" y="136317"/>
                  </a:cubicBezTo>
                  <a:lnTo>
                    <a:pt x="250950" y="27264"/>
                  </a:lnTo>
                  <a:cubicBezTo>
                    <a:pt x="250950" y="12207"/>
                    <a:pt x="238743" y="0"/>
                    <a:pt x="223686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TextBox 51"/>
            <p:cNvSpPr txBox="1"/>
            <p:nvPr/>
          </p:nvSpPr>
          <p:spPr>
            <a:xfrm>
              <a:off x="4178791" y="353701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38" name="千图设计师MC：ID 29795607库_组合 37"/>
          <p:cNvGrpSpPr/>
          <p:nvPr>
            <p:custDataLst>
              <p:tags r:id="rId4"/>
            </p:custDataLst>
          </p:nvPr>
        </p:nvGrpSpPr>
        <p:grpSpPr>
          <a:xfrm>
            <a:off x="6571866" y="1229408"/>
            <a:ext cx="1590573" cy="4864551"/>
            <a:chOff x="6571866" y="1229408"/>
            <a:chExt cx="1590573" cy="4864551"/>
          </a:xfrm>
        </p:grpSpPr>
        <p:sp>
          <p:nvSpPr>
            <p:cNvPr id="5" name="Hexagon 49"/>
            <p:cNvSpPr/>
            <p:nvPr/>
          </p:nvSpPr>
          <p:spPr>
            <a:xfrm rot="16200000">
              <a:off x="5836774" y="3778368"/>
              <a:ext cx="3050683" cy="1580500"/>
            </a:xfrm>
            <a:prstGeom prst="hexagon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</a:rPr>
                <a:t>请替换文字内容复制你的内容到此 </a:t>
              </a:r>
              <a:r>
                <a:rPr lang="zh-CN" altLang="en-US" sz="1200" smtClean="0">
                  <a:solidFill>
                    <a:schemeClr val="bg1"/>
                  </a:solidFill>
                </a:rPr>
                <a:t>XXX请替换文字内容复制你的内容到此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grpSp>
          <p:nvGrpSpPr>
            <p:cNvPr id="18" name="Group 13"/>
            <p:cNvGrpSpPr/>
            <p:nvPr/>
          </p:nvGrpSpPr>
          <p:grpSpPr>
            <a:xfrm>
              <a:off x="6581943" y="1229408"/>
              <a:ext cx="1580496" cy="1833375"/>
              <a:chOff x="4453745" y="851654"/>
              <a:chExt cx="1277003" cy="1481324"/>
            </a:xfrm>
          </p:grpSpPr>
          <p:sp>
            <p:nvSpPr>
              <p:cNvPr id="24" name="Hexagon 14"/>
              <p:cNvSpPr/>
              <p:nvPr/>
            </p:nvSpPr>
            <p:spPr>
              <a:xfrm rot="16200000">
                <a:off x="4351585" y="953814"/>
                <a:ext cx="1481324" cy="1277003"/>
              </a:xfrm>
              <a:prstGeom prst="hexagon">
                <a:avLst/>
              </a:prstGeom>
              <a:solidFill>
                <a:schemeClr val="accent3">
                  <a:alpha val="4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Hexagon 15"/>
              <p:cNvSpPr/>
              <p:nvPr/>
            </p:nvSpPr>
            <p:spPr>
              <a:xfrm rot="16200000">
                <a:off x="4507030" y="1087819"/>
                <a:ext cx="1170432" cy="1008993"/>
              </a:xfrm>
              <a:prstGeom prst="hexagon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9" name="Straight Connector 17"/>
            <p:cNvCxnSpPr/>
            <p:nvPr/>
          </p:nvCxnSpPr>
          <p:spPr>
            <a:xfrm>
              <a:off x="6592020" y="2667659"/>
              <a:ext cx="1560343" cy="770737"/>
            </a:xfrm>
            <a:prstGeom prst="line">
              <a:avLst/>
            </a:prstGeom>
            <a:solidFill>
              <a:schemeClr val="accent3"/>
            </a:solidFill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Freeform: Shape 39"/>
            <p:cNvSpPr/>
            <p:nvPr/>
          </p:nvSpPr>
          <p:spPr>
            <a:xfrm rot="10800000" flipH="1">
              <a:off x="7157012" y="1789910"/>
              <a:ext cx="430359" cy="591547"/>
            </a:xfrm>
            <a:custGeom>
              <a:gdLst>
                <a:gd name="connsiteX0" fmla="*/ 0 w 325521"/>
                <a:gd name="connsiteY0" fmla="*/ 254724 h 447442"/>
                <a:gd name="connsiteX1" fmla="*/ 51964 w 325521"/>
                <a:gd name="connsiteY1" fmla="*/ 254724 h 447442"/>
                <a:gd name="connsiteX2" fmla="*/ 51964 w 325521"/>
                <a:gd name="connsiteY2" fmla="*/ 0 h 447442"/>
                <a:gd name="connsiteX3" fmla="*/ 51964 w 325521"/>
                <a:gd name="connsiteY3" fmla="*/ 0 h 447442"/>
                <a:gd name="connsiteX4" fmla="*/ 0 w 325521"/>
                <a:gd name="connsiteY4" fmla="*/ 0 h 447442"/>
                <a:gd name="connsiteX5" fmla="*/ 0 w 325521"/>
                <a:gd name="connsiteY5" fmla="*/ 0 h 447442"/>
                <a:gd name="connsiteX6" fmla="*/ 137214 w 325521"/>
                <a:gd name="connsiteY6" fmla="*/ 358252 h 447442"/>
                <a:gd name="connsiteX7" fmla="*/ 189179 w 325521"/>
                <a:gd name="connsiteY7" fmla="*/ 358252 h 447442"/>
                <a:gd name="connsiteX8" fmla="*/ 189179 w 325521"/>
                <a:gd name="connsiteY8" fmla="*/ 14922 h 447442"/>
                <a:gd name="connsiteX9" fmla="*/ 137214 w 325521"/>
                <a:gd name="connsiteY9" fmla="*/ 14922 h 447442"/>
                <a:gd name="connsiteX10" fmla="*/ 266073 w 325521"/>
                <a:gd name="connsiteY10" fmla="*/ 447442 h 447442"/>
                <a:gd name="connsiteX11" fmla="*/ 325521 w 325521"/>
                <a:gd name="connsiteY11" fmla="*/ 447442 h 447442"/>
                <a:gd name="connsiteX12" fmla="*/ 325521 w 325521"/>
                <a:gd name="connsiteY12" fmla="*/ 8972 h 447442"/>
                <a:gd name="connsiteX13" fmla="*/ 266073 w 325521"/>
                <a:gd name="connsiteY13" fmla="*/ 8972 h 44744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5521" h="447442">
                  <a:moveTo>
                    <a:pt x="0" y="254724"/>
                  </a:moveTo>
                  <a:lnTo>
                    <a:pt x="51964" y="254724"/>
                  </a:lnTo>
                  <a:lnTo>
                    <a:pt x="51964" y="0"/>
                  </a:lnTo>
                  <a:lnTo>
                    <a:pt x="51964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37214" y="358252"/>
                  </a:moveTo>
                  <a:lnTo>
                    <a:pt x="189179" y="358252"/>
                  </a:lnTo>
                  <a:lnTo>
                    <a:pt x="189179" y="14922"/>
                  </a:lnTo>
                  <a:lnTo>
                    <a:pt x="137214" y="14922"/>
                  </a:lnTo>
                  <a:close/>
                  <a:moveTo>
                    <a:pt x="266073" y="447442"/>
                  </a:moveTo>
                  <a:lnTo>
                    <a:pt x="325521" y="447442"/>
                  </a:lnTo>
                  <a:lnTo>
                    <a:pt x="325521" y="8972"/>
                  </a:lnTo>
                  <a:lnTo>
                    <a:pt x="266073" y="8972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TextBox 52"/>
            <p:cNvSpPr txBox="1"/>
            <p:nvPr/>
          </p:nvSpPr>
          <p:spPr>
            <a:xfrm>
              <a:off x="6722345" y="353701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39" name="千图设计师MC：ID 29795607库_组合 38"/>
          <p:cNvGrpSpPr/>
          <p:nvPr>
            <p:custDataLst>
              <p:tags r:id="rId5"/>
            </p:custDataLst>
          </p:nvPr>
        </p:nvGrpSpPr>
        <p:grpSpPr>
          <a:xfrm>
            <a:off x="9114794" y="1229406"/>
            <a:ext cx="1600026" cy="4864553"/>
            <a:chOff x="9114794" y="1229406"/>
            <a:chExt cx="1600026" cy="4864553"/>
          </a:xfrm>
        </p:grpSpPr>
        <p:sp>
          <p:nvSpPr>
            <p:cNvPr id="6" name="Hexagon 50"/>
            <p:cNvSpPr/>
            <p:nvPr/>
          </p:nvSpPr>
          <p:spPr>
            <a:xfrm rot="16200000">
              <a:off x="8379702" y="3778368"/>
              <a:ext cx="3050683" cy="1580500"/>
            </a:xfrm>
            <a:prstGeom prst="hexagon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</a:rPr>
                <a:t>请替换文字内容复制你的内容到此 </a:t>
              </a:r>
              <a:r>
                <a:rPr lang="zh-CN" altLang="en-US" sz="1200" smtClean="0">
                  <a:solidFill>
                    <a:schemeClr val="bg1"/>
                  </a:solidFill>
                </a:rPr>
                <a:t>XXX请替换文字内容复制你的内容到此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grpSp>
          <p:nvGrpSpPr>
            <p:cNvPr id="15" name="Group 18"/>
            <p:cNvGrpSpPr/>
            <p:nvPr/>
          </p:nvGrpSpPr>
          <p:grpSpPr>
            <a:xfrm>
              <a:off x="9134324" y="1229406"/>
              <a:ext cx="1580496" cy="1833375"/>
              <a:chOff x="5864752" y="851653"/>
              <a:chExt cx="1277003" cy="1481324"/>
            </a:xfrm>
          </p:grpSpPr>
          <p:sp>
            <p:nvSpPr>
              <p:cNvPr id="31" name="Hexagon 19"/>
              <p:cNvSpPr/>
              <p:nvPr/>
            </p:nvSpPr>
            <p:spPr>
              <a:xfrm rot="16200000">
                <a:off x="5762592" y="953813"/>
                <a:ext cx="1481324" cy="1277003"/>
              </a:xfrm>
              <a:prstGeom prst="hexagon">
                <a:avLst/>
              </a:prstGeom>
              <a:solidFill>
                <a:schemeClr val="accent2">
                  <a:alpha val="4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Hexagon 20"/>
              <p:cNvSpPr/>
              <p:nvPr/>
            </p:nvSpPr>
            <p:spPr>
              <a:xfrm rot="16200000">
                <a:off x="5918037" y="1087818"/>
                <a:ext cx="1170432" cy="1008993"/>
              </a:xfrm>
              <a:prstGeom prst="hexagon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6" name="Straight Connector 22"/>
            <p:cNvCxnSpPr/>
            <p:nvPr/>
          </p:nvCxnSpPr>
          <p:spPr>
            <a:xfrm>
              <a:off x="9160657" y="2667657"/>
              <a:ext cx="1527830" cy="770738"/>
            </a:xfrm>
            <a:prstGeom prst="line">
              <a:avLst/>
            </a:prstGeom>
            <a:solidFill>
              <a:schemeClr val="accent2"/>
            </a:solidFill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33"/>
            <p:cNvGrpSpPr/>
            <p:nvPr/>
          </p:nvGrpSpPr>
          <p:grpSpPr>
            <a:xfrm>
              <a:off x="9646936" y="1823103"/>
              <a:ext cx="555263" cy="554261"/>
              <a:chOff x="6681143" y="3369542"/>
              <a:chExt cx="464452" cy="463618"/>
            </a:xfrm>
            <a:noFill/>
          </p:grpSpPr>
          <p:grpSp>
            <p:nvGrpSpPr>
              <p:cNvPr id="26" name="Group 34"/>
              <p:cNvGrpSpPr/>
              <p:nvPr/>
            </p:nvGrpSpPr>
            <p:grpSpPr>
              <a:xfrm>
                <a:off x="6681143" y="3369542"/>
                <a:ext cx="462532" cy="463618"/>
                <a:chOff x="6693468" y="3360043"/>
                <a:chExt cx="661852" cy="741827"/>
              </a:xfrm>
              <a:grpFill/>
            </p:grpSpPr>
            <p:sp>
              <p:nvSpPr>
                <p:cNvPr id="28" name="Oval 36"/>
                <p:cNvSpPr/>
                <p:nvPr/>
              </p:nvSpPr>
              <p:spPr>
                <a:xfrm>
                  <a:off x="7078139" y="3360043"/>
                  <a:ext cx="117654" cy="250165"/>
                </a:xfrm>
                <a:prstGeom prst="ellipse">
                  <a:avLst/>
                </a:prstGeom>
                <a:grp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Flowchart: Process 37"/>
                <p:cNvSpPr/>
                <p:nvPr/>
              </p:nvSpPr>
              <p:spPr>
                <a:xfrm>
                  <a:off x="6693468" y="3545037"/>
                  <a:ext cx="661852" cy="556833"/>
                </a:xfrm>
                <a:prstGeom prst="flowChartProcess">
                  <a:avLst/>
                </a:prstGeom>
                <a:grp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Oval 38"/>
                <p:cNvSpPr/>
                <p:nvPr/>
              </p:nvSpPr>
              <p:spPr>
                <a:xfrm>
                  <a:off x="6827967" y="3362094"/>
                  <a:ext cx="117654" cy="250165"/>
                </a:xfrm>
                <a:prstGeom prst="ellipse">
                  <a:avLst/>
                </a:prstGeom>
                <a:grp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7" name="Rectangle 35"/>
              <p:cNvSpPr/>
              <p:nvPr/>
            </p:nvSpPr>
            <p:spPr>
              <a:xfrm>
                <a:off x="6682735" y="3491331"/>
                <a:ext cx="462860" cy="6187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TextBox 53"/>
            <p:cNvSpPr txBox="1"/>
            <p:nvPr/>
          </p:nvSpPr>
          <p:spPr>
            <a:xfrm>
              <a:off x="9268728" y="353701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sp>
        <p:nvSpPr>
          <p:cNvPr id="40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4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千图设计师MC：ID 29795607库_矩形 7"/>
          <p:cNvSpPr/>
          <p:nvPr>
            <p:custDataLst>
              <p:tags r:id="rId2"/>
            </p:custDataLst>
          </p:nvPr>
        </p:nvSpPr>
        <p:spPr>
          <a:xfrm>
            <a:off x="3602430" y="1925927"/>
            <a:ext cx="8589570" cy="2996829"/>
          </a:xfrm>
          <a:prstGeom prst="rect">
            <a:avLst/>
          </a:prstGeom>
          <a:blipFill dpi="0" rotWithShape="1">
            <a:blip r:embed="rId3"/>
            <a:stretch>
              <a:fillRect t="-30636" b="-306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6" name="千图设计师MC：ID 29795607库_组合 25"/>
          <p:cNvGrpSpPr/>
          <p:nvPr>
            <p:custDataLst>
              <p:tags r:id="rId4"/>
            </p:custDataLst>
          </p:nvPr>
        </p:nvGrpSpPr>
        <p:grpSpPr>
          <a:xfrm>
            <a:off x="5231596" y="4570865"/>
            <a:ext cx="717140" cy="717140"/>
            <a:chOff x="5231596" y="4570865"/>
            <a:chExt cx="717140" cy="717140"/>
          </a:xfrm>
        </p:grpSpPr>
        <p:sp>
          <p:nvSpPr>
            <p:cNvPr id="13" name="Rectangle: Rounded Corners 21"/>
            <p:cNvSpPr/>
            <p:nvPr/>
          </p:nvSpPr>
          <p:spPr>
            <a:xfrm>
              <a:off x="5231596" y="4570865"/>
              <a:ext cx="717140" cy="71714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9"/>
            <p:cNvSpPr>
              <a:spLocks noChangeAspect="1"/>
            </p:cNvSpPr>
            <p:nvPr/>
          </p:nvSpPr>
          <p:spPr bwMode="auto">
            <a:xfrm flipH="1">
              <a:off x="5401625" y="4739386"/>
              <a:ext cx="377082" cy="380098"/>
            </a:xfrm>
            <a:custGeom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7" h="57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3" name="千图设计师MC：ID 29795607库_组合 22"/>
          <p:cNvGrpSpPr/>
          <p:nvPr>
            <p:custDataLst>
              <p:tags r:id="rId5"/>
            </p:custDataLst>
          </p:nvPr>
        </p:nvGrpSpPr>
        <p:grpSpPr>
          <a:xfrm>
            <a:off x="9246260" y="4561547"/>
            <a:ext cx="717140" cy="717140"/>
            <a:chOff x="9246260" y="4561547"/>
            <a:chExt cx="717140" cy="717140"/>
          </a:xfrm>
        </p:grpSpPr>
        <p:sp>
          <p:nvSpPr>
            <p:cNvPr id="15" name="Rectangle: Rounded Corners 23"/>
            <p:cNvSpPr/>
            <p:nvPr/>
          </p:nvSpPr>
          <p:spPr>
            <a:xfrm>
              <a:off x="9246260" y="4561547"/>
              <a:ext cx="717140" cy="71714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4"/>
            <p:cNvSpPr/>
            <p:nvPr/>
          </p:nvSpPr>
          <p:spPr>
            <a:xfrm rot="1928218" flipH="1">
              <a:off x="9486664" y="4663967"/>
              <a:ext cx="236332" cy="512302"/>
            </a:xfrm>
            <a:custGeom>
              <a:gdLst>
                <a:gd name="connsiteX0" fmla="*/ 72414 w 237586"/>
                <a:gd name="connsiteY0" fmla="*/ 299830 h 515018"/>
                <a:gd name="connsiteX1" fmla="*/ 63295 w 237586"/>
                <a:gd name="connsiteY1" fmla="*/ 368284 h 515018"/>
                <a:gd name="connsiteX2" fmla="*/ 73987 w 237586"/>
                <a:gd name="connsiteY2" fmla="*/ 431149 h 515018"/>
                <a:gd name="connsiteX3" fmla="*/ 82477 w 237586"/>
                <a:gd name="connsiteY3" fmla="*/ 359902 h 515018"/>
                <a:gd name="connsiteX4" fmla="*/ 72414 w 237586"/>
                <a:gd name="connsiteY4" fmla="*/ 299830 h 515018"/>
                <a:gd name="connsiteX5" fmla="*/ 118863 w 237586"/>
                <a:gd name="connsiteY5" fmla="*/ 290066 h 515018"/>
                <a:gd name="connsiteX6" fmla="*/ 104220 w 237586"/>
                <a:gd name="connsiteY6" fmla="*/ 407298 h 515018"/>
                <a:gd name="connsiteX7" fmla="*/ 121389 w 237586"/>
                <a:gd name="connsiteY7" fmla="*/ 514961 h 515018"/>
                <a:gd name="connsiteX8" fmla="*/ 135023 w 237586"/>
                <a:gd name="connsiteY8" fmla="*/ 392943 h 515018"/>
                <a:gd name="connsiteX9" fmla="*/ 118863 w 237586"/>
                <a:gd name="connsiteY9" fmla="*/ 290066 h 515018"/>
                <a:gd name="connsiteX10" fmla="*/ 164265 w 237586"/>
                <a:gd name="connsiteY10" fmla="*/ 303594 h 515018"/>
                <a:gd name="connsiteX11" fmla="*/ 155145 w 237586"/>
                <a:gd name="connsiteY11" fmla="*/ 372048 h 515018"/>
                <a:gd name="connsiteX12" fmla="*/ 165837 w 237586"/>
                <a:gd name="connsiteY12" fmla="*/ 434913 h 515018"/>
                <a:gd name="connsiteX13" fmla="*/ 174327 w 237586"/>
                <a:gd name="connsiteY13" fmla="*/ 363665 h 515018"/>
                <a:gd name="connsiteX14" fmla="*/ 164265 w 237586"/>
                <a:gd name="connsiteY14" fmla="*/ 303594 h 515018"/>
                <a:gd name="connsiteX15" fmla="*/ 143395 w 237586"/>
                <a:gd name="connsiteY15" fmla="*/ 151095 h 515018"/>
                <a:gd name="connsiteX16" fmla="*/ 152901 w 237586"/>
                <a:gd name="connsiteY16" fmla="*/ 174047 h 515018"/>
                <a:gd name="connsiteX17" fmla="*/ 120443 w 237586"/>
                <a:gd name="connsiteY17" fmla="*/ 206505 h 515018"/>
                <a:gd name="connsiteX18" fmla="*/ 87986 w 237586"/>
                <a:gd name="connsiteY18" fmla="*/ 174047 h 515018"/>
                <a:gd name="connsiteX19" fmla="*/ 120443 w 237586"/>
                <a:gd name="connsiteY19" fmla="*/ 141589 h 515018"/>
                <a:gd name="connsiteX20" fmla="*/ 143395 w 237586"/>
                <a:gd name="connsiteY20" fmla="*/ 151095 h 515018"/>
                <a:gd name="connsiteX21" fmla="*/ 122004 w 237586"/>
                <a:gd name="connsiteY21" fmla="*/ 0 h 515018"/>
                <a:gd name="connsiteX22" fmla="*/ 40289 w 237586"/>
                <a:gd name="connsiteY22" fmla="*/ 197549 h 515018"/>
                <a:gd name="connsiteX23" fmla="*/ 36537 w 237586"/>
                <a:gd name="connsiteY23" fmla="*/ 221828 h 515018"/>
                <a:gd name="connsiteX24" fmla="*/ 24605 w 237586"/>
                <a:gd name="connsiteY24" fmla="*/ 241244 h 515018"/>
                <a:gd name="connsiteX25" fmla="*/ 0 w 237586"/>
                <a:gd name="connsiteY25" fmla="*/ 338890 h 515018"/>
                <a:gd name="connsiteX26" fmla="*/ 237329 w 237586"/>
                <a:gd name="connsiteY26" fmla="*/ 349339 h 515018"/>
                <a:gd name="connsiteX27" fmla="*/ 208060 w 237586"/>
                <a:gd name="connsiteY27" fmla="*/ 223187 h 515018"/>
                <a:gd name="connsiteX28" fmla="*/ 207435 w 237586"/>
                <a:gd name="connsiteY28" fmla="*/ 222348 h 515018"/>
                <a:gd name="connsiteX29" fmla="*/ 201512 w 237586"/>
                <a:gd name="connsiteY29" fmla="*/ 192583 h 515018"/>
                <a:gd name="connsiteX30" fmla="*/ 122004 w 237586"/>
                <a:gd name="connsiteY30" fmla="*/ 0 h 51501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7586" h="515017">
                  <a:moveTo>
                    <a:pt x="72414" y="299830"/>
                  </a:moveTo>
                  <a:cubicBezTo>
                    <a:pt x="69217" y="301227"/>
                    <a:pt x="63033" y="346397"/>
                    <a:pt x="63295" y="368284"/>
                  </a:cubicBezTo>
                  <a:cubicBezTo>
                    <a:pt x="63557" y="390170"/>
                    <a:pt x="70790" y="432546"/>
                    <a:pt x="73987" y="431149"/>
                  </a:cubicBezTo>
                  <a:cubicBezTo>
                    <a:pt x="77184" y="429752"/>
                    <a:pt x="82739" y="381788"/>
                    <a:pt x="82477" y="359902"/>
                  </a:cubicBezTo>
                  <a:cubicBezTo>
                    <a:pt x="82215" y="338015"/>
                    <a:pt x="75611" y="298433"/>
                    <a:pt x="72414" y="299830"/>
                  </a:cubicBezTo>
                  <a:close/>
                  <a:moveTo>
                    <a:pt x="118863" y="290066"/>
                  </a:moveTo>
                  <a:cubicBezTo>
                    <a:pt x="113730" y="292458"/>
                    <a:pt x="103799" y="369816"/>
                    <a:pt x="104220" y="407298"/>
                  </a:cubicBezTo>
                  <a:cubicBezTo>
                    <a:pt x="104640" y="444781"/>
                    <a:pt x="116255" y="517353"/>
                    <a:pt x="121389" y="514961"/>
                  </a:cubicBezTo>
                  <a:cubicBezTo>
                    <a:pt x="126522" y="512568"/>
                    <a:pt x="135443" y="430426"/>
                    <a:pt x="135023" y="392943"/>
                  </a:cubicBezTo>
                  <a:cubicBezTo>
                    <a:pt x="134602" y="355461"/>
                    <a:pt x="123997" y="287673"/>
                    <a:pt x="118863" y="290066"/>
                  </a:cubicBezTo>
                  <a:close/>
                  <a:moveTo>
                    <a:pt x="164265" y="303594"/>
                  </a:moveTo>
                  <a:cubicBezTo>
                    <a:pt x="161068" y="304991"/>
                    <a:pt x="154883" y="350161"/>
                    <a:pt x="155145" y="372048"/>
                  </a:cubicBezTo>
                  <a:cubicBezTo>
                    <a:pt x="155407" y="393934"/>
                    <a:pt x="162640" y="436310"/>
                    <a:pt x="165837" y="434913"/>
                  </a:cubicBezTo>
                  <a:cubicBezTo>
                    <a:pt x="169034" y="433516"/>
                    <a:pt x="174589" y="385552"/>
                    <a:pt x="174327" y="363665"/>
                  </a:cubicBezTo>
                  <a:cubicBezTo>
                    <a:pt x="174065" y="341779"/>
                    <a:pt x="167462" y="302197"/>
                    <a:pt x="164265" y="303594"/>
                  </a:cubicBezTo>
                  <a:close/>
                  <a:moveTo>
                    <a:pt x="143395" y="151095"/>
                  </a:moveTo>
                  <a:cubicBezTo>
                    <a:pt x="149268" y="156969"/>
                    <a:pt x="152901" y="165083"/>
                    <a:pt x="152901" y="174047"/>
                  </a:cubicBezTo>
                  <a:cubicBezTo>
                    <a:pt x="152901" y="191973"/>
                    <a:pt x="138369" y="206504"/>
                    <a:pt x="120443" y="206505"/>
                  </a:cubicBezTo>
                  <a:cubicBezTo>
                    <a:pt x="102517" y="206505"/>
                    <a:pt x="87985" y="191973"/>
                    <a:pt x="87986" y="174047"/>
                  </a:cubicBezTo>
                  <a:cubicBezTo>
                    <a:pt x="87985" y="156121"/>
                    <a:pt x="102517" y="141589"/>
                    <a:pt x="120443" y="141589"/>
                  </a:cubicBezTo>
                  <a:cubicBezTo>
                    <a:pt x="129406" y="141589"/>
                    <a:pt x="137521" y="145222"/>
                    <a:pt x="143395" y="151095"/>
                  </a:cubicBezTo>
                  <a:close/>
                  <a:moveTo>
                    <a:pt x="122004" y="0"/>
                  </a:moveTo>
                  <a:cubicBezTo>
                    <a:pt x="88360" y="41566"/>
                    <a:pt x="39143" y="118190"/>
                    <a:pt x="40289" y="197549"/>
                  </a:cubicBezTo>
                  <a:lnTo>
                    <a:pt x="36537" y="221828"/>
                  </a:lnTo>
                  <a:lnTo>
                    <a:pt x="24605" y="241244"/>
                  </a:lnTo>
                  <a:cubicBezTo>
                    <a:pt x="10571" y="268809"/>
                    <a:pt x="1607" y="302389"/>
                    <a:pt x="0" y="338890"/>
                  </a:cubicBezTo>
                  <a:cubicBezTo>
                    <a:pt x="64506" y="224008"/>
                    <a:pt x="183170" y="229232"/>
                    <a:pt x="237329" y="349339"/>
                  </a:cubicBezTo>
                  <a:cubicBezTo>
                    <a:pt x="239472" y="300671"/>
                    <a:pt x="228130" y="256026"/>
                    <a:pt x="208060" y="223187"/>
                  </a:cubicBezTo>
                  <a:lnTo>
                    <a:pt x="207435" y="222348"/>
                  </a:lnTo>
                  <a:lnTo>
                    <a:pt x="201512" y="192583"/>
                  </a:lnTo>
                  <a:cubicBezTo>
                    <a:pt x="205600" y="101292"/>
                    <a:pt x="140010" y="24416"/>
                    <a:pt x="1220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6"/>
            </p:custDataLst>
          </p:nvPr>
        </p:nvGrpSpPr>
        <p:grpSpPr>
          <a:xfrm>
            <a:off x="-523" y="1925927"/>
            <a:ext cx="4166921" cy="2992557"/>
            <a:chOff x="-523" y="1925927"/>
            <a:chExt cx="4166921" cy="2992557"/>
          </a:xfrm>
        </p:grpSpPr>
        <p:sp>
          <p:nvSpPr>
            <p:cNvPr id="8" name="TextBox 5"/>
            <p:cNvSpPr txBox="1"/>
            <p:nvPr/>
          </p:nvSpPr>
          <p:spPr>
            <a:xfrm>
              <a:off x="545964" y="3358185"/>
              <a:ext cx="2414267" cy="33855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The key is always you</a:t>
              </a:r>
            </a:p>
          </p:txBody>
        </p:sp>
        <p:sp>
          <p:nvSpPr>
            <p:cNvPr id="9" name="Freeform: Shape 10"/>
            <p:cNvSpPr/>
            <p:nvPr/>
          </p:nvSpPr>
          <p:spPr>
            <a:xfrm rot="5400000">
              <a:off x="586659" y="1338745"/>
              <a:ext cx="2992557" cy="4166921"/>
            </a:xfrm>
            <a:custGeom>
              <a:gdLst>
                <a:gd name="connsiteX0" fmla="*/ 239365 w 2257079"/>
                <a:gd name="connsiteY0" fmla="*/ 1898854 h 3119283"/>
                <a:gd name="connsiteX1" fmla="*/ 608075 w 2257079"/>
                <a:gd name="connsiteY1" fmla="*/ 2267564 h 3119283"/>
                <a:gd name="connsiteX2" fmla="*/ 976785 w 2257079"/>
                <a:gd name="connsiteY2" fmla="*/ 1898854 h 3119283"/>
                <a:gd name="connsiteX3" fmla="*/ 608075 w 2257079"/>
                <a:gd name="connsiteY3" fmla="*/ 1530144 h 3119283"/>
                <a:gd name="connsiteX4" fmla="*/ 239365 w 2257079"/>
                <a:gd name="connsiteY4" fmla="*/ 1898854 h 3119283"/>
                <a:gd name="connsiteX5" fmla="*/ 0 w 2257079"/>
                <a:gd name="connsiteY5" fmla="*/ 3119283 h 3119283"/>
                <a:gd name="connsiteX6" fmla="*/ 0 w 2257079"/>
                <a:gd name="connsiteY6" fmla="*/ 391759 h 3119283"/>
                <a:gd name="connsiteX7" fmla="*/ 966487 w 2257079"/>
                <a:gd name="connsiteY7" fmla="*/ 391759 h 3119283"/>
                <a:gd name="connsiteX8" fmla="*/ 1128540 w 2257079"/>
                <a:gd name="connsiteY8" fmla="*/ 0 h 3119283"/>
                <a:gd name="connsiteX9" fmla="*/ 1290592 w 2257079"/>
                <a:gd name="connsiteY9" fmla="*/ 391759 h 3119283"/>
                <a:gd name="connsiteX10" fmla="*/ 2257079 w 2257079"/>
                <a:gd name="connsiteY10" fmla="*/ 391759 h 3119283"/>
                <a:gd name="connsiteX11" fmla="*/ 2257079 w 2257079"/>
                <a:gd name="connsiteY11" fmla="*/ 3119283 h 311928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7079" h="3119283">
                  <a:moveTo>
                    <a:pt x="239365" y="1898854"/>
                  </a:moveTo>
                  <a:cubicBezTo>
                    <a:pt x="239365" y="2102487"/>
                    <a:pt x="404442" y="2267564"/>
                    <a:pt x="608075" y="2267564"/>
                  </a:cubicBezTo>
                  <a:cubicBezTo>
                    <a:pt x="811708" y="2267564"/>
                    <a:pt x="976785" y="2102487"/>
                    <a:pt x="976785" y="1898854"/>
                  </a:cubicBezTo>
                  <a:cubicBezTo>
                    <a:pt x="976785" y="1695221"/>
                    <a:pt x="811708" y="1530144"/>
                    <a:pt x="608075" y="1530144"/>
                  </a:cubicBezTo>
                  <a:cubicBezTo>
                    <a:pt x="404442" y="1530144"/>
                    <a:pt x="239365" y="1695221"/>
                    <a:pt x="239365" y="1898854"/>
                  </a:cubicBezTo>
                  <a:close/>
                  <a:moveTo>
                    <a:pt x="0" y="3119283"/>
                  </a:moveTo>
                  <a:lnTo>
                    <a:pt x="0" y="391759"/>
                  </a:lnTo>
                  <a:lnTo>
                    <a:pt x="966487" y="391759"/>
                  </a:lnTo>
                  <a:lnTo>
                    <a:pt x="1128540" y="0"/>
                  </a:lnTo>
                  <a:lnTo>
                    <a:pt x="1290592" y="391759"/>
                  </a:lnTo>
                  <a:lnTo>
                    <a:pt x="2257079" y="391759"/>
                  </a:lnTo>
                  <a:lnTo>
                    <a:pt x="2257079" y="31192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2"/>
            <p:cNvSpPr/>
            <p:nvPr/>
          </p:nvSpPr>
          <p:spPr>
            <a:xfrm>
              <a:off x="1290997" y="2487562"/>
              <a:ext cx="386685" cy="485465"/>
            </a:xfrm>
            <a:custGeom>
              <a:gdLst>
                <a:gd name="connsiteX0" fmla="*/ 693033 w 1485560"/>
                <a:gd name="connsiteY0" fmla="*/ 0 h 1865048"/>
                <a:gd name="connsiteX1" fmla="*/ 1150233 w 1485560"/>
                <a:gd name="connsiteY1" fmla="*/ 457200 h 1865048"/>
                <a:gd name="connsiteX2" fmla="*/ 948658 w 1485560"/>
                <a:gd name="connsiteY2" fmla="*/ 836318 h 1865048"/>
                <a:gd name="connsiteX3" fmla="*/ 925254 w 1485560"/>
                <a:gd name="connsiteY3" fmla="*/ 849021 h 1865048"/>
                <a:gd name="connsiteX4" fmla="*/ 964127 w 1485560"/>
                <a:gd name="connsiteY4" fmla="*/ 857766 h 1865048"/>
                <a:gd name="connsiteX5" fmla="*/ 1182744 w 1485560"/>
                <a:gd name="connsiteY5" fmla="*/ 968419 h 1865048"/>
                <a:gd name="connsiteX6" fmla="*/ 1434649 w 1485560"/>
                <a:gd name="connsiteY6" fmla="*/ 1836913 h 1865048"/>
                <a:gd name="connsiteX7" fmla="*/ 62555 w 1485560"/>
                <a:gd name="connsiteY7" fmla="*/ 1865048 h 1865048"/>
                <a:gd name="connsiteX8" fmla="*/ 278646 w 1485560"/>
                <a:gd name="connsiteY8" fmla="*/ 986958 h 1865048"/>
                <a:gd name="connsiteX9" fmla="*/ 492544 w 1485560"/>
                <a:gd name="connsiteY9" fmla="*/ 867436 h 1865048"/>
                <a:gd name="connsiteX10" fmla="*/ 494012 w 1485560"/>
                <a:gd name="connsiteY10" fmla="*/ 867041 h 1865048"/>
                <a:gd name="connsiteX11" fmla="*/ 437408 w 1485560"/>
                <a:gd name="connsiteY11" fmla="*/ 836318 h 1865048"/>
                <a:gd name="connsiteX12" fmla="*/ 235833 w 1485560"/>
                <a:gd name="connsiteY12" fmla="*/ 457200 h 1865048"/>
                <a:gd name="connsiteX13" fmla="*/ 693033 w 1485560"/>
                <a:gd name="connsiteY13" fmla="*/ 0 h 186504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5560" h="1865048">
                  <a:moveTo>
                    <a:pt x="693033" y="0"/>
                  </a:moveTo>
                  <a:cubicBezTo>
                    <a:pt x="945538" y="0"/>
                    <a:pt x="1150233" y="204695"/>
                    <a:pt x="1150233" y="457200"/>
                  </a:cubicBezTo>
                  <a:cubicBezTo>
                    <a:pt x="1150233" y="615016"/>
                    <a:pt x="1070274" y="754156"/>
                    <a:pt x="948658" y="836318"/>
                  </a:cubicBezTo>
                  <a:lnTo>
                    <a:pt x="925254" y="849021"/>
                  </a:lnTo>
                  <a:lnTo>
                    <a:pt x="964127" y="857766"/>
                  </a:lnTo>
                  <a:cubicBezTo>
                    <a:pt x="1041078" y="881774"/>
                    <a:pt x="1115035" y="918636"/>
                    <a:pt x="1182744" y="968419"/>
                  </a:cubicBezTo>
                  <a:cubicBezTo>
                    <a:pt x="1453579" y="1167551"/>
                    <a:pt x="1556899" y="1523767"/>
                    <a:pt x="1434649" y="1836913"/>
                  </a:cubicBezTo>
                  <a:lnTo>
                    <a:pt x="62555" y="1865048"/>
                  </a:lnTo>
                  <a:cubicBezTo>
                    <a:pt x="-72429" y="1557176"/>
                    <a:pt x="16201" y="1197025"/>
                    <a:pt x="278646" y="986958"/>
                  </a:cubicBezTo>
                  <a:cubicBezTo>
                    <a:pt x="344257" y="934441"/>
                    <a:pt x="416642" y="894578"/>
                    <a:pt x="492544" y="867436"/>
                  </a:cubicBezTo>
                  <a:lnTo>
                    <a:pt x="494012" y="867041"/>
                  </a:lnTo>
                  <a:lnTo>
                    <a:pt x="437408" y="836318"/>
                  </a:lnTo>
                  <a:cubicBezTo>
                    <a:pt x="315792" y="754156"/>
                    <a:pt x="235833" y="615016"/>
                    <a:pt x="235833" y="457200"/>
                  </a:cubicBezTo>
                  <a:cubicBezTo>
                    <a:pt x="235833" y="204695"/>
                    <a:pt x="440528" y="0"/>
                    <a:pt x="6930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3"/>
            <p:cNvSpPr/>
            <p:nvPr/>
          </p:nvSpPr>
          <p:spPr>
            <a:xfrm>
              <a:off x="1568855" y="2488029"/>
              <a:ext cx="386685" cy="485465"/>
            </a:xfrm>
            <a:custGeom>
              <a:gdLst>
                <a:gd name="connsiteX0" fmla="*/ 693033 w 1485560"/>
                <a:gd name="connsiteY0" fmla="*/ 0 h 1865048"/>
                <a:gd name="connsiteX1" fmla="*/ 1150233 w 1485560"/>
                <a:gd name="connsiteY1" fmla="*/ 457200 h 1865048"/>
                <a:gd name="connsiteX2" fmla="*/ 948658 w 1485560"/>
                <a:gd name="connsiteY2" fmla="*/ 836318 h 1865048"/>
                <a:gd name="connsiteX3" fmla="*/ 925254 w 1485560"/>
                <a:gd name="connsiteY3" fmla="*/ 849021 h 1865048"/>
                <a:gd name="connsiteX4" fmla="*/ 964127 w 1485560"/>
                <a:gd name="connsiteY4" fmla="*/ 857766 h 1865048"/>
                <a:gd name="connsiteX5" fmla="*/ 1182744 w 1485560"/>
                <a:gd name="connsiteY5" fmla="*/ 968419 h 1865048"/>
                <a:gd name="connsiteX6" fmla="*/ 1434649 w 1485560"/>
                <a:gd name="connsiteY6" fmla="*/ 1836913 h 1865048"/>
                <a:gd name="connsiteX7" fmla="*/ 62555 w 1485560"/>
                <a:gd name="connsiteY7" fmla="*/ 1865048 h 1865048"/>
                <a:gd name="connsiteX8" fmla="*/ 278646 w 1485560"/>
                <a:gd name="connsiteY8" fmla="*/ 986958 h 1865048"/>
                <a:gd name="connsiteX9" fmla="*/ 492544 w 1485560"/>
                <a:gd name="connsiteY9" fmla="*/ 867436 h 1865048"/>
                <a:gd name="connsiteX10" fmla="*/ 494012 w 1485560"/>
                <a:gd name="connsiteY10" fmla="*/ 867041 h 1865048"/>
                <a:gd name="connsiteX11" fmla="*/ 437408 w 1485560"/>
                <a:gd name="connsiteY11" fmla="*/ 836318 h 1865048"/>
                <a:gd name="connsiteX12" fmla="*/ 235833 w 1485560"/>
                <a:gd name="connsiteY12" fmla="*/ 457200 h 1865048"/>
                <a:gd name="connsiteX13" fmla="*/ 693033 w 1485560"/>
                <a:gd name="connsiteY13" fmla="*/ 0 h 186504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5560" h="1865048">
                  <a:moveTo>
                    <a:pt x="693033" y="0"/>
                  </a:moveTo>
                  <a:cubicBezTo>
                    <a:pt x="945538" y="0"/>
                    <a:pt x="1150233" y="204695"/>
                    <a:pt x="1150233" y="457200"/>
                  </a:cubicBezTo>
                  <a:cubicBezTo>
                    <a:pt x="1150233" y="615016"/>
                    <a:pt x="1070274" y="754156"/>
                    <a:pt x="948658" y="836318"/>
                  </a:cubicBezTo>
                  <a:lnTo>
                    <a:pt x="925254" y="849021"/>
                  </a:lnTo>
                  <a:lnTo>
                    <a:pt x="964127" y="857766"/>
                  </a:lnTo>
                  <a:cubicBezTo>
                    <a:pt x="1041078" y="881774"/>
                    <a:pt x="1115035" y="918636"/>
                    <a:pt x="1182744" y="968419"/>
                  </a:cubicBezTo>
                  <a:cubicBezTo>
                    <a:pt x="1453579" y="1167551"/>
                    <a:pt x="1556899" y="1523767"/>
                    <a:pt x="1434649" y="1836913"/>
                  </a:cubicBezTo>
                  <a:lnTo>
                    <a:pt x="62555" y="1865048"/>
                  </a:lnTo>
                  <a:cubicBezTo>
                    <a:pt x="-72429" y="1557176"/>
                    <a:pt x="16201" y="1197025"/>
                    <a:pt x="278646" y="986958"/>
                  </a:cubicBezTo>
                  <a:cubicBezTo>
                    <a:pt x="344257" y="934441"/>
                    <a:pt x="416642" y="894578"/>
                    <a:pt x="492544" y="867436"/>
                  </a:cubicBezTo>
                  <a:lnTo>
                    <a:pt x="494012" y="867041"/>
                  </a:lnTo>
                  <a:lnTo>
                    <a:pt x="437408" y="836318"/>
                  </a:lnTo>
                  <a:cubicBezTo>
                    <a:pt x="315792" y="754156"/>
                    <a:pt x="235833" y="615016"/>
                    <a:pt x="235833" y="457200"/>
                  </a:cubicBezTo>
                  <a:cubicBezTo>
                    <a:pt x="235833" y="204695"/>
                    <a:pt x="440528" y="0"/>
                    <a:pt x="6930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4"/>
            <p:cNvSpPr/>
            <p:nvPr/>
          </p:nvSpPr>
          <p:spPr>
            <a:xfrm>
              <a:off x="1409165" y="2533040"/>
              <a:ext cx="386685" cy="485465"/>
            </a:xfrm>
            <a:custGeom>
              <a:gdLst>
                <a:gd name="connsiteX0" fmla="*/ 693033 w 1485560"/>
                <a:gd name="connsiteY0" fmla="*/ 0 h 1865048"/>
                <a:gd name="connsiteX1" fmla="*/ 1150233 w 1485560"/>
                <a:gd name="connsiteY1" fmla="*/ 457200 h 1865048"/>
                <a:gd name="connsiteX2" fmla="*/ 948658 w 1485560"/>
                <a:gd name="connsiteY2" fmla="*/ 836318 h 1865048"/>
                <a:gd name="connsiteX3" fmla="*/ 925254 w 1485560"/>
                <a:gd name="connsiteY3" fmla="*/ 849021 h 1865048"/>
                <a:gd name="connsiteX4" fmla="*/ 964127 w 1485560"/>
                <a:gd name="connsiteY4" fmla="*/ 857766 h 1865048"/>
                <a:gd name="connsiteX5" fmla="*/ 1182744 w 1485560"/>
                <a:gd name="connsiteY5" fmla="*/ 968419 h 1865048"/>
                <a:gd name="connsiteX6" fmla="*/ 1434649 w 1485560"/>
                <a:gd name="connsiteY6" fmla="*/ 1836913 h 1865048"/>
                <a:gd name="connsiteX7" fmla="*/ 62555 w 1485560"/>
                <a:gd name="connsiteY7" fmla="*/ 1865048 h 1865048"/>
                <a:gd name="connsiteX8" fmla="*/ 278646 w 1485560"/>
                <a:gd name="connsiteY8" fmla="*/ 986958 h 1865048"/>
                <a:gd name="connsiteX9" fmla="*/ 492544 w 1485560"/>
                <a:gd name="connsiteY9" fmla="*/ 867436 h 1865048"/>
                <a:gd name="connsiteX10" fmla="*/ 494012 w 1485560"/>
                <a:gd name="connsiteY10" fmla="*/ 867041 h 1865048"/>
                <a:gd name="connsiteX11" fmla="*/ 437408 w 1485560"/>
                <a:gd name="connsiteY11" fmla="*/ 836318 h 1865048"/>
                <a:gd name="connsiteX12" fmla="*/ 235833 w 1485560"/>
                <a:gd name="connsiteY12" fmla="*/ 457200 h 1865048"/>
                <a:gd name="connsiteX13" fmla="*/ 693033 w 1485560"/>
                <a:gd name="connsiteY13" fmla="*/ 0 h 186504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5560" h="1865048">
                  <a:moveTo>
                    <a:pt x="693033" y="0"/>
                  </a:moveTo>
                  <a:cubicBezTo>
                    <a:pt x="945538" y="0"/>
                    <a:pt x="1150233" y="204695"/>
                    <a:pt x="1150233" y="457200"/>
                  </a:cubicBezTo>
                  <a:cubicBezTo>
                    <a:pt x="1150233" y="615016"/>
                    <a:pt x="1070274" y="754156"/>
                    <a:pt x="948658" y="836318"/>
                  </a:cubicBezTo>
                  <a:lnTo>
                    <a:pt x="925254" y="849021"/>
                  </a:lnTo>
                  <a:lnTo>
                    <a:pt x="964127" y="857766"/>
                  </a:lnTo>
                  <a:cubicBezTo>
                    <a:pt x="1041078" y="881774"/>
                    <a:pt x="1115035" y="918636"/>
                    <a:pt x="1182744" y="968419"/>
                  </a:cubicBezTo>
                  <a:cubicBezTo>
                    <a:pt x="1453579" y="1167551"/>
                    <a:pt x="1556899" y="1523767"/>
                    <a:pt x="1434649" y="1836913"/>
                  </a:cubicBezTo>
                  <a:lnTo>
                    <a:pt x="62555" y="1865048"/>
                  </a:lnTo>
                  <a:cubicBezTo>
                    <a:pt x="-72429" y="1557176"/>
                    <a:pt x="16201" y="1197025"/>
                    <a:pt x="278646" y="986958"/>
                  </a:cubicBezTo>
                  <a:cubicBezTo>
                    <a:pt x="344257" y="934441"/>
                    <a:pt x="416642" y="894578"/>
                    <a:pt x="492544" y="867436"/>
                  </a:cubicBezTo>
                  <a:lnTo>
                    <a:pt x="494012" y="867041"/>
                  </a:lnTo>
                  <a:lnTo>
                    <a:pt x="437408" y="836318"/>
                  </a:lnTo>
                  <a:cubicBezTo>
                    <a:pt x="315792" y="754156"/>
                    <a:pt x="235833" y="615016"/>
                    <a:pt x="235833" y="457200"/>
                  </a:cubicBezTo>
                  <a:cubicBezTo>
                    <a:pt x="235833" y="204695"/>
                    <a:pt x="440528" y="0"/>
                    <a:pt x="693033" y="0"/>
                  </a:cubicBezTo>
                  <a:close/>
                </a:path>
              </a:pathLst>
            </a:custGeom>
            <a:solidFill>
              <a:schemeClr val="accent1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TextBox 15"/>
            <p:cNvSpPr txBox="1"/>
            <p:nvPr/>
          </p:nvSpPr>
          <p:spPr>
            <a:xfrm>
              <a:off x="215386" y="3361078"/>
              <a:ext cx="3109185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8" name="TextBox 26"/>
            <p:cNvSpPr txBox="1"/>
            <p:nvPr/>
          </p:nvSpPr>
          <p:spPr>
            <a:xfrm>
              <a:off x="215386" y="3699632"/>
              <a:ext cx="3109185" cy="481094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lvl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 smtClean="0">
                  <a:solidFill>
                    <a:schemeClr val="bg1"/>
                  </a:solidFill>
                </a:rPr>
                <a:t>XXX请替换文字内容复制你的内容到此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千图设计师MC：ID 29795607库_组合 23"/>
          <p:cNvGrpSpPr/>
          <p:nvPr>
            <p:custDataLst>
              <p:tags r:id="rId7"/>
            </p:custDataLst>
          </p:nvPr>
        </p:nvGrpSpPr>
        <p:grpSpPr>
          <a:xfrm>
            <a:off x="7943706" y="4592411"/>
            <a:ext cx="717140" cy="717140"/>
            <a:chOff x="7943706" y="4592411"/>
            <a:chExt cx="717140" cy="717140"/>
          </a:xfrm>
        </p:grpSpPr>
        <p:sp>
          <p:nvSpPr>
            <p:cNvPr id="19" name="Rectangle: Rounded Corners 31"/>
            <p:cNvSpPr/>
            <p:nvPr/>
          </p:nvSpPr>
          <p:spPr>
            <a:xfrm>
              <a:off x="7943706" y="4592411"/>
              <a:ext cx="717140" cy="71714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29"/>
            <p:cNvSpPr/>
            <p:nvPr/>
          </p:nvSpPr>
          <p:spPr>
            <a:xfrm>
              <a:off x="8125689" y="4798584"/>
              <a:ext cx="353174" cy="304794"/>
            </a:xfrm>
            <a:custGeom>
              <a:gdLst>
                <a:gd name="connsiteX0" fmla="*/ 743329 w 1522682"/>
                <a:gd name="connsiteY0" fmla="*/ 534577 h 1314091"/>
                <a:gd name="connsiteX1" fmla="*/ 921147 w 1522682"/>
                <a:gd name="connsiteY1" fmla="*/ 712395 h 1314091"/>
                <a:gd name="connsiteX2" fmla="*/ 743329 w 1522682"/>
                <a:gd name="connsiteY2" fmla="*/ 890213 h 1314091"/>
                <a:gd name="connsiteX3" fmla="*/ 565511 w 1522682"/>
                <a:gd name="connsiteY3" fmla="*/ 712395 h 1314091"/>
                <a:gd name="connsiteX4" fmla="*/ 743329 w 1522682"/>
                <a:gd name="connsiteY4" fmla="*/ 534577 h 1314091"/>
                <a:gd name="connsiteX5" fmla="*/ 743329 w 1522682"/>
                <a:gd name="connsiteY5" fmla="*/ 421555 h 1314091"/>
                <a:gd name="connsiteX6" fmla="*/ 441294 w 1522682"/>
                <a:gd name="connsiteY6" fmla="*/ 723590 h 1314091"/>
                <a:gd name="connsiteX7" fmla="*/ 743329 w 1522682"/>
                <a:gd name="connsiteY7" fmla="*/ 1025625 h 1314091"/>
                <a:gd name="connsiteX8" fmla="*/ 1045364 w 1522682"/>
                <a:gd name="connsiteY8" fmla="*/ 723590 h 1314091"/>
                <a:gd name="connsiteX9" fmla="*/ 743329 w 1522682"/>
                <a:gd name="connsiteY9" fmla="*/ 421555 h 1314091"/>
                <a:gd name="connsiteX10" fmla="*/ 994014 w 1522682"/>
                <a:gd name="connsiteY10" fmla="*/ 268502 h 1314091"/>
                <a:gd name="connsiteX11" fmla="*/ 994014 w 1522682"/>
                <a:gd name="connsiteY11" fmla="*/ 332713 h 1314091"/>
                <a:gd name="connsiteX12" fmla="*/ 1416730 w 1522682"/>
                <a:gd name="connsiteY12" fmla="*/ 332713 h 1314091"/>
                <a:gd name="connsiteX13" fmla="*/ 1416730 w 1522682"/>
                <a:gd name="connsiteY13" fmla="*/ 268502 h 1314091"/>
                <a:gd name="connsiteX14" fmla="*/ 189267 w 1522682"/>
                <a:gd name="connsiteY14" fmla="*/ 178513 h 1314091"/>
                <a:gd name="connsiteX15" fmla="*/ 492611 w 1522682"/>
                <a:gd name="connsiteY15" fmla="*/ 178513 h 1314091"/>
                <a:gd name="connsiteX16" fmla="*/ 492454 w 1522682"/>
                <a:gd name="connsiteY16" fmla="*/ 179140 h 1314091"/>
                <a:gd name="connsiteX17" fmla="*/ 994205 w 1522682"/>
                <a:gd name="connsiteY17" fmla="*/ 179140 h 1314091"/>
                <a:gd name="connsiteX18" fmla="*/ 994048 w 1522682"/>
                <a:gd name="connsiteY18" fmla="*/ 178513 h 1314091"/>
                <a:gd name="connsiteX19" fmla="*/ 1333415 w 1522682"/>
                <a:gd name="connsiteY19" fmla="*/ 178513 h 1314091"/>
                <a:gd name="connsiteX20" fmla="*/ 1522682 w 1522682"/>
                <a:gd name="connsiteY20" fmla="*/ 367780 h 1314091"/>
                <a:gd name="connsiteX21" fmla="*/ 1522682 w 1522682"/>
                <a:gd name="connsiteY21" fmla="*/ 1124824 h 1314091"/>
                <a:gd name="connsiteX22" fmla="*/ 1333415 w 1522682"/>
                <a:gd name="connsiteY22" fmla="*/ 1314091 h 1314091"/>
                <a:gd name="connsiteX23" fmla="*/ 189267 w 1522682"/>
                <a:gd name="connsiteY23" fmla="*/ 1314091 h 1314091"/>
                <a:gd name="connsiteX24" fmla="*/ 0 w 1522682"/>
                <a:gd name="connsiteY24" fmla="*/ 1124824 h 1314091"/>
                <a:gd name="connsiteX25" fmla="*/ 0 w 1522682"/>
                <a:gd name="connsiteY25" fmla="*/ 367780 h 1314091"/>
                <a:gd name="connsiteX26" fmla="*/ 189267 w 1522682"/>
                <a:gd name="connsiteY26" fmla="*/ 178513 h 1314091"/>
                <a:gd name="connsiteX27" fmla="*/ 537239 w 1522682"/>
                <a:gd name="connsiteY27" fmla="*/ 0 h 1314091"/>
                <a:gd name="connsiteX28" fmla="*/ 949420 w 1522682"/>
                <a:gd name="connsiteY28" fmla="*/ 0 h 1314091"/>
                <a:gd name="connsiteX29" fmla="*/ 994048 w 1522682"/>
                <a:gd name="connsiteY29" fmla="*/ 178513 h 1314091"/>
                <a:gd name="connsiteX30" fmla="*/ 492611 w 1522682"/>
                <a:gd name="connsiteY30" fmla="*/ 178513 h 131409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22682" h="1314091">
                  <a:moveTo>
                    <a:pt x="743329" y="534577"/>
                  </a:moveTo>
                  <a:cubicBezTo>
                    <a:pt x="841535" y="534577"/>
                    <a:pt x="921147" y="614189"/>
                    <a:pt x="921147" y="712395"/>
                  </a:cubicBezTo>
                  <a:cubicBezTo>
                    <a:pt x="921147" y="810601"/>
                    <a:pt x="841535" y="890213"/>
                    <a:pt x="743329" y="890213"/>
                  </a:cubicBezTo>
                  <a:cubicBezTo>
                    <a:pt x="645123" y="890213"/>
                    <a:pt x="565511" y="810601"/>
                    <a:pt x="565511" y="712395"/>
                  </a:cubicBezTo>
                  <a:cubicBezTo>
                    <a:pt x="565511" y="614189"/>
                    <a:pt x="645123" y="534577"/>
                    <a:pt x="743329" y="534577"/>
                  </a:cubicBezTo>
                  <a:close/>
                  <a:moveTo>
                    <a:pt x="743329" y="421555"/>
                  </a:moveTo>
                  <a:cubicBezTo>
                    <a:pt x="576520" y="421555"/>
                    <a:pt x="441294" y="556781"/>
                    <a:pt x="441294" y="723590"/>
                  </a:cubicBezTo>
                  <a:cubicBezTo>
                    <a:pt x="441294" y="890399"/>
                    <a:pt x="576520" y="1025625"/>
                    <a:pt x="743329" y="1025625"/>
                  </a:cubicBezTo>
                  <a:cubicBezTo>
                    <a:pt x="910138" y="1025625"/>
                    <a:pt x="1045364" y="890399"/>
                    <a:pt x="1045364" y="723590"/>
                  </a:cubicBezTo>
                  <a:cubicBezTo>
                    <a:pt x="1045364" y="556781"/>
                    <a:pt x="910138" y="421555"/>
                    <a:pt x="743329" y="421555"/>
                  </a:cubicBezTo>
                  <a:close/>
                  <a:moveTo>
                    <a:pt x="994014" y="268502"/>
                  </a:moveTo>
                  <a:lnTo>
                    <a:pt x="994014" y="332713"/>
                  </a:lnTo>
                  <a:lnTo>
                    <a:pt x="1416730" y="332713"/>
                  </a:lnTo>
                  <a:lnTo>
                    <a:pt x="1416730" y="268502"/>
                  </a:lnTo>
                  <a:close/>
                  <a:moveTo>
                    <a:pt x="189267" y="178513"/>
                  </a:moveTo>
                  <a:lnTo>
                    <a:pt x="492611" y="178513"/>
                  </a:lnTo>
                  <a:lnTo>
                    <a:pt x="492454" y="179140"/>
                  </a:lnTo>
                  <a:lnTo>
                    <a:pt x="994205" y="179140"/>
                  </a:lnTo>
                  <a:lnTo>
                    <a:pt x="994048" y="178513"/>
                  </a:lnTo>
                  <a:lnTo>
                    <a:pt x="1333415" y="178513"/>
                  </a:lnTo>
                  <a:cubicBezTo>
                    <a:pt x="1437944" y="178513"/>
                    <a:pt x="1522682" y="263251"/>
                    <a:pt x="1522682" y="367780"/>
                  </a:cubicBezTo>
                  <a:lnTo>
                    <a:pt x="1522682" y="1124824"/>
                  </a:lnTo>
                  <a:cubicBezTo>
                    <a:pt x="1522682" y="1229353"/>
                    <a:pt x="1437944" y="1314091"/>
                    <a:pt x="1333415" y="1314091"/>
                  </a:cubicBezTo>
                  <a:lnTo>
                    <a:pt x="189267" y="1314091"/>
                  </a:lnTo>
                  <a:cubicBezTo>
                    <a:pt x="84738" y="1314091"/>
                    <a:pt x="0" y="1229353"/>
                    <a:pt x="0" y="1124824"/>
                  </a:cubicBezTo>
                  <a:lnTo>
                    <a:pt x="0" y="367780"/>
                  </a:lnTo>
                  <a:cubicBezTo>
                    <a:pt x="0" y="263251"/>
                    <a:pt x="84738" y="178513"/>
                    <a:pt x="189267" y="178513"/>
                  </a:cubicBezTo>
                  <a:close/>
                  <a:moveTo>
                    <a:pt x="537239" y="0"/>
                  </a:moveTo>
                  <a:lnTo>
                    <a:pt x="949420" y="0"/>
                  </a:lnTo>
                  <a:lnTo>
                    <a:pt x="994048" y="178513"/>
                  </a:lnTo>
                  <a:lnTo>
                    <a:pt x="492611" y="1785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5" name="千图设计师MC：ID 29795607库_组合 24"/>
          <p:cNvGrpSpPr/>
          <p:nvPr>
            <p:custDataLst>
              <p:tags r:id="rId8"/>
            </p:custDataLst>
          </p:nvPr>
        </p:nvGrpSpPr>
        <p:grpSpPr>
          <a:xfrm>
            <a:off x="6587983" y="4596913"/>
            <a:ext cx="717140" cy="717140"/>
            <a:chOff x="6587983" y="4596913"/>
            <a:chExt cx="717140" cy="717140"/>
          </a:xfrm>
        </p:grpSpPr>
        <p:sp>
          <p:nvSpPr>
            <p:cNvPr id="21" name="Rectangle: Rounded Corners 45"/>
            <p:cNvSpPr/>
            <p:nvPr/>
          </p:nvSpPr>
          <p:spPr>
            <a:xfrm>
              <a:off x="6587983" y="4596913"/>
              <a:ext cx="717140" cy="71714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43"/>
            <p:cNvSpPr/>
            <p:nvPr/>
          </p:nvSpPr>
          <p:spPr bwMode="auto">
            <a:xfrm>
              <a:off x="6755542" y="4764472"/>
              <a:ext cx="382022" cy="382022"/>
            </a:xfrm>
            <a:custGeom>
              <a:cxnLst>
                <a:cxn ang="0">
                  <a:pos x="59" y="26"/>
                </a:cxn>
                <a:cxn ang="0">
                  <a:pos x="57" y="28"/>
                </a:cxn>
                <a:cxn ang="0">
                  <a:pos x="20" y="32"/>
                </a:cxn>
                <a:cxn ang="0">
                  <a:pos x="20" y="35"/>
                </a:cxn>
                <a:cxn ang="0">
                  <a:pos x="19" y="37"/>
                </a:cxn>
                <a:cxn ang="0">
                  <a:pos x="52" y="37"/>
                </a:cxn>
                <a:cxn ang="0">
                  <a:pos x="55" y="39"/>
                </a:cxn>
                <a:cxn ang="0">
                  <a:pos x="52" y="42"/>
                </a:cxn>
                <a:cxn ang="0">
                  <a:pos x="16" y="42"/>
                </a:cxn>
                <a:cxn ang="0">
                  <a:pos x="13" y="39"/>
                </a:cxn>
                <a:cxn ang="0">
                  <a:pos x="16" y="34"/>
                </a:cxn>
                <a:cxn ang="0">
                  <a:pos x="9" y="5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11" y="0"/>
                </a:cxn>
                <a:cxn ang="0">
                  <a:pos x="14" y="5"/>
                </a:cxn>
                <a:cxn ang="0">
                  <a:pos x="57" y="5"/>
                </a:cxn>
                <a:cxn ang="0">
                  <a:pos x="59" y="7"/>
                </a:cxn>
                <a:cxn ang="0">
                  <a:pos x="59" y="26"/>
                </a:cxn>
                <a:cxn ang="0">
                  <a:pos x="18" y="51"/>
                </a:cxn>
                <a:cxn ang="0">
                  <a:pos x="13" y="46"/>
                </a:cxn>
                <a:cxn ang="0">
                  <a:pos x="18" y="42"/>
                </a:cxn>
                <a:cxn ang="0">
                  <a:pos x="23" y="46"/>
                </a:cxn>
                <a:cxn ang="0">
                  <a:pos x="18" y="51"/>
                </a:cxn>
                <a:cxn ang="0">
                  <a:pos x="50" y="51"/>
                </a:cxn>
                <a:cxn ang="0">
                  <a:pos x="45" y="46"/>
                </a:cxn>
                <a:cxn ang="0">
                  <a:pos x="50" y="42"/>
                </a:cxn>
                <a:cxn ang="0">
                  <a:pos x="55" y="46"/>
                </a:cxn>
                <a:cxn ang="0">
                  <a:pos x="50" y="51"/>
                </a:cxn>
              </a:cxnLst>
              <a:rect l="0" t="0" r="r" b="b"/>
              <a:pathLst>
                <a:path w="59" h="51">
                  <a:moveTo>
                    <a:pt x="59" y="26"/>
                  </a:moveTo>
                  <a:cubicBezTo>
                    <a:pt x="59" y="27"/>
                    <a:pt x="58" y="28"/>
                    <a:pt x="57" y="28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4"/>
                    <a:pt x="20" y="35"/>
                  </a:cubicBezTo>
                  <a:cubicBezTo>
                    <a:pt x="20" y="36"/>
                    <a:pt x="20" y="36"/>
                    <a:pt x="19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4" y="37"/>
                    <a:pt x="55" y="38"/>
                    <a:pt x="55" y="39"/>
                  </a:cubicBezTo>
                  <a:cubicBezTo>
                    <a:pt x="55" y="41"/>
                    <a:pt x="54" y="42"/>
                    <a:pt x="52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2"/>
                    <a:pt x="13" y="41"/>
                    <a:pt x="13" y="39"/>
                  </a:cubicBezTo>
                  <a:cubicBezTo>
                    <a:pt x="13" y="38"/>
                    <a:pt x="15" y="35"/>
                    <a:pt x="16" y="3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4" y="3"/>
                    <a:pt x="1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9" y="6"/>
                    <a:pt x="59" y="7"/>
                  </a:cubicBezTo>
                  <a:lnTo>
                    <a:pt x="59" y="26"/>
                  </a:lnTo>
                  <a:close/>
                  <a:moveTo>
                    <a:pt x="18" y="51"/>
                  </a:moveTo>
                  <a:cubicBezTo>
                    <a:pt x="16" y="51"/>
                    <a:pt x="13" y="49"/>
                    <a:pt x="13" y="46"/>
                  </a:cubicBezTo>
                  <a:cubicBezTo>
                    <a:pt x="13" y="44"/>
                    <a:pt x="16" y="42"/>
                    <a:pt x="18" y="42"/>
                  </a:cubicBezTo>
                  <a:cubicBezTo>
                    <a:pt x="21" y="42"/>
                    <a:pt x="23" y="44"/>
                    <a:pt x="23" y="46"/>
                  </a:cubicBezTo>
                  <a:cubicBezTo>
                    <a:pt x="23" y="49"/>
                    <a:pt x="21" y="51"/>
                    <a:pt x="18" y="51"/>
                  </a:cubicBezTo>
                  <a:close/>
                  <a:moveTo>
                    <a:pt x="50" y="51"/>
                  </a:moveTo>
                  <a:cubicBezTo>
                    <a:pt x="47" y="51"/>
                    <a:pt x="45" y="49"/>
                    <a:pt x="45" y="46"/>
                  </a:cubicBezTo>
                  <a:cubicBezTo>
                    <a:pt x="45" y="44"/>
                    <a:pt x="47" y="42"/>
                    <a:pt x="50" y="42"/>
                  </a:cubicBezTo>
                  <a:cubicBezTo>
                    <a:pt x="53" y="42"/>
                    <a:pt x="55" y="44"/>
                    <a:pt x="55" y="46"/>
                  </a:cubicBezTo>
                  <a:cubicBezTo>
                    <a:pt x="55" y="49"/>
                    <a:pt x="53" y="51"/>
                    <a:pt x="50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7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千图设计师MC：ID 29795607库_Arrow: Chevron 4"/>
          <p:cNvSpPr/>
          <p:nvPr>
            <p:custDataLst>
              <p:tags r:id="rId2"/>
            </p:custDataLst>
          </p:nvPr>
        </p:nvSpPr>
        <p:spPr>
          <a:xfrm>
            <a:off x="4207933" y="3122758"/>
            <a:ext cx="532187" cy="1016000"/>
          </a:xfrm>
          <a:prstGeom prst="chevron">
            <a:avLst>
              <a:gd name="adj" fmla="val 62310"/>
            </a:avLst>
          </a:pr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千图设计师MC：ID 29795607库_Arrow: Chevron 5"/>
          <p:cNvSpPr/>
          <p:nvPr>
            <p:custDataLst>
              <p:tags r:id="rId3"/>
            </p:custDataLst>
          </p:nvPr>
        </p:nvSpPr>
        <p:spPr>
          <a:xfrm flipH="1">
            <a:off x="7451880" y="3122758"/>
            <a:ext cx="532187" cy="1016000"/>
          </a:xfrm>
          <a:prstGeom prst="chevron">
            <a:avLst>
              <a:gd name="adj" fmla="val 62310"/>
            </a:avLst>
          </a:pr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千图设计师MC：ID 29795607库_Arrow: Chevron 6"/>
          <p:cNvSpPr/>
          <p:nvPr>
            <p:custDataLst>
              <p:tags r:id="rId4"/>
            </p:custDataLst>
          </p:nvPr>
        </p:nvSpPr>
        <p:spPr>
          <a:xfrm>
            <a:off x="3501875" y="3122758"/>
            <a:ext cx="532187" cy="1016000"/>
          </a:xfrm>
          <a:prstGeom prst="chevron">
            <a:avLst>
              <a:gd name="adj" fmla="val 62310"/>
            </a:avLst>
          </a:prstGeom>
          <a:solidFill>
            <a:schemeClr val="accent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千图设计师MC：ID 29795607库_Arrow: Chevron 7"/>
          <p:cNvSpPr/>
          <p:nvPr>
            <p:custDataLst>
              <p:tags r:id="rId5"/>
            </p:custDataLst>
          </p:nvPr>
        </p:nvSpPr>
        <p:spPr>
          <a:xfrm flipH="1">
            <a:off x="8124072" y="3122758"/>
            <a:ext cx="532187" cy="1016000"/>
          </a:xfrm>
          <a:prstGeom prst="chevron">
            <a:avLst>
              <a:gd name="adj" fmla="val 62310"/>
            </a:avLst>
          </a:prstGeom>
          <a:solidFill>
            <a:schemeClr val="accent4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千图设计师MC：ID 29795607库_组合 1"/>
          <p:cNvGrpSpPr/>
          <p:nvPr>
            <p:custDataLst>
              <p:tags r:id="rId6"/>
            </p:custDataLst>
          </p:nvPr>
        </p:nvGrpSpPr>
        <p:grpSpPr>
          <a:xfrm>
            <a:off x="4064000" y="1598757"/>
            <a:ext cx="4064000" cy="4064000"/>
            <a:chOff x="4064000" y="1598757"/>
            <a:chExt cx="4064000" cy="4064000"/>
          </a:xfrm>
        </p:grpSpPr>
        <p:sp>
          <p:nvSpPr>
            <p:cNvPr id="4" name="Oval 3"/>
            <p:cNvSpPr/>
            <p:nvPr/>
          </p:nvSpPr>
          <p:spPr>
            <a:xfrm>
              <a:off x="5195150" y="2729908"/>
              <a:ext cx="1801701" cy="18017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12"/>
            <p:cNvGrpSpPr/>
            <p:nvPr/>
          </p:nvGrpSpPr>
          <p:grpSpPr>
            <a:xfrm>
              <a:off x="5757334" y="3292091"/>
              <a:ext cx="677333" cy="677333"/>
              <a:chOff x="990600" y="1936122"/>
              <a:chExt cx="508000" cy="508000"/>
            </a:xfrm>
            <a:solidFill>
              <a:schemeClr val="accent1"/>
            </a:solidFill>
          </p:grpSpPr>
          <p:sp>
            <p:nvSpPr>
              <p:cNvPr id="30" name="Oval 13"/>
              <p:cNvSpPr/>
              <p:nvPr/>
            </p:nvSpPr>
            <p:spPr>
              <a:xfrm>
                <a:off x="990600" y="1936122"/>
                <a:ext cx="508000" cy="508000"/>
              </a:xfrm>
              <a:prstGeom prst="ellips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4"/>
              <p:cNvSpPr/>
              <p:nvPr/>
            </p:nvSpPr>
            <p:spPr bwMode="auto">
              <a:xfrm>
                <a:off x="1117600" y="2087704"/>
                <a:ext cx="254000" cy="204838"/>
              </a:xfrm>
              <a:custGeom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Oval 15"/>
            <p:cNvSpPr/>
            <p:nvPr/>
          </p:nvSpPr>
          <p:spPr>
            <a:xfrm>
              <a:off x="4064000" y="1598757"/>
              <a:ext cx="4064000" cy="4064000"/>
            </a:xfrm>
            <a:prstGeom prst="ellipse">
              <a:avLst/>
            </a:prstGeom>
            <a:noFill/>
            <a:ln w="19050">
              <a:solidFill>
                <a:schemeClr val="tx2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16"/>
            <p:cNvSpPr/>
            <p:nvPr/>
          </p:nvSpPr>
          <p:spPr>
            <a:xfrm>
              <a:off x="4775200" y="2309957"/>
              <a:ext cx="2641600" cy="2641600"/>
            </a:xfrm>
            <a:prstGeom prst="ellipse">
              <a:avLst/>
            </a:prstGeom>
            <a:noFill/>
            <a:ln w="19050">
              <a:solidFill>
                <a:schemeClr val="tx2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17"/>
            <p:cNvSpPr/>
            <p:nvPr/>
          </p:nvSpPr>
          <p:spPr>
            <a:xfrm>
              <a:off x="5892800" y="1734224"/>
              <a:ext cx="406400" cy="406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18"/>
            <p:cNvSpPr/>
            <p:nvPr/>
          </p:nvSpPr>
          <p:spPr>
            <a:xfrm>
              <a:off x="7061200" y="2191424"/>
              <a:ext cx="406400" cy="406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19"/>
            <p:cNvSpPr/>
            <p:nvPr/>
          </p:nvSpPr>
          <p:spPr>
            <a:xfrm>
              <a:off x="4724400" y="2259157"/>
              <a:ext cx="406400" cy="406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20"/>
            <p:cNvSpPr/>
            <p:nvPr/>
          </p:nvSpPr>
          <p:spPr>
            <a:xfrm>
              <a:off x="4724400" y="4646757"/>
              <a:ext cx="406400" cy="406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21"/>
            <p:cNvSpPr/>
            <p:nvPr/>
          </p:nvSpPr>
          <p:spPr>
            <a:xfrm>
              <a:off x="5892800" y="5137824"/>
              <a:ext cx="406400" cy="4064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22"/>
            <p:cNvSpPr/>
            <p:nvPr/>
          </p:nvSpPr>
          <p:spPr>
            <a:xfrm>
              <a:off x="7061200" y="4663690"/>
              <a:ext cx="406400" cy="406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" name="千图设计师MC：ID 29795607库_组合 23"/>
          <p:cNvGrpSpPr/>
          <p:nvPr>
            <p:custDataLst>
              <p:tags r:id="rId7"/>
            </p:custDataLst>
          </p:nvPr>
        </p:nvGrpSpPr>
        <p:grpSpPr>
          <a:xfrm>
            <a:off x="1592491" y="1796874"/>
            <a:ext cx="2573109" cy="847702"/>
            <a:chOff x="2653530" y="5074715"/>
            <a:chExt cx="2262955" cy="847702"/>
          </a:xfrm>
        </p:grpSpPr>
        <p:sp>
          <p:nvSpPr>
            <p:cNvPr id="28" name="TextBox 24"/>
            <p:cNvSpPr txBox="1"/>
            <p:nvPr/>
          </p:nvSpPr>
          <p:spPr>
            <a:xfrm>
              <a:off x="2653530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9" name="TextBox 25"/>
            <p:cNvSpPr txBox="1"/>
            <p:nvPr/>
          </p:nvSpPr>
          <p:spPr>
            <a:xfrm>
              <a:off x="2653530" y="5366119"/>
              <a:ext cx="2262955" cy="556298"/>
            </a:xfrm>
            <a:prstGeom prst="rect">
              <a:avLst/>
            </a:prstGeom>
          </p:spPr>
          <p:txBody>
            <a:bodyPr vert="horz" wrap="square" lIns="0" tIns="0" rIns="36000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smtClean="0">
                  <a:solidFill>
                    <a:schemeClr val="dk1">
                      <a:lumMod val="100000"/>
                    </a:schemeClr>
                  </a:solidFill>
                </a:rPr>
                <a:t>XXX请替换文字内容复制你的内容到此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9" name="千图设计师MC：ID 29795607库_组合 26"/>
          <p:cNvGrpSpPr/>
          <p:nvPr>
            <p:custDataLst>
              <p:tags r:id="rId8"/>
            </p:custDataLst>
          </p:nvPr>
        </p:nvGrpSpPr>
        <p:grpSpPr>
          <a:xfrm>
            <a:off x="8026400" y="1796874"/>
            <a:ext cx="2861139" cy="847702"/>
            <a:chOff x="7284132" y="5074715"/>
            <a:chExt cx="2262955" cy="847702"/>
          </a:xfrm>
        </p:grpSpPr>
        <p:sp>
          <p:nvSpPr>
            <p:cNvPr id="26" name="TextBox 27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7" name="TextBox 28"/>
            <p:cNvSpPr txBox="1"/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smtClean="0">
                  <a:solidFill>
                    <a:schemeClr val="dk1">
                      <a:lumMod val="100000"/>
                    </a:schemeClr>
                  </a:solidFill>
                </a:rPr>
                <a:t>XXX请替换文字内容复制你的内容到此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0" name="千图设计师MC：ID 29795607库_组合 29"/>
          <p:cNvGrpSpPr/>
          <p:nvPr>
            <p:custDataLst>
              <p:tags r:id="rId9"/>
            </p:custDataLst>
          </p:nvPr>
        </p:nvGrpSpPr>
        <p:grpSpPr>
          <a:xfrm>
            <a:off x="1592491" y="4577632"/>
            <a:ext cx="2573109" cy="847702"/>
            <a:chOff x="2653530" y="5074715"/>
            <a:chExt cx="2262955" cy="847702"/>
          </a:xfrm>
        </p:grpSpPr>
        <p:sp>
          <p:nvSpPr>
            <p:cNvPr id="24" name="TextBox 30"/>
            <p:cNvSpPr txBox="1"/>
            <p:nvPr/>
          </p:nvSpPr>
          <p:spPr>
            <a:xfrm>
              <a:off x="2653530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5" name="TextBox 31"/>
            <p:cNvSpPr txBox="1"/>
            <p:nvPr/>
          </p:nvSpPr>
          <p:spPr>
            <a:xfrm>
              <a:off x="2653530" y="5366119"/>
              <a:ext cx="2262955" cy="556298"/>
            </a:xfrm>
            <a:prstGeom prst="rect">
              <a:avLst/>
            </a:prstGeom>
          </p:spPr>
          <p:txBody>
            <a:bodyPr vert="horz" wrap="square" lIns="0" tIns="0" rIns="36000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smtClean="0">
                  <a:solidFill>
                    <a:schemeClr val="dk1">
                      <a:lumMod val="100000"/>
                    </a:schemeClr>
                  </a:solidFill>
                </a:rPr>
                <a:t>XXX请替换文字内容复制你的内容到此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1" name="千图设计师MC：ID 29795607库_组合 32"/>
          <p:cNvGrpSpPr/>
          <p:nvPr>
            <p:custDataLst>
              <p:tags r:id="rId10"/>
            </p:custDataLst>
          </p:nvPr>
        </p:nvGrpSpPr>
        <p:grpSpPr>
          <a:xfrm>
            <a:off x="8026400" y="4577632"/>
            <a:ext cx="2861139" cy="847702"/>
            <a:chOff x="7284132" y="5074715"/>
            <a:chExt cx="2262955" cy="847702"/>
          </a:xfrm>
        </p:grpSpPr>
        <p:sp>
          <p:nvSpPr>
            <p:cNvPr id="22" name="TextBox 33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75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3" name="TextBox 34"/>
            <p:cNvSpPr txBox="1"/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smtClean="0">
                  <a:solidFill>
                    <a:schemeClr val="dk1">
                      <a:lumMod val="100000"/>
                    </a:schemeClr>
                  </a:solidFill>
                </a:rPr>
                <a:t>XXX请替换文字内容复制你的内容到此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32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设计师MC：ID 29795607库_组合 1"/>
          <p:cNvGrpSpPr/>
          <p:nvPr>
            <p:custDataLst>
              <p:tags r:id="rId2"/>
            </p:custDataLst>
          </p:nvPr>
        </p:nvGrpSpPr>
        <p:grpSpPr>
          <a:xfrm>
            <a:off x="4128554" y="1592796"/>
            <a:ext cx="3934895" cy="3962400"/>
            <a:chOff x="4147471" y="1466851"/>
            <a:chExt cx="3897061" cy="3924300"/>
          </a:xfrm>
        </p:grpSpPr>
        <p:grpSp>
          <p:nvGrpSpPr>
            <p:cNvPr id="24" name="Group 15"/>
            <p:cNvGrpSpPr/>
            <p:nvPr/>
          </p:nvGrpSpPr>
          <p:grpSpPr>
            <a:xfrm>
              <a:off x="4147471" y="1466851"/>
              <a:ext cx="3897061" cy="3924300"/>
              <a:chOff x="3957637" y="1203325"/>
              <a:chExt cx="4429126" cy="4460085"/>
            </a:xfrm>
          </p:grpSpPr>
          <p:sp>
            <p:nvSpPr>
              <p:cNvPr id="30" name="Freeform: Shape 12"/>
              <p:cNvSpPr/>
              <p:nvPr/>
            </p:nvSpPr>
            <p:spPr>
              <a:xfrm>
                <a:off x="5026025" y="1203325"/>
                <a:ext cx="1955800" cy="1955800"/>
              </a:xfrm>
              <a:custGeom>
                <a:gdLst>
                  <a:gd name="connsiteX0" fmla="*/ 0 w 1955800"/>
                  <a:gd name="connsiteY0" fmla="*/ 0 h 1955800"/>
                  <a:gd name="connsiteX1" fmla="*/ 1955800 w 1955800"/>
                  <a:gd name="connsiteY1" fmla="*/ 0 h 1955800"/>
                  <a:gd name="connsiteX2" fmla="*/ 1955800 w 1955800"/>
                  <a:gd name="connsiteY2" fmla="*/ 1404937 h 1955800"/>
                  <a:gd name="connsiteX3" fmla="*/ 1404937 w 1955800"/>
                  <a:gd name="connsiteY3" fmla="*/ 1404937 h 1955800"/>
                  <a:gd name="connsiteX4" fmla="*/ 854074 w 1955800"/>
                  <a:gd name="connsiteY4" fmla="*/ 1404937 h 1955800"/>
                  <a:gd name="connsiteX5" fmla="*/ 854074 w 1955800"/>
                  <a:gd name="connsiteY5" fmla="*/ 1955800 h 1955800"/>
                  <a:gd name="connsiteX6" fmla="*/ 0 w 1955800"/>
                  <a:gd name="connsiteY6" fmla="*/ 1955800 h 1955800"/>
                  <a:gd name="connsiteX7" fmla="*/ 0 w 1955800"/>
                  <a:gd name="connsiteY7" fmla="*/ 0 h 19558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5800" h="1955800">
                    <a:moveTo>
                      <a:pt x="0" y="0"/>
                    </a:moveTo>
                    <a:lnTo>
                      <a:pt x="1955800" y="0"/>
                    </a:lnTo>
                    <a:lnTo>
                      <a:pt x="1955800" y="1404937"/>
                    </a:lnTo>
                    <a:lnTo>
                      <a:pt x="1404937" y="1404937"/>
                    </a:lnTo>
                    <a:lnTo>
                      <a:pt x="854074" y="1404937"/>
                    </a:lnTo>
                    <a:lnTo>
                      <a:pt x="854074" y="1955800"/>
                    </a:lnTo>
                    <a:lnTo>
                      <a:pt x="0" y="1955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4"/>
              <p:cNvSpPr/>
              <p:nvPr/>
            </p:nvSpPr>
            <p:spPr>
              <a:xfrm>
                <a:off x="5362575" y="3707610"/>
                <a:ext cx="1955800" cy="1955800"/>
              </a:xfrm>
              <a:custGeom>
                <a:gdLst>
                  <a:gd name="connsiteX0" fmla="*/ 1101726 w 1955800"/>
                  <a:gd name="connsiteY0" fmla="*/ 0 h 1955800"/>
                  <a:gd name="connsiteX1" fmla="*/ 1955800 w 1955800"/>
                  <a:gd name="connsiteY1" fmla="*/ 0 h 1955800"/>
                  <a:gd name="connsiteX2" fmla="*/ 1955800 w 1955800"/>
                  <a:gd name="connsiteY2" fmla="*/ 1955800 h 1955800"/>
                  <a:gd name="connsiteX3" fmla="*/ 0 w 1955800"/>
                  <a:gd name="connsiteY3" fmla="*/ 1955800 h 1955800"/>
                  <a:gd name="connsiteX4" fmla="*/ 0 w 1955800"/>
                  <a:gd name="connsiteY4" fmla="*/ 550863 h 1955800"/>
                  <a:gd name="connsiteX5" fmla="*/ 550863 w 1955800"/>
                  <a:gd name="connsiteY5" fmla="*/ 550863 h 1955800"/>
                  <a:gd name="connsiteX6" fmla="*/ 1101726 w 1955800"/>
                  <a:gd name="connsiteY6" fmla="*/ 550863 h 1955800"/>
                  <a:gd name="connsiteX7" fmla="*/ 1101726 w 1955800"/>
                  <a:gd name="connsiteY7" fmla="*/ 0 h 19558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5800" h="1955800">
                    <a:moveTo>
                      <a:pt x="1101726" y="0"/>
                    </a:moveTo>
                    <a:lnTo>
                      <a:pt x="1955800" y="0"/>
                    </a:lnTo>
                    <a:lnTo>
                      <a:pt x="1955800" y="1955800"/>
                    </a:lnTo>
                    <a:lnTo>
                      <a:pt x="0" y="1955800"/>
                    </a:lnTo>
                    <a:lnTo>
                      <a:pt x="0" y="550863"/>
                    </a:lnTo>
                    <a:lnTo>
                      <a:pt x="550863" y="550863"/>
                    </a:lnTo>
                    <a:lnTo>
                      <a:pt x="1101726" y="550863"/>
                    </a:lnTo>
                    <a:lnTo>
                      <a:pt x="1101726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3"/>
              <p:cNvSpPr/>
              <p:nvPr/>
            </p:nvSpPr>
            <p:spPr>
              <a:xfrm rot="5400000">
                <a:off x="3957638" y="2608262"/>
                <a:ext cx="1955800" cy="1955801"/>
              </a:xfrm>
              <a:custGeom>
                <a:gdLst>
                  <a:gd name="connsiteX0" fmla="*/ 0 w 1955800"/>
                  <a:gd name="connsiteY0" fmla="*/ 1955801 h 1955801"/>
                  <a:gd name="connsiteX1" fmla="*/ 0 w 1955800"/>
                  <a:gd name="connsiteY1" fmla="*/ 0 h 1955801"/>
                  <a:gd name="connsiteX2" fmla="*/ 2 w 1955800"/>
                  <a:gd name="connsiteY2" fmla="*/ 0 h 1955801"/>
                  <a:gd name="connsiteX3" fmla="*/ 2 w 1955800"/>
                  <a:gd name="connsiteY3" fmla="*/ 550864 h 1955801"/>
                  <a:gd name="connsiteX4" fmla="*/ 550865 w 1955800"/>
                  <a:gd name="connsiteY4" fmla="*/ 550864 h 1955801"/>
                  <a:gd name="connsiteX5" fmla="*/ 1101728 w 1955800"/>
                  <a:gd name="connsiteY5" fmla="*/ 550864 h 1955801"/>
                  <a:gd name="connsiteX6" fmla="*/ 1101728 w 1955800"/>
                  <a:gd name="connsiteY6" fmla="*/ 0 h 1955801"/>
                  <a:gd name="connsiteX7" fmla="*/ 1955800 w 1955800"/>
                  <a:gd name="connsiteY7" fmla="*/ 0 h 1955801"/>
                  <a:gd name="connsiteX8" fmla="*/ 1955800 w 1955800"/>
                  <a:gd name="connsiteY8" fmla="*/ 1955801 h 1955801"/>
                  <a:gd name="connsiteX9" fmla="*/ 0 w 1955800"/>
                  <a:gd name="connsiteY9" fmla="*/ 1955801 h 195580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55800" h="1955801">
                    <a:moveTo>
                      <a:pt x="0" y="1955801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550864"/>
                    </a:lnTo>
                    <a:lnTo>
                      <a:pt x="550865" y="550864"/>
                    </a:lnTo>
                    <a:lnTo>
                      <a:pt x="1101728" y="550864"/>
                    </a:lnTo>
                    <a:lnTo>
                      <a:pt x="1101728" y="0"/>
                    </a:lnTo>
                    <a:lnTo>
                      <a:pt x="1955800" y="0"/>
                    </a:lnTo>
                    <a:lnTo>
                      <a:pt x="1955800" y="1955801"/>
                    </a:lnTo>
                    <a:lnTo>
                      <a:pt x="0" y="195580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1"/>
              <p:cNvSpPr/>
              <p:nvPr/>
            </p:nvSpPr>
            <p:spPr>
              <a:xfrm rot="5400000">
                <a:off x="6430962" y="2302672"/>
                <a:ext cx="1955801" cy="1955801"/>
              </a:xfrm>
              <a:custGeom>
                <a:gdLst>
                  <a:gd name="connsiteX0" fmla="*/ 0 w 1955801"/>
                  <a:gd name="connsiteY0" fmla="*/ 1955801 h 1955801"/>
                  <a:gd name="connsiteX1" fmla="*/ 0 w 1955801"/>
                  <a:gd name="connsiteY1" fmla="*/ 0 h 1955801"/>
                  <a:gd name="connsiteX2" fmla="*/ 1955801 w 1955801"/>
                  <a:gd name="connsiteY2" fmla="*/ 0 h 1955801"/>
                  <a:gd name="connsiteX3" fmla="*/ 1955800 w 1955801"/>
                  <a:gd name="connsiteY3" fmla="*/ 1404937 h 1955801"/>
                  <a:gd name="connsiteX4" fmla="*/ 1404939 w 1955801"/>
                  <a:gd name="connsiteY4" fmla="*/ 1404937 h 1955801"/>
                  <a:gd name="connsiteX5" fmla="*/ 854076 w 1955801"/>
                  <a:gd name="connsiteY5" fmla="*/ 1404937 h 1955801"/>
                  <a:gd name="connsiteX6" fmla="*/ 854076 w 1955801"/>
                  <a:gd name="connsiteY6" fmla="*/ 1955801 h 1955801"/>
                  <a:gd name="connsiteX7" fmla="*/ 0 w 1955801"/>
                  <a:gd name="connsiteY7" fmla="*/ 1955801 h 195580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5801" h="1955801">
                    <a:moveTo>
                      <a:pt x="0" y="1955801"/>
                    </a:moveTo>
                    <a:lnTo>
                      <a:pt x="0" y="0"/>
                    </a:lnTo>
                    <a:lnTo>
                      <a:pt x="1955801" y="0"/>
                    </a:lnTo>
                    <a:lnTo>
                      <a:pt x="1955800" y="1404937"/>
                    </a:lnTo>
                    <a:lnTo>
                      <a:pt x="1404939" y="1404937"/>
                    </a:lnTo>
                    <a:lnTo>
                      <a:pt x="854076" y="1404937"/>
                    </a:lnTo>
                    <a:lnTo>
                      <a:pt x="854076" y="1955801"/>
                    </a:lnTo>
                    <a:lnTo>
                      <a:pt x="0" y="195580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Freeform: Shape 36"/>
            <p:cNvSpPr>
              <a:spLocks noChangeAspect="1"/>
            </p:cNvSpPr>
            <p:nvPr/>
          </p:nvSpPr>
          <p:spPr bwMode="auto">
            <a:xfrm>
              <a:off x="5785411" y="1814153"/>
              <a:ext cx="493232" cy="416816"/>
            </a:xfrm>
            <a:custGeom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37"/>
            <p:cNvSpPr/>
            <p:nvPr/>
          </p:nvSpPr>
          <p:spPr bwMode="auto">
            <a:xfrm>
              <a:off x="4478600" y="3335368"/>
              <a:ext cx="428132" cy="361802"/>
            </a:xfrm>
            <a:custGeom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40"/>
            <p:cNvSpPr/>
            <p:nvPr/>
          </p:nvSpPr>
          <p:spPr bwMode="auto">
            <a:xfrm>
              <a:off x="5876166" y="3141750"/>
              <a:ext cx="461217" cy="574501"/>
            </a:xfrm>
            <a:custGeom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38"/>
            <p:cNvSpPr/>
            <p:nvPr/>
          </p:nvSpPr>
          <p:spPr bwMode="auto">
            <a:xfrm>
              <a:off x="5984360" y="4615034"/>
              <a:ext cx="456434" cy="385719"/>
            </a:xfrm>
            <a:custGeom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35"/>
            <p:cNvSpPr/>
            <p:nvPr/>
          </p:nvSpPr>
          <p:spPr bwMode="auto">
            <a:xfrm>
              <a:off x="7214415" y="3073873"/>
              <a:ext cx="424066" cy="358366"/>
            </a:xfrm>
            <a:custGeom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设计师MC：ID 29795607库_组合 41"/>
          <p:cNvGrpSpPr/>
          <p:nvPr>
            <p:custDataLst>
              <p:tags r:id="rId3"/>
            </p:custDataLst>
          </p:nvPr>
        </p:nvGrpSpPr>
        <p:grpSpPr>
          <a:xfrm>
            <a:off x="1307468" y="2624665"/>
            <a:ext cx="9613068" cy="2139516"/>
            <a:chOff x="1307468" y="2624665"/>
            <a:chExt cx="9613068" cy="2139516"/>
          </a:xfrm>
        </p:grpSpPr>
        <p:grpSp>
          <p:nvGrpSpPr>
            <p:cNvPr id="6" name="Group 42"/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6" name="Group 52"/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8" name="Group 54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TextBox 58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请替换文字内容复制你的内容到此</a:t>
                    </a:r>
                    <a:br>
                      <a:rPr lang="zh-CN" altLang="en-US" sz="1000"/>
                    </a:br>
                    <a:r>
                      <a:rPr lang="zh-CN" altLang="en-US" sz="1000" smtClean="0"/>
                      <a:t>XXX请替换文字内容复制你的内容到此</a:t>
                    </a:r>
                    <a:endParaRPr lang="zh-CN" altLang="en-US" sz="1000"/>
                  </a:p>
                </p:txBody>
              </p:sp>
              <p:sp>
                <p:nvSpPr>
                  <p:cNvPr id="23" name="Rectangle 59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</a:rPr>
                      <a:t>输入标题文本</a:t>
                    </a:r>
                  </a:p>
                </p:txBody>
              </p:sp>
            </p:grpSp>
            <p:grpSp>
              <p:nvGrpSpPr>
                <p:cNvPr id="19" name="Group 55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TextBox 56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请替换文字内容复制你的内容到此</a:t>
                    </a:r>
                    <a:br>
                      <a:rPr lang="zh-CN" altLang="en-US" sz="1000"/>
                    </a:br>
                    <a:r>
                      <a:rPr lang="zh-CN" altLang="en-US" sz="1000" smtClean="0"/>
                      <a:t>XXX请替换文字内容复制你的内容到此</a:t>
                    </a:r>
                    <a:endParaRPr lang="zh-CN" altLang="en-US" sz="1000"/>
                  </a:p>
                </p:txBody>
              </p:sp>
              <p:sp>
                <p:nvSpPr>
                  <p:cNvPr id="21" name="Rectangle 57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输入标题文本</a:t>
                    </a:r>
                  </a:p>
                </p:txBody>
              </p:sp>
            </p:grpSp>
          </p:grpSp>
          <p:cxnSp>
            <p:nvCxnSpPr>
              <p:cNvPr id="17" name="Straight Connector 53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43"/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8" name="Group 44"/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Group 46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TextBox 50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/>
                      <a:t>请替换文字内容复制你的内容到此</a:t>
                    </a:r>
                    <a:br>
                      <a:rPr lang="zh-CN" altLang="en-US" sz="1000"/>
                    </a:br>
                    <a:r>
                      <a:rPr lang="zh-CN" altLang="en-US" sz="1000" smtClean="0"/>
                      <a:t>XXX请替换文字内容复制你的内容到此</a:t>
                    </a:r>
                    <a:endParaRPr lang="zh-CN" altLang="en-US" sz="1000"/>
                  </a:p>
                </p:txBody>
              </p:sp>
              <p:sp>
                <p:nvSpPr>
                  <p:cNvPr id="15" name="Rectangle 51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</a:rPr>
                      <a:t>输入标题文本</a:t>
                    </a:r>
                  </a:p>
                </p:txBody>
              </p:sp>
            </p:grpSp>
            <p:grpSp>
              <p:nvGrpSpPr>
                <p:cNvPr id="11" name="Group 47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TextBox 48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/>
                      <a:t>请替换文字内容复制你的内容到此</a:t>
                    </a:r>
                    <a:br>
                      <a:rPr lang="zh-CN" altLang="en-US" sz="1000"/>
                    </a:br>
                    <a:r>
                      <a:rPr lang="zh-CN" altLang="en-US" sz="1000" smtClean="0"/>
                      <a:t>XXX请替换文字内容复制你的内容到此</a:t>
                    </a:r>
                    <a:endParaRPr lang="zh-CN" altLang="en-US" sz="1000"/>
                  </a:p>
                </p:txBody>
              </p:sp>
              <p:sp>
                <p:nvSpPr>
                  <p:cNvPr id="13" name="Rectangle 49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输入标题文本</a:t>
                    </a:r>
                  </a:p>
                </p:txBody>
              </p:sp>
            </p:grpSp>
          </p:grpSp>
          <p:cxnSp>
            <p:nvCxnSpPr>
              <p:cNvPr id="9" name="Straight Connector 45"/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4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b="289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519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383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45822" y="-2546853"/>
            <a:ext cx="6677948" cy="119454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3033"/>
            <a:ext cx="12192000" cy="16949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671" y="4894220"/>
            <a:ext cx="3218329" cy="20506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547" y="1158792"/>
            <a:ext cx="4562498" cy="23604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72" y="-1"/>
            <a:ext cx="2811683" cy="19252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05947" y="0"/>
            <a:ext cx="2811683" cy="19252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924" y="15786"/>
            <a:ext cx="4445494" cy="301549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3607" y="251881"/>
            <a:ext cx="4445494" cy="3015493"/>
          </a:xfrm>
          <a:prstGeom prst="rect">
            <a:avLst/>
          </a:prstGeom>
        </p:spPr>
      </p:pic>
      <p:sp>
        <p:nvSpPr>
          <p:cNvPr id="13" name="PA_库_文本框 1110"/>
          <p:cNvSpPr txBox="1"/>
          <p:nvPr>
            <p:custDataLst>
              <p:tags r:id="rId11"/>
            </p:custDataLst>
          </p:nvPr>
        </p:nvSpPr>
        <p:spPr>
          <a:xfrm>
            <a:off x="2914697" y="3587711"/>
            <a:ext cx="6340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482851" y="4978367"/>
            <a:ext cx="3268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</a:rPr>
              <a:t>汇报：XXX   时间：</a:t>
            </a:r>
            <a:r>
              <a:rPr lang="en-US" altLang="zh-CN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</a:rPr>
              <a:t>XX</a:t>
            </a:r>
            <a:r>
              <a:rPr lang="zh-CN" altLang="en-US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</a:rPr>
              <a:t>年</a:t>
            </a:r>
            <a:r>
              <a:rPr lang="en-US" altLang="zh-CN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</a:rPr>
              <a:t>XX</a:t>
            </a:r>
            <a:r>
              <a:rPr lang="zh-CN" altLang="en-US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</a:rPr>
              <a:t>月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b="289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519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383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45822" y="-2546853"/>
            <a:ext cx="6677948" cy="119454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3033"/>
            <a:ext cx="12192000" cy="16949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671" y="4894220"/>
            <a:ext cx="3218329" cy="20506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72" y="-1"/>
            <a:ext cx="2811683" cy="192526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05947" y="0"/>
            <a:ext cx="2811683" cy="19252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924" y="15786"/>
            <a:ext cx="4445494" cy="301549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3607" y="251881"/>
            <a:ext cx="4445494" cy="3015493"/>
          </a:xfrm>
          <a:prstGeom prst="rect">
            <a:avLst/>
          </a:prstGeom>
        </p:spPr>
      </p:pic>
      <p:sp>
        <p:nvSpPr>
          <p:cNvPr id="30" name="Oval 5"/>
          <p:cNvSpPr>
            <a:spLocks noChangeArrowheads="1"/>
          </p:cNvSpPr>
          <p:nvPr/>
        </p:nvSpPr>
        <p:spPr bwMode="auto">
          <a:xfrm>
            <a:off x="4969672" y="1339853"/>
            <a:ext cx="2255837" cy="2265363"/>
          </a:xfrm>
          <a:prstGeom prst="ellipse">
            <a:avLst/>
          </a:prstGeom>
          <a:solidFill>
            <a:srgbClr val="E94735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5290347" y="1592265"/>
            <a:ext cx="1611339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0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100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2" name="直接连接符 15"/>
          <p:cNvCxnSpPr>
            <a:cxnSpLocks noChangeShapeType="1"/>
          </p:cNvCxnSpPr>
          <p:nvPr/>
        </p:nvCxnSpPr>
        <p:spPr bwMode="auto">
          <a:xfrm>
            <a:off x="3141189" y="3685007"/>
            <a:ext cx="5903912" cy="0"/>
          </a:xfrm>
          <a:prstGeom prst="line">
            <a:avLst/>
          </a:prstGeom>
          <a:noFill/>
          <a:ln w="9525" cmpd="sng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xtBox 17"/>
          <p:cNvSpPr txBox="1">
            <a:spLocks noChangeArrowheads="1"/>
          </p:cNvSpPr>
          <p:nvPr/>
        </p:nvSpPr>
        <p:spPr bwMode="auto">
          <a:xfrm>
            <a:off x="4149258" y="3870752"/>
            <a:ext cx="38779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请输入第一部分标题</a:t>
            </a:r>
          </a:p>
        </p:txBody>
      </p:sp>
      <p:sp>
        <p:nvSpPr>
          <p:cNvPr id="34" name="TextBox 49"/>
          <p:cNvSpPr txBox="1">
            <a:spLocks noChangeArrowheads="1"/>
          </p:cNvSpPr>
          <p:nvPr/>
        </p:nvSpPr>
        <p:spPr bwMode="auto">
          <a:xfrm>
            <a:off x="3212632" y="4454946"/>
            <a:ext cx="5761039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◎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这里是小节标题一   </a:t>
            </a:r>
            <a:r>
              <a:rPr 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◎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这里是小节标题二</a:t>
            </a:r>
          </a:p>
          <a:p>
            <a:pPr algn="ctr" eaLnBrk="1" hangingPunct="1"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◎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这里是小节标题三   </a:t>
            </a:r>
            <a:r>
              <a:rPr 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◎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这里是小节标题四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5000" p14:dur="2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千图设计师MC：ID 29795607库_矩形 5"/>
          <p:cNvSpPr/>
          <p:nvPr>
            <p:custDataLst>
              <p:tags r:id="rId2"/>
            </p:custDataLst>
          </p:nvPr>
        </p:nvSpPr>
        <p:spPr>
          <a:xfrm>
            <a:off x="8797308" y="4536142"/>
            <a:ext cx="1362236" cy="1366361"/>
          </a:xfrm>
          <a:prstGeom prst="rect">
            <a:avLst/>
          </a:prstGeom>
          <a:blipFill dpi="0" rotWithShape="1">
            <a:blip r:embed="rId3"/>
            <a:stretch>
              <a:fillRect l="-39132" r="-39132"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千图设计师MC：ID 29795607库_矩形 8"/>
          <p:cNvSpPr/>
          <p:nvPr>
            <p:custDataLst>
              <p:tags r:id="rId4"/>
            </p:custDataLst>
          </p:nvPr>
        </p:nvSpPr>
        <p:spPr>
          <a:xfrm>
            <a:off x="4741368" y="3168886"/>
            <a:ext cx="2730388" cy="1366361"/>
          </a:xfrm>
          <a:prstGeom prst="rect">
            <a:avLst/>
          </a:prstGeom>
          <a:blipFill dpi="0" rotWithShape="1">
            <a:blip r:embed="rId3"/>
            <a:stretch>
              <a:fillRect t="-6218" b="-6218"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千图设计师MC：ID 29795607库_矩形 1"/>
          <p:cNvSpPr/>
          <p:nvPr>
            <p:custDataLst>
              <p:tags r:id="rId5"/>
            </p:custDataLst>
          </p:nvPr>
        </p:nvSpPr>
        <p:spPr>
          <a:xfrm>
            <a:off x="1991544" y="4535247"/>
            <a:ext cx="1368152" cy="1368152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200" b="1"/>
              <a:t>输入标题文本</a:t>
            </a:r>
          </a:p>
        </p:txBody>
      </p:sp>
      <p:sp>
        <p:nvSpPr>
          <p:cNvPr id="8" name="千图设计师MC：ID 29795607库_矩形 3"/>
          <p:cNvSpPr/>
          <p:nvPr>
            <p:custDataLst>
              <p:tags r:id="rId6"/>
            </p:custDataLst>
          </p:nvPr>
        </p:nvSpPr>
        <p:spPr>
          <a:xfrm>
            <a:off x="6096000" y="4534531"/>
            <a:ext cx="1368152" cy="1368868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200" b="1"/>
              <a:t>输入标题文本</a:t>
            </a:r>
          </a:p>
        </p:txBody>
      </p:sp>
      <p:sp>
        <p:nvSpPr>
          <p:cNvPr id="9" name="千图设计师MC：ID 29795607库_矩形 4"/>
          <p:cNvSpPr/>
          <p:nvPr>
            <p:custDataLst>
              <p:tags r:id="rId7"/>
            </p:custDataLst>
          </p:nvPr>
        </p:nvSpPr>
        <p:spPr>
          <a:xfrm>
            <a:off x="7464152" y="4534531"/>
            <a:ext cx="1368152" cy="1368868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200" b="1"/>
              <a:t>输入标题文本</a:t>
            </a:r>
          </a:p>
        </p:txBody>
      </p:sp>
      <p:sp>
        <p:nvSpPr>
          <p:cNvPr id="10" name="千图设计师MC：ID 29795607库_矩形 6"/>
          <p:cNvSpPr/>
          <p:nvPr>
            <p:custDataLst>
              <p:tags r:id="rId8"/>
            </p:custDataLst>
          </p:nvPr>
        </p:nvSpPr>
        <p:spPr>
          <a:xfrm>
            <a:off x="3359696" y="3167095"/>
            <a:ext cx="1377404" cy="1368152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200" b="1"/>
              <a:t>输入标题文本</a:t>
            </a:r>
          </a:p>
        </p:txBody>
      </p:sp>
      <p:sp>
        <p:nvSpPr>
          <p:cNvPr id="11" name="千图设计师MC：ID 29795607库_矩形 9"/>
          <p:cNvSpPr/>
          <p:nvPr>
            <p:custDataLst>
              <p:tags r:id="rId9"/>
            </p:custDataLst>
          </p:nvPr>
        </p:nvSpPr>
        <p:spPr>
          <a:xfrm>
            <a:off x="4727848" y="1798943"/>
            <a:ext cx="1368152" cy="1368152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200" b="1"/>
              <a:t>输入标题文本</a:t>
            </a:r>
          </a:p>
        </p:txBody>
      </p:sp>
      <p:sp>
        <p:nvSpPr>
          <p:cNvPr id="12" name="千图设计师MC：ID 29795607库_矩形 7"/>
          <p:cNvSpPr/>
          <p:nvPr>
            <p:custDataLst>
              <p:tags r:id="rId10"/>
            </p:custDataLst>
          </p:nvPr>
        </p:nvSpPr>
        <p:spPr>
          <a:xfrm>
            <a:off x="3367892" y="4536142"/>
            <a:ext cx="2730388" cy="1366361"/>
          </a:xfrm>
          <a:prstGeom prst="rect">
            <a:avLst/>
          </a:prstGeom>
          <a:blipFill dpi="0" rotWithShape="1">
            <a:blip r:embed="rId3"/>
            <a:stretch>
              <a:fillRect t="-6218" b="-6218"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8" name="千图设计师MC：ID 29795607库_组合 17"/>
          <p:cNvGrpSpPr/>
          <p:nvPr>
            <p:custDataLst>
              <p:tags r:id="rId11"/>
            </p:custDataLst>
          </p:nvPr>
        </p:nvGrpSpPr>
        <p:grpSpPr>
          <a:xfrm>
            <a:off x="7640144" y="3168442"/>
            <a:ext cx="3729884" cy="798131"/>
            <a:chOff x="7640144" y="3168442"/>
            <a:chExt cx="3729884" cy="798131"/>
          </a:xfrm>
        </p:grpSpPr>
        <p:sp>
          <p:nvSpPr>
            <p:cNvPr id="13" name="TextBox 37"/>
            <p:cNvSpPr txBox="1"/>
            <p:nvPr/>
          </p:nvSpPr>
          <p:spPr bwMode="auto">
            <a:xfrm>
              <a:off x="7640145" y="3168442"/>
              <a:ext cx="3729883" cy="28732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/>
            </a:bodyPr>
            <a:lstStyle/>
            <a:p>
              <a:pPr>
                <a:defRPr/>
              </a:pPr>
              <a:r>
                <a:rPr lang="zh-CN" altLang="en-US" sz="1865" b="1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4" name="TextBox 38"/>
            <p:cNvSpPr txBox="1"/>
            <p:nvPr/>
          </p:nvSpPr>
          <p:spPr bwMode="auto">
            <a:xfrm>
              <a:off x="7640144" y="3597241"/>
              <a:ext cx="3585867" cy="369332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just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请替换文字内容复制你的内容到此 </a:t>
              </a:r>
              <a:b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XXX请替换文字内容复制你的内容到此</a:t>
              </a:r>
              <a:endPara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12"/>
            </p:custDataLst>
          </p:nvPr>
        </p:nvGrpSpPr>
        <p:grpSpPr>
          <a:xfrm>
            <a:off x="6329721" y="1802353"/>
            <a:ext cx="2671715" cy="798131"/>
            <a:chOff x="6329721" y="1802353"/>
            <a:chExt cx="2671715" cy="798131"/>
          </a:xfrm>
        </p:grpSpPr>
        <p:sp>
          <p:nvSpPr>
            <p:cNvPr id="15" name="TextBox 39"/>
            <p:cNvSpPr txBox="1"/>
            <p:nvPr/>
          </p:nvSpPr>
          <p:spPr bwMode="auto">
            <a:xfrm>
              <a:off x="6329721" y="1802353"/>
              <a:ext cx="2671715" cy="28732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/>
            </a:bodyPr>
            <a:lstStyle/>
            <a:p>
              <a:pPr>
                <a:defRPr/>
              </a:pPr>
              <a:r>
                <a:rPr lang="zh-CN" altLang="en-US" sz="1865" b="1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6" name="TextBox 40"/>
            <p:cNvSpPr txBox="1"/>
            <p:nvPr/>
          </p:nvSpPr>
          <p:spPr bwMode="auto">
            <a:xfrm>
              <a:off x="6329721" y="2231152"/>
              <a:ext cx="2568556" cy="369332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just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请替换文字内容复制你的内容到此 </a:t>
              </a:r>
              <a:b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XXX请替换文字内容复制你的内容到此</a:t>
              </a:r>
              <a:endPara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7" name="千图设计师MC：ID 29795607库_矩形 10"/>
          <p:cNvSpPr/>
          <p:nvPr>
            <p:custDataLst>
              <p:tags r:id="rId13"/>
            </p:custDataLst>
          </p:nvPr>
        </p:nvSpPr>
        <p:spPr>
          <a:xfrm>
            <a:off x="3359695" y="1794378"/>
            <a:ext cx="1381792" cy="1372717"/>
          </a:xfrm>
          <a:prstGeom prst="rect">
            <a:avLst/>
          </a:prstGeom>
          <a:blipFill dpi="0" rotWithShape="1">
            <a:blip r:embed="rId3"/>
            <a:stretch>
              <a:fillRect l="-38279" r="-38279"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4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7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8" name="千图设计师MC：ID 29795607库_组合 37"/>
          <p:cNvGrpSpPr/>
          <p:nvPr>
            <p:custDataLst>
              <p:tags r:id="rId2"/>
            </p:custDataLst>
          </p:nvPr>
        </p:nvGrpSpPr>
        <p:grpSpPr>
          <a:xfrm>
            <a:off x="7048400" y="1405263"/>
            <a:ext cx="2756000" cy="1023670"/>
            <a:chOff x="7048400" y="1405263"/>
            <a:chExt cx="2756000" cy="1023670"/>
          </a:xfrm>
        </p:grpSpPr>
        <p:sp>
          <p:nvSpPr>
            <p:cNvPr id="8" name="TextBox 6"/>
            <p:cNvSpPr txBox="1"/>
            <p:nvPr/>
          </p:nvSpPr>
          <p:spPr>
            <a:xfrm>
              <a:off x="7048400" y="140526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/>
                <a:t>输入标题文本</a:t>
              </a:r>
            </a:p>
          </p:txBody>
        </p:sp>
        <p:sp>
          <p:nvSpPr>
            <p:cNvPr id="9" name="Rectangle 7"/>
            <p:cNvSpPr/>
            <p:nvPr/>
          </p:nvSpPr>
          <p:spPr>
            <a:xfrm>
              <a:off x="7048400" y="1828769"/>
              <a:ext cx="2756000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请替换文字内容复制你的内容到此</a:t>
              </a:r>
              <a:r>
                <a:rPr lang="zh-CN" altLang="en-US" sz="1100" smtClean="0"/>
                <a:t>XXX请替换文字内容复制你的内容到此</a:t>
              </a:r>
              <a:endParaRPr lang="zh-CN" altLang="en-US" sz="1100"/>
            </a:p>
          </p:txBody>
        </p:sp>
      </p:grpSp>
      <p:grpSp>
        <p:nvGrpSpPr>
          <p:cNvPr id="37" name="千图设计师MC：ID 29795607库_组合 36"/>
          <p:cNvGrpSpPr/>
          <p:nvPr>
            <p:custDataLst>
              <p:tags r:id="rId3"/>
            </p:custDataLst>
          </p:nvPr>
        </p:nvGrpSpPr>
        <p:grpSpPr>
          <a:xfrm>
            <a:off x="1807533" y="3369529"/>
            <a:ext cx="2756000" cy="1023670"/>
            <a:chOff x="1807533" y="3369529"/>
            <a:chExt cx="2756000" cy="1023670"/>
          </a:xfrm>
        </p:grpSpPr>
        <p:sp>
          <p:nvSpPr>
            <p:cNvPr id="10" name="TextBox 8"/>
            <p:cNvSpPr txBox="1"/>
            <p:nvPr/>
          </p:nvSpPr>
          <p:spPr>
            <a:xfrm>
              <a:off x="3147761" y="3369529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/>
                <a:t>输入标题文本</a:t>
              </a:r>
            </a:p>
          </p:txBody>
        </p:sp>
        <p:sp>
          <p:nvSpPr>
            <p:cNvPr id="11" name="Rectangle 9"/>
            <p:cNvSpPr/>
            <p:nvPr/>
          </p:nvSpPr>
          <p:spPr>
            <a:xfrm>
              <a:off x="1807533" y="3793035"/>
              <a:ext cx="2756000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/>
                <a:t>请替换文字内容复制你的内容到此</a:t>
              </a:r>
              <a:r>
                <a:rPr lang="zh-CN" altLang="en-US" sz="1100" smtClean="0"/>
                <a:t>XXX请替换文字内容复制你的内容到此</a:t>
              </a:r>
              <a:endParaRPr lang="zh-CN" altLang="en-US" sz="1100"/>
            </a:p>
          </p:txBody>
        </p:sp>
      </p:grpSp>
      <p:grpSp>
        <p:nvGrpSpPr>
          <p:cNvPr id="39" name="千图设计师MC：ID 29795607库_组合 38"/>
          <p:cNvGrpSpPr/>
          <p:nvPr>
            <p:custDataLst>
              <p:tags r:id="rId4"/>
            </p:custDataLst>
          </p:nvPr>
        </p:nvGrpSpPr>
        <p:grpSpPr>
          <a:xfrm>
            <a:off x="7988200" y="2971595"/>
            <a:ext cx="2756000" cy="1023670"/>
            <a:chOff x="7988200" y="2971595"/>
            <a:chExt cx="2756000" cy="1023670"/>
          </a:xfrm>
        </p:grpSpPr>
        <p:sp>
          <p:nvSpPr>
            <p:cNvPr id="12" name="TextBox 10"/>
            <p:cNvSpPr txBox="1"/>
            <p:nvPr/>
          </p:nvSpPr>
          <p:spPr>
            <a:xfrm>
              <a:off x="7988200" y="2971595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/>
                <a:t>输入标题文本</a:t>
              </a:r>
            </a:p>
          </p:txBody>
        </p:sp>
        <p:sp>
          <p:nvSpPr>
            <p:cNvPr id="13" name="Rectangle 11"/>
            <p:cNvSpPr/>
            <p:nvPr/>
          </p:nvSpPr>
          <p:spPr>
            <a:xfrm>
              <a:off x="7988200" y="3395101"/>
              <a:ext cx="2756000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请替换文字内容复制你的内容到此</a:t>
              </a:r>
              <a:r>
                <a:rPr lang="zh-CN" altLang="en-US" sz="1100" smtClean="0"/>
                <a:t>XXX请替换文字内容复制你的内容到此</a:t>
              </a:r>
              <a:endParaRPr lang="zh-CN" altLang="en-US" sz="1100"/>
            </a:p>
          </p:txBody>
        </p:sp>
      </p:grpSp>
      <p:grpSp>
        <p:nvGrpSpPr>
          <p:cNvPr id="36" name="千图设计师MC：ID 29795607库_组合 35"/>
          <p:cNvGrpSpPr/>
          <p:nvPr>
            <p:custDataLst>
              <p:tags r:id="rId5"/>
            </p:custDataLst>
          </p:nvPr>
        </p:nvGrpSpPr>
        <p:grpSpPr>
          <a:xfrm>
            <a:off x="2527200" y="4885062"/>
            <a:ext cx="2756000" cy="1023670"/>
            <a:chOff x="2527200" y="4885062"/>
            <a:chExt cx="2756000" cy="1023670"/>
          </a:xfrm>
        </p:grpSpPr>
        <p:sp>
          <p:nvSpPr>
            <p:cNvPr id="14" name="TextBox 12"/>
            <p:cNvSpPr txBox="1"/>
            <p:nvPr/>
          </p:nvSpPr>
          <p:spPr>
            <a:xfrm>
              <a:off x="3867428" y="4885062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/>
                <a:t>输入标题文本</a:t>
              </a:r>
            </a:p>
          </p:txBody>
        </p:sp>
        <p:sp>
          <p:nvSpPr>
            <p:cNvPr id="15" name="Rectangle 13"/>
            <p:cNvSpPr/>
            <p:nvPr/>
          </p:nvSpPr>
          <p:spPr>
            <a:xfrm>
              <a:off x="2527200" y="5308568"/>
              <a:ext cx="2756000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/>
                <a:t>请替换文字内容复制你的内容到此</a:t>
              </a:r>
              <a:r>
                <a:rPr lang="zh-CN" altLang="en-US" sz="1100" smtClean="0"/>
                <a:t>XXX请替换文字内容复制你的内容到此</a:t>
              </a:r>
              <a:endParaRPr lang="zh-CN" altLang="en-US" sz="1100"/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6"/>
            </p:custDataLst>
          </p:nvPr>
        </p:nvGrpSpPr>
        <p:grpSpPr>
          <a:xfrm>
            <a:off x="4900670" y="1113896"/>
            <a:ext cx="1886881" cy="1878578"/>
            <a:chOff x="4900670" y="1113896"/>
            <a:chExt cx="1886881" cy="1878578"/>
          </a:xfrm>
        </p:grpSpPr>
        <p:sp>
          <p:nvSpPr>
            <p:cNvPr id="7" name="Freeform: Shape 5"/>
            <p:cNvSpPr/>
            <p:nvPr/>
          </p:nvSpPr>
          <p:spPr bwMode="auto">
            <a:xfrm>
              <a:off x="4900670" y="1113896"/>
              <a:ext cx="1886881" cy="1878578"/>
            </a:xfrm>
            <a:custGeom>
              <a:gdLst>
                <a:gd name="T0" fmla="*/ 31 w 383"/>
                <a:gd name="T1" fmla="*/ 183 h 382"/>
                <a:gd name="T2" fmla="*/ 15 w 383"/>
                <a:gd name="T3" fmla="*/ 168 h 382"/>
                <a:gd name="T4" fmla="*/ 34 w 383"/>
                <a:gd name="T5" fmla="*/ 152 h 382"/>
                <a:gd name="T6" fmla="*/ 32 w 383"/>
                <a:gd name="T7" fmla="*/ 133 h 382"/>
                <a:gd name="T8" fmla="*/ 48 w 383"/>
                <a:gd name="T9" fmla="*/ 117 h 382"/>
                <a:gd name="T10" fmla="*/ 50 w 383"/>
                <a:gd name="T11" fmla="*/ 98 h 382"/>
                <a:gd name="T12" fmla="*/ 69 w 383"/>
                <a:gd name="T13" fmla="*/ 85 h 382"/>
                <a:gd name="T14" fmla="*/ 72 w 383"/>
                <a:gd name="T15" fmla="*/ 60 h 382"/>
                <a:gd name="T16" fmla="*/ 102 w 383"/>
                <a:gd name="T17" fmla="*/ 57 h 382"/>
                <a:gd name="T18" fmla="*/ 107 w 383"/>
                <a:gd name="T19" fmla="*/ 44 h 382"/>
                <a:gd name="T20" fmla="*/ 123 w 383"/>
                <a:gd name="T21" fmla="*/ 35 h 382"/>
                <a:gd name="T22" fmla="*/ 143 w 383"/>
                <a:gd name="T23" fmla="*/ 30 h 382"/>
                <a:gd name="T24" fmla="*/ 161 w 383"/>
                <a:gd name="T25" fmla="*/ 24 h 382"/>
                <a:gd name="T26" fmla="*/ 182 w 383"/>
                <a:gd name="T27" fmla="*/ 22 h 382"/>
                <a:gd name="T28" fmla="*/ 203 w 383"/>
                <a:gd name="T29" fmla="*/ 30 h 382"/>
                <a:gd name="T30" fmla="*/ 225 w 383"/>
                <a:gd name="T31" fmla="*/ 17 h 382"/>
                <a:gd name="T32" fmla="*/ 240 w 383"/>
                <a:gd name="T33" fmla="*/ 33 h 382"/>
                <a:gd name="T34" fmla="*/ 259 w 383"/>
                <a:gd name="T35" fmla="*/ 36 h 382"/>
                <a:gd name="T36" fmla="*/ 274 w 383"/>
                <a:gd name="T37" fmla="*/ 51 h 382"/>
                <a:gd name="T38" fmla="*/ 287 w 383"/>
                <a:gd name="T39" fmla="*/ 60 h 382"/>
                <a:gd name="T40" fmla="*/ 308 w 383"/>
                <a:gd name="T41" fmla="*/ 67 h 382"/>
                <a:gd name="T42" fmla="*/ 310 w 383"/>
                <a:gd name="T43" fmla="*/ 82 h 382"/>
                <a:gd name="T44" fmla="*/ 338 w 383"/>
                <a:gd name="T45" fmla="*/ 92 h 382"/>
                <a:gd name="T46" fmla="*/ 332 w 383"/>
                <a:gd name="T47" fmla="*/ 112 h 382"/>
                <a:gd name="T48" fmla="*/ 368 w 383"/>
                <a:gd name="T49" fmla="*/ 119 h 382"/>
                <a:gd name="T50" fmla="*/ 345 w 383"/>
                <a:gd name="T51" fmla="*/ 147 h 382"/>
                <a:gd name="T52" fmla="*/ 380 w 383"/>
                <a:gd name="T53" fmla="*/ 161 h 382"/>
                <a:gd name="T54" fmla="*/ 352 w 383"/>
                <a:gd name="T55" fmla="*/ 181 h 382"/>
                <a:gd name="T56" fmla="*/ 382 w 383"/>
                <a:gd name="T57" fmla="*/ 199 h 382"/>
                <a:gd name="T58" fmla="*/ 350 w 383"/>
                <a:gd name="T59" fmla="*/ 219 h 382"/>
                <a:gd name="T60" fmla="*/ 364 w 383"/>
                <a:gd name="T61" fmla="*/ 235 h 382"/>
                <a:gd name="T62" fmla="*/ 343 w 383"/>
                <a:gd name="T63" fmla="*/ 249 h 382"/>
                <a:gd name="T64" fmla="*/ 343 w 383"/>
                <a:gd name="T65" fmla="*/ 268 h 382"/>
                <a:gd name="T66" fmla="*/ 326 w 383"/>
                <a:gd name="T67" fmla="*/ 283 h 382"/>
                <a:gd name="T68" fmla="*/ 321 w 383"/>
                <a:gd name="T69" fmla="*/ 301 h 382"/>
                <a:gd name="T70" fmla="*/ 301 w 383"/>
                <a:gd name="T71" fmla="*/ 311 h 382"/>
                <a:gd name="T72" fmla="*/ 290 w 383"/>
                <a:gd name="T73" fmla="*/ 321 h 382"/>
                <a:gd name="T74" fmla="*/ 277 w 383"/>
                <a:gd name="T75" fmla="*/ 339 h 382"/>
                <a:gd name="T76" fmla="*/ 258 w 383"/>
                <a:gd name="T77" fmla="*/ 341 h 382"/>
                <a:gd name="T78" fmla="*/ 245 w 383"/>
                <a:gd name="T79" fmla="*/ 361 h 382"/>
                <a:gd name="T80" fmla="*/ 222 w 383"/>
                <a:gd name="T81" fmla="*/ 351 h 382"/>
                <a:gd name="T82" fmla="*/ 202 w 383"/>
                <a:gd name="T83" fmla="*/ 362 h 382"/>
                <a:gd name="T84" fmla="*/ 181 w 383"/>
                <a:gd name="T85" fmla="*/ 361 h 382"/>
                <a:gd name="T86" fmla="*/ 161 w 383"/>
                <a:gd name="T87" fmla="*/ 351 h 382"/>
                <a:gd name="T88" fmla="*/ 138 w 383"/>
                <a:gd name="T89" fmla="*/ 361 h 382"/>
                <a:gd name="T90" fmla="*/ 125 w 383"/>
                <a:gd name="T91" fmla="*/ 348 h 382"/>
                <a:gd name="T92" fmla="*/ 112 w 383"/>
                <a:gd name="T93" fmla="*/ 333 h 382"/>
                <a:gd name="T94" fmla="*/ 90 w 383"/>
                <a:gd name="T95" fmla="*/ 329 h 382"/>
                <a:gd name="T96" fmla="*/ 87 w 383"/>
                <a:gd name="T97" fmla="*/ 314 h 382"/>
                <a:gd name="T98" fmla="*/ 57 w 383"/>
                <a:gd name="T99" fmla="*/ 308 h 382"/>
                <a:gd name="T100" fmla="*/ 57 w 383"/>
                <a:gd name="T101" fmla="*/ 283 h 382"/>
                <a:gd name="T102" fmla="*/ 39 w 383"/>
                <a:gd name="T103" fmla="*/ 269 h 382"/>
                <a:gd name="T104" fmla="*/ 40 w 383"/>
                <a:gd name="T105" fmla="*/ 249 h 382"/>
                <a:gd name="T106" fmla="*/ 19 w 383"/>
                <a:gd name="T107" fmla="*/ 235 h 382"/>
                <a:gd name="T108" fmla="*/ 33 w 383"/>
                <a:gd name="T109" fmla="*/ 218 h 382"/>
                <a:gd name="T110" fmla="*/ 307 w 383"/>
                <a:gd name="T111" fmla="*/ 191 h 3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3" h="382">
                  <a:moveTo>
                    <a:pt x="0" y="201"/>
                  </a:moveTo>
                  <a:cubicBezTo>
                    <a:pt x="0" y="200"/>
                    <a:pt x="1" y="199"/>
                    <a:pt x="1" y="199"/>
                  </a:cubicBezTo>
                  <a:cubicBezTo>
                    <a:pt x="2" y="198"/>
                    <a:pt x="6" y="196"/>
                    <a:pt x="14" y="194"/>
                  </a:cubicBezTo>
                  <a:cubicBezTo>
                    <a:pt x="16" y="193"/>
                    <a:pt x="19" y="193"/>
                    <a:pt x="21" y="192"/>
                  </a:cubicBezTo>
                  <a:cubicBezTo>
                    <a:pt x="28" y="190"/>
                    <a:pt x="29" y="190"/>
                    <a:pt x="29" y="189"/>
                  </a:cubicBezTo>
                  <a:cubicBezTo>
                    <a:pt x="30" y="188"/>
                    <a:pt x="31" y="187"/>
                    <a:pt x="31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0"/>
                    <a:pt x="31" y="179"/>
                  </a:cubicBezTo>
                  <a:cubicBezTo>
                    <a:pt x="31" y="177"/>
                    <a:pt x="31" y="176"/>
                    <a:pt x="30" y="175"/>
                  </a:cubicBezTo>
                  <a:cubicBezTo>
                    <a:pt x="29" y="174"/>
                    <a:pt x="28" y="174"/>
                    <a:pt x="23" y="171"/>
                  </a:cubicBezTo>
                  <a:cubicBezTo>
                    <a:pt x="21" y="170"/>
                    <a:pt x="18" y="169"/>
                    <a:pt x="15" y="168"/>
                  </a:cubicBezTo>
                  <a:cubicBezTo>
                    <a:pt x="8" y="165"/>
                    <a:pt x="4" y="162"/>
                    <a:pt x="3" y="162"/>
                  </a:cubicBezTo>
                  <a:cubicBezTo>
                    <a:pt x="3" y="161"/>
                    <a:pt x="3" y="161"/>
                    <a:pt x="3" y="160"/>
                  </a:cubicBezTo>
                  <a:cubicBezTo>
                    <a:pt x="3" y="158"/>
                    <a:pt x="4" y="155"/>
                    <a:pt x="4" y="155"/>
                  </a:cubicBezTo>
                  <a:cubicBezTo>
                    <a:pt x="5" y="154"/>
                    <a:pt x="10" y="153"/>
                    <a:pt x="18" y="153"/>
                  </a:cubicBezTo>
                  <a:cubicBezTo>
                    <a:pt x="21" y="153"/>
                    <a:pt x="23" y="153"/>
                    <a:pt x="25" y="153"/>
                  </a:cubicBezTo>
                  <a:cubicBezTo>
                    <a:pt x="32" y="153"/>
                    <a:pt x="33" y="153"/>
                    <a:pt x="34" y="152"/>
                  </a:cubicBezTo>
                  <a:cubicBezTo>
                    <a:pt x="35" y="151"/>
                    <a:pt x="36" y="150"/>
                    <a:pt x="37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8" y="143"/>
                    <a:pt x="38" y="141"/>
                    <a:pt x="38" y="140"/>
                  </a:cubicBezTo>
                  <a:cubicBezTo>
                    <a:pt x="38" y="139"/>
                    <a:pt x="38" y="139"/>
                    <a:pt x="38" y="138"/>
                  </a:cubicBezTo>
                  <a:cubicBezTo>
                    <a:pt x="38" y="137"/>
                    <a:pt x="37" y="136"/>
                    <a:pt x="32" y="133"/>
                  </a:cubicBezTo>
                  <a:cubicBezTo>
                    <a:pt x="30" y="131"/>
                    <a:pt x="28" y="130"/>
                    <a:pt x="26" y="128"/>
                  </a:cubicBezTo>
                  <a:cubicBezTo>
                    <a:pt x="19" y="123"/>
                    <a:pt x="16" y="120"/>
                    <a:pt x="15" y="119"/>
                  </a:cubicBezTo>
                  <a:cubicBezTo>
                    <a:pt x="15" y="117"/>
                    <a:pt x="17" y="113"/>
                    <a:pt x="18" y="112"/>
                  </a:cubicBezTo>
                  <a:cubicBezTo>
                    <a:pt x="19" y="112"/>
                    <a:pt x="24" y="113"/>
                    <a:pt x="32" y="114"/>
                  </a:cubicBezTo>
                  <a:cubicBezTo>
                    <a:pt x="34" y="115"/>
                    <a:pt x="37" y="115"/>
                    <a:pt x="39" y="116"/>
                  </a:cubicBezTo>
                  <a:cubicBezTo>
                    <a:pt x="46" y="117"/>
                    <a:pt x="47" y="117"/>
                    <a:pt x="48" y="117"/>
                  </a:cubicBezTo>
                  <a:cubicBezTo>
                    <a:pt x="48" y="116"/>
                    <a:pt x="49" y="116"/>
                    <a:pt x="52" y="112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5" y="107"/>
                    <a:pt x="55" y="105"/>
                    <a:pt x="55" y="105"/>
                  </a:cubicBezTo>
                  <a:cubicBezTo>
                    <a:pt x="55" y="105"/>
                    <a:pt x="55" y="104"/>
                    <a:pt x="55" y="104"/>
                  </a:cubicBezTo>
                  <a:cubicBezTo>
                    <a:pt x="54" y="103"/>
                    <a:pt x="54" y="102"/>
                    <a:pt x="50" y="98"/>
                  </a:cubicBezTo>
                  <a:cubicBezTo>
                    <a:pt x="48" y="96"/>
                    <a:pt x="46" y="94"/>
                    <a:pt x="45" y="91"/>
                  </a:cubicBezTo>
                  <a:cubicBezTo>
                    <a:pt x="40" y="85"/>
                    <a:pt x="37" y="81"/>
                    <a:pt x="36" y="80"/>
                  </a:cubicBezTo>
                  <a:cubicBezTo>
                    <a:pt x="37" y="79"/>
                    <a:pt x="39" y="75"/>
                    <a:pt x="41" y="74"/>
                  </a:cubicBezTo>
                  <a:cubicBezTo>
                    <a:pt x="42" y="75"/>
                    <a:pt x="47" y="76"/>
                    <a:pt x="54" y="79"/>
                  </a:cubicBezTo>
                  <a:cubicBezTo>
                    <a:pt x="56" y="80"/>
                    <a:pt x="58" y="81"/>
                    <a:pt x="61" y="82"/>
                  </a:cubicBezTo>
                  <a:cubicBezTo>
                    <a:pt x="67" y="85"/>
                    <a:pt x="68" y="86"/>
                    <a:pt x="69" y="85"/>
                  </a:cubicBezTo>
                  <a:cubicBezTo>
                    <a:pt x="70" y="85"/>
                    <a:pt x="72" y="84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7" y="78"/>
                    <a:pt x="78" y="76"/>
                    <a:pt x="78" y="75"/>
                  </a:cubicBezTo>
                  <a:cubicBezTo>
                    <a:pt x="78" y="74"/>
                    <a:pt x="78" y="73"/>
                    <a:pt x="75" y="68"/>
                  </a:cubicBezTo>
                  <a:cubicBezTo>
                    <a:pt x="74" y="66"/>
                    <a:pt x="73" y="63"/>
                    <a:pt x="72" y="60"/>
                  </a:cubicBezTo>
                  <a:cubicBezTo>
                    <a:pt x="68" y="53"/>
                    <a:pt x="67" y="49"/>
                    <a:pt x="66" y="47"/>
                  </a:cubicBezTo>
                  <a:cubicBezTo>
                    <a:pt x="67" y="46"/>
                    <a:pt x="70" y="43"/>
                    <a:pt x="72" y="43"/>
                  </a:cubicBezTo>
                  <a:cubicBezTo>
                    <a:pt x="73" y="43"/>
                    <a:pt x="77" y="46"/>
                    <a:pt x="83" y="51"/>
                  </a:cubicBezTo>
                  <a:cubicBezTo>
                    <a:pt x="85" y="52"/>
                    <a:pt x="87" y="54"/>
                    <a:pt x="89" y="55"/>
                  </a:cubicBezTo>
                  <a:cubicBezTo>
                    <a:pt x="95" y="59"/>
                    <a:pt x="95" y="60"/>
                    <a:pt x="97" y="60"/>
                  </a:cubicBezTo>
                  <a:cubicBezTo>
                    <a:pt x="97" y="60"/>
                    <a:pt x="99" y="60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7" y="54"/>
                    <a:pt x="108" y="53"/>
                    <a:pt x="108" y="52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8" y="48"/>
                    <a:pt x="107" y="44"/>
                  </a:cubicBezTo>
                  <a:cubicBezTo>
                    <a:pt x="106" y="42"/>
                    <a:pt x="106" y="39"/>
                    <a:pt x="105" y="36"/>
                  </a:cubicBezTo>
                  <a:cubicBezTo>
                    <a:pt x="104" y="30"/>
                    <a:pt x="103" y="24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1"/>
                    <a:pt x="108" y="19"/>
                    <a:pt x="109" y="19"/>
                  </a:cubicBezTo>
                  <a:cubicBezTo>
                    <a:pt x="110" y="20"/>
                    <a:pt x="114" y="23"/>
                    <a:pt x="119" y="29"/>
                  </a:cubicBezTo>
                  <a:cubicBezTo>
                    <a:pt x="120" y="31"/>
                    <a:pt x="122" y="33"/>
                    <a:pt x="123" y="35"/>
                  </a:cubicBezTo>
                  <a:cubicBezTo>
                    <a:pt x="128" y="41"/>
                    <a:pt x="128" y="41"/>
                    <a:pt x="129" y="42"/>
                  </a:cubicBezTo>
                  <a:cubicBezTo>
                    <a:pt x="130" y="42"/>
                    <a:pt x="132" y="42"/>
                    <a:pt x="136" y="40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41" y="39"/>
                    <a:pt x="142" y="38"/>
                    <a:pt x="143" y="36"/>
                  </a:cubicBezTo>
                  <a:cubicBezTo>
                    <a:pt x="143" y="36"/>
                    <a:pt x="143" y="35"/>
                    <a:pt x="143" y="30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25"/>
                    <a:pt x="143" y="23"/>
                    <a:pt x="143" y="20"/>
                  </a:cubicBezTo>
                  <a:cubicBezTo>
                    <a:pt x="143" y="13"/>
                    <a:pt x="144" y="8"/>
                    <a:pt x="144" y="6"/>
                  </a:cubicBezTo>
                  <a:cubicBezTo>
                    <a:pt x="146" y="5"/>
                    <a:pt x="150" y="4"/>
                    <a:pt x="151" y="5"/>
                  </a:cubicBezTo>
                  <a:cubicBezTo>
                    <a:pt x="152" y="6"/>
                    <a:pt x="155" y="10"/>
                    <a:pt x="158" y="17"/>
                  </a:cubicBezTo>
                  <a:cubicBezTo>
                    <a:pt x="159" y="19"/>
                    <a:pt x="160" y="22"/>
                    <a:pt x="161" y="24"/>
                  </a:cubicBezTo>
                  <a:cubicBezTo>
                    <a:pt x="164" y="30"/>
                    <a:pt x="165" y="31"/>
                    <a:pt x="166" y="31"/>
                  </a:cubicBezTo>
                  <a:cubicBezTo>
                    <a:pt x="166" y="32"/>
                    <a:pt x="168" y="32"/>
                    <a:pt x="172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8" y="31"/>
                    <a:pt x="179" y="30"/>
                    <a:pt x="180" y="30"/>
                  </a:cubicBezTo>
                  <a:cubicBezTo>
                    <a:pt x="181" y="29"/>
                    <a:pt x="181" y="28"/>
                    <a:pt x="182" y="22"/>
                  </a:cubicBezTo>
                  <a:cubicBezTo>
                    <a:pt x="183" y="20"/>
                    <a:pt x="183" y="17"/>
                    <a:pt x="184" y="14"/>
                  </a:cubicBezTo>
                  <a:cubicBezTo>
                    <a:pt x="186" y="7"/>
                    <a:pt x="188" y="2"/>
                    <a:pt x="188" y="1"/>
                  </a:cubicBezTo>
                  <a:cubicBezTo>
                    <a:pt x="190" y="0"/>
                    <a:pt x="194" y="0"/>
                    <a:pt x="195" y="1"/>
                  </a:cubicBezTo>
                  <a:cubicBezTo>
                    <a:pt x="196" y="2"/>
                    <a:pt x="198" y="6"/>
                    <a:pt x="199" y="14"/>
                  </a:cubicBezTo>
                  <a:cubicBezTo>
                    <a:pt x="200" y="17"/>
                    <a:pt x="200" y="19"/>
                    <a:pt x="201" y="21"/>
                  </a:cubicBezTo>
                  <a:cubicBezTo>
                    <a:pt x="202" y="28"/>
                    <a:pt x="202" y="29"/>
                    <a:pt x="203" y="30"/>
                  </a:cubicBezTo>
                  <a:cubicBezTo>
                    <a:pt x="204" y="30"/>
                    <a:pt x="205" y="31"/>
                    <a:pt x="209" y="31"/>
                  </a:cubicBezTo>
                  <a:cubicBezTo>
                    <a:pt x="210" y="32"/>
                    <a:pt x="210" y="32"/>
                    <a:pt x="210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5" y="32"/>
                    <a:pt x="217" y="32"/>
                    <a:pt x="218" y="31"/>
                  </a:cubicBezTo>
                  <a:cubicBezTo>
                    <a:pt x="218" y="31"/>
                    <a:pt x="219" y="30"/>
                    <a:pt x="221" y="24"/>
                  </a:cubicBezTo>
                  <a:cubicBezTo>
                    <a:pt x="223" y="22"/>
                    <a:pt x="224" y="20"/>
                    <a:pt x="225" y="17"/>
                  </a:cubicBezTo>
                  <a:cubicBezTo>
                    <a:pt x="229" y="10"/>
                    <a:pt x="232" y="6"/>
                    <a:pt x="232" y="5"/>
                  </a:cubicBezTo>
                  <a:cubicBezTo>
                    <a:pt x="234" y="5"/>
                    <a:pt x="238" y="6"/>
                    <a:pt x="239" y="7"/>
                  </a:cubicBezTo>
                  <a:cubicBezTo>
                    <a:pt x="240" y="8"/>
                    <a:pt x="240" y="11"/>
                    <a:pt x="240" y="18"/>
                  </a:cubicBezTo>
                  <a:cubicBezTo>
                    <a:pt x="240" y="19"/>
                    <a:pt x="240" y="20"/>
                    <a:pt x="240" y="21"/>
                  </a:cubicBezTo>
                  <a:cubicBezTo>
                    <a:pt x="240" y="23"/>
                    <a:pt x="240" y="26"/>
                    <a:pt x="240" y="28"/>
                  </a:cubicBezTo>
                  <a:cubicBezTo>
                    <a:pt x="240" y="30"/>
                    <a:pt x="240" y="32"/>
                    <a:pt x="240" y="33"/>
                  </a:cubicBezTo>
                  <a:cubicBezTo>
                    <a:pt x="240" y="35"/>
                    <a:pt x="240" y="36"/>
                    <a:pt x="240" y="37"/>
                  </a:cubicBezTo>
                  <a:cubicBezTo>
                    <a:pt x="241" y="38"/>
                    <a:pt x="242" y="39"/>
                    <a:pt x="246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8" y="41"/>
                    <a:pt x="248" y="41"/>
                    <a:pt x="248" y="41"/>
                  </a:cubicBezTo>
                  <a:cubicBezTo>
                    <a:pt x="251" y="42"/>
                    <a:pt x="253" y="42"/>
                    <a:pt x="254" y="41"/>
                  </a:cubicBezTo>
                  <a:cubicBezTo>
                    <a:pt x="255" y="41"/>
                    <a:pt x="255" y="40"/>
                    <a:pt x="259" y="36"/>
                  </a:cubicBezTo>
                  <a:cubicBezTo>
                    <a:pt x="261" y="34"/>
                    <a:pt x="263" y="32"/>
                    <a:pt x="265" y="30"/>
                  </a:cubicBezTo>
                  <a:cubicBezTo>
                    <a:pt x="270" y="24"/>
                    <a:pt x="273" y="20"/>
                    <a:pt x="274" y="19"/>
                  </a:cubicBezTo>
                  <a:cubicBezTo>
                    <a:pt x="276" y="19"/>
                    <a:pt x="280" y="21"/>
                    <a:pt x="281" y="23"/>
                  </a:cubicBezTo>
                  <a:cubicBezTo>
                    <a:pt x="281" y="25"/>
                    <a:pt x="280" y="30"/>
                    <a:pt x="278" y="36"/>
                  </a:cubicBezTo>
                  <a:cubicBezTo>
                    <a:pt x="277" y="39"/>
                    <a:pt x="277" y="41"/>
                    <a:pt x="276" y="44"/>
                  </a:cubicBezTo>
                  <a:cubicBezTo>
                    <a:pt x="275" y="48"/>
                    <a:pt x="274" y="50"/>
                    <a:pt x="274" y="51"/>
                  </a:cubicBezTo>
                  <a:cubicBezTo>
                    <a:pt x="274" y="52"/>
                    <a:pt x="274" y="52"/>
                    <a:pt x="274" y="52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5" y="53"/>
                    <a:pt x="276" y="54"/>
                    <a:pt x="279" y="56"/>
                  </a:cubicBezTo>
                  <a:cubicBezTo>
                    <a:pt x="280" y="58"/>
                    <a:pt x="280" y="58"/>
                    <a:pt x="280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84" y="60"/>
                    <a:pt x="286" y="60"/>
                    <a:pt x="287" y="60"/>
                  </a:cubicBezTo>
                  <a:cubicBezTo>
                    <a:pt x="288" y="60"/>
                    <a:pt x="289" y="59"/>
                    <a:pt x="293" y="56"/>
                  </a:cubicBezTo>
                  <a:cubicBezTo>
                    <a:pt x="295" y="54"/>
                    <a:pt x="298" y="52"/>
                    <a:pt x="300" y="51"/>
                  </a:cubicBezTo>
                  <a:cubicBezTo>
                    <a:pt x="306" y="46"/>
                    <a:pt x="311" y="44"/>
                    <a:pt x="312" y="43"/>
                  </a:cubicBezTo>
                  <a:cubicBezTo>
                    <a:pt x="313" y="44"/>
                    <a:pt x="317" y="46"/>
                    <a:pt x="317" y="48"/>
                  </a:cubicBezTo>
                  <a:cubicBezTo>
                    <a:pt x="317" y="49"/>
                    <a:pt x="315" y="53"/>
                    <a:pt x="311" y="61"/>
                  </a:cubicBezTo>
                  <a:cubicBezTo>
                    <a:pt x="310" y="63"/>
                    <a:pt x="309" y="65"/>
                    <a:pt x="308" y="67"/>
                  </a:cubicBezTo>
                  <a:cubicBezTo>
                    <a:pt x="305" y="73"/>
                    <a:pt x="304" y="74"/>
                    <a:pt x="304" y="75"/>
                  </a:cubicBezTo>
                  <a:cubicBezTo>
                    <a:pt x="304" y="75"/>
                    <a:pt x="304" y="75"/>
                    <a:pt x="304" y="75"/>
                  </a:cubicBezTo>
                  <a:cubicBezTo>
                    <a:pt x="304" y="75"/>
                    <a:pt x="304" y="75"/>
                    <a:pt x="304" y="75"/>
                  </a:cubicBezTo>
                  <a:cubicBezTo>
                    <a:pt x="305" y="76"/>
                    <a:pt x="306" y="78"/>
                    <a:pt x="308" y="80"/>
                  </a:cubicBezTo>
                  <a:cubicBezTo>
                    <a:pt x="309" y="83"/>
                    <a:pt x="309" y="83"/>
                    <a:pt x="309" y="83"/>
                  </a:cubicBezTo>
                  <a:cubicBezTo>
                    <a:pt x="310" y="82"/>
                    <a:pt x="310" y="82"/>
                    <a:pt x="310" y="82"/>
                  </a:cubicBezTo>
                  <a:cubicBezTo>
                    <a:pt x="312" y="84"/>
                    <a:pt x="313" y="85"/>
                    <a:pt x="315" y="85"/>
                  </a:cubicBezTo>
                  <a:cubicBezTo>
                    <a:pt x="316" y="86"/>
                    <a:pt x="316" y="85"/>
                    <a:pt x="322" y="83"/>
                  </a:cubicBezTo>
                  <a:cubicBezTo>
                    <a:pt x="324" y="82"/>
                    <a:pt x="327" y="81"/>
                    <a:pt x="329" y="80"/>
                  </a:cubicBezTo>
                  <a:cubicBezTo>
                    <a:pt x="337" y="77"/>
                    <a:pt x="341" y="75"/>
                    <a:pt x="343" y="75"/>
                  </a:cubicBezTo>
                  <a:cubicBezTo>
                    <a:pt x="344" y="76"/>
                    <a:pt x="347" y="79"/>
                    <a:pt x="347" y="81"/>
                  </a:cubicBezTo>
                  <a:cubicBezTo>
                    <a:pt x="346" y="82"/>
                    <a:pt x="344" y="85"/>
                    <a:pt x="338" y="92"/>
                  </a:cubicBezTo>
                  <a:cubicBezTo>
                    <a:pt x="337" y="94"/>
                    <a:pt x="335" y="96"/>
                    <a:pt x="334" y="97"/>
                  </a:cubicBezTo>
                  <a:cubicBezTo>
                    <a:pt x="329" y="102"/>
                    <a:pt x="328" y="103"/>
                    <a:pt x="328" y="104"/>
                  </a:cubicBezTo>
                  <a:cubicBezTo>
                    <a:pt x="328" y="105"/>
                    <a:pt x="328" y="105"/>
                    <a:pt x="328" y="105"/>
                  </a:cubicBezTo>
                  <a:cubicBezTo>
                    <a:pt x="328" y="106"/>
                    <a:pt x="329" y="108"/>
                    <a:pt x="331" y="110"/>
                  </a:cubicBezTo>
                  <a:cubicBezTo>
                    <a:pt x="331" y="113"/>
                    <a:pt x="331" y="113"/>
                    <a:pt x="331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6"/>
                    <a:pt x="335" y="116"/>
                    <a:pt x="336" y="117"/>
                  </a:cubicBezTo>
                  <a:cubicBezTo>
                    <a:pt x="337" y="117"/>
                    <a:pt x="338" y="117"/>
                    <a:pt x="344" y="116"/>
                  </a:cubicBezTo>
                  <a:cubicBezTo>
                    <a:pt x="346" y="115"/>
                    <a:pt x="349" y="115"/>
                    <a:pt x="352" y="114"/>
                  </a:cubicBezTo>
                  <a:cubicBezTo>
                    <a:pt x="359" y="113"/>
                    <a:pt x="364" y="113"/>
                    <a:pt x="366" y="113"/>
                  </a:cubicBezTo>
                  <a:cubicBezTo>
                    <a:pt x="367" y="114"/>
                    <a:pt x="368" y="118"/>
                    <a:pt x="368" y="119"/>
                  </a:cubicBezTo>
                  <a:cubicBezTo>
                    <a:pt x="368" y="119"/>
                    <a:pt x="368" y="119"/>
                    <a:pt x="368" y="119"/>
                  </a:cubicBezTo>
                  <a:cubicBezTo>
                    <a:pt x="368" y="120"/>
                    <a:pt x="364" y="124"/>
                    <a:pt x="357" y="128"/>
                  </a:cubicBezTo>
                  <a:cubicBezTo>
                    <a:pt x="355" y="130"/>
                    <a:pt x="353" y="131"/>
                    <a:pt x="352" y="133"/>
                  </a:cubicBezTo>
                  <a:cubicBezTo>
                    <a:pt x="346" y="137"/>
                    <a:pt x="345" y="137"/>
                    <a:pt x="345" y="138"/>
                  </a:cubicBezTo>
                  <a:cubicBezTo>
                    <a:pt x="345" y="139"/>
                    <a:pt x="345" y="139"/>
                    <a:pt x="345" y="139"/>
                  </a:cubicBezTo>
                  <a:cubicBezTo>
                    <a:pt x="345" y="141"/>
                    <a:pt x="345" y="142"/>
                    <a:pt x="346" y="144"/>
                  </a:cubicBezTo>
                  <a:cubicBezTo>
                    <a:pt x="345" y="147"/>
                    <a:pt x="345" y="147"/>
                    <a:pt x="345" y="147"/>
                  </a:cubicBezTo>
                  <a:cubicBezTo>
                    <a:pt x="346" y="147"/>
                    <a:pt x="346" y="147"/>
                    <a:pt x="346" y="147"/>
                  </a:cubicBezTo>
                  <a:cubicBezTo>
                    <a:pt x="347" y="150"/>
                    <a:pt x="348" y="151"/>
                    <a:pt x="349" y="152"/>
                  </a:cubicBezTo>
                  <a:cubicBezTo>
                    <a:pt x="350" y="152"/>
                    <a:pt x="351" y="153"/>
                    <a:pt x="357" y="153"/>
                  </a:cubicBezTo>
                  <a:cubicBezTo>
                    <a:pt x="359" y="153"/>
                    <a:pt x="362" y="153"/>
                    <a:pt x="365" y="153"/>
                  </a:cubicBezTo>
                  <a:cubicBezTo>
                    <a:pt x="373" y="154"/>
                    <a:pt x="378" y="155"/>
                    <a:pt x="379" y="155"/>
                  </a:cubicBezTo>
                  <a:cubicBezTo>
                    <a:pt x="380" y="156"/>
                    <a:pt x="380" y="159"/>
                    <a:pt x="380" y="161"/>
                  </a:cubicBezTo>
                  <a:cubicBezTo>
                    <a:pt x="380" y="162"/>
                    <a:pt x="380" y="162"/>
                    <a:pt x="380" y="162"/>
                  </a:cubicBezTo>
                  <a:cubicBezTo>
                    <a:pt x="379" y="163"/>
                    <a:pt x="375" y="165"/>
                    <a:pt x="368" y="168"/>
                  </a:cubicBezTo>
                  <a:cubicBezTo>
                    <a:pt x="365" y="169"/>
                    <a:pt x="363" y="170"/>
                    <a:pt x="361" y="171"/>
                  </a:cubicBezTo>
                  <a:cubicBezTo>
                    <a:pt x="354" y="174"/>
                    <a:pt x="354" y="174"/>
                    <a:pt x="353" y="175"/>
                  </a:cubicBezTo>
                  <a:cubicBezTo>
                    <a:pt x="352" y="176"/>
                    <a:pt x="352" y="177"/>
                    <a:pt x="352" y="178"/>
                  </a:cubicBezTo>
                  <a:cubicBezTo>
                    <a:pt x="352" y="179"/>
                    <a:pt x="352" y="181"/>
                    <a:pt x="352" y="181"/>
                  </a:cubicBezTo>
                  <a:cubicBezTo>
                    <a:pt x="351" y="184"/>
                    <a:pt x="351" y="184"/>
                    <a:pt x="351" y="184"/>
                  </a:cubicBezTo>
                  <a:cubicBezTo>
                    <a:pt x="352" y="184"/>
                    <a:pt x="352" y="184"/>
                    <a:pt x="352" y="184"/>
                  </a:cubicBezTo>
                  <a:cubicBezTo>
                    <a:pt x="352" y="187"/>
                    <a:pt x="353" y="188"/>
                    <a:pt x="354" y="189"/>
                  </a:cubicBezTo>
                  <a:cubicBezTo>
                    <a:pt x="355" y="190"/>
                    <a:pt x="356" y="190"/>
                    <a:pt x="361" y="192"/>
                  </a:cubicBezTo>
                  <a:cubicBezTo>
                    <a:pt x="364" y="193"/>
                    <a:pt x="366" y="194"/>
                    <a:pt x="369" y="194"/>
                  </a:cubicBezTo>
                  <a:cubicBezTo>
                    <a:pt x="376" y="197"/>
                    <a:pt x="381" y="199"/>
                    <a:pt x="382" y="199"/>
                  </a:cubicBezTo>
                  <a:cubicBezTo>
                    <a:pt x="382" y="200"/>
                    <a:pt x="383" y="201"/>
                    <a:pt x="383" y="202"/>
                  </a:cubicBezTo>
                  <a:cubicBezTo>
                    <a:pt x="383" y="204"/>
                    <a:pt x="382" y="206"/>
                    <a:pt x="382" y="207"/>
                  </a:cubicBezTo>
                  <a:cubicBezTo>
                    <a:pt x="381" y="207"/>
                    <a:pt x="376" y="208"/>
                    <a:pt x="368" y="210"/>
                  </a:cubicBezTo>
                  <a:cubicBezTo>
                    <a:pt x="366" y="210"/>
                    <a:pt x="363" y="210"/>
                    <a:pt x="361" y="211"/>
                  </a:cubicBezTo>
                  <a:cubicBezTo>
                    <a:pt x="354" y="212"/>
                    <a:pt x="353" y="212"/>
                    <a:pt x="352" y="213"/>
                  </a:cubicBezTo>
                  <a:cubicBezTo>
                    <a:pt x="352" y="213"/>
                    <a:pt x="351" y="215"/>
                    <a:pt x="350" y="219"/>
                  </a:cubicBezTo>
                  <a:cubicBezTo>
                    <a:pt x="350" y="219"/>
                    <a:pt x="350" y="219"/>
                    <a:pt x="350" y="219"/>
                  </a:cubicBezTo>
                  <a:cubicBezTo>
                    <a:pt x="350" y="220"/>
                    <a:pt x="350" y="220"/>
                    <a:pt x="350" y="220"/>
                  </a:cubicBezTo>
                  <a:cubicBezTo>
                    <a:pt x="350" y="222"/>
                    <a:pt x="349" y="223"/>
                    <a:pt x="349" y="224"/>
                  </a:cubicBezTo>
                  <a:cubicBezTo>
                    <a:pt x="349" y="225"/>
                    <a:pt x="350" y="226"/>
                    <a:pt x="350" y="227"/>
                  </a:cubicBezTo>
                  <a:cubicBezTo>
                    <a:pt x="351" y="228"/>
                    <a:pt x="351" y="228"/>
                    <a:pt x="357" y="231"/>
                  </a:cubicBezTo>
                  <a:cubicBezTo>
                    <a:pt x="359" y="232"/>
                    <a:pt x="361" y="234"/>
                    <a:pt x="364" y="235"/>
                  </a:cubicBezTo>
                  <a:cubicBezTo>
                    <a:pt x="370" y="239"/>
                    <a:pt x="374" y="242"/>
                    <a:pt x="375" y="243"/>
                  </a:cubicBezTo>
                  <a:cubicBezTo>
                    <a:pt x="375" y="243"/>
                    <a:pt x="375" y="243"/>
                    <a:pt x="375" y="244"/>
                  </a:cubicBezTo>
                  <a:cubicBezTo>
                    <a:pt x="375" y="246"/>
                    <a:pt x="374" y="249"/>
                    <a:pt x="373" y="250"/>
                  </a:cubicBezTo>
                  <a:cubicBezTo>
                    <a:pt x="372" y="250"/>
                    <a:pt x="367" y="250"/>
                    <a:pt x="359" y="250"/>
                  </a:cubicBezTo>
                  <a:cubicBezTo>
                    <a:pt x="357" y="250"/>
                    <a:pt x="354" y="249"/>
                    <a:pt x="352" y="249"/>
                  </a:cubicBezTo>
                  <a:cubicBezTo>
                    <a:pt x="345" y="249"/>
                    <a:pt x="344" y="249"/>
                    <a:pt x="343" y="249"/>
                  </a:cubicBezTo>
                  <a:cubicBezTo>
                    <a:pt x="342" y="250"/>
                    <a:pt x="341" y="252"/>
                    <a:pt x="340" y="255"/>
                  </a:cubicBezTo>
                  <a:cubicBezTo>
                    <a:pt x="339" y="255"/>
                    <a:pt x="339" y="255"/>
                    <a:pt x="339" y="255"/>
                  </a:cubicBezTo>
                  <a:cubicBezTo>
                    <a:pt x="339" y="256"/>
                    <a:pt x="339" y="256"/>
                    <a:pt x="339" y="256"/>
                  </a:cubicBezTo>
                  <a:cubicBezTo>
                    <a:pt x="338" y="258"/>
                    <a:pt x="337" y="260"/>
                    <a:pt x="337" y="261"/>
                  </a:cubicBezTo>
                  <a:cubicBezTo>
                    <a:pt x="337" y="262"/>
                    <a:pt x="338" y="262"/>
                    <a:pt x="338" y="262"/>
                  </a:cubicBezTo>
                  <a:cubicBezTo>
                    <a:pt x="338" y="263"/>
                    <a:pt x="339" y="264"/>
                    <a:pt x="343" y="268"/>
                  </a:cubicBezTo>
                  <a:cubicBezTo>
                    <a:pt x="345" y="270"/>
                    <a:pt x="347" y="272"/>
                    <a:pt x="349" y="274"/>
                  </a:cubicBezTo>
                  <a:cubicBezTo>
                    <a:pt x="354" y="279"/>
                    <a:pt x="358" y="283"/>
                    <a:pt x="358" y="284"/>
                  </a:cubicBezTo>
                  <a:cubicBezTo>
                    <a:pt x="358" y="286"/>
                    <a:pt x="356" y="290"/>
                    <a:pt x="355" y="290"/>
                  </a:cubicBezTo>
                  <a:cubicBezTo>
                    <a:pt x="354" y="290"/>
                    <a:pt x="349" y="289"/>
                    <a:pt x="341" y="287"/>
                  </a:cubicBezTo>
                  <a:cubicBezTo>
                    <a:pt x="339" y="286"/>
                    <a:pt x="336" y="285"/>
                    <a:pt x="334" y="285"/>
                  </a:cubicBezTo>
                  <a:cubicBezTo>
                    <a:pt x="328" y="282"/>
                    <a:pt x="327" y="282"/>
                    <a:pt x="326" y="283"/>
                  </a:cubicBezTo>
                  <a:cubicBezTo>
                    <a:pt x="325" y="283"/>
                    <a:pt x="324" y="284"/>
                    <a:pt x="321" y="287"/>
                  </a:cubicBezTo>
                  <a:cubicBezTo>
                    <a:pt x="320" y="287"/>
                    <a:pt x="320" y="287"/>
                    <a:pt x="320" y="287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7" y="292"/>
                    <a:pt x="317" y="293"/>
                    <a:pt x="317" y="294"/>
                  </a:cubicBezTo>
                  <a:cubicBezTo>
                    <a:pt x="317" y="294"/>
                    <a:pt x="317" y="294"/>
                    <a:pt x="317" y="294"/>
                  </a:cubicBezTo>
                  <a:cubicBezTo>
                    <a:pt x="317" y="295"/>
                    <a:pt x="318" y="296"/>
                    <a:pt x="321" y="301"/>
                  </a:cubicBezTo>
                  <a:cubicBezTo>
                    <a:pt x="323" y="303"/>
                    <a:pt x="324" y="305"/>
                    <a:pt x="326" y="308"/>
                  </a:cubicBezTo>
                  <a:cubicBezTo>
                    <a:pt x="330" y="314"/>
                    <a:pt x="332" y="319"/>
                    <a:pt x="333" y="320"/>
                  </a:cubicBezTo>
                  <a:cubicBezTo>
                    <a:pt x="332" y="322"/>
                    <a:pt x="329" y="325"/>
                    <a:pt x="328" y="325"/>
                  </a:cubicBezTo>
                  <a:cubicBezTo>
                    <a:pt x="326" y="325"/>
                    <a:pt x="322" y="323"/>
                    <a:pt x="315" y="319"/>
                  </a:cubicBezTo>
                  <a:cubicBezTo>
                    <a:pt x="313" y="318"/>
                    <a:pt x="311" y="316"/>
                    <a:pt x="309" y="315"/>
                  </a:cubicBezTo>
                  <a:cubicBezTo>
                    <a:pt x="303" y="311"/>
                    <a:pt x="302" y="311"/>
                    <a:pt x="301" y="311"/>
                  </a:cubicBezTo>
                  <a:cubicBezTo>
                    <a:pt x="300" y="311"/>
                    <a:pt x="299" y="312"/>
                    <a:pt x="296" y="315"/>
                  </a:cubicBezTo>
                  <a:cubicBezTo>
                    <a:pt x="294" y="315"/>
                    <a:pt x="294" y="315"/>
                    <a:pt x="294" y="315"/>
                  </a:cubicBezTo>
                  <a:cubicBezTo>
                    <a:pt x="294" y="316"/>
                    <a:pt x="294" y="316"/>
                    <a:pt x="294" y="316"/>
                  </a:cubicBezTo>
                  <a:cubicBezTo>
                    <a:pt x="291" y="318"/>
                    <a:pt x="290" y="319"/>
                    <a:pt x="290" y="321"/>
                  </a:cubicBezTo>
                  <a:cubicBezTo>
                    <a:pt x="290" y="321"/>
                    <a:pt x="290" y="321"/>
                    <a:pt x="290" y="321"/>
                  </a:cubicBezTo>
                  <a:cubicBezTo>
                    <a:pt x="290" y="321"/>
                    <a:pt x="290" y="321"/>
                    <a:pt x="290" y="321"/>
                  </a:cubicBezTo>
                  <a:cubicBezTo>
                    <a:pt x="290" y="322"/>
                    <a:pt x="291" y="323"/>
                    <a:pt x="292" y="328"/>
                  </a:cubicBezTo>
                  <a:cubicBezTo>
                    <a:pt x="293" y="330"/>
                    <a:pt x="294" y="333"/>
                    <a:pt x="295" y="336"/>
                  </a:cubicBezTo>
                  <a:cubicBezTo>
                    <a:pt x="298" y="342"/>
                    <a:pt x="299" y="348"/>
                    <a:pt x="299" y="349"/>
                  </a:cubicBezTo>
                  <a:cubicBezTo>
                    <a:pt x="298" y="351"/>
                    <a:pt x="295" y="353"/>
                    <a:pt x="293" y="353"/>
                  </a:cubicBezTo>
                  <a:cubicBezTo>
                    <a:pt x="292" y="353"/>
                    <a:pt x="288" y="350"/>
                    <a:pt x="283" y="344"/>
                  </a:cubicBezTo>
                  <a:cubicBezTo>
                    <a:pt x="281" y="342"/>
                    <a:pt x="279" y="340"/>
                    <a:pt x="277" y="339"/>
                  </a:cubicBezTo>
                  <a:cubicBezTo>
                    <a:pt x="272" y="334"/>
                    <a:pt x="272" y="333"/>
                    <a:pt x="271" y="333"/>
                  </a:cubicBezTo>
                  <a:cubicBezTo>
                    <a:pt x="270" y="333"/>
                    <a:pt x="268" y="333"/>
                    <a:pt x="265" y="335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6"/>
                    <a:pt x="263" y="336"/>
                    <a:pt x="263" y="336"/>
                  </a:cubicBezTo>
                  <a:cubicBezTo>
                    <a:pt x="260" y="337"/>
                    <a:pt x="258" y="338"/>
                    <a:pt x="258" y="340"/>
                  </a:cubicBezTo>
                  <a:cubicBezTo>
                    <a:pt x="258" y="340"/>
                    <a:pt x="258" y="341"/>
                    <a:pt x="258" y="341"/>
                  </a:cubicBezTo>
                  <a:cubicBezTo>
                    <a:pt x="258" y="342"/>
                    <a:pt x="258" y="344"/>
                    <a:pt x="258" y="348"/>
                  </a:cubicBezTo>
                  <a:cubicBezTo>
                    <a:pt x="259" y="350"/>
                    <a:pt x="259" y="353"/>
                    <a:pt x="259" y="356"/>
                  </a:cubicBezTo>
                  <a:cubicBezTo>
                    <a:pt x="260" y="360"/>
                    <a:pt x="260" y="365"/>
                    <a:pt x="260" y="368"/>
                  </a:cubicBezTo>
                  <a:cubicBezTo>
                    <a:pt x="260" y="369"/>
                    <a:pt x="260" y="370"/>
                    <a:pt x="260" y="370"/>
                  </a:cubicBezTo>
                  <a:cubicBezTo>
                    <a:pt x="259" y="371"/>
                    <a:pt x="255" y="373"/>
                    <a:pt x="253" y="372"/>
                  </a:cubicBezTo>
                  <a:cubicBezTo>
                    <a:pt x="252" y="371"/>
                    <a:pt x="249" y="368"/>
                    <a:pt x="245" y="361"/>
                  </a:cubicBezTo>
                  <a:cubicBezTo>
                    <a:pt x="244" y="359"/>
                    <a:pt x="242" y="357"/>
                    <a:pt x="241" y="355"/>
                  </a:cubicBezTo>
                  <a:cubicBezTo>
                    <a:pt x="237" y="349"/>
                    <a:pt x="237" y="348"/>
                    <a:pt x="236" y="348"/>
                  </a:cubicBezTo>
                  <a:cubicBezTo>
                    <a:pt x="235" y="347"/>
                    <a:pt x="233" y="347"/>
                    <a:pt x="229" y="348"/>
                  </a:cubicBezTo>
                  <a:cubicBezTo>
                    <a:pt x="227" y="347"/>
                    <a:pt x="227" y="347"/>
                    <a:pt x="227" y="347"/>
                  </a:cubicBezTo>
                  <a:cubicBezTo>
                    <a:pt x="227" y="349"/>
                    <a:pt x="227" y="349"/>
                    <a:pt x="227" y="349"/>
                  </a:cubicBezTo>
                  <a:cubicBezTo>
                    <a:pt x="224" y="349"/>
                    <a:pt x="223" y="350"/>
                    <a:pt x="222" y="351"/>
                  </a:cubicBezTo>
                  <a:cubicBezTo>
                    <a:pt x="221" y="352"/>
                    <a:pt x="221" y="353"/>
                    <a:pt x="221" y="359"/>
                  </a:cubicBezTo>
                  <a:cubicBezTo>
                    <a:pt x="220" y="361"/>
                    <a:pt x="220" y="364"/>
                    <a:pt x="220" y="367"/>
                  </a:cubicBezTo>
                  <a:cubicBezTo>
                    <a:pt x="218" y="375"/>
                    <a:pt x="217" y="380"/>
                    <a:pt x="217" y="381"/>
                  </a:cubicBezTo>
                  <a:cubicBezTo>
                    <a:pt x="215" y="382"/>
                    <a:pt x="211" y="382"/>
                    <a:pt x="210" y="382"/>
                  </a:cubicBezTo>
                  <a:cubicBezTo>
                    <a:pt x="209" y="381"/>
                    <a:pt x="207" y="376"/>
                    <a:pt x="204" y="369"/>
                  </a:cubicBezTo>
                  <a:cubicBezTo>
                    <a:pt x="204" y="366"/>
                    <a:pt x="203" y="364"/>
                    <a:pt x="202" y="362"/>
                  </a:cubicBezTo>
                  <a:cubicBezTo>
                    <a:pt x="200" y="355"/>
                    <a:pt x="200" y="354"/>
                    <a:pt x="199" y="354"/>
                  </a:cubicBezTo>
                  <a:cubicBezTo>
                    <a:pt x="198" y="353"/>
                    <a:pt x="197" y="352"/>
                    <a:pt x="192" y="353"/>
                  </a:cubicBezTo>
                  <a:cubicBezTo>
                    <a:pt x="191" y="352"/>
                    <a:pt x="191" y="352"/>
                    <a:pt x="191" y="352"/>
                  </a:cubicBezTo>
                  <a:cubicBezTo>
                    <a:pt x="190" y="353"/>
                    <a:pt x="190" y="353"/>
                    <a:pt x="190" y="353"/>
                  </a:cubicBezTo>
                  <a:cubicBezTo>
                    <a:pt x="186" y="352"/>
                    <a:pt x="185" y="353"/>
                    <a:pt x="184" y="354"/>
                  </a:cubicBezTo>
                  <a:cubicBezTo>
                    <a:pt x="183" y="354"/>
                    <a:pt x="183" y="355"/>
                    <a:pt x="181" y="361"/>
                  </a:cubicBezTo>
                  <a:cubicBezTo>
                    <a:pt x="180" y="363"/>
                    <a:pt x="179" y="366"/>
                    <a:pt x="178" y="369"/>
                  </a:cubicBezTo>
                  <a:cubicBezTo>
                    <a:pt x="175" y="376"/>
                    <a:pt x="173" y="380"/>
                    <a:pt x="173" y="382"/>
                  </a:cubicBezTo>
                  <a:cubicBezTo>
                    <a:pt x="171" y="382"/>
                    <a:pt x="167" y="382"/>
                    <a:pt x="165" y="381"/>
                  </a:cubicBezTo>
                  <a:cubicBezTo>
                    <a:pt x="165" y="380"/>
                    <a:pt x="164" y="375"/>
                    <a:pt x="163" y="367"/>
                  </a:cubicBezTo>
                  <a:cubicBezTo>
                    <a:pt x="163" y="364"/>
                    <a:pt x="163" y="362"/>
                    <a:pt x="163" y="360"/>
                  </a:cubicBezTo>
                  <a:cubicBezTo>
                    <a:pt x="162" y="353"/>
                    <a:pt x="162" y="352"/>
                    <a:pt x="161" y="351"/>
                  </a:cubicBezTo>
                  <a:cubicBezTo>
                    <a:pt x="160" y="350"/>
                    <a:pt x="158" y="349"/>
                    <a:pt x="155" y="349"/>
                  </a:cubicBezTo>
                  <a:cubicBezTo>
                    <a:pt x="154" y="347"/>
                    <a:pt x="154" y="347"/>
                    <a:pt x="154" y="347"/>
                  </a:cubicBezTo>
                  <a:cubicBezTo>
                    <a:pt x="153" y="348"/>
                    <a:pt x="153" y="348"/>
                    <a:pt x="153" y="348"/>
                  </a:cubicBezTo>
                  <a:cubicBezTo>
                    <a:pt x="149" y="347"/>
                    <a:pt x="148" y="347"/>
                    <a:pt x="147" y="348"/>
                  </a:cubicBezTo>
                  <a:cubicBezTo>
                    <a:pt x="146" y="348"/>
                    <a:pt x="146" y="349"/>
                    <a:pt x="142" y="354"/>
                  </a:cubicBezTo>
                  <a:cubicBezTo>
                    <a:pt x="141" y="356"/>
                    <a:pt x="139" y="359"/>
                    <a:pt x="138" y="361"/>
                  </a:cubicBezTo>
                  <a:cubicBezTo>
                    <a:pt x="133" y="367"/>
                    <a:pt x="130" y="371"/>
                    <a:pt x="129" y="372"/>
                  </a:cubicBezTo>
                  <a:cubicBezTo>
                    <a:pt x="128" y="372"/>
                    <a:pt x="123" y="371"/>
                    <a:pt x="122" y="370"/>
                  </a:cubicBezTo>
                  <a:cubicBezTo>
                    <a:pt x="122" y="369"/>
                    <a:pt x="122" y="369"/>
                    <a:pt x="122" y="368"/>
                  </a:cubicBezTo>
                  <a:cubicBezTo>
                    <a:pt x="122" y="368"/>
                    <a:pt x="122" y="368"/>
                    <a:pt x="122" y="368"/>
                  </a:cubicBezTo>
                  <a:cubicBezTo>
                    <a:pt x="122" y="366"/>
                    <a:pt x="123" y="361"/>
                    <a:pt x="124" y="356"/>
                  </a:cubicBezTo>
                  <a:cubicBezTo>
                    <a:pt x="124" y="353"/>
                    <a:pt x="124" y="351"/>
                    <a:pt x="125" y="348"/>
                  </a:cubicBezTo>
                  <a:cubicBezTo>
                    <a:pt x="125" y="344"/>
                    <a:pt x="125" y="342"/>
                    <a:pt x="125" y="341"/>
                  </a:cubicBezTo>
                  <a:cubicBezTo>
                    <a:pt x="125" y="341"/>
                    <a:pt x="125" y="340"/>
                    <a:pt x="125" y="340"/>
                  </a:cubicBezTo>
                  <a:cubicBezTo>
                    <a:pt x="124" y="338"/>
                    <a:pt x="123" y="337"/>
                    <a:pt x="120" y="336"/>
                  </a:cubicBezTo>
                  <a:cubicBezTo>
                    <a:pt x="119" y="334"/>
                    <a:pt x="119" y="334"/>
                    <a:pt x="119" y="334"/>
                  </a:cubicBezTo>
                  <a:cubicBezTo>
                    <a:pt x="118" y="335"/>
                    <a:pt x="118" y="335"/>
                    <a:pt x="118" y="335"/>
                  </a:cubicBezTo>
                  <a:cubicBezTo>
                    <a:pt x="115" y="333"/>
                    <a:pt x="114" y="333"/>
                    <a:pt x="112" y="333"/>
                  </a:cubicBezTo>
                  <a:cubicBezTo>
                    <a:pt x="111" y="334"/>
                    <a:pt x="110" y="334"/>
                    <a:pt x="106" y="338"/>
                  </a:cubicBezTo>
                  <a:cubicBezTo>
                    <a:pt x="104" y="340"/>
                    <a:pt x="102" y="342"/>
                    <a:pt x="100" y="344"/>
                  </a:cubicBezTo>
                  <a:cubicBezTo>
                    <a:pt x="94" y="349"/>
                    <a:pt x="90" y="352"/>
                    <a:pt x="89" y="353"/>
                  </a:cubicBezTo>
                  <a:cubicBezTo>
                    <a:pt x="88" y="353"/>
                    <a:pt x="84" y="350"/>
                    <a:pt x="83" y="349"/>
                  </a:cubicBezTo>
                  <a:cubicBezTo>
                    <a:pt x="83" y="347"/>
                    <a:pt x="85" y="342"/>
                    <a:pt x="88" y="335"/>
                  </a:cubicBezTo>
                  <a:cubicBezTo>
                    <a:pt x="88" y="333"/>
                    <a:pt x="89" y="331"/>
                    <a:pt x="90" y="329"/>
                  </a:cubicBezTo>
                  <a:cubicBezTo>
                    <a:pt x="92" y="323"/>
                    <a:pt x="93" y="322"/>
                    <a:pt x="93" y="321"/>
                  </a:cubicBezTo>
                  <a:cubicBezTo>
                    <a:pt x="93" y="321"/>
                    <a:pt x="93" y="321"/>
                    <a:pt x="93" y="321"/>
                  </a:cubicBezTo>
                  <a:cubicBezTo>
                    <a:pt x="93" y="320"/>
                    <a:pt x="93" y="320"/>
                    <a:pt x="93" y="320"/>
                  </a:cubicBezTo>
                  <a:cubicBezTo>
                    <a:pt x="93" y="319"/>
                    <a:pt x="92" y="318"/>
                    <a:pt x="88" y="315"/>
                  </a:cubicBezTo>
                  <a:cubicBezTo>
                    <a:pt x="88" y="314"/>
                    <a:pt x="88" y="314"/>
                    <a:pt x="88" y="314"/>
                  </a:cubicBezTo>
                  <a:cubicBezTo>
                    <a:pt x="87" y="314"/>
                    <a:pt x="87" y="314"/>
                    <a:pt x="87" y="314"/>
                  </a:cubicBezTo>
                  <a:cubicBezTo>
                    <a:pt x="84" y="311"/>
                    <a:pt x="83" y="311"/>
                    <a:pt x="82" y="311"/>
                  </a:cubicBezTo>
                  <a:cubicBezTo>
                    <a:pt x="81" y="311"/>
                    <a:pt x="80" y="312"/>
                    <a:pt x="75" y="315"/>
                  </a:cubicBezTo>
                  <a:cubicBezTo>
                    <a:pt x="73" y="316"/>
                    <a:pt x="70" y="317"/>
                    <a:pt x="67" y="319"/>
                  </a:cubicBezTo>
                  <a:cubicBezTo>
                    <a:pt x="61" y="322"/>
                    <a:pt x="56" y="325"/>
                    <a:pt x="55" y="325"/>
                  </a:cubicBezTo>
                  <a:cubicBezTo>
                    <a:pt x="53" y="324"/>
                    <a:pt x="50" y="321"/>
                    <a:pt x="50" y="320"/>
                  </a:cubicBezTo>
                  <a:cubicBezTo>
                    <a:pt x="50" y="319"/>
                    <a:pt x="53" y="314"/>
                    <a:pt x="57" y="308"/>
                  </a:cubicBezTo>
                  <a:cubicBezTo>
                    <a:pt x="59" y="305"/>
                    <a:pt x="60" y="303"/>
                    <a:pt x="61" y="302"/>
                  </a:cubicBezTo>
                  <a:cubicBezTo>
                    <a:pt x="65" y="296"/>
                    <a:pt x="66" y="295"/>
                    <a:pt x="66" y="294"/>
                  </a:cubicBezTo>
                  <a:cubicBezTo>
                    <a:pt x="66" y="293"/>
                    <a:pt x="65" y="292"/>
                    <a:pt x="63" y="288"/>
                  </a:cubicBezTo>
                  <a:cubicBezTo>
                    <a:pt x="63" y="286"/>
                    <a:pt x="63" y="286"/>
                    <a:pt x="63" y="286"/>
                  </a:cubicBezTo>
                  <a:cubicBezTo>
                    <a:pt x="61" y="286"/>
                    <a:pt x="61" y="286"/>
                    <a:pt x="61" y="286"/>
                  </a:cubicBezTo>
                  <a:cubicBezTo>
                    <a:pt x="59" y="283"/>
                    <a:pt x="58" y="283"/>
                    <a:pt x="57" y="283"/>
                  </a:cubicBezTo>
                  <a:cubicBezTo>
                    <a:pt x="56" y="282"/>
                    <a:pt x="55" y="283"/>
                    <a:pt x="49" y="284"/>
                  </a:cubicBezTo>
                  <a:cubicBezTo>
                    <a:pt x="47" y="285"/>
                    <a:pt x="44" y="286"/>
                    <a:pt x="41" y="287"/>
                  </a:cubicBezTo>
                  <a:cubicBezTo>
                    <a:pt x="34" y="289"/>
                    <a:pt x="29" y="290"/>
                    <a:pt x="28" y="290"/>
                  </a:cubicBezTo>
                  <a:cubicBezTo>
                    <a:pt x="27" y="289"/>
                    <a:pt x="24" y="285"/>
                    <a:pt x="24" y="284"/>
                  </a:cubicBezTo>
                  <a:cubicBezTo>
                    <a:pt x="25" y="283"/>
                    <a:pt x="28" y="279"/>
                    <a:pt x="34" y="274"/>
                  </a:cubicBezTo>
                  <a:cubicBezTo>
                    <a:pt x="36" y="272"/>
                    <a:pt x="38" y="270"/>
                    <a:pt x="39" y="269"/>
                  </a:cubicBezTo>
                  <a:cubicBezTo>
                    <a:pt x="45" y="264"/>
                    <a:pt x="45" y="263"/>
                    <a:pt x="45" y="262"/>
                  </a:cubicBezTo>
                  <a:cubicBezTo>
                    <a:pt x="46" y="262"/>
                    <a:pt x="46" y="262"/>
                    <a:pt x="46" y="261"/>
                  </a:cubicBezTo>
                  <a:cubicBezTo>
                    <a:pt x="46" y="260"/>
                    <a:pt x="45" y="259"/>
                    <a:pt x="44" y="256"/>
                  </a:cubicBezTo>
                  <a:cubicBezTo>
                    <a:pt x="44" y="254"/>
                    <a:pt x="44" y="254"/>
                    <a:pt x="44" y="254"/>
                  </a:cubicBezTo>
                  <a:cubicBezTo>
                    <a:pt x="43" y="254"/>
                    <a:pt x="43" y="254"/>
                    <a:pt x="43" y="254"/>
                  </a:cubicBezTo>
                  <a:cubicBezTo>
                    <a:pt x="42" y="250"/>
                    <a:pt x="41" y="250"/>
                    <a:pt x="40" y="249"/>
                  </a:cubicBezTo>
                  <a:cubicBezTo>
                    <a:pt x="39" y="249"/>
                    <a:pt x="38" y="249"/>
                    <a:pt x="32" y="249"/>
                  </a:cubicBezTo>
                  <a:cubicBezTo>
                    <a:pt x="29" y="249"/>
                    <a:pt x="26" y="249"/>
                    <a:pt x="24" y="250"/>
                  </a:cubicBezTo>
                  <a:cubicBezTo>
                    <a:pt x="16" y="250"/>
                    <a:pt x="11" y="250"/>
                    <a:pt x="9" y="249"/>
                  </a:cubicBezTo>
                  <a:cubicBezTo>
                    <a:pt x="9" y="248"/>
                    <a:pt x="7" y="245"/>
                    <a:pt x="7" y="243"/>
                  </a:cubicBezTo>
                  <a:cubicBezTo>
                    <a:pt x="7" y="243"/>
                    <a:pt x="7" y="243"/>
                    <a:pt x="7" y="243"/>
                  </a:cubicBezTo>
                  <a:cubicBezTo>
                    <a:pt x="8" y="242"/>
                    <a:pt x="12" y="239"/>
                    <a:pt x="19" y="235"/>
                  </a:cubicBezTo>
                  <a:cubicBezTo>
                    <a:pt x="22" y="234"/>
                    <a:pt x="24" y="233"/>
                    <a:pt x="26" y="231"/>
                  </a:cubicBezTo>
                  <a:cubicBezTo>
                    <a:pt x="32" y="228"/>
                    <a:pt x="33" y="228"/>
                    <a:pt x="33" y="227"/>
                  </a:cubicBezTo>
                  <a:cubicBezTo>
                    <a:pt x="33" y="226"/>
                    <a:pt x="33" y="225"/>
                    <a:pt x="33" y="225"/>
                  </a:cubicBezTo>
                  <a:cubicBezTo>
                    <a:pt x="33" y="223"/>
                    <a:pt x="33" y="221"/>
                    <a:pt x="33" y="220"/>
                  </a:cubicBezTo>
                  <a:cubicBezTo>
                    <a:pt x="34" y="218"/>
                    <a:pt x="34" y="218"/>
                    <a:pt x="34" y="218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32" y="214"/>
                    <a:pt x="31" y="213"/>
                    <a:pt x="30" y="213"/>
                  </a:cubicBezTo>
                  <a:cubicBezTo>
                    <a:pt x="30" y="212"/>
                    <a:pt x="29" y="212"/>
                    <a:pt x="23" y="211"/>
                  </a:cubicBezTo>
                  <a:cubicBezTo>
                    <a:pt x="20" y="210"/>
                    <a:pt x="18" y="210"/>
                    <a:pt x="15" y="209"/>
                  </a:cubicBezTo>
                  <a:cubicBezTo>
                    <a:pt x="7" y="208"/>
                    <a:pt x="2" y="206"/>
                    <a:pt x="1" y="206"/>
                  </a:cubicBezTo>
                  <a:cubicBezTo>
                    <a:pt x="1" y="205"/>
                    <a:pt x="0" y="203"/>
                    <a:pt x="0" y="201"/>
                  </a:cubicBezTo>
                  <a:close/>
                  <a:moveTo>
                    <a:pt x="307" y="191"/>
                  </a:moveTo>
                  <a:cubicBezTo>
                    <a:pt x="307" y="127"/>
                    <a:pt x="255" y="76"/>
                    <a:pt x="191" y="76"/>
                  </a:cubicBezTo>
                  <a:cubicBezTo>
                    <a:pt x="128" y="76"/>
                    <a:pt x="76" y="127"/>
                    <a:pt x="76" y="191"/>
                  </a:cubicBezTo>
                  <a:cubicBezTo>
                    <a:pt x="76" y="255"/>
                    <a:pt x="128" y="306"/>
                    <a:pt x="191" y="306"/>
                  </a:cubicBezTo>
                  <a:cubicBezTo>
                    <a:pt x="255" y="306"/>
                    <a:pt x="307" y="255"/>
                    <a:pt x="307" y="1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14"/>
            <p:cNvGrpSpPr/>
            <p:nvPr/>
          </p:nvGrpSpPr>
          <p:grpSpPr>
            <a:xfrm>
              <a:off x="5655734" y="1755779"/>
              <a:ext cx="374651" cy="580504"/>
              <a:chOff x="619125" y="4081463"/>
              <a:chExt cx="288925" cy="447675"/>
            </a:xfrm>
            <a:solidFill>
              <a:schemeClr val="accent1"/>
            </a:solidFill>
          </p:grpSpPr>
          <p:sp>
            <p:nvSpPr>
              <p:cNvPr id="29" name="Freeform: Shape 27"/>
              <p:cNvSpPr/>
              <p:nvPr/>
            </p:nvSpPr>
            <p:spPr bwMode="auto">
              <a:xfrm>
                <a:off x="619125" y="4081463"/>
                <a:ext cx="288925" cy="331788"/>
              </a:xfrm>
              <a:custGeom>
                <a:gdLst>
                  <a:gd name="T0" fmla="*/ 39 w 77"/>
                  <a:gd name="T1" fmla="*/ 0 h 88"/>
                  <a:gd name="T2" fmla="*/ 0 w 77"/>
                  <a:gd name="T3" fmla="*/ 38 h 88"/>
                  <a:gd name="T4" fmla="*/ 7 w 77"/>
                  <a:gd name="T5" fmla="*/ 60 h 88"/>
                  <a:gd name="T6" fmla="*/ 11 w 77"/>
                  <a:gd name="T7" fmla="*/ 67 h 88"/>
                  <a:gd name="T8" fmla="*/ 13 w 77"/>
                  <a:gd name="T9" fmla="*/ 73 h 88"/>
                  <a:gd name="T10" fmla="*/ 18 w 77"/>
                  <a:gd name="T11" fmla="*/ 87 h 88"/>
                  <a:gd name="T12" fmla="*/ 18 w 77"/>
                  <a:gd name="T13" fmla="*/ 88 h 88"/>
                  <a:gd name="T14" fmla="*/ 25 w 77"/>
                  <a:gd name="T15" fmla="*/ 88 h 88"/>
                  <a:gd name="T16" fmla="*/ 25 w 77"/>
                  <a:gd name="T17" fmla="*/ 85 h 88"/>
                  <a:gd name="T18" fmla="*/ 20 w 77"/>
                  <a:gd name="T19" fmla="*/ 71 h 88"/>
                  <a:gd name="T20" fmla="*/ 17 w 77"/>
                  <a:gd name="T21" fmla="*/ 64 h 88"/>
                  <a:gd name="T22" fmla="*/ 14 w 77"/>
                  <a:gd name="T23" fmla="*/ 57 h 88"/>
                  <a:gd name="T24" fmla="*/ 14 w 77"/>
                  <a:gd name="T25" fmla="*/ 57 h 88"/>
                  <a:gd name="T26" fmla="*/ 8 w 77"/>
                  <a:gd name="T27" fmla="*/ 38 h 88"/>
                  <a:gd name="T28" fmla="*/ 39 w 77"/>
                  <a:gd name="T29" fmla="*/ 7 h 88"/>
                  <a:gd name="T30" fmla="*/ 70 w 77"/>
                  <a:gd name="T31" fmla="*/ 38 h 88"/>
                  <a:gd name="T32" fmla="*/ 64 w 77"/>
                  <a:gd name="T33" fmla="*/ 57 h 88"/>
                  <a:gd name="T34" fmla="*/ 61 w 77"/>
                  <a:gd name="T35" fmla="*/ 64 h 88"/>
                  <a:gd name="T36" fmla="*/ 58 w 77"/>
                  <a:gd name="T37" fmla="*/ 71 h 88"/>
                  <a:gd name="T38" fmla="*/ 53 w 77"/>
                  <a:gd name="T39" fmla="*/ 85 h 88"/>
                  <a:gd name="T40" fmla="*/ 52 w 77"/>
                  <a:gd name="T41" fmla="*/ 88 h 88"/>
                  <a:gd name="T42" fmla="*/ 60 w 77"/>
                  <a:gd name="T43" fmla="*/ 88 h 88"/>
                  <a:gd name="T44" fmla="*/ 60 w 77"/>
                  <a:gd name="T45" fmla="*/ 87 h 88"/>
                  <a:gd name="T46" fmla="*/ 64 w 77"/>
                  <a:gd name="T47" fmla="*/ 73 h 88"/>
                  <a:gd name="T48" fmla="*/ 67 w 77"/>
                  <a:gd name="T49" fmla="*/ 67 h 88"/>
                  <a:gd name="T50" fmla="*/ 71 w 77"/>
                  <a:gd name="T51" fmla="*/ 60 h 88"/>
                  <a:gd name="T52" fmla="*/ 77 w 77"/>
                  <a:gd name="T53" fmla="*/ 38 h 88"/>
                  <a:gd name="T54" fmla="*/ 39 w 77"/>
                  <a:gd name="T55" fmla="*/ 0 h 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7" h="88">
                    <a:moveTo>
                      <a:pt x="39" y="0"/>
                    </a:moveTo>
                    <a:cubicBezTo>
                      <a:pt x="18" y="0"/>
                      <a:pt x="0" y="17"/>
                      <a:pt x="0" y="38"/>
                    </a:cubicBezTo>
                    <a:cubicBezTo>
                      <a:pt x="0" y="47"/>
                      <a:pt x="4" y="54"/>
                      <a:pt x="7" y="60"/>
                    </a:cubicBezTo>
                    <a:cubicBezTo>
                      <a:pt x="7" y="60"/>
                      <a:pt x="10" y="65"/>
                      <a:pt x="11" y="67"/>
                    </a:cubicBezTo>
                    <a:cubicBezTo>
                      <a:pt x="12" y="69"/>
                      <a:pt x="12" y="71"/>
                      <a:pt x="13" y="73"/>
                    </a:cubicBezTo>
                    <a:cubicBezTo>
                      <a:pt x="15" y="78"/>
                      <a:pt x="16" y="82"/>
                      <a:pt x="18" y="87"/>
                    </a:cubicBezTo>
                    <a:cubicBezTo>
                      <a:pt x="18" y="87"/>
                      <a:pt x="18" y="88"/>
                      <a:pt x="18" y="88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5" y="87"/>
                      <a:pt x="25" y="86"/>
                      <a:pt x="25" y="85"/>
                    </a:cubicBezTo>
                    <a:cubicBezTo>
                      <a:pt x="23" y="80"/>
                      <a:pt x="22" y="75"/>
                      <a:pt x="20" y="71"/>
                    </a:cubicBezTo>
                    <a:cubicBezTo>
                      <a:pt x="19" y="68"/>
                      <a:pt x="18" y="66"/>
                      <a:pt x="17" y="64"/>
                    </a:cubicBezTo>
                    <a:cubicBezTo>
                      <a:pt x="16" y="61"/>
                      <a:pt x="14" y="57"/>
                      <a:pt x="14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0" y="50"/>
                      <a:pt x="8" y="44"/>
                      <a:pt x="8" y="38"/>
                    </a:cubicBezTo>
                    <a:cubicBezTo>
                      <a:pt x="8" y="21"/>
                      <a:pt x="22" y="7"/>
                      <a:pt x="39" y="7"/>
                    </a:cubicBezTo>
                    <a:cubicBezTo>
                      <a:pt x="56" y="7"/>
                      <a:pt x="70" y="21"/>
                      <a:pt x="70" y="38"/>
                    </a:cubicBezTo>
                    <a:cubicBezTo>
                      <a:pt x="70" y="45"/>
                      <a:pt x="68" y="50"/>
                      <a:pt x="64" y="57"/>
                    </a:cubicBezTo>
                    <a:cubicBezTo>
                      <a:pt x="64" y="57"/>
                      <a:pt x="62" y="61"/>
                      <a:pt x="61" y="64"/>
                    </a:cubicBezTo>
                    <a:cubicBezTo>
                      <a:pt x="60" y="66"/>
                      <a:pt x="59" y="68"/>
                      <a:pt x="58" y="71"/>
                    </a:cubicBezTo>
                    <a:cubicBezTo>
                      <a:pt x="56" y="75"/>
                      <a:pt x="54" y="80"/>
                      <a:pt x="53" y="85"/>
                    </a:cubicBezTo>
                    <a:cubicBezTo>
                      <a:pt x="53" y="86"/>
                      <a:pt x="53" y="87"/>
                      <a:pt x="52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88"/>
                      <a:pt x="60" y="87"/>
                      <a:pt x="60" y="87"/>
                    </a:cubicBezTo>
                    <a:cubicBezTo>
                      <a:pt x="61" y="82"/>
                      <a:pt x="63" y="78"/>
                      <a:pt x="64" y="73"/>
                    </a:cubicBezTo>
                    <a:cubicBezTo>
                      <a:pt x="65" y="71"/>
                      <a:pt x="66" y="69"/>
                      <a:pt x="67" y="67"/>
                    </a:cubicBezTo>
                    <a:cubicBezTo>
                      <a:pt x="68" y="65"/>
                      <a:pt x="70" y="60"/>
                      <a:pt x="71" y="60"/>
                    </a:cubicBezTo>
                    <a:cubicBezTo>
                      <a:pt x="75" y="53"/>
                      <a:pt x="77" y="46"/>
                      <a:pt x="77" y="38"/>
                    </a:cubicBezTo>
                    <a:cubicBezTo>
                      <a:pt x="77" y="17"/>
                      <a:pt x="60" y="0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28"/>
              <p:cNvSpPr/>
              <p:nvPr/>
            </p:nvSpPr>
            <p:spPr bwMode="auto">
              <a:xfrm>
                <a:off x="685800" y="4457700"/>
                <a:ext cx="158750" cy="71438"/>
              </a:xfrm>
              <a:custGeom>
                <a:gdLst>
                  <a:gd name="T0" fmla="*/ 0 w 42"/>
                  <a:gd name="T1" fmla="*/ 3 h 19"/>
                  <a:gd name="T2" fmla="*/ 8 w 42"/>
                  <a:gd name="T3" fmla="*/ 11 h 19"/>
                  <a:gd name="T4" fmla="*/ 10 w 42"/>
                  <a:gd name="T5" fmla="*/ 11 h 19"/>
                  <a:gd name="T6" fmla="*/ 10 w 42"/>
                  <a:gd name="T7" fmla="*/ 11 h 19"/>
                  <a:gd name="T8" fmla="*/ 17 w 42"/>
                  <a:gd name="T9" fmla="*/ 19 h 19"/>
                  <a:gd name="T10" fmla="*/ 24 w 42"/>
                  <a:gd name="T11" fmla="*/ 19 h 19"/>
                  <a:gd name="T12" fmla="*/ 32 w 42"/>
                  <a:gd name="T13" fmla="*/ 11 h 19"/>
                  <a:gd name="T14" fmla="*/ 32 w 42"/>
                  <a:gd name="T15" fmla="*/ 11 h 19"/>
                  <a:gd name="T16" fmla="*/ 34 w 42"/>
                  <a:gd name="T17" fmla="*/ 11 h 19"/>
                  <a:gd name="T18" fmla="*/ 42 w 42"/>
                  <a:gd name="T19" fmla="*/ 3 h 19"/>
                  <a:gd name="T20" fmla="*/ 42 w 42"/>
                  <a:gd name="T21" fmla="*/ 0 h 19"/>
                  <a:gd name="T22" fmla="*/ 0 w 42"/>
                  <a:gd name="T23" fmla="*/ 0 h 19"/>
                  <a:gd name="T24" fmla="*/ 0 w 42"/>
                  <a:gd name="T25" fmla="*/ 3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9">
                    <a:moveTo>
                      <a:pt x="0" y="3"/>
                    </a:moveTo>
                    <a:cubicBezTo>
                      <a:pt x="0" y="7"/>
                      <a:pt x="3" y="11"/>
                      <a:pt x="8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5"/>
                      <a:pt x="13" y="19"/>
                      <a:pt x="17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8" y="19"/>
                      <a:pt x="32" y="15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8" y="11"/>
                      <a:pt x="42" y="7"/>
                      <a:pt x="42" y="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Rectangle 29"/>
              <p:cNvSpPr/>
              <p:nvPr/>
            </p:nvSpPr>
            <p:spPr bwMode="auto">
              <a:xfrm>
                <a:off x="685800" y="4427538"/>
                <a:ext cx="15875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0"/>
              <p:cNvSpPr/>
              <p:nvPr/>
            </p:nvSpPr>
            <p:spPr bwMode="auto">
              <a:xfrm>
                <a:off x="679450" y="4251325"/>
                <a:ext cx="173038" cy="161925"/>
              </a:xfrm>
              <a:custGeom>
                <a:gdLst>
                  <a:gd name="T0" fmla="*/ 31 w 46"/>
                  <a:gd name="T1" fmla="*/ 43 h 43"/>
                  <a:gd name="T2" fmla="*/ 44 w 46"/>
                  <a:gd name="T3" fmla="*/ 5 h 43"/>
                  <a:gd name="T4" fmla="*/ 46 w 46"/>
                  <a:gd name="T5" fmla="*/ 1 h 43"/>
                  <a:gd name="T6" fmla="*/ 43 w 46"/>
                  <a:gd name="T7" fmla="*/ 0 h 43"/>
                  <a:gd name="T8" fmla="*/ 43 w 46"/>
                  <a:gd name="T9" fmla="*/ 0 h 43"/>
                  <a:gd name="T10" fmla="*/ 38 w 46"/>
                  <a:gd name="T11" fmla="*/ 4 h 43"/>
                  <a:gd name="T12" fmla="*/ 36 w 46"/>
                  <a:gd name="T13" fmla="*/ 6 h 43"/>
                  <a:gd name="T14" fmla="*/ 34 w 46"/>
                  <a:gd name="T15" fmla="*/ 4 h 43"/>
                  <a:gd name="T16" fmla="*/ 30 w 46"/>
                  <a:gd name="T17" fmla="*/ 0 h 43"/>
                  <a:gd name="T18" fmla="*/ 25 w 46"/>
                  <a:gd name="T19" fmla="*/ 4 h 43"/>
                  <a:gd name="T20" fmla="*/ 23 w 46"/>
                  <a:gd name="T21" fmla="*/ 6 h 43"/>
                  <a:gd name="T22" fmla="*/ 21 w 46"/>
                  <a:gd name="T23" fmla="*/ 4 h 43"/>
                  <a:gd name="T24" fmla="*/ 16 w 46"/>
                  <a:gd name="T25" fmla="*/ 0 h 43"/>
                  <a:gd name="T26" fmla="*/ 11 w 46"/>
                  <a:gd name="T27" fmla="*/ 4 h 43"/>
                  <a:gd name="T28" fmla="*/ 10 w 46"/>
                  <a:gd name="T29" fmla="*/ 6 h 43"/>
                  <a:gd name="T30" fmla="*/ 8 w 46"/>
                  <a:gd name="T31" fmla="*/ 4 h 43"/>
                  <a:gd name="T32" fmla="*/ 3 w 46"/>
                  <a:gd name="T33" fmla="*/ 0 h 43"/>
                  <a:gd name="T34" fmla="*/ 2 w 46"/>
                  <a:gd name="T35" fmla="*/ 0 h 43"/>
                  <a:gd name="T36" fmla="*/ 0 w 46"/>
                  <a:gd name="T37" fmla="*/ 1 h 43"/>
                  <a:gd name="T38" fmla="*/ 1 w 46"/>
                  <a:gd name="T39" fmla="*/ 5 h 43"/>
                  <a:gd name="T40" fmla="*/ 16 w 46"/>
                  <a:gd name="T41" fmla="*/ 43 h 43"/>
                  <a:gd name="T42" fmla="*/ 19 w 46"/>
                  <a:gd name="T43" fmla="*/ 43 h 43"/>
                  <a:gd name="T44" fmla="*/ 5 w 46"/>
                  <a:gd name="T45" fmla="*/ 7 h 43"/>
                  <a:gd name="T46" fmla="*/ 10 w 46"/>
                  <a:gd name="T47" fmla="*/ 10 h 43"/>
                  <a:gd name="T48" fmla="*/ 14 w 46"/>
                  <a:gd name="T49" fmla="*/ 6 h 43"/>
                  <a:gd name="T50" fmla="*/ 16 w 46"/>
                  <a:gd name="T51" fmla="*/ 3 h 43"/>
                  <a:gd name="T52" fmla="*/ 18 w 46"/>
                  <a:gd name="T53" fmla="*/ 6 h 43"/>
                  <a:gd name="T54" fmla="*/ 23 w 46"/>
                  <a:gd name="T55" fmla="*/ 10 h 43"/>
                  <a:gd name="T56" fmla="*/ 28 w 46"/>
                  <a:gd name="T57" fmla="*/ 6 h 43"/>
                  <a:gd name="T58" fmla="*/ 30 w 46"/>
                  <a:gd name="T59" fmla="*/ 3 h 43"/>
                  <a:gd name="T60" fmla="*/ 31 w 46"/>
                  <a:gd name="T61" fmla="*/ 6 h 43"/>
                  <a:gd name="T62" fmla="*/ 36 w 46"/>
                  <a:gd name="T63" fmla="*/ 10 h 43"/>
                  <a:gd name="T64" fmla="*/ 40 w 46"/>
                  <a:gd name="T65" fmla="*/ 7 h 43"/>
                  <a:gd name="T66" fmla="*/ 27 w 46"/>
                  <a:gd name="T67" fmla="*/ 43 h 43"/>
                  <a:gd name="T68" fmla="*/ 31 w 46"/>
                  <a:gd name="T69" fmla="*/ 43 h 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43">
                    <a:moveTo>
                      <a:pt x="31" y="43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5" y="1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9" y="2"/>
                      <a:pt x="38" y="4"/>
                    </a:cubicBezTo>
                    <a:cubicBezTo>
                      <a:pt x="37" y="6"/>
                      <a:pt x="37" y="6"/>
                      <a:pt x="36" y="6"/>
                    </a:cubicBezTo>
                    <a:cubicBezTo>
                      <a:pt x="36" y="6"/>
                      <a:pt x="35" y="6"/>
                      <a:pt x="34" y="4"/>
                    </a:cubicBezTo>
                    <a:cubicBezTo>
                      <a:pt x="33" y="2"/>
                      <a:pt x="32" y="0"/>
                      <a:pt x="30" y="0"/>
                    </a:cubicBezTo>
                    <a:cubicBezTo>
                      <a:pt x="27" y="0"/>
                      <a:pt x="26" y="2"/>
                      <a:pt x="25" y="4"/>
                    </a:cubicBezTo>
                    <a:cubicBezTo>
                      <a:pt x="24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1" y="4"/>
                    </a:cubicBezTo>
                    <a:cubicBezTo>
                      <a:pt x="20" y="2"/>
                      <a:pt x="19" y="0"/>
                      <a:pt x="16" y="0"/>
                    </a:cubicBezTo>
                    <a:cubicBezTo>
                      <a:pt x="14" y="0"/>
                      <a:pt x="12" y="2"/>
                      <a:pt x="11" y="4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9" y="6"/>
                      <a:pt x="8" y="6"/>
                      <a:pt x="8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8"/>
                      <a:pt x="7" y="10"/>
                      <a:pt x="10" y="10"/>
                    </a:cubicBezTo>
                    <a:cubicBezTo>
                      <a:pt x="12" y="10"/>
                      <a:pt x="13" y="7"/>
                      <a:pt x="14" y="6"/>
                    </a:cubicBezTo>
                    <a:cubicBezTo>
                      <a:pt x="15" y="4"/>
                      <a:pt x="16" y="3"/>
                      <a:pt x="16" y="3"/>
                    </a:cubicBezTo>
                    <a:cubicBezTo>
                      <a:pt x="17" y="3"/>
                      <a:pt x="17" y="4"/>
                      <a:pt x="18" y="6"/>
                    </a:cubicBezTo>
                    <a:cubicBezTo>
                      <a:pt x="19" y="7"/>
                      <a:pt x="20" y="10"/>
                      <a:pt x="23" y="10"/>
                    </a:cubicBezTo>
                    <a:cubicBezTo>
                      <a:pt x="26" y="10"/>
                      <a:pt x="27" y="7"/>
                      <a:pt x="28" y="6"/>
                    </a:cubicBezTo>
                    <a:cubicBezTo>
                      <a:pt x="28" y="4"/>
                      <a:pt x="29" y="3"/>
                      <a:pt x="30" y="3"/>
                    </a:cubicBezTo>
                    <a:cubicBezTo>
                      <a:pt x="30" y="3"/>
                      <a:pt x="31" y="4"/>
                      <a:pt x="31" y="6"/>
                    </a:cubicBezTo>
                    <a:cubicBezTo>
                      <a:pt x="32" y="7"/>
                      <a:pt x="34" y="10"/>
                      <a:pt x="36" y="10"/>
                    </a:cubicBezTo>
                    <a:cubicBezTo>
                      <a:pt x="38" y="10"/>
                      <a:pt x="40" y="8"/>
                      <a:pt x="40" y="7"/>
                    </a:cubicBezTo>
                    <a:cubicBezTo>
                      <a:pt x="27" y="43"/>
                      <a:pt x="27" y="43"/>
                      <a:pt x="27" y="43"/>
                    </a:cubicBezTo>
                    <a:lnTo>
                      <a:pt x="3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3" name="千图设计师MC：ID 29795607库_组合 32"/>
          <p:cNvGrpSpPr/>
          <p:nvPr>
            <p:custDataLst>
              <p:tags r:id="rId7"/>
            </p:custDataLst>
          </p:nvPr>
        </p:nvGrpSpPr>
        <p:grpSpPr>
          <a:xfrm>
            <a:off x="6058953" y="2496363"/>
            <a:ext cx="1772713" cy="1768561"/>
            <a:chOff x="6058953" y="2496363"/>
            <a:chExt cx="1772713" cy="1768561"/>
          </a:xfrm>
        </p:grpSpPr>
        <p:sp>
          <p:nvSpPr>
            <p:cNvPr id="4" name="Freeform: Shape 2"/>
            <p:cNvSpPr/>
            <p:nvPr/>
          </p:nvSpPr>
          <p:spPr bwMode="auto">
            <a:xfrm>
              <a:off x="6058953" y="2496363"/>
              <a:ext cx="1772713" cy="1768561"/>
            </a:xfrm>
            <a:custGeom>
              <a:gdLst>
                <a:gd name="T0" fmla="*/ 28 w 360"/>
                <a:gd name="T1" fmla="*/ 173 h 360"/>
                <a:gd name="T2" fmla="*/ 14 w 360"/>
                <a:gd name="T3" fmla="*/ 159 h 360"/>
                <a:gd name="T4" fmla="*/ 31 w 360"/>
                <a:gd name="T5" fmla="*/ 144 h 360"/>
                <a:gd name="T6" fmla="*/ 30 w 360"/>
                <a:gd name="T7" fmla="*/ 126 h 360"/>
                <a:gd name="T8" fmla="*/ 44 w 360"/>
                <a:gd name="T9" fmla="*/ 111 h 360"/>
                <a:gd name="T10" fmla="*/ 46 w 360"/>
                <a:gd name="T11" fmla="*/ 93 h 360"/>
                <a:gd name="T12" fmla="*/ 64 w 360"/>
                <a:gd name="T13" fmla="*/ 81 h 360"/>
                <a:gd name="T14" fmla="*/ 67 w 360"/>
                <a:gd name="T15" fmla="*/ 57 h 360"/>
                <a:gd name="T16" fmla="*/ 95 w 360"/>
                <a:gd name="T17" fmla="*/ 54 h 360"/>
                <a:gd name="T18" fmla="*/ 100 w 360"/>
                <a:gd name="T19" fmla="*/ 42 h 360"/>
                <a:gd name="T20" fmla="*/ 115 w 360"/>
                <a:gd name="T21" fmla="*/ 34 h 360"/>
                <a:gd name="T22" fmla="*/ 134 w 360"/>
                <a:gd name="T23" fmla="*/ 29 h 360"/>
                <a:gd name="T24" fmla="*/ 151 w 360"/>
                <a:gd name="T25" fmla="*/ 23 h 360"/>
                <a:gd name="T26" fmla="*/ 170 w 360"/>
                <a:gd name="T27" fmla="*/ 21 h 360"/>
                <a:gd name="T28" fmla="*/ 190 w 360"/>
                <a:gd name="T29" fmla="*/ 28 h 360"/>
                <a:gd name="T30" fmla="*/ 211 w 360"/>
                <a:gd name="T31" fmla="*/ 16 h 360"/>
                <a:gd name="T32" fmla="*/ 225 w 360"/>
                <a:gd name="T33" fmla="*/ 31 h 360"/>
                <a:gd name="T34" fmla="*/ 243 w 360"/>
                <a:gd name="T35" fmla="*/ 34 h 360"/>
                <a:gd name="T36" fmla="*/ 257 w 360"/>
                <a:gd name="T37" fmla="*/ 48 h 360"/>
                <a:gd name="T38" fmla="*/ 269 w 360"/>
                <a:gd name="T39" fmla="*/ 56 h 360"/>
                <a:gd name="T40" fmla="*/ 289 w 360"/>
                <a:gd name="T41" fmla="*/ 63 h 360"/>
                <a:gd name="T42" fmla="*/ 291 w 360"/>
                <a:gd name="T43" fmla="*/ 77 h 360"/>
                <a:gd name="T44" fmla="*/ 318 w 360"/>
                <a:gd name="T45" fmla="*/ 86 h 360"/>
                <a:gd name="T46" fmla="*/ 312 w 360"/>
                <a:gd name="T47" fmla="*/ 106 h 360"/>
                <a:gd name="T48" fmla="*/ 346 w 360"/>
                <a:gd name="T49" fmla="*/ 112 h 360"/>
                <a:gd name="T50" fmla="*/ 324 w 360"/>
                <a:gd name="T51" fmla="*/ 138 h 360"/>
                <a:gd name="T52" fmla="*/ 358 w 360"/>
                <a:gd name="T53" fmla="*/ 151 h 360"/>
                <a:gd name="T54" fmla="*/ 331 w 360"/>
                <a:gd name="T55" fmla="*/ 170 h 360"/>
                <a:gd name="T56" fmla="*/ 359 w 360"/>
                <a:gd name="T57" fmla="*/ 187 h 360"/>
                <a:gd name="T58" fmla="*/ 329 w 360"/>
                <a:gd name="T59" fmla="*/ 206 h 360"/>
                <a:gd name="T60" fmla="*/ 342 w 360"/>
                <a:gd name="T61" fmla="*/ 221 h 360"/>
                <a:gd name="T62" fmla="*/ 323 w 360"/>
                <a:gd name="T63" fmla="*/ 234 h 360"/>
                <a:gd name="T64" fmla="*/ 323 w 360"/>
                <a:gd name="T65" fmla="*/ 252 h 360"/>
                <a:gd name="T66" fmla="*/ 307 w 360"/>
                <a:gd name="T67" fmla="*/ 266 h 360"/>
                <a:gd name="T68" fmla="*/ 302 w 360"/>
                <a:gd name="T69" fmla="*/ 283 h 360"/>
                <a:gd name="T70" fmla="*/ 283 w 360"/>
                <a:gd name="T71" fmla="*/ 293 h 360"/>
                <a:gd name="T72" fmla="*/ 273 w 360"/>
                <a:gd name="T73" fmla="*/ 302 h 360"/>
                <a:gd name="T74" fmla="*/ 261 w 360"/>
                <a:gd name="T75" fmla="*/ 319 h 360"/>
                <a:gd name="T76" fmla="*/ 243 w 360"/>
                <a:gd name="T77" fmla="*/ 321 h 360"/>
                <a:gd name="T78" fmla="*/ 231 w 360"/>
                <a:gd name="T79" fmla="*/ 340 h 360"/>
                <a:gd name="T80" fmla="*/ 209 w 360"/>
                <a:gd name="T81" fmla="*/ 331 h 360"/>
                <a:gd name="T82" fmla="*/ 190 w 360"/>
                <a:gd name="T83" fmla="*/ 341 h 360"/>
                <a:gd name="T84" fmla="*/ 171 w 360"/>
                <a:gd name="T85" fmla="*/ 340 h 360"/>
                <a:gd name="T86" fmla="*/ 152 w 360"/>
                <a:gd name="T87" fmla="*/ 331 h 360"/>
                <a:gd name="T88" fmla="*/ 130 w 360"/>
                <a:gd name="T89" fmla="*/ 340 h 360"/>
                <a:gd name="T90" fmla="*/ 117 w 360"/>
                <a:gd name="T91" fmla="*/ 328 h 360"/>
                <a:gd name="T92" fmla="*/ 106 w 360"/>
                <a:gd name="T93" fmla="*/ 314 h 360"/>
                <a:gd name="T94" fmla="*/ 85 w 360"/>
                <a:gd name="T95" fmla="*/ 310 h 360"/>
                <a:gd name="T96" fmla="*/ 82 w 360"/>
                <a:gd name="T97" fmla="*/ 296 h 360"/>
                <a:gd name="T98" fmla="*/ 54 w 360"/>
                <a:gd name="T99" fmla="*/ 290 h 360"/>
                <a:gd name="T100" fmla="*/ 53 w 360"/>
                <a:gd name="T101" fmla="*/ 267 h 360"/>
                <a:gd name="T102" fmla="*/ 37 w 360"/>
                <a:gd name="T103" fmla="*/ 254 h 360"/>
                <a:gd name="T104" fmla="*/ 37 w 360"/>
                <a:gd name="T105" fmla="*/ 235 h 360"/>
                <a:gd name="T106" fmla="*/ 18 w 360"/>
                <a:gd name="T107" fmla="*/ 222 h 360"/>
                <a:gd name="T108" fmla="*/ 30 w 360"/>
                <a:gd name="T109" fmla="*/ 206 h 360"/>
                <a:gd name="T110" fmla="*/ 288 w 360"/>
                <a:gd name="T111" fmla="*/ 180 h 3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" h="360">
                  <a:moveTo>
                    <a:pt x="0" y="190"/>
                  </a:moveTo>
                  <a:cubicBezTo>
                    <a:pt x="0" y="189"/>
                    <a:pt x="0" y="188"/>
                    <a:pt x="0" y="188"/>
                  </a:cubicBezTo>
                  <a:cubicBezTo>
                    <a:pt x="1" y="187"/>
                    <a:pt x="5" y="186"/>
                    <a:pt x="13" y="184"/>
                  </a:cubicBezTo>
                  <a:cubicBezTo>
                    <a:pt x="15" y="183"/>
                    <a:pt x="17" y="182"/>
                    <a:pt x="19" y="182"/>
                  </a:cubicBezTo>
                  <a:cubicBezTo>
                    <a:pt x="26" y="180"/>
                    <a:pt x="26" y="180"/>
                    <a:pt x="27" y="179"/>
                  </a:cubicBezTo>
                  <a:cubicBezTo>
                    <a:pt x="28" y="178"/>
                    <a:pt x="28" y="177"/>
                    <a:pt x="28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2"/>
                    <a:pt x="29" y="170"/>
                    <a:pt x="29" y="169"/>
                  </a:cubicBezTo>
                  <a:cubicBezTo>
                    <a:pt x="29" y="167"/>
                    <a:pt x="28" y="166"/>
                    <a:pt x="28" y="165"/>
                  </a:cubicBezTo>
                  <a:cubicBezTo>
                    <a:pt x="27" y="165"/>
                    <a:pt x="26" y="164"/>
                    <a:pt x="21" y="162"/>
                  </a:cubicBezTo>
                  <a:cubicBezTo>
                    <a:pt x="19" y="161"/>
                    <a:pt x="16" y="160"/>
                    <a:pt x="14" y="159"/>
                  </a:cubicBezTo>
                  <a:cubicBezTo>
                    <a:pt x="7" y="156"/>
                    <a:pt x="3" y="154"/>
                    <a:pt x="2" y="153"/>
                  </a:cubicBezTo>
                  <a:cubicBezTo>
                    <a:pt x="2" y="153"/>
                    <a:pt x="2" y="152"/>
                    <a:pt x="2" y="152"/>
                  </a:cubicBezTo>
                  <a:cubicBezTo>
                    <a:pt x="2" y="149"/>
                    <a:pt x="3" y="147"/>
                    <a:pt x="3" y="146"/>
                  </a:cubicBezTo>
                  <a:cubicBezTo>
                    <a:pt x="4" y="146"/>
                    <a:pt x="9" y="145"/>
                    <a:pt x="16" y="145"/>
                  </a:cubicBezTo>
                  <a:cubicBezTo>
                    <a:pt x="19" y="145"/>
                    <a:pt x="21" y="145"/>
                    <a:pt x="23" y="145"/>
                  </a:cubicBezTo>
                  <a:cubicBezTo>
                    <a:pt x="30" y="144"/>
                    <a:pt x="31" y="144"/>
                    <a:pt x="31" y="144"/>
                  </a:cubicBezTo>
                  <a:cubicBezTo>
                    <a:pt x="32" y="143"/>
                    <a:pt x="33" y="142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5" y="135"/>
                    <a:pt x="36" y="134"/>
                    <a:pt x="36" y="132"/>
                  </a:cubicBezTo>
                  <a:cubicBezTo>
                    <a:pt x="36" y="132"/>
                    <a:pt x="35" y="131"/>
                    <a:pt x="35" y="131"/>
                  </a:cubicBezTo>
                  <a:cubicBezTo>
                    <a:pt x="35" y="130"/>
                    <a:pt x="34" y="129"/>
                    <a:pt x="30" y="126"/>
                  </a:cubicBezTo>
                  <a:cubicBezTo>
                    <a:pt x="28" y="125"/>
                    <a:pt x="25" y="123"/>
                    <a:pt x="23" y="121"/>
                  </a:cubicBezTo>
                  <a:cubicBezTo>
                    <a:pt x="18" y="117"/>
                    <a:pt x="14" y="114"/>
                    <a:pt x="13" y="113"/>
                  </a:cubicBezTo>
                  <a:cubicBezTo>
                    <a:pt x="13" y="111"/>
                    <a:pt x="15" y="107"/>
                    <a:pt x="16" y="106"/>
                  </a:cubicBezTo>
                  <a:cubicBezTo>
                    <a:pt x="17" y="106"/>
                    <a:pt x="22" y="107"/>
                    <a:pt x="29" y="108"/>
                  </a:cubicBezTo>
                  <a:cubicBezTo>
                    <a:pt x="31" y="109"/>
                    <a:pt x="34" y="109"/>
                    <a:pt x="36" y="110"/>
                  </a:cubicBezTo>
                  <a:cubicBezTo>
                    <a:pt x="42" y="111"/>
                    <a:pt x="43" y="111"/>
                    <a:pt x="44" y="111"/>
                  </a:cubicBezTo>
                  <a:cubicBezTo>
                    <a:pt x="45" y="110"/>
                    <a:pt x="46" y="110"/>
                    <a:pt x="48" y="106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51" y="101"/>
                    <a:pt x="51" y="100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0" y="98"/>
                    <a:pt x="50" y="97"/>
                    <a:pt x="46" y="93"/>
                  </a:cubicBezTo>
                  <a:cubicBezTo>
                    <a:pt x="45" y="91"/>
                    <a:pt x="43" y="89"/>
                    <a:pt x="41" y="87"/>
                  </a:cubicBezTo>
                  <a:cubicBezTo>
                    <a:pt x="37" y="81"/>
                    <a:pt x="34" y="77"/>
                    <a:pt x="33" y="76"/>
                  </a:cubicBezTo>
                  <a:cubicBezTo>
                    <a:pt x="34" y="75"/>
                    <a:pt x="36" y="71"/>
                    <a:pt x="37" y="71"/>
                  </a:cubicBezTo>
                  <a:cubicBezTo>
                    <a:pt x="39" y="71"/>
                    <a:pt x="43" y="72"/>
                    <a:pt x="50" y="75"/>
                  </a:cubicBezTo>
                  <a:cubicBezTo>
                    <a:pt x="52" y="76"/>
                    <a:pt x="54" y="77"/>
                    <a:pt x="56" y="78"/>
                  </a:cubicBezTo>
                  <a:cubicBezTo>
                    <a:pt x="62" y="81"/>
                    <a:pt x="63" y="81"/>
                    <a:pt x="64" y="81"/>
                  </a:cubicBezTo>
                  <a:cubicBezTo>
                    <a:pt x="65" y="81"/>
                    <a:pt x="66" y="80"/>
                    <a:pt x="69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2" y="74"/>
                    <a:pt x="73" y="73"/>
                    <a:pt x="73" y="71"/>
                  </a:cubicBezTo>
                  <a:cubicBezTo>
                    <a:pt x="73" y="70"/>
                    <a:pt x="73" y="69"/>
                    <a:pt x="70" y="64"/>
                  </a:cubicBezTo>
                  <a:cubicBezTo>
                    <a:pt x="69" y="62"/>
                    <a:pt x="68" y="60"/>
                    <a:pt x="67" y="57"/>
                  </a:cubicBezTo>
                  <a:cubicBezTo>
                    <a:pt x="63" y="51"/>
                    <a:pt x="62" y="46"/>
                    <a:pt x="61" y="45"/>
                  </a:cubicBezTo>
                  <a:cubicBezTo>
                    <a:pt x="62" y="44"/>
                    <a:pt x="65" y="41"/>
                    <a:pt x="67" y="41"/>
                  </a:cubicBezTo>
                  <a:cubicBezTo>
                    <a:pt x="68" y="41"/>
                    <a:pt x="71" y="43"/>
                    <a:pt x="77" y="48"/>
                  </a:cubicBezTo>
                  <a:cubicBezTo>
                    <a:pt x="79" y="50"/>
                    <a:pt x="81" y="51"/>
                    <a:pt x="83" y="52"/>
                  </a:cubicBezTo>
                  <a:cubicBezTo>
                    <a:pt x="88" y="56"/>
                    <a:pt x="89" y="57"/>
                    <a:pt x="90" y="57"/>
                  </a:cubicBezTo>
                  <a:cubicBezTo>
                    <a:pt x="91" y="57"/>
                    <a:pt x="92" y="57"/>
                    <a:pt x="95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cubicBezTo>
                    <a:pt x="100" y="52"/>
                    <a:pt x="101" y="50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8"/>
                    <a:pt x="101" y="46"/>
                    <a:pt x="100" y="42"/>
                  </a:cubicBezTo>
                  <a:cubicBezTo>
                    <a:pt x="99" y="40"/>
                    <a:pt x="99" y="37"/>
                    <a:pt x="98" y="35"/>
                  </a:cubicBezTo>
                  <a:cubicBezTo>
                    <a:pt x="97" y="29"/>
                    <a:pt x="96" y="24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7" y="20"/>
                    <a:pt x="100" y="18"/>
                    <a:pt x="102" y="18"/>
                  </a:cubicBezTo>
                  <a:cubicBezTo>
                    <a:pt x="103" y="19"/>
                    <a:pt x="106" y="22"/>
                    <a:pt x="111" y="28"/>
                  </a:cubicBezTo>
                  <a:cubicBezTo>
                    <a:pt x="112" y="30"/>
                    <a:pt x="114" y="32"/>
                    <a:pt x="115" y="34"/>
                  </a:cubicBezTo>
                  <a:cubicBezTo>
                    <a:pt x="119" y="39"/>
                    <a:pt x="120" y="39"/>
                    <a:pt x="121" y="40"/>
                  </a:cubicBezTo>
                  <a:cubicBezTo>
                    <a:pt x="122" y="40"/>
                    <a:pt x="123" y="40"/>
                    <a:pt x="127" y="38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31" y="37"/>
                    <a:pt x="133" y="36"/>
                    <a:pt x="133" y="35"/>
                  </a:cubicBezTo>
                  <a:cubicBezTo>
                    <a:pt x="134" y="34"/>
                    <a:pt x="134" y="33"/>
                    <a:pt x="134" y="29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34" y="24"/>
                    <a:pt x="134" y="22"/>
                    <a:pt x="134" y="20"/>
                  </a:cubicBezTo>
                  <a:cubicBezTo>
                    <a:pt x="134" y="12"/>
                    <a:pt x="134" y="8"/>
                    <a:pt x="135" y="6"/>
                  </a:cubicBezTo>
                  <a:cubicBezTo>
                    <a:pt x="136" y="5"/>
                    <a:pt x="140" y="4"/>
                    <a:pt x="141" y="5"/>
                  </a:cubicBezTo>
                  <a:cubicBezTo>
                    <a:pt x="142" y="6"/>
                    <a:pt x="144" y="10"/>
                    <a:pt x="148" y="16"/>
                  </a:cubicBezTo>
                  <a:cubicBezTo>
                    <a:pt x="149" y="19"/>
                    <a:pt x="150" y="21"/>
                    <a:pt x="151" y="23"/>
                  </a:cubicBezTo>
                  <a:cubicBezTo>
                    <a:pt x="153" y="29"/>
                    <a:pt x="154" y="29"/>
                    <a:pt x="155" y="30"/>
                  </a:cubicBezTo>
                  <a:cubicBezTo>
                    <a:pt x="156" y="30"/>
                    <a:pt x="157" y="31"/>
                    <a:pt x="161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7" y="30"/>
                    <a:pt x="168" y="28"/>
                    <a:pt x="168" y="28"/>
                  </a:cubicBezTo>
                  <a:cubicBezTo>
                    <a:pt x="169" y="27"/>
                    <a:pt x="169" y="26"/>
                    <a:pt x="170" y="21"/>
                  </a:cubicBezTo>
                  <a:cubicBezTo>
                    <a:pt x="171" y="19"/>
                    <a:pt x="171" y="16"/>
                    <a:pt x="172" y="13"/>
                  </a:cubicBezTo>
                  <a:cubicBezTo>
                    <a:pt x="174" y="6"/>
                    <a:pt x="176" y="2"/>
                    <a:pt x="176" y="1"/>
                  </a:cubicBezTo>
                  <a:cubicBezTo>
                    <a:pt x="177" y="0"/>
                    <a:pt x="182" y="0"/>
                    <a:pt x="183" y="1"/>
                  </a:cubicBezTo>
                  <a:cubicBezTo>
                    <a:pt x="183" y="2"/>
                    <a:pt x="185" y="6"/>
                    <a:pt x="186" y="13"/>
                  </a:cubicBezTo>
                  <a:cubicBezTo>
                    <a:pt x="187" y="16"/>
                    <a:pt x="187" y="18"/>
                    <a:pt x="188" y="20"/>
                  </a:cubicBezTo>
                  <a:cubicBezTo>
                    <a:pt x="189" y="27"/>
                    <a:pt x="189" y="27"/>
                    <a:pt x="190" y="28"/>
                  </a:cubicBezTo>
                  <a:cubicBezTo>
                    <a:pt x="191" y="29"/>
                    <a:pt x="192" y="29"/>
                    <a:pt x="196" y="30"/>
                  </a:cubicBezTo>
                  <a:cubicBezTo>
                    <a:pt x="197" y="30"/>
                    <a:pt x="197" y="30"/>
                    <a:pt x="197" y="30"/>
                  </a:cubicBezTo>
                  <a:cubicBezTo>
                    <a:pt x="198" y="30"/>
                    <a:pt x="198" y="30"/>
                    <a:pt x="198" y="30"/>
                  </a:cubicBezTo>
                  <a:cubicBezTo>
                    <a:pt x="202" y="31"/>
                    <a:pt x="203" y="30"/>
                    <a:pt x="204" y="29"/>
                  </a:cubicBezTo>
                  <a:cubicBezTo>
                    <a:pt x="205" y="29"/>
                    <a:pt x="205" y="28"/>
                    <a:pt x="207" y="23"/>
                  </a:cubicBezTo>
                  <a:cubicBezTo>
                    <a:pt x="208" y="21"/>
                    <a:pt x="210" y="19"/>
                    <a:pt x="211" y="16"/>
                  </a:cubicBezTo>
                  <a:cubicBezTo>
                    <a:pt x="214" y="10"/>
                    <a:pt x="217" y="6"/>
                    <a:pt x="218" y="5"/>
                  </a:cubicBezTo>
                  <a:cubicBezTo>
                    <a:pt x="219" y="4"/>
                    <a:pt x="223" y="5"/>
                    <a:pt x="224" y="6"/>
                  </a:cubicBezTo>
                  <a:cubicBezTo>
                    <a:pt x="224" y="7"/>
                    <a:pt x="225" y="11"/>
                    <a:pt x="225" y="17"/>
                  </a:cubicBezTo>
                  <a:cubicBezTo>
                    <a:pt x="225" y="18"/>
                    <a:pt x="225" y="19"/>
                    <a:pt x="225" y="19"/>
                  </a:cubicBezTo>
                  <a:cubicBezTo>
                    <a:pt x="225" y="22"/>
                    <a:pt x="225" y="24"/>
                    <a:pt x="225" y="26"/>
                  </a:cubicBezTo>
                  <a:cubicBezTo>
                    <a:pt x="225" y="28"/>
                    <a:pt x="225" y="30"/>
                    <a:pt x="225" y="31"/>
                  </a:cubicBezTo>
                  <a:cubicBezTo>
                    <a:pt x="225" y="33"/>
                    <a:pt x="225" y="34"/>
                    <a:pt x="225" y="35"/>
                  </a:cubicBezTo>
                  <a:cubicBezTo>
                    <a:pt x="226" y="35"/>
                    <a:pt x="227" y="36"/>
                    <a:pt x="231" y="37"/>
                  </a:cubicBezTo>
                  <a:cubicBezTo>
                    <a:pt x="232" y="39"/>
                    <a:pt x="232" y="39"/>
                    <a:pt x="232" y="39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36" y="40"/>
                    <a:pt x="237" y="39"/>
                    <a:pt x="238" y="39"/>
                  </a:cubicBezTo>
                  <a:cubicBezTo>
                    <a:pt x="239" y="39"/>
                    <a:pt x="239" y="38"/>
                    <a:pt x="243" y="34"/>
                  </a:cubicBezTo>
                  <a:cubicBezTo>
                    <a:pt x="244" y="32"/>
                    <a:pt x="246" y="30"/>
                    <a:pt x="248" y="28"/>
                  </a:cubicBezTo>
                  <a:cubicBezTo>
                    <a:pt x="253" y="22"/>
                    <a:pt x="256" y="19"/>
                    <a:pt x="257" y="18"/>
                  </a:cubicBezTo>
                  <a:cubicBezTo>
                    <a:pt x="259" y="18"/>
                    <a:pt x="262" y="20"/>
                    <a:pt x="263" y="21"/>
                  </a:cubicBezTo>
                  <a:cubicBezTo>
                    <a:pt x="263" y="23"/>
                    <a:pt x="262" y="28"/>
                    <a:pt x="261" y="34"/>
                  </a:cubicBezTo>
                  <a:cubicBezTo>
                    <a:pt x="260" y="37"/>
                    <a:pt x="260" y="39"/>
                    <a:pt x="259" y="41"/>
                  </a:cubicBezTo>
                  <a:cubicBezTo>
                    <a:pt x="258" y="45"/>
                    <a:pt x="257" y="47"/>
                    <a:pt x="257" y="48"/>
                  </a:cubicBezTo>
                  <a:cubicBezTo>
                    <a:pt x="257" y="48"/>
                    <a:pt x="257" y="48"/>
                    <a:pt x="257" y="48"/>
                  </a:cubicBezTo>
                  <a:cubicBezTo>
                    <a:pt x="258" y="49"/>
                    <a:pt x="258" y="49"/>
                    <a:pt x="258" y="49"/>
                  </a:cubicBezTo>
                  <a:cubicBezTo>
                    <a:pt x="258" y="50"/>
                    <a:pt x="259" y="51"/>
                    <a:pt x="262" y="53"/>
                  </a:cubicBezTo>
                  <a:cubicBezTo>
                    <a:pt x="263" y="55"/>
                    <a:pt x="263" y="55"/>
                    <a:pt x="263" y="55"/>
                  </a:cubicBezTo>
                  <a:cubicBezTo>
                    <a:pt x="264" y="54"/>
                    <a:pt x="264" y="54"/>
                    <a:pt x="264" y="54"/>
                  </a:cubicBezTo>
                  <a:cubicBezTo>
                    <a:pt x="267" y="56"/>
                    <a:pt x="268" y="56"/>
                    <a:pt x="269" y="56"/>
                  </a:cubicBezTo>
                  <a:cubicBezTo>
                    <a:pt x="270" y="56"/>
                    <a:pt x="271" y="56"/>
                    <a:pt x="275" y="52"/>
                  </a:cubicBezTo>
                  <a:cubicBezTo>
                    <a:pt x="277" y="51"/>
                    <a:pt x="279" y="49"/>
                    <a:pt x="281" y="48"/>
                  </a:cubicBezTo>
                  <a:cubicBezTo>
                    <a:pt x="287" y="43"/>
                    <a:pt x="291" y="41"/>
                    <a:pt x="293" y="40"/>
                  </a:cubicBezTo>
                  <a:cubicBezTo>
                    <a:pt x="294" y="41"/>
                    <a:pt x="297" y="43"/>
                    <a:pt x="298" y="45"/>
                  </a:cubicBezTo>
                  <a:cubicBezTo>
                    <a:pt x="297" y="46"/>
                    <a:pt x="296" y="50"/>
                    <a:pt x="292" y="57"/>
                  </a:cubicBezTo>
                  <a:cubicBezTo>
                    <a:pt x="291" y="59"/>
                    <a:pt x="290" y="61"/>
                    <a:pt x="289" y="63"/>
                  </a:cubicBezTo>
                  <a:cubicBezTo>
                    <a:pt x="286" y="68"/>
                    <a:pt x="286" y="69"/>
                    <a:pt x="286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6" y="72"/>
                    <a:pt x="287" y="73"/>
                    <a:pt x="289" y="75"/>
                  </a:cubicBezTo>
                  <a:cubicBezTo>
                    <a:pt x="290" y="78"/>
                    <a:pt x="290" y="78"/>
                    <a:pt x="290" y="78"/>
                  </a:cubicBezTo>
                  <a:cubicBezTo>
                    <a:pt x="291" y="77"/>
                    <a:pt x="291" y="77"/>
                    <a:pt x="291" y="77"/>
                  </a:cubicBezTo>
                  <a:cubicBezTo>
                    <a:pt x="293" y="79"/>
                    <a:pt x="294" y="80"/>
                    <a:pt x="295" y="80"/>
                  </a:cubicBezTo>
                  <a:cubicBezTo>
                    <a:pt x="296" y="80"/>
                    <a:pt x="297" y="80"/>
                    <a:pt x="302" y="78"/>
                  </a:cubicBezTo>
                  <a:cubicBezTo>
                    <a:pt x="304" y="77"/>
                    <a:pt x="307" y="76"/>
                    <a:pt x="309" y="75"/>
                  </a:cubicBezTo>
                  <a:cubicBezTo>
                    <a:pt x="316" y="72"/>
                    <a:pt x="321" y="70"/>
                    <a:pt x="322" y="70"/>
                  </a:cubicBezTo>
                  <a:cubicBezTo>
                    <a:pt x="323" y="71"/>
                    <a:pt x="326" y="74"/>
                    <a:pt x="326" y="76"/>
                  </a:cubicBezTo>
                  <a:cubicBezTo>
                    <a:pt x="325" y="77"/>
                    <a:pt x="323" y="80"/>
                    <a:pt x="318" y="86"/>
                  </a:cubicBezTo>
                  <a:cubicBezTo>
                    <a:pt x="316" y="88"/>
                    <a:pt x="315" y="90"/>
                    <a:pt x="313" y="91"/>
                  </a:cubicBezTo>
                  <a:cubicBezTo>
                    <a:pt x="309" y="96"/>
                    <a:pt x="308" y="97"/>
                    <a:pt x="308" y="98"/>
                  </a:cubicBezTo>
                  <a:cubicBezTo>
                    <a:pt x="308" y="98"/>
                    <a:pt x="308" y="98"/>
                    <a:pt x="308" y="98"/>
                  </a:cubicBezTo>
                  <a:cubicBezTo>
                    <a:pt x="308" y="99"/>
                    <a:pt x="309" y="101"/>
                    <a:pt x="311" y="104"/>
                  </a:cubicBezTo>
                  <a:cubicBezTo>
                    <a:pt x="311" y="106"/>
                    <a:pt x="311" y="106"/>
                    <a:pt x="311" y="106"/>
                  </a:cubicBezTo>
                  <a:cubicBezTo>
                    <a:pt x="312" y="106"/>
                    <a:pt x="312" y="106"/>
                    <a:pt x="312" y="106"/>
                  </a:cubicBezTo>
                  <a:cubicBezTo>
                    <a:pt x="313" y="109"/>
                    <a:pt x="314" y="109"/>
                    <a:pt x="315" y="110"/>
                  </a:cubicBezTo>
                  <a:cubicBezTo>
                    <a:pt x="316" y="110"/>
                    <a:pt x="317" y="110"/>
                    <a:pt x="323" y="109"/>
                  </a:cubicBezTo>
                  <a:cubicBezTo>
                    <a:pt x="325" y="108"/>
                    <a:pt x="328" y="108"/>
                    <a:pt x="330" y="107"/>
                  </a:cubicBezTo>
                  <a:cubicBezTo>
                    <a:pt x="337" y="106"/>
                    <a:pt x="342" y="106"/>
                    <a:pt x="343" y="106"/>
                  </a:cubicBezTo>
                  <a:cubicBezTo>
                    <a:pt x="344" y="107"/>
                    <a:pt x="346" y="110"/>
                    <a:pt x="346" y="112"/>
                  </a:cubicBezTo>
                  <a:cubicBezTo>
                    <a:pt x="346" y="112"/>
                    <a:pt x="346" y="112"/>
                    <a:pt x="346" y="112"/>
                  </a:cubicBezTo>
                  <a:cubicBezTo>
                    <a:pt x="345" y="113"/>
                    <a:pt x="342" y="116"/>
                    <a:pt x="336" y="120"/>
                  </a:cubicBezTo>
                  <a:cubicBezTo>
                    <a:pt x="334" y="122"/>
                    <a:pt x="332" y="123"/>
                    <a:pt x="330" y="124"/>
                  </a:cubicBezTo>
                  <a:cubicBezTo>
                    <a:pt x="325" y="128"/>
                    <a:pt x="324" y="129"/>
                    <a:pt x="324" y="130"/>
                  </a:cubicBezTo>
                  <a:cubicBezTo>
                    <a:pt x="324" y="130"/>
                    <a:pt x="324" y="131"/>
                    <a:pt x="324" y="131"/>
                  </a:cubicBezTo>
                  <a:cubicBezTo>
                    <a:pt x="324" y="132"/>
                    <a:pt x="324" y="134"/>
                    <a:pt x="325" y="136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5" y="138"/>
                    <a:pt x="325" y="138"/>
                    <a:pt x="325" y="138"/>
                  </a:cubicBezTo>
                  <a:cubicBezTo>
                    <a:pt x="326" y="141"/>
                    <a:pt x="327" y="142"/>
                    <a:pt x="328" y="143"/>
                  </a:cubicBezTo>
                  <a:cubicBezTo>
                    <a:pt x="329" y="143"/>
                    <a:pt x="330" y="143"/>
                    <a:pt x="335" y="144"/>
                  </a:cubicBezTo>
                  <a:cubicBezTo>
                    <a:pt x="338" y="144"/>
                    <a:pt x="340" y="144"/>
                    <a:pt x="343" y="144"/>
                  </a:cubicBezTo>
                  <a:cubicBezTo>
                    <a:pt x="350" y="145"/>
                    <a:pt x="355" y="145"/>
                    <a:pt x="356" y="146"/>
                  </a:cubicBezTo>
                  <a:cubicBezTo>
                    <a:pt x="357" y="146"/>
                    <a:pt x="357" y="149"/>
                    <a:pt x="358" y="151"/>
                  </a:cubicBezTo>
                  <a:cubicBezTo>
                    <a:pt x="358" y="152"/>
                    <a:pt x="357" y="152"/>
                    <a:pt x="357" y="152"/>
                  </a:cubicBezTo>
                  <a:cubicBezTo>
                    <a:pt x="356" y="153"/>
                    <a:pt x="352" y="155"/>
                    <a:pt x="345" y="158"/>
                  </a:cubicBezTo>
                  <a:cubicBezTo>
                    <a:pt x="343" y="159"/>
                    <a:pt x="341" y="160"/>
                    <a:pt x="339" y="161"/>
                  </a:cubicBezTo>
                  <a:cubicBezTo>
                    <a:pt x="333" y="163"/>
                    <a:pt x="332" y="163"/>
                    <a:pt x="332" y="164"/>
                  </a:cubicBezTo>
                  <a:cubicBezTo>
                    <a:pt x="331" y="165"/>
                    <a:pt x="331" y="166"/>
                    <a:pt x="331" y="168"/>
                  </a:cubicBezTo>
                  <a:cubicBezTo>
                    <a:pt x="331" y="169"/>
                    <a:pt x="331" y="170"/>
                    <a:pt x="331" y="170"/>
                  </a:cubicBezTo>
                  <a:cubicBezTo>
                    <a:pt x="330" y="173"/>
                    <a:pt x="330" y="173"/>
                    <a:pt x="330" y="173"/>
                  </a:cubicBezTo>
                  <a:cubicBezTo>
                    <a:pt x="331" y="173"/>
                    <a:pt x="331" y="173"/>
                    <a:pt x="331" y="173"/>
                  </a:cubicBezTo>
                  <a:cubicBezTo>
                    <a:pt x="331" y="175"/>
                    <a:pt x="332" y="177"/>
                    <a:pt x="333" y="178"/>
                  </a:cubicBezTo>
                  <a:cubicBezTo>
                    <a:pt x="333" y="179"/>
                    <a:pt x="334" y="179"/>
                    <a:pt x="340" y="180"/>
                  </a:cubicBezTo>
                  <a:cubicBezTo>
                    <a:pt x="342" y="181"/>
                    <a:pt x="344" y="182"/>
                    <a:pt x="347" y="183"/>
                  </a:cubicBezTo>
                  <a:cubicBezTo>
                    <a:pt x="354" y="185"/>
                    <a:pt x="358" y="187"/>
                    <a:pt x="359" y="187"/>
                  </a:cubicBezTo>
                  <a:cubicBezTo>
                    <a:pt x="360" y="188"/>
                    <a:pt x="360" y="189"/>
                    <a:pt x="360" y="190"/>
                  </a:cubicBezTo>
                  <a:cubicBezTo>
                    <a:pt x="360" y="192"/>
                    <a:pt x="359" y="193"/>
                    <a:pt x="359" y="194"/>
                  </a:cubicBezTo>
                  <a:cubicBezTo>
                    <a:pt x="358" y="194"/>
                    <a:pt x="354" y="196"/>
                    <a:pt x="346" y="197"/>
                  </a:cubicBezTo>
                  <a:cubicBezTo>
                    <a:pt x="344" y="197"/>
                    <a:pt x="341" y="198"/>
                    <a:pt x="339" y="198"/>
                  </a:cubicBezTo>
                  <a:cubicBezTo>
                    <a:pt x="333" y="199"/>
                    <a:pt x="332" y="199"/>
                    <a:pt x="331" y="200"/>
                  </a:cubicBezTo>
                  <a:cubicBezTo>
                    <a:pt x="331" y="201"/>
                    <a:pt x="330" y="202"/>
                    <a:pt x="329" y="206"/>
                  </a:cubicBezTo>
                  <a:cubicBezTo>
                    <a:pt x="329" y="206"/>
                    <a:pt x="329" y="206"/>
                    <a:pt x="329" y="206"/>
                  </a:cubicBezTo>
                  <a:cubicBezTo>
                    <a:pt x="329" y="206"/>
                    <a:pt x="329" y="206"/>
                    <a:pt x="329" y="206"/>
                  </a:cubicBezTo>
                  <a:cubicBezTo>
                    <a:pt x="329" y="208"/>
                    <a:pt x="329" y="210"/>
                    <a:pt x="329" y="211"/>
                  </a:cubicBezTo>
                  <a:cubicBezTo>
                    <a:pt x="329" y="212"/>
                    <a:pt x="329" y="213"/>
                    <a:pt x="329" y="213"/>
                  </a:cubicBezTo>
                  <a:cubicBezTo>
                    <a:pt x="330" y="214"/>
                    <a:pt x="331" y="215"/>
                    <a:pt x="335" y="217"/>
                  </a:cubicBezTo>
                  <a:cubicBezTo>
                    <a:pt x="337" y="218"/>
                    <a:pt x="340" y="220"/>
                    <a:pt x="342" y="221"/>
                  </a:cubicBezTo>
                  <a:cubicBezTo>
                    <a:pt x="348" y="225"/>
                    <a:pt x="352" y="228"/>
                    <a:pt x="353" y="229"/>
                  </a:cubicBezTo>
                  <a:cubicBezTo>
                    <a:pt x="353" y="229"/>
                    <a:pt x="353" y="229"/>
                    <a:pt x="353" y="229"/>
                  </a:cubicBezTo>
                  <a:cubicBezTo>
                    <a:pt x="353" y="231"/>
                    <a:pt x="352" y="234"/>
                    <a:pt x="351" y="235"/>
                  </a:cubicBezTo>
                  <a:cubicBezTo>
                    <a:pt x="350" y="235"/>
                    <a:pt x="345" y="235"/>
                    <a:pt x="338" y="235"/>
                  </a:cubicBezTo>
                  <a:cubicBezTo>
                    <a:pt x="335" y="235"/>
                    <a:pt x="333" y="234"/>
                    <a:pt x="331" y="234"/>
                  </a:cubicBezTo>
                  <a:cubicBezTo>
                    <a:pt x="325" y="234"/>
                    <a:pt x="324" y="234"/>
                    <a:pt x="323" y="234"/>
                  </a:cubicBezTo>
                  <a:cubicBezTo>
                    <a:pt x="322" y="235"/>
                    <a:pt x="321" y="236"/>
                    <a:pt x="320" y="239"/>
                  </a:cubicBezTo>
                  <a:cubicBezTo>
                    <a:pt x="319" y="240"/>
                    <a:pt x="319" y="240"/>
                    <a:pt x="319" y="240"/>
                  </a:cubicBezTo>
                  <a:cubicBezTo>
                    <a:pt x="319" y="240"/>
                    <a:pt x="319" y="240"/>
                    <a:pt x="319" y="240"/>
                  </a:cubicBezTo>
                  <a:cubicBezTo>
                    <a:pt x="318" y="243"/>
                    <a:pt x="317" y="244"/>
                    <a:pt x="317" y="246"/>
                  </a:cubicBezTo>
                  <a:cubicBezTo>
                    <a:pt x="317" y="246"/>
                    <a:pt x="317" y="246"/>
                    <a:pt x="318" y="247"/>
                  </a:cubicBezTo>
                  <a:cubicBezTo>
                    <a:pt x="318" y="248"/>
                    <a:pt x="319" y="248"/>
                    <a:pt x="323" y="252"/>
                  </a:cubicBezTo>
                  <a:cubicBezTo>
                    <a:pt x="324" y="254"/>
                    <a:pt x="326" y="256"/>
                    <a:pt x="328" y="258"/>
                  </a:cubicBezTo>
                  <a:cubicBezTo>
                    <a:pt x="334" y="263"/>
                    <a:pt x="337" y="266"/>
                    <a:pt x="337" y="267"/>
                  </a:cubicBezTo>
                  <a:cubicBezTo>
                    <a:pt x="337" y="269"/>
                    <a:pt x="335" y="272"/>
                    <a:pt x="334" y="273"/>
                  </a:cubicBezTo>
                  <a:cubicBezTo>
                    <a:pt x="333" y="273"/>
                    <a:pt x="328" y="272"/>
                    <a:pt x="321" y="270"/>
                  </a:cubicBezTo>
                  <a:cubicBezTo>
                    <a:pt x="319" y="269"/>
                    <a:pt x="317" y="268"/>
                    <a:pt x="315" y="268"/>
                  </a:cubicBezTo>
                  <a:cubicBezTo>
                    <a:pt x="308" y="266"/>
                    <a:pt x="308" y="265"/>
                    <a:pt x="307" y="266"/>
                  </a:cubicBezTo>
                  <a:cubicBezTo>
                    <a:pt x="306" y="266"/>
                    <a:pt x="304" y="267"/>
                    <a:pt x="302" y="270"/>
                  </a:cubicBezTo>
                  <a:cubicBezTo>
                    <a:pt x="301" y="270"/>
                    <a:pt x="301" y="270"/>
                    <a:pt x="301" y="270"/>
                  </a:cubicBezTo>
                  <a:cubicBezTo>
                    <a:pt x="301" y="271"/>
                    <a:pt x="301" y="271"/>
                    <a:pt x="301" y="271"/>
                  </a:cubicBezTo>
                  <a:cubicBezTo>
                    <a:pt x="299" y="274"/>
                    <a:pt x="299" y="276"/>
                    <a:pt x="299" y="276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9" y="278"/>
                    <a:pt x="299" y="279"/>
                    <a:pt x="302" y="283"/>
                  </a:cubicBezTo>
                  <a:cubicBezTo>
                    <a:pt x="304" y="285"/>
                    <a:pt x="305" y="287"/>
                    <a:pt x="307" y="290"/>
                  </a:cubicBezTo>
                  <a:cubicBezTo>
                    <a:pt x="310" y="296"/>
                    <a:pt x="313" y="300"/>
                    <a:pt x="313" y="301"/>
                  </a:cubicBezTo>
                  <a:cubicBezTo>
                    <a:pt x="313" y="303"/>
                    <a:pt x="310" y="306"/>
                    <a:pt x="308" y="306"/>
                  </a:cubicBezTo>
                  <a:cubicBezTo>
                    <a:pt x="307" y="306"/>
                    <a:pt x="303" y="304"/>
                    <a:pt x="297" y="300"/>
                  </a:cubicBezTo>
                  <a:cubicBezTo>
                    <a:pt x="295" y="299"/>
                    <a:pt x="293" y="298"/>
                    <a:pt x="291" y="296"/>
                  </a:cubicBezTo>
                  <a:cubicBezTo>
                    <a:pt x="285" y="293"/>
                    <a:pt x="284" y="293"/>
                    <a:pt x="283" y="293"/>
                  </a:cubicBezTo>
                  <a:cubicBezTo>
                    <a:pt x="282" y="293"/>
                    <a:pt x="281" y="293"/>
                    <a:pt x="278" y="296"/>
                  </a:cubicBezTo>
                  <a:cubicBezTo>
                    <a:pt x="277" y="296"/>
                    <a:pt x="277" y="296"/>
                    <a:pt x="277" y="296"/>
                  </a:cubicBezTo>
                  <a:cubicBezTo>
                    <a:pt x="277" y="297"/>
                    <a:pt x="277" y="297"/>
                    <a:pt x="277" y="297"/>
                  </a:cubicBezTo>
                  <a:cubicBezTo>
                    <a:pt x="274" y="299"/>
                    <a:pt x="273" y="301"/>
                    <a:pt x="273" y="302"/>
                  </a:cubicBezTo>
                  <a:cubicBezTo>
                    <a:pt x="273" y="302"/>
                    <a:pt x="273" y="302"/>
                    <a:pt x="273" y="302"/>
                  </a:cubicBezTo>
                  <a:cubicBezTo>
                    <a:pt x="273" y="302"/>
                    <a:pt x="273" y="302"/>
                    <a:pt x="273" y="302"/>
                  </a:cubicBezTo>
                  <a:cubicBezTo>
                    <a:pt x="273" y="303"/>
                    <a:pt x="274" y="304"/>
                    <a:pt x="275" y="309"/>
                  </a:cubicBezTo>
                  <a:cubicBezTo>
                    <a:pt x="276" y="311"/>
                    <a:pt x="277" y="313"/>
                    <a:pt x="278" y="316"/>
                  </a:cubicBezTo>
                  <a:cubicBezTo>
                    <a:pt x="280" y="322"/>
                    <a:pt x="282" y="327"/>
                    <a:pt x="282" y="329"/>
                  </a:cubicBezTo>
                  <a:cubicBezTo>
                    <a:pt x="281" y="330"/>
                    <a:pt x="277" y="332"/>
                    <a:pt x="276" y="332"/>
                  </a:cubicBezTo>
                  <a:cubicBezTo>
                    <a:pt x="275" y="332"/>
                    <a:pt x="271" y="329"/>
                    <a:pt x="266" y="324"/>
                  </a:cubicBezTo>
                  <a:cubicBezTo>
                    <a:pt x="264" y="322"/>
                    <a:pt x="263" y="320"/>
                    <a:pt x="261" y="319"/>
                  </a:cubicBezTo>
                  <a:cubicBezTo>
                    <a:pt x="256" y="314"/>
                    <a:pt x="256" y="314"/>
                    <a:pt x="255" y="314"/>
                  </a:cubicBezTo>
                  <a:cubicBezTo>
                    <a:pt x="254" y="313"/>
                    <a:pt x="252" y="314"/>
                    <a:pt x="249" y="316"/>
                  </a:cubicBezTo>
                  <a:cubicBezTo>
                    <a:pt x="247" y="315"/>
                    <a:pt x="247" y="315"/>
                    <a:pt x="247" y="315"/>
                  </a:cubicBezTo>
                  <a:cubicBezTo>
                    <a:pt x="247" y="316"/>
                    <a:pt x="247" y="316"/>
                    <a:pt x="247" y="316"/>
                  </a:cubicBezTo>
                  <a:cubicBezTo>
                    <a:pt x="245" y="317"/>
                    <a:pt x="243" y="319"/>
                    <a:pt x="243" y="320"/>
                  </a:cubicBezTo>
                  <a:cubicBezTo>
                    <a:pt x="243" y="320"/>
                    <a:pt x="243" y="321"/>
                    <a:pt x="243" y="321"/>
                  </a:cubicBezTo>
                  <a:cubicBezTo>
                    <a:pt x="243" y="322"/>
                    <a:pt x="243" y="324"/>
                    <a:pt x="243" y="327"/>
                  </a:cubicBezTo>
                  <a:cubicBezTo>
                    <a:pt x="243" y="329"/>
                    <a:pt x="244" y="332"/>
                    <a:pt x="244" y="335"/>
                  </a:cubicBezTo>
                  <a:cubicBezTo>
                    <a:pt x="245" y="339"/>
                    <a:pt x="245" y="343"/>
                    <a:pt x="245" y="346"/>
                  </a:cubicBezTo>
                  <a:cubicBezTo>
                    <a:pt x="245" y="347"/>
                    <a:pt x="245" y="348"/>
                    <a:pt x="245" y="348"/>
                  </a:cubicBezTo>
                  <a:cubicBezTo>
                    <a:pt x="244" y="349"/>
                    <a:pt x="240" y="351"/>
                    <a:pt x="238" y="351"/>
                  </a:cubicBezTo>
                  <a:cubicBezTo>
                    <a:pt x="238" y="350"/>
                    <a:pt x="235" y="346"/>
                    <a:pt x="231" y="340"/>
                  </a:cubicBezTo>
                  <a:cubicBezTo>
                    <a:pt x="229" y="338"/>
                    <a:pt x="228" y="336"/>
                    <a:pt x="227" y="334"/>
                  </a:cubicBezTo>
                  <a:cubicBezTo>
                    <a:pt x="224" y="328"/>
                    <a:pt x="223" y="328"/>
                    <a:pt x="222" y="327"/>
                  </a:cubicBezTo>
                  <a:cubicBezTo>
                    <a:pt x="221" y="327"/>
                    <a:pt x="220" y="327"/>
                    <a:pt x="216" y="328"/>
                  </a:cubicBezTo>
                  <a:cubicBezTo>
                    <a:pt x="214" y="327"/>
                    <a:pt x="214" y="327"/>
                    <a:pt x="214" y="327"/>
                  </a:cubicBezTo>
                  <a:cubicBezTo>
                    <a:pt x="214" y="328"/>
                    <a:pt x="214" y="328"/>
                    <a:pt x="214" y="328"/>
                  </a:cubicBezTo>
                  <a:cubicBezTo>
                    <a:pt x="211" y="329"/>
                    <a:pt x="210" y="330"/>
                    <a:pt x="209" y="331"/>
                  </a:cubicBezTo>
                  <a:cubicBezTo>
                    <a:pt x="208" y="331"/>
                    <a:pt x="208" y="332"/>
                    <a:pt x="208" y="338"/>
                  </a:cubicBezTo>
                  <a:cubicBezTo>
                    <a:pt x="207" y="340"/>
                    <a:pt x="207" y="343"/>
                    <a:pt x="207" y="346"/>
                  </a:cubicBezTo>
                  <a:cubicBezTo>
                    <a:pt x="206" y="353"/>
                    <a:pt x="205" y="357"/>
                    <a:pt x="204" y="359"/>
                  </a:cubicBezTo>
                  <a:cubicBezTo>
                    <a:pt x="203" y="359"/>
                    <a:pt x="199" y="360"/>
                    <a:pt x="198" y="359"/>
                  </a:cubicBezTo>
                  <a:cubicBezTo>
                    <a:pt x="197" y="358"/>
                    <a:pt x="195" y="354"/>
                    <a:pt x="193" y="347"/>
                  </a:cubicBezTo>
                  <a:cubicBezTo>
                    <a:pt x="192" y="345"/>
                    <a:pt x="191" y="343"/>
                    <a:pt x="190" y="341"/>
                  </a:cubicBezTo>
                  <a:cubicBezTo>
                    <a:pt x="188" y="335"/>
                    <a:pt x="188" y="334"/>
                    <a:pt x="187" y="333"/>
                  </a:cubicBezTo>
                  <a:cubicBezTo>
                    <a:pt x="187" y="333"/>
                    <a:pt x="185" y="332"/>
                    <a:pt x="181" y="332"/>
                  </a:cubicBezTo>
                  <a:cubicBezTo>
                    <a:pt x="180" y="331"/>
                    <a:pt x="180" y="331"/>
                    <a:pt x="180" y="331"/>
                  </a:cubicBezTo>
                  <a:cubicBezTo>
                    <a:pt x="179" y="332"/>
                    <a:pt x="179" y="332"/>
                    <a:pt x="179" y="332"/>
                  </a:cubicBezTo>
                  <a:cubicBezTo>
                    <a:pt x="175" y="332"/>
                    <a:pt x="174" y="333"/>
                    <a:pt x="173" y="333"/>
                  </a:cubicBezTo>
                  <a:cubicBezTo>
                    <a:pt x="173" y="334"/>
                    <a:pt x="172" y="335"/>
                    <a:pt x="171" y="340"/>
                  </a:cubicBezTo>
                  <a:cubicBezTo>
                    <a:pt x="170" y="342"/>
                    <a:pt x="169" y="345"/>
                    <a:pt x="168" y="347"/>
                  </a:cubicBezTo>
                  <a:cubicBezTo>
                    <a:pt x="165" y="354"/>
                    <a:pt x="163" y="358"/>
                    <a:pt x="163" y="359"/>
                  </a:cubicBezTo>
                  <a:cubicBezTo>
                    <a:pt x="161" y="360"/>
                    <a:pt x="157" y="360"/>
                    <a:pt x="156" y="359"/>
                  </a:cubicBezTo>
                  <a:cubicBezTo>
                    <a:pt x="155" y="358"/>
                    <a:pt x="155" y="353"/>
                    <a:pt x="154" y="346"/>
                  </a:cubicBezTo>
                  <a:cubicBezTo>
                    <a:pt x="153" y="343"/>
                    <a:pt x="153" y="341"/>
                    <a:pt x="153" y="339"/>
                  </a:cubicBezTo>
                  <a:cubicBezTo>
                    <a:pt x="152" y="332"/>
                    <a:pt x="152" y="331"/>
                    <a:pt x="152" y="331"/>
                  </a:cubicBezTo>
                  <a:cubicBezTo>
                    <a:pt x="151" y="330"/>
                    <a:pt x="149" y="329"/>
                    <a:pt x="146" y="329"/>
                  </a:cubicBezTo>
                  <a:cubicBezTo>
                    <a:pt x="145" y="327"/>
                    <a:pt x="145" y="327"/>
                    <a:pt x="145" y="327"/>
                  </a:cubicBezTo>
                  <a:cubicBezTo>
                    <a:pt x="144" y="328"/>
                    <a:pt x="144" y="328"/>
                    <a:pt x="144" y="328"/>
                  </a:cubicBezTo>
                  <a:cubicBezTo>
                    <a:pt x="141" y="327"/>
                    <a:pt x="139" y="327"/>
                    <a:pt x="138" y="328"/>
                  </a:cubicBezTo>
                  <a:cubicBezTo>
                    <a:pt x="138" y="328"/>
                    <a:pt x="137" y="329"/>
                    <a:pt x="134" y="334"/>
                  </a:cubicBezTo>
                  <a:cubicBezTo>
                    <a:pt x="133" y="336"/>
                    <a:pt x="131" y="338"/>
                    <a:pt x="130" y="340"/>
                  </a:cubicBezTo>
                  <a:cubicBezTo>
                    <a:pt x="126" y="346"/>
                    <a:pt x="123" y="350"/>
                    <a:pt x="122" y="351"/>
                  </a:cubicBezTo>
                  <a:cubicBezTo>
                    <a:pt x="120" y="351"/>
                    <a:pt x="116" y="349"/>
                    <a:pt x="115" y="348"/>
                  </a:cubicBezTo>
                  <a:cubicBezTo>
                    <a:pt x="115" y="348"/>
                    <a:pt x="115" y="348"/>
                    <a:pt x="115" y="347"/>
                  </a:cubicBezTo>
                  <a:cubicBezTo>
                    <a:pt x="115" y="347"/>
                    <a:pt x="115" y="347"/>
                    <a:pt x="115" y="347"/>
                  </a:cubicBezTo>
                  <a:cubicBezTo>
                    <a:pt x="115" y="345"/>
                    <a:pt x="116" y="340"/>
                    <a:pt x="116" y="335"/>
                  </a:cubicBezTo>
                  <a:cubicBezTo>
                    <a:pt x="117" y="333"/>
                    <a:pt x="117" y="330"/>
                    <a:pt x="117" y="328"/>
                  </a:cubicBezTo>
                  <a:cubicBezTo>
                    <a:pt x="118" y="325"/>
                    <a:pt x="118" y="323"/>
                    <a:pt x="118" y="322"/>
                  </a:cubicBezTo>
                  <a:cubicBezTo>
                    <a:pt x="118" y="321"/>
                    <a:pt x="118" y="321"/>
                    <a:pt x="118" y="320"/>
                  </a:cubicBezTo>
                  <a:cubicBezTo>
                    <a:pt x="117" y="319"/>
                    <a:pt x="116" y="318"/>
                    <a:pt x="113" y="317"/>
                  </a:cubicBezTo>
                  <a:cubicBezTo>
                    <a:pt x="112" y="314"/>
                    <a:pt x="112" y="314"/>
                    <a:pt x="112" y="314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08" y="314"/>
                    <a:pt x="107" y="314"/>
                    <a:pt x="106" y="314"/>
                  </a:cubicBezTo>
                  <a:cubicBezTo>
                    <a:pt x="105" y="315"/>
                    <a:pt x="104" y="315"/>
                    <a:pt x="100" y="319"/>
                  </a:cubicBezTo>
                  <a:cubicBezTo>
                    <a:pt x="98" y="321"/>
                    <a:pt x="96" y="322"/>
                    <a:pt x="94" y="324"/>
                  </a:cubicBezTo>
                  <a:cubicBezTo>
                    <a:pt x="89" y="329"/>
                    <a:pt x="85" y="332"/>
                    <a:pt x="84" y="333"/>
                  </a:cubicBezTo>
                  <a:cubicBezTo>
                    <a:pt x="83" y="333"/>
                    <a:pt x="79" y="330"/>
                    <a:pt x="78" y="329"/>
                  </a:cubicBezTo>
                  <a:cubicBezTo>
                    <a:pt x="79" y="328"/>
                    <a:pt x="80" y="323"/>
                    <a:pt x="82" y="316"/>
                  </a:cubicBezTo>
                  <a:cubicBezTo>
                    <a:pt x="83" y="314"/>
                    <a:pt x="84" y="312"/>
                    <a:pt x="85" y="310"/>
                  </a:cubicBezTo>
                  <a:cubicBezTo>
                    <a:pt x="87" y="305"/>
                    <a:pt x="87" y="304"/>
                    <a:pt x="87" y="303"/>
                  </a:cubicBezTo>
                  <a:cubicBezTo>
                    <a:pt x="87" y="302"/>
                    <a:pt x="87" y="302"/>
                    <a:pt x="87" y="302"/>
                  </a:cubicBezTo>
                  <a:cubicBezTo>
                    <a:pt x="87" y="302"/>
                    <a:pt x="87" y="302"/>
                    <a:pt x="87" y="302"/>
                  </a:cubicBezTo>
                  <a:cubicBezTo>
                    <a:pt x="87" y="301"/>
                    <a:pt x="86" y="300"/>
                    <a:pt x="83" y="298"/>
                  </a:cubicBezTo>
                  <a:cubicBezTo>
                    <a:pt x="83" y="296"/>
                    <a:pt x="83" y="296"/>
                    <a:pt x="83" y="296"/>
                  </a:cubicBezTo>
                  <a:cubicBezTo>
                    <a:pt x="82" y="296"/>
                    <a:pt x="82" y="296"/>
                    <a:pt x="82" y="296"/>
                  </a:cubicBezTo>
                  <a:cubicBezTo>
                    <a:pt x="79" y="294"/>
                    <a:pt x="78" y="293"/>
                    <a:pt x="77" y="294"/>
                  </a:cubicBezTo>
                  <a:cubicBezTo>
                    <a:pt x="76" y="294"/>
                    <a:pt x="75" y="294"/>
                    <a:pt x="70" y="297"/>
                  </a:cubicBezTo>
                  <a:cubicBezTo>
                    <a:pt x="68" y="298"/>
                    <a:pt x="66" y="299"/>
                    <a:pt x="63" y="301"/>
                  </a:cubicBezTo>
                  <a:cubicBezTo>
                    <a:pt x="57" y="304"/>
                    <a:pt x="53" y="306"/>
                    <a:pt x="52" y="307"/>
                  </a:cubicBezTo>
                  <a:cubicBezTo>
                    <a:pt x="50" y="306"/>
                    <a:pt x="47" y="303"/>
                    <a:pt x="47" y="302"/>
                  </a:cubicBezTo>
                  <a:cubicBezTo>
                    <a:pt x="47" y="301"/>
                    <a:pt x="50" y="296"/>
                    <a:pt x="54" y="290"/>
                  </a:cubicBezTo>
                  <a:cubicBezTo>
                    <a:pt x="55" y="288"/>
                    <a:pt x="56" y="286"/>
                    <a:pt x="58" y="285"/>
                  </a:cubicBezTo>
                  <a:cubicBezTo>
                    <a:pt x="61" y="279"/>
                    <a:pt x="62" y="279"/>
                    <a:pt x="62" y="277"/>
                  </a:cubicBezTo>
                  <a:cubicBezTo>
                    <a:pt x="62" y="276"/>
                    <a:pt x="61" y="275"/>
                    <a:pt x="59" y="272"/>
                  </a:cubicBezTo>
                  <a:cubicBezTo>
                    <a:pt x="59" y="270"/>
                    <a:pt x="59" y="270"/>
                    <a:pt x="59" y="270"/>
                  </a:cubicBezTo>
                  <a:cubicBezTo>
                    <a:pt x="58" y="270"/>
                    <a:pt x="58" y="270"/>
                    <a:pt x="58" y="270"/>
                  </a:cubicBezTo>
                  <a:cubicBezTo>
                    <a:pt x="56" y="267"/>
                    <a:pt x="54" y="267"/>
                    <a:pt x="53" y="267"/>
                  </a:cubicBezTo>
                  <a:cubicBezTo>
                    <a:pt x="53" y="267"/>
                    <a:pt x="52" y="267"/>
                    <a:pt x="46" y="268"/>
                  </a:cubicBezTo>
                  <a:cubicBezTo>
                    <a:pt x="44" y="269"/>
                    <a:pt x="41" y="270"/>
                    <a:pt x="39" y="271"/>
                  </a:cubicBezTo>
                  <a:cubicBezTo>
                    <a:pt x="32" y="273"/>
                    <a:pt x="27" y="274"/>
                    <a:pt x="26" y="274"/>
                  </a:cubicBezTo>
                  <a:cubicBezTo>
                    <a:pt x="25" y="273"/>
                    <a:pt x="23" y="269"/>
                    <a:pt x="23" y="268"/>
                  </a:cubicBezTo>
                  <a:cubicBezTo>
                    <a:pt x="23" y="267"/>
                    <a:pt x="26" y="263"/>
                    <a:pt x="32" y="258"/>
                  </a:cubicBezTo>
                  <a:cubicBezTo>
                    <a:pt x="34" y="257"/>
                    <a:pt x="35" y="255"/>
                    <a:pt x="37" y="254"/>
                  </a:cubicBezTo>
                  <a:cubicBezTo>
                    <a:pt x="42" y="249"/>
                    <a:pt x="42" y="249"/>
                    <a:pt x="43" y="248"/>
                  </a:cubicBezTo>
                  <a:cubicBezTo>
                    <a:pt x="43" y="247"/>
                    <a:pt x="43" y="247"/>
                    <a:pt x="43" y="247"/>
                  </a:cubicBezTo>
                  <a:cubicBezTo>
                    <a:pt x="43" y="246"/>
                    <a:pt x="42" y="244"/>
                    <a:pt x="41" y="242"/>
                  </a:cubicBezTo>
                  <a:cubicBezTo>
                    <a:pt x="41" y="240"/>
                    <a:pt x="41" y="240"/>
                    <a:pt x="41" y="240"/>
                  </a:cubicBezTo>
                  <a:cubicBezTo>
                    <a:pt x="40" y="240"/>
                    <a:pt x="40" y="240"/>
                    <a:pt x="40" y="240"/>
                  </a:cubicBezTo>
                  <a:cubicBezTo>
                    <a:pt x="39" y="237"/>
                    <a:pt x="38" y="236"/>
                    <a:pt x="37" y="235"/>
                  </a:cubicBezTo>
                  <a:cubicBezTo>
                    <a:pt x="36" y="235"/>
                    <a:pt x="35" y="235"/>
                    <a:pt x="30" y="235"/>
                  </a:cubicBezTo>
                  <a:cubicBezTo>
                    <a:pt x="27" y="235"/>
                    <a:pt x="25" y="236"/>
                    <a:pt x="22" y="236"/>
                  </a:cubicBezTo>
                  <a:cubicBezTo>
                    <a:pt x="15" y="236"/>
                    <a:pt x="10" y="236"/>
                    <a:pt x="9" y="236"/>
                  </a:cubicBezTo>
                  <a:cubicBezTo>
                    <a:pt x="8" y="235"/>
                    <a:pt x="7" y="232"/>
                    <a:pt x="7" y="230"/>
                  </a:cubicBezTo>
                  <a:cubicBezTo>
                    <a:pt x="7" y="229"/>
                    <a:pt x="7" y="229"/>
                    <a:pt x="7" y="229"/>
                  </a:cubicBezTo>
                  <a:cubicBezTo>
                    <a:pt x="8" y="228"/>
                    <a:pt x="11" y="226"/>
                    <a:pt x="18" y="222"/>
                  </a:cubicBezTo>
                  <a:cubicBezTo>
                    <a:pt x="20" y="221"/>
                    <a:pt x="22" y="220"/>
                    <a:pt x="24" y="219"/>
                  </a:cubicBezTo>
                  <a:cubicBezTo>
                    <a:pt x="30" y="216"/>
                    <a:pt x="30" y="215"/>
                    <a:pt x="31" y="214"/>
                  </a:cubicBezTo>
                  <a:cubicBezTo>
                    <a:pt x="31" y="214"/>
                    <a:pt x="31" y="213"/>
                    <a:pt x="31" y="212"/>
                  </a:cubicBezTo>
                  <a:cubicBezTo>
                    <a:pt x="31" y="211"/>
                    <a:pt x="31" y="209"/>
                    <a:pt x="30" y="208"/>
                  </a:cubicBezTo>
                  <a:cubicBezTo>
                    <a:pt x="31" y="206"/>
                    <a:pt x="31" y="206"/>
                    <a:pt x="31" y="206"/>
                  </a:cubicBezTo>
                  <a:cubicBezTo>
                    <a:pt x="30" y="206"/>
                    <a:pt x="30" y="206"/>
                    <a:pt x="30" y="206"/>
                  </a:cubicBezTo>
                  <a:cubicBezTo>
                    <a:pt x="30" y="203"/>
                    <a:pt x="29" y="201"/>
                    <a:pt x="28" y="201"/>
                  </a:cubicBezTo>
                  <a:cubicBezTo>
                    <a:pt x="27" y="200"/>
                    <a:pt x="27" y="200"/>
                    <a:pt x="21" y="199"/>
                  </a:cubicBezTo>
                  <a:cubicBezTo>
                    <a:pt x="19" y="199"/>
                    <a:pt x="16" y="198"/>
                    <a:pt x="13" y="198"/>
                  </a:cubicBezTo>
                  <a:cubicBezTo>
                    <a:pt x="6" y="196"/>
                    <a:pt x="2" y="195"/>
                    <a:pt x="1" y="195"/>
                  </a:cubicBezTo>
                  <a:cubicBezTo>
                    <a:pt x="0" y="194"/>
                    <a:pt x="0" y="192"/>
                    <a:pt x="0" y="190"/>
                  </a:cubicBezTo>
                  <a:close/>
                  <a:moveTo>
                    <a:pt x="288" y="180"/>
                  </a:moveTo>
                  <a:cubicBezTo>
                    <a:pt x="288" y="120"/>
                    <a:pt x="239" y="71"/>
                    <a:pt x="179" y="71"/>
                  </a:cubicBezTo>
                  <a:cubicBezTo>
                    <a:pt x="120" y="72"/>
                    <a:pt x="71" y="121"/>
                    <a:pt x="71" y="180"/>
                  </a:cubicBezTo>
                  <a:cubicBezTo>
                    <a:pt x="71" y="240"/>
                    <a:pt x="120" y="289"/>
                    <a:pt x="180" y="289"/>
                  </a:cubicBezTo>
                  <a:cubicBezTo>
                    <a:pt x="240" y="288"/>
                    <a:pt x="289" y="239"/>
                    <a:pt x="288" y="1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15"/>
            <p:cNvGrpSpPr/>
            <p:nvPr/>
          </p:nvGrpSpPr>
          <p:grpSpPr>
            <a:xfrm>
              <a:off x="6687080" y="3080809"/>
              <a:ext cx="504825" cy="531813"/>
              <a:chOff x="2513013" y="2098675"/>
              <a:chExt cx="504825" cy="531813"/>
            </a:xfrm>
            <a:solidFill>
              <a:schemeClr val="accent2"/>
            </a:solidFill>
          </p:grpSpPr>
          <p:sp>
            <p:nvSpPr>
              <p:cNvPr id="26" name="Freeform: Shape 24"/>
              <p:cNvSpPr/>
              <p:nvPr/>
            </p:nvSpPr>
            <p:spPr bwMode="auto">
              <a:xfrm>
                <a:off x="2513013" y="2287588"/>
                <a:ext cx="342900" cy="342900"/>
              </a:xfrm>
              <a:custGeom>
                <a:gdLst>
                  <a:gd name="T0" fmla="*/ 76 w 91"/>
                  <a:gd name="T1" fmla="*/ 63 h 91"/>
                  <a:gd name="T2" fmla="*/ 79 w 91"/>
                  <a:gd name="T3" fmla="*/ 56 h 91"/>
                  <a:gd name="T4" fmla="*/ 91 w 91"/>
                  <a:gd name="T5" fmla="*/ 52 h 91"/>
                  <a:gd name="T6" fmla="*/ 91 w 91"/>
                  <a:gd name="T7" fmla="*/ 46 h 91"/>
                  <a:gd name="T8" fmla="*/ 91 w 91"/>
                  <a:gd name="T9" fmla="*/ 40 h 91"/>
                  <a:gd name="T10" fmla="*/ 79 w 91"/>
                  <a:gd name="T11" fmla="*/ 36 h 91"/>
                  <a:gd name="T12" fmla="*/ 76 w 91"/>
                  <a:gd name="T13" fmla="*/ 29 h 91"/>
                  <a:gd name="T14" fmla="*/ 82 w 91"/>
                  <a:gd name="T15" fmla="*/ 18 h 91"/>
                  <a:gd name="T16" fmla="*/ 73 w 91"/>
                  <a:gd name="T17" fmla="*/ 10 h 91"/>
                  <a:gd name="T18" fmla="*/ 63 w 91"/>
                  <a:gd name="T19" fmla="*/ 15 h 91"/>
                  <a:gd name="T20" fmla="*/ 55 w 91"/>
                  <a:gd name="T21" fmla="*/ 12 h 91"/>
                  <a:gd name="T22" fmla="*/ 51 w 91"/>
                  <a:gd name="T23" fmla="*/ 1 h 91"/>
                  <a:gd name="T24" fmla="*/ 45 w 91"/>
                  <a:gd name="T25" fmla="*/ 0 h 91"/>
                  <a:gd name="T26" fmla="*/ 40 w 91"/>
                  <a:gd name="T27" fmla="*/ 1 h 91"/>
                  <a:gd name="T28" fmla="*/ 36 w 91"/>
                  <a:gd name="T29" fmla="*/ 12 h 91"/>
                  <a:gd name="T30" fmla="*/ 28 w 91"/>
                  <a:gd name="T31" fmla="*/ 15 h 91"/>
                  <a:gd name="T32" fmla="*/ 18 w 91"/>
                  <a:gd name="T33" fmla="*/ 10 h 91"/>
                  <a:gd name="T34" fmla="*/ 9 w 91"/>
                  <a:gd name="T35" fmla="*/ 18 h 91"/>
                  <a:gd name="T36" fmla="*/ 14 w 91"/>
                  <a:gd name="T37" fmla="*/ 29 h 91"/>
                  <a:gd name="T38" fmla="*/ 11 w 91"/>
                  <a:gd name="T39" fmla="*/ 36 h 91"/>
                  <a:gd name="T40" fmla="*/ 0 w 91"/>
                  <a:gd name="T41" fmla="*/ 40 h 91"/>
                  <a:gd name="T42" fmla="*/ 0 w 91"/>
                  <a:gd name="T43" fmla="*/ 46 h 91"/>
                  <a:gd name="T44" fmla="*/ 0 w 91"/>
                  <a:gd name="T45" fmla="*/ 52 h 91"/>
                  <a:gd name="T46" fmla="*/ 11 w 91"/>
                  <a:gd name="T47" fmla="*/ 56 h 91"/>
                  <a:gd name="T48" fmla="*/ 14 w 91"/>
                  <a:gd name="T49" fmla="*/ 63 h 91"/>
                  <a:gd name="T50" fmla="*/ 9 w 91"/>
                  <a:gd name="T51" fmla="*/ 74 h 91"/>
                  <a:gd name="T52" fmla="*/ 18 w 91"/>
                  <a:gd name="T53" fmla="*/ 82 h 91"/>
                  <a:gd name="T54" fmla="*/ 28 w 91"/>
                  <a:gd name="T55" fmla="*/ 77 h 91"/>
                  <a:gd name="T56" fmla="*/ 36 w 91"/>
                  <a:gd name="T57" fmla="*/ 80 h 91"/>
                  <a:gd name="T58" fmla="*/ 40 w 91"/>
                  <a:gd name="T59" fmla="*/ 91 h 91"/>
                  <a:gd name="T60" fmla="*/ 45 w 91"/>
                  <a:gd name="T61" fmla="*/ 91 h 91"/>
                  <a:gd name="T62" fmla="*/ 51 w 91"/>
                  <a:gd name="T63" fmla="*/ 91 h 91"/>
                  <a:gd name="T64" fmla="*/ 55 w 91"/>
                  <a:gd name="T65" fmla="*/ 80 h 91"/>
                  <a:gd name="T66" fmla="*/ 63 w 91"/>
                  <a:gd name="T67" fmla="*/ 77 h 91"/>
                  <a:gd name="T68" fmla="*/ 73 w 91"/>
                  <a:gd name="T69" fmla="*/ 82 h 91"/>
                  <a:gd name="T70" fmla="*/ 82 w 91"/>
                  <a:gd name="T71" fmla="*/ 74 h 91"/>
                  <a:gd name="T72" fmla="*/ 76 w 91"/>
                  <a:gd name="T73" fmla="*/ 63 h 91"/>
                  <a:gd name="T74" fmla="*/ 45 w 91"/>
                  <a:gd name="T75" fmla="*/ 62 h 91"/>
                  <a:gd name="T76" fmla="*/ 29 w 91"/>
                  <a:gd name="T77" fmla="*/ 46 h 91"/>
                  <a:gd name="T78" fmla="*/ 45 w 91"/>
                  <a:gd name="T79" fmla="*/ 30 h 91"/>
                  <a:gd name="T80" fmla="*/ 61 w 91"/>
                  <a:gd name="T81" fmla="*/ 46 h 91"/>
                  <a:gd name="T82" fmla="*/ 45 w 91"/>
                  <a:gd name="T83" fmla="*/ 62 h 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1" h="91">
                    <a:moveTo>
                      <a:pt x="76" y="63"/>
                    </a:moveTo>
                    <a:cubicBezTo>
                      <a:pt x="78" y="61"/>
                      <a:pt x="79" y="58"/>
                      <a:pt x="79" y="56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0"/>
                      <a:pt x="91" y="48"/>
                      <a:pt x="91" y="46"/>
                    </a:cubicBezTo>
                    <a:cubicBezTo>
                      <a:pt x="91" y="44"/>
                      <a:pt x="91" y="42"/>
                      <a:pt x="91" y="40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79" y="33"/>
                      <a:pt x="78" y="31"/>
                      <a:pt x="76" y="29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79" y="15"/>
                      <a:pt x="76" y="12"/>
                      <a:pt x="73" y="10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0" y="14"/>
                      <a:pt x="58" y="13"/>
                      <a:pt x="55" y="12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49" y="0"/>
                      <a:pt x="47" y="0"/>
                      <a:pt x="45" y="0"/>
                    </a:cubicBezTo>
                    <a:cubicBezTo>
                      <a:pt x="43" y="0"/>
                      <a:pt x="42" y="0"/>
                      <a:pt x="40" y="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3" y="13"/>
                      <a:pt x="31" y="14"/>
                      <a:pt x="28" y="15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4" y="12"/>
                      <a:pt x="12" y="15"/>
                      <a:pt x="9" y="18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31"/>
                      <a:pt x="12" y="33"/>
                      <a:pt x="11" y="3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0" y="44"/>
                      <a:pt x="0" y="46"/>
                    </a:cubicBezTo>
                    <a:cubicBezTo>
                      <a:pt x="0" y="48"/>
                      <a:pt x="0" y="50"/>
                      <a:pt x="0" y="52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2" y="58"/>
                      <a:pt x="13" y="61"/>
                      <a:pt x="14" y="63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12" y="77"/>
                      <a:pt x="14" y="79"/>
                      <a:pt x="18" y="82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31" y="78"/>
                      <a:pt x="33" y="79"/>
                      <a:pt x="36" y="80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2" y="91"/>
                      <a:pt x="43" y="91"/>
                      <a:pt x="45" y="91"/>
                    </a:cubicBezTo>
                    <a:cubicBezTo>
                      <a:pt x="47" y="91"/>
                      <a:pt x="49" y="91"/>
                      <a:pt x="51" y="91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8" y="79"/>
                      <a:pt x="60" y="78"/>
                      <a:pt x="63" y="77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6" y="79"/>
                      <a:pt x="79" y="77"/>
                      <a:pt x="82" y="74"/>
                    </a:cubicBezTo>
                    <a:lnTo>
                      <a:pt x="76" y="63"/>
                    </a:lnTo>
                    <a:close/>
                    <a:moveTo>
                      <a:pt x="45" y="62"/>
                    </a:moveTo>
                    <a:cubicBezTo>
                      <a:pt x="37" y="62"/>
                      <a:pt x="29" y="55"/>
                      <a:pt x="29" y="46"/>
                    </a:cubicBezTo>
                    <a:cubicBezTo>
                      <a:pt x="29" y="37"/>
                      <a:pt x="37" y="30"/>
                      <a:pt x="45" y="30"/>
                    </a:cubicBezTo>
                    <a:cubicBezTo>
                      <a:pt x="54" y="30"/>
                      <a:pt x="61" y="37"/>
                      <a:pt x="61" y="46"/>
                    </a:cubicBezTo>
                    <a:cubicBezTo>
                      <a:pt x="61" y="55"/>
                      <a:pt x="54" y="62"/>
                      <a:pt x="45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25"/>
              <p:cNvSpPr/>
              <p:nvPr/>
            </p:nvSpPr>
            <p:spPr bwMode="auto">
              <a:xfrm>
                <a:off x="2674938" y="2098675"/>
                <a:ext cx="225425" cy="227013"/>
              </a:xfrm>
              <a:custGeom>
                <a:gdLst>
                  <a:gd name="T0" fmla="*/ 3 w 60"/>
                  <a:gd name="T1" fmla="*/ 45 h 60"/>
                  <a:gd name="T2" fmla="*/ 11 w 60"/>
                  <a:gd name="T3" fmla="*/ 45 h 60"/>
                  <a:gd name="T4" fmla="*/ 15 w 60"/>
                  <a:gd name="T5" fmla="*/ 49 h 60"/>
                  <a:gd name="T6" fmla="*/ 14 w 60"/>
                  <a:gd name="T7" fmla="*/ 57 h 60"/>
                  <a:gd name="T8" fmla="*/ 18 w 60"/>
                  <a:gd name="T9" fmla="*/ 59 h 60"/>
                  <a:gd name="T10" fmla="*/ 22 w 60"/>
                  <a:gd name="T11" fmla="*/ 60 h 60"/>
                  <a:gd name="T12" fmla="*/ 27 w 60"/>
                  <a:gd name="T13" fmla="*/ 54 h 60"/>
                  <a:gd name="T14" fmla="*/ 33 w 60"/>
                  <a:gd name="T15" fmla="*/ 54 h 60"/>
                  <a:gd name="T16" fmla="*/ 38 w 60"/>
                  <a:gd name="T17" fmla="*/ 60 h 60"/>
                  <a:gd name="T18" fmla="*/ 45 w 60"/>
                  <a:gd name="T19" fmla="*/ 57 h 60"/>
                  <a:gd name="T20" fmla="*/ 45 w 60"/>
                  <a:gd name="T21" fmla="*/ 49 h 60"/>
                  <a:gd name="T22" fmla="*/ 49 w 60"/>
                  <a:gd name="T23" fmla="*/ 45 h 60"/>
                  <a:gd name="T24" fmla="*/ 57 w 60"/>
                  <a:gd name="T25" fmla="*/ 46 h 60"/>
                  <a:gd name="T26" fmla="*/ 59 w 60"/>
                  <a:gd name="T27" fmla="*/ 42 h 60"/>
                  <a:gd name="T28" fmla="*/ 60 w 60"/>
                  <a:gd name="T29" fmla="*/ 39 h 60"/>
                  <a:gd name="T30" fmla="*/ 54 w 60"/>
                  <a:gd name="T31" fmla="*/ 33 h 60"/>
                  <a:gd name="T32" fmla="*/ 54 w 60"/>
                  <a:gd name="T33" fmla="*/ 28 h 60"/>
                  <a:gd name="T34" fmla="*/ 60 w 60"/>
                  <a:gd name="T35" fmla="*/ 22 h 60"/>
                  <a:gd name="T36" fmla="*/ 57 w 60"/>
                  <a:gd name="T37" fmla="*/ 15 h 60"/>
                  <a:gd name="T38" fmla="*/ 49 w 60"/>
                  <a:gd name="T39" fmla="*/ 15 h 60"/>
                  <a:gd name="T40" fmla="*/ 46 w 60"/>
                  <a:gd name="T41" fmla="*/ 12 h 60"/>
                  <a:gd name="T42" fmla="*/ 46 w 60"/>
                  <a:gd name="T43" fmla="*/ 4 h 60"/>
                  <a:gd name="T44" fmla="*/ 43 w 60"/>
                  <a:gd name="T45" fmla="*/ 2 h 60"/>
                  <a:gd name="T46" fmla="*/ 39 w 60"/>
                  <a:gd name="T47" fmla="*/ 0 h 60"/>
                  <a:gd name="T48" fmla="*/ 33 w 60"/>
                  <a:gd name="T49" fmla="*/ 6 h 60"/>
                  <a:gd name="T50" fmla="*/ 28 w 60"/>
                  <a:gd name="T51" fmla="*/ 6 h 60"/>
                  <a:gd name="T52" fmla="*/ 23 w 60"/>
                  <a:gd name="T53" fmla="*/ 0 h 60"/>
                  <a:gd name="T54" fmla="*/ 15 w 60"/>
                  <a:gd name="T55" fmla="*/ 3 h 60"/>
                  <a:gd name="T56" fmla="*/ 16 w 60"/>
                  <a:gd name="T57" fmla="*/ 11 h 60"/>
                  <a:gd name="T58" fmla="*/ 12 w 60"/>
                  <a:gd name="T59" fmla="*/ 15 h 60"/>
                  <a:gd name="T60" fmla="*/ 4 w 60"/>
                  <a:gd name="T61" fmla="*/ 14 h 60"/>
                  <a:gd name="T62" fmla="*/ 2 w 60"/>
                  <a:gd name="T63" fmla="*/ 18 h 60"/>
                  <a:gd name="T64" fmla="*/ 1 w 60"/>
                  <a:gd name="T65" fmla="*/ 22 h 60"/>
                  <a:gd name="T66" fmla="*/ 6 w 60"/>
                  <a:gd name="T67" fmla="*/ 27 h 60"/>
                  <a:gd name="T68" fmla="*/ 6 w 60"/>
                  <a:gd name="T69" fmla="*/ 32 h 60"/>
                  <a:gd name="T70" fmla="*/ 0 w 60"/>
                  <a:gd name="T71" fmla="*/ 38 h 60"/>
                  <a:gd name="T72" fmla="*/ 3 w 60"/>
                  <a:gd name="T73" fmla="*/ 45 h 60"/>
                  <a:gd name="T74" fmla="*/ 20 w 60"/>
                  <a:gd name="T75" fmla="*/ 26 h 60"/>
                  <a:gd name="T76" fmla="*/ 35 w 60"/>
                  <a:gd name="T77" fmla="*/ 20 h 60"/>
                  <a:gd name="T78" fmla="*/ 40 w 60"/>
                  <a:gd name="T79" fmla="*/ 34 h 60"/>
                  <a:gd name="T80" fmla="*/ 26 w 60"/>
                  <a:gd name="T81" fmla="*/ 40 h 60"/>
                  <a:gd name="T82" fmla="*/ 20 w 60"/>
                  <a:gd name="T83" fmla="*/ 26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0" h="60">
                    <a:moveTo>
                      <a:pt x="3" y="45"/>
                    </a:move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6"/>
                      <a:pt x="14" y="47"/>
                      <a:pt x="15" y="49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6" y="57"/>
                      <a:pt x="17" y="58"/>
                      <a:pt x="18" y="59"/>
                    </a:cubicBezTo>
                    <a:cubicBezTo>
                      <a:pt x="19" y="59"/>
                      <a:pt x="20" y="59"/>
                      <a:pt x="22" y="60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9" y="54"/>
                      <a:pt x="31" y="54"/>
                      <a:pt x="33" y="54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40" y="59"/>
                      <a:pt x="43" y="58"/>
                      <a:pt x="45" y="57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6" y="48"/>
                      <a:pt x="48" y="47"/>
                      <a:pt x="49" y="45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8" y="45"/>
                      <a:pt x="58" y="44"/>
                      <a:pt x="59" y="42"/>
                    </a:cubicBezTo>
                    <a:cubicBezTo>
                      <a:pt x="59" y="41"/>
                      <a:pt x="60" y="40"/>
                      <a:pt x="60" y="39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31"/>
                      <a:pt x="54" y="30"/>
                      <a:pt x="54" y="28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60" y="20"/>
                      <a:pt x="59" y="17"/>
                      <a:pt x="57" y="15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8" y="14"/>
                      <a:pt x="47" y="13"/>
                      <a:pt x="46" y="12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3"/>
                      <a:pt x="44" y="2"/>
                      <a:pt x="43" y="2"/>
                    </a:cubicBezTo>
                    <a:cubicBezTo>
                      <a:pt x="41" y="1"/>
                      <a:pt x="40" y="1"/>
                      <a:pt x="39" y="0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2" y="6"/>
                      <a:pt x="30" y="6"/>
                      <a:pt x="28" y="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0" y="1"/>
                      <a:pt x="18" y="2"/>
                      <a:pt x="15" y="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4" y="12"/>
                      <a:pt x="13" y="13"/>
                      <a:pt x="12" y="1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5"/>
                      <a:pt x="2" y="17"/>
                      <a:pt x="2" y="18"/>
                    </a:cubicBezTo>
                    <a:cubicBezTo>
                      <a:pt x="1" y="19"/>
                      <a:pt x="1" y="20"/>
                      <a:pt x="1" y="22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9"/>
                      <a:pt x="6" y="31"/>
                      <a:pt x="6" y="3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" y="40"/>
                      <a:pt x="2" y="43"/>
                      <a:pt x="3" y="45"/>
                    </a:cubicBezTo>
                    <a:close/>
                    <a:moveTo>
                      <a:pt x="20" y="26"/>
                    </a:moveTo>
                    <a:cubicBezTo>
                      <a:pt x="23" y="20"/>
                      <a:pt x="29" y="18"/>
                      <a:pt x="35" y="20"/>
                    </a:cubicBezTo>
                    <a:cubicBezTo>
                      <a:pt x="40" y="23"/>
                      <a:pt x="43" y="29"/>
                      <a:pt x="40" y="34"/>
                    </a:cubicBezTo>
                    <a:cubicBezTo>
                      <a:pt x="38" y="40"/>
                      <a:pt x="31" y="42"/>
                      <a:pt x="26" y="40"/>
                    </a:cubicBezTo>
                    <a:cubicBezTo>
                      <a:pt x="21" y="38"/>
                      <a:pt x="18" y="31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26"/>
              <p:cNvSpPr/>
              <p:nvPr/>
            </p:nvSpPr>
            <p:spPr bwMode="auto">
              <a:xfrm>
                <a:off x="2833688" y="2257425"/>
                <a:ext cx="184150" cy="184150"/>
              </a:xfrm>
              <a:custGeom>
                <a:gdLst>
                  <a:gd name="T0" fmla="*/ 43 w 49"/>
                  <a:gd name="T1" fmla="*/ 29 h 49"/>
                  <a:gd name="T2" fmla="*/ 49 w 49"/>
                  <a:gd name="T3" fmla="*/ 27 h 49"/>
                  <a:gd name="T4" fmla="*/ 49 w 49"/>
                  <a:gd name="T5" fmla="*/ 24 h 49"/>
                  <a:gd name="T6" fmla="*/ 48 w 49"/>
                  <a:gd name="T7" fmla="*/ 21 h 49"/>
                  <a:gd name="T8" fmla="*/ 42 w 49"/>
                  <a:gd name="T9" fmla="*/ 19 h 49"/>
                  <a:gd name="T10" fmla="*/ 41 w 49"/>
                  <a:gd name="T11" fmla="*/ 15 h 49"/>
                  <a:gd name="T12" fmla="*/ 43 w 49"/>
                  <a:gd name="T13" fmla="*/ 9 h 49"/>
                  <a:gd name="T14" fmla="*/ 39 w 49"/>
                  <a:gd name="T15" fmla="*/ 5 h 49"/>
                  <a:gd name="T16" fmla="*/ 33 w 49"/>
                  <a:gd name="T17" fmla="*/ 8 h 49"/>
                  <a:gd name="T18" fmla="*/ 29 w 49"/>
                  <a:gd name="T19" fmla="*/ 6 h 49"/>
                  <a:gd name="T20" fmla="*/ 27 w 49"/>
                  <a:gd name="T21" fmla="*/ 1 h 49"/>
                  <a:gd name="T22" fmla="*/ 24 w 49"/>
                  <a:gd name="T23" fmla="*/ 0 h 49"/>
                  <a:gd name="T24" fmla="*/ 21 w 49"/>
                  <a:gd name="T25" fmla="*/ 1 h 49"/>
                  <a:gd name="T26" fmla="*/ 19 w 49"/>
                  <a:gd name="T27" fmla="*/ 7 h 49"/>
                  <a:gd name="T28" fmla="*/ 15 w 49"/>
                  <a:gd name="T29" fmla="*/ 8 h 49"/>
                  <a:gd name="T30" fmla="*/ 9 w 49"/>
                  <a:gd name="T31" fmla="*/ 6 h 49"/>
                  <a:gd name="T32" fmla="*/ 5 w 49"/>
                  <a:gd name="T33" fmla="*/ 10 h 49"/>
                  <a:gd name="T34" fmla="*/ 8 w 49"/>
                  <a:gd name="T35" fmla="*/ 16 h 49"/>
                  <a:gd name="T36" fmla="*/ 6 w 49"/>
                  <a:gd name="T37" fmla="*/ 20 h 49"/>
                  <a:gd name="T38" fmla="*/ 0 w 49"/>
                  <a:gd name="T39" fmla="*/ 22 h 49"/>
                  <a:gd name="T40" fmla="*/ 0 w 49"/>
                  <a:gd name="T41" fmla="*/ 25 h 49"/>
                  <a:gd name="T42" fmla="*/ 1 w 49"/>
                  <a:gd name="T43" fmla="*/ 28 h 49"/>
                  <a:gd name="T44" fmla="*/ 7 w 49"/>
                  <a:gd name="T45" fmla="*/ 30 h 49"/>
                  <a:gd name="T46" fmla="*/ 8 w 49"/>
                  <a:gd name="T47" fmla="*/ 34 h 49"/>
                  <a:gd name="T48" fmla="*/ 6 w 49"/>
                  <a:gd name="T49" fmla="*/ 40 h 49"/>
                  <a:gd name="T50" fmla="*/ 10 w 49"/>
                  <a:gd name="T51" fmla="*/ 44 h 49"/>
                  <a:gd name="T52" fmla="*/ 16 w 49"/>
                  <a:gd name="T53" fmla="*/ 41 h 49"/>
                  <a:gd name="T54" fmla="*/ 20 w 49"/>
                  <a:gd name="T55" fmla="*/ 43 h 49"/>
                  <a:gd name="T56" fmla="*/ 22 w 49"/>
                  <a:gd name="T57" fmla="*/ 49 h 49"/>
                  <a:gd name="T58" fmla="*/ 25 w 49"/>
                  <a:gd name="T59" fmla="*/ 49 h 49"/>
                  <a:gd name="T60" fmla="*/ 28 w 49"/>
                  <a:gd name="T61" fmla="*/ 48 h 49"/>
                  <a:gd name="T62" fmla="*/ 30 w 49"/>
                  <a:gd name="T63" fmla="*/ 42 h 49"/>
                  <a:gd name="T64" fmla="*/ 34 w 49"/>
                  <a:gd name="T65" fmla="*/ 41 h 49"/>
                  <a:gd name="T66" fmla="*/ 40 w 49"/>
                  <a:gd name="T67" fmla="*/ 43 h 49"/>
                  <a:gd name="T68" fmla="*/ 44 w 49"/>
                  <a:gd name="T69" fmla="*/ 39 h 49"/>
                  <a:gd name="T70" fmla="*/ 41 w 49"/>
                  <a:gd name="T71" fmla="*/ 33 h 49"/>
                  <a:gd name="T72" fmla="*/ 43 w 49"/>
                  <a:gd name="T73" fmla="*/ 29 h 49"/>
                  <a:gd name="T74" fmla="*/ 25 w 49"/>
                  <a:gd name="T75" fmla="*/ 33 h 49"/>
                  <a:gd name="T76" fmla="*/ 16 w 49"/>
                  <a:gd name="T77" fmla="*/ 25 h 49"/>
                  <a:gd name="T78" fmla="*/ 24 w 49"/>
                  <a:gd name="T79" fmla="*/ 16 h 49"/>
                  <a:gd name="T80" fmla="*/ 33 w 49"/>
                  <a:gd name="T81" fmla="*/ 24 h 49"/>
                  <a:gd name="T82" fmla="*/ 25 w 49"/>
                  <a:gd name="T83" fmla="*/ 33 h 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9" h="49">
                    <a:moveTo>
                      <a:pt x="43" y="29"/>
                    </a:move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6"/>
                      <a:pt x="49" y="25"/>
                      <a:pt x="49" y="24"/>
                    </a:cubicBezTo>
                    <a:cubicBezTo>
                      <a:pt x="49" y="23"/>
                      <a:pt x="49" y="22"/>
                      <a:pt x="48" y="21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8"/>
                      <a:pt x="41" y="16"/>
                      <a:pt x="41" y="15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2" y="8"/>
                      <a:pt x="40" y="6"/>
                      <a:pt x="39" y="5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2" y="7"/>
                      <a:pt x="31" y="7"/>
                      <a:pt x="29" y="6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0"/>
                      <a:pt x="22" y="1"/>
                      <a:pt x="21" y="1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6" y="8"/>
                      <a:pt x="15" y="8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7"/>
                      <a:pt x="6" y="9"/>
                      <a:pt x="5" y="1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7" y="18"/>
                      <a:pt x="6" y="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0" y="26"/>
                      <a:pt x="0" y="27"/>
                      <a:pt x="1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1"/>
                      <a:pt x="8" y="33"/>
                      <a:pt x="8" y="34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7" y="41"/>
                      <a:pt x="8" y="43"/>
                      <a:pt x="10" y="44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7" y="42"/>
                      <a:pt x="18" y="42"/>
                      <a:pt x="20" y="43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3" y="49"/>
                      <a:pt x="24" y="49"/>
                      <a:pt x="25" y="49"/>
                    </a:cubicBezTo>
                    <a:cubicBezTo>
                      <a:pt x="26" y="49"/>
                      <a:pt x="27" y="49"/>
                      <a:pt x="28" y="48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1" y="42"/>
                      <a:pt x="33" y="41"/>
                      <a:pt x="34" y="41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3" y="41"/>
                      <a:pt x="44" y="39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2" y="32"/>
                      <a:pt x="42" y="31"/>
                      <a:pt x="43" y="29"/>
                    </a:cubicBezTo>
                    <a:close/>
                    <a:moveTo>
                      <a:pt x="25" y="33"/>
                    </a:moveTo>
                    <a:cubicBezTo>
                      <a:pt x="20" y="33"/>
                      <a:pt x="16" y="29"/>
                      <a:pt x="16" y="25"/>
                    </a:cubicBezTo>
                    <a:cubicBezTo>
                      <a:pt x="16" y="20"/>
                      <a:pt x="20" y="16"/>
                      <a:pt x="24" y="16"/>
                    </a:cubicBezTo>
                    <a:cubicBezTo>
                      <a:pt x="29" y="16"/>
                      <a:pt x="33" y="20"/>
                      <a:pt x="33" y="24"/>
                    </a:cubicBezTo>
                    <a:cubicBezTo>
                      <a:pt x="33" y="29"/>
                      <a:pt x="29" y="33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4" name="千图设计师MC：ID 29795607库_组合 33"/>
          <p:cNvGrpSpPr/>
          <p:nvPr>
            <p:custDataLst>
              <p:tags r:id="rId8"/>
            </p:custDataLst>
          </p:nvPr>
        </p:nvGrpSpPr>
        <p:grpSpPr>
          <a:xfrm>
            <a:off x="5481888" y="4250394"/>
            <a:ext cx="1772713" cy="1770638"/>
            <a:chOff x="5481888" y="4250394"/>
            <a:chExt cx="1772713" cy="1770638"/>
          </a:xfrm>
        </p:grpSpPr>
        <p:sp>
          <p:nvSpPr>
            <p:cNvPr id="6" name="Freeform: Shape 4"/>
            <p:cNvSpPr/>
            <p:nvPr/>
          </p:nvSpPr>
          <p:spPr bwMode="auto">
            <a:xfrm>
              <a:off x="5481888" y="4250394"/>
              <a:ext cx="1772713" cy="1770638"/>
            </a:xfrm>
            <a:custGeom>
              <a:gdLst>
                <a:gd name="T0" fmla="*/ 30 w 360"/>
                <a:gd name="T1" fmla="*/ 152 h 360"/>
                <a:gd name="T2" fmla="*/ 18 w 360"/>
                <a:gd name="T3" fmla="*/ 137 h 360"/>
                <a:gd name="T4" fmla="*/ 37 w 360"/>
                <a:gd name="T5" fmla="*/ 124 h 360"/>
                <a:gd name="T6" fmla="*/ 38 w 360"/>
                <a:gd name="T7" fmla="*/ 106 h 360"/>
                <a:gd name="T8" fmla="*/ 54 w 360"/>
                <a:gd name="T9" fmla="*/ 93 h 360"/>
                <a:gd name="T10" fmla="*/ 59 w 360"/>
                <a:gd name="T11" fmla="*/ 75 h 360"/>
                <a:gd name="T12" fmla="*/ 78 w 360"/>
                <a:gd name="T13" fmla="*/ 66 h 360"/>
                <a:gd name="T14" fmla="*/ 84 w 360"/>
                <a:gd name="T15" fmla="*/ 43 h 360"/>
                <a:gd name="T16" fmla="*/ 112 w 360"/>
                <a:gd name="T17" fmla="*/ 44 h 360"/>
                <a:gd name="T18" fmla="*/ 118 w 360"/>
                <a:gd name="T19" fmla="*/ 32 h 360"/>
                <a:gd name="T20" fmla="*/ 135 w 360"/>
                <a:gd name="T21" fmla="*/ 26 h 360"/>
                <a:gd name="T22" fmla="*/ 154 w 360"/>
                <a:gd name="T23" fmla="*/ 24 h 360"/>
                <a:gd name="T24" fmla="*/ 172 w 360"/>
                <a:gd name="T25" fmla="*/ 20 h 360"/>
                <a:gd name="T26" fmla="*/ 191 w 360"/>
                <a:gd name="T27" fmla="*/ 21 h 360"/>
                <a:gd name="T28" fmla="*/ 210 w 360"/>
                <a:gd name="T29" fmla="*/ 30 h 360"/>
                <a:gd name="T30" fmla="*/ 232 w 360"/>
                <a:gd name="T31" fmla="*/ 21 h 360"/>
                <a:gd name="T32" fmla="*/ 244 w 360"/>
                <a:gd name="T33" fmla="*/ 38 h 360"/>
                <a:gd name="T34" fmla="*/ 261 w 360"/>
                <a:gd name="T35" fmla="*/ 43 h 360"/>
                <a:gd name="T36" fmla="*/ 274 w 360"/>
                <a:gd name="T37" fmla="*/ 59 h 360"/>
                <a:gd name="T38" fmla="*/ 284 w 360"/>
                <a:gd name="T39" fmla="*/ 69 h 360"/>
                <a:gd name="T40" fmla="*/ 303 w 360"/>
                <a:gd name="T41" fmla="*/ 78 h 360"/>
                <a:gd name="T42" fmla="*/ 303 w 360"/>
                <a:gd name="T43" fmla="*/ 92 h 360"/>
                <a:gd name="T44" fmla="*/ 329 w 360"/>
                <a:gd name="T45" fmla="*/ 105 h 360"/>
                <a:gd name="T46" fmla="*/ 320 w 360"/>
                <a:gd name="T47" fmla="*/ 123 h 360"/>
                <a:gd name="T48" fmla="*/ 353 w 360"/>
                <a:gd name="T49" fmla="*/ 134 h 360"/>
                <a:gd name="T50" fmla="*/ 328 w 360"/>
                <a:gd name="T51" fmla="*/ 157 h 360"/>
                <a:gd name="T52" fmla="*/ 360 w 360"/>
                <a:gd name="T53" fmla="*/ 174 h 360"/>
                <a:gd name="T54" fmla="*/ 331 w 360"/>
                <a:gd name="T55" fmla="*/ 190 h 360"/>
                <a:gd name="T56" fmla="*/ 357 w 360"/>
                <a:gd name="T57" fmla="*/ 210 h 360"/>
                <a:gd name="T58" fmla="*/ 325 w 360"/>
                <a:gd name="T59" fmla="*/ 225 h 360"/>
                <a:gd name="T60" fmla="*/ 335 w 360"/>
                <a:gd name="T61" fmla="*/ 242 h 360"/>
                <a:gd name="T62" fmla="*/ 314 w 360"/>
                <a:gd name="T63" fmla="*/ 252 h 360"/>
                <a:gd name="T64" fmla="*/ 312 w 360"/>
                <a:gd name="T65" fmla="*/ 270 h 360"/>
                <a:gd name="T66" fmla="*/ 294 w 360"/>
                <a:gd name="T67" fmla="*/ 281 h 360"/>
                <a:gd name="T68" fmla="*/ 287 w 360"/>
                <a:gd name="T69" fmla="*/ 298 h 360"/>
                <a:gd name="T70" fmla="*/ 267 w 360"/>
                <a:gd name="T71" fmla="*/ 305 h 360"/>
                <a:gd name="T72" fmla="*/ 256 w 360"/>
                <a:gd name="T73" fmla="*/ 313 h 360"/>
                <a:gd name="T74" fmla="*/ 242 w 360"/>
                <a:gd name="T75" fmla="*/ 328 h 360"/>
                <a:gd name="T76" fmla="*/ 223 w 360"/>
                <a:gd name="T77" fmla="*/ 328 h 360"/>
                <a:gd name="T78" fmla="*/ 209 w 360"/>
                <a:gd name="T79" fmla="*/ 345 h 360"/>
                <a:gd name="T80" fmla="*/ 188 w 360"/>
                <a:gd name="T81" fmla="*/ 333 h 360"/>
                <a:gd name="T82" fmla="*/ 169 w 360"/>
                <a:gd name="T83" fmla="*/ 340 h 360"/>
                <a:gd name="T84" fmla="*/ 149 w 360"/>
                <a:gd name="T85" fmla="*/ 337 h 360"/>
                <a:gd name="T86" fmla="*/ 132 w 360"/>
                <a:gd name="T87" fmla="*/ 325 h 360"/>
                <a:gd name="T88" fmla="*/ 109 w 360"/>
                <a:gd name="T89" fmla="*/ 332 h 360"/>
                <a:gd name="T90" fmla="*/ 98 w 360"/>
                <a:gd name="T91" fmla="*/ 318 h 360"/>
                <a:gd name="T92" fmla="*/ 88 w 360"/>
                <a:gd name="T93" fmla="*/ 303 h 360"/>
                <a:gd name="T94" fmla="*/ 68 w 360"/>
                <a:gd name="T95" fmla="*/ 296 h 360"/>
                <a:gd name="T96" fmla="*/ 67 w 360"/>
                <a:gd name="T97" fmla="*/ 282 h 360"/>
                <a:gd name="T98" fmla="*/ 40 w 360"/>
                <a:gd name="T99" fmla="*/ 272 h 360"/>
                <a:gd name="T100" fmla="*/ 43 w 360"/>
                <a:gd name="T101" fmla="*/ 249 h 360"/>
                <a:gd name="T102" fmla="*/ 28 w 360"/>
                <a:gd name="T103" fmla="*/ 234 h 360"/>
                <a:gd name="T104" fmla="*/ 31 w 360"/>
                <a:gd name="T105" fmla="*/ 215 h 360"/>
                <a:gd name="T106" fmla="*/ 13 w 360"/>
                <a:gd name="T107" fmla="*/ 200 h 360"/>
                <a:gd name="T108" fmla="*/ 28 w 360"/>
                <a:gd name="T109" fmla="*/ 185 h 360"/>
                <a:gd name="T110" fmla="*/ 287 w 360"/>
                <a:gd name="T111" fmla="*/ 193 h 3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" h="360">
                  <a:moveTo>
                    <a:pt x="0" y="166"/>
                  </a:moveTo>
                  <a:cubicBezTo>
                    <a:pt x="0" y="165"/>
                    <a:pt x="0" y="164"/>
                    <a:pt x="0" y="164"/>
                  </a:cubicBezTo>
                  <a:cubicBezTo>
                    <a:pt x="1" y="163"/>
                    <a:pt x="6" y="162"/>
                    <a:pt x="13" y="161"/>
                  </a:cubicBezTo>
                  <a:cubicBezTo>
                    <a:pt x="16" y="161"/>
                    <a:pt x="18" y="160"/>
                    <a:pt x="20" y="160"/>
                  </a:cubicBezTo>
                  <a:cubicBezTo>
                    <a:pt x="27" y="159"/>
                    <a:pt x="28" y="159"/>
                    <a:pt x="28" y="158"/>
                  </a:cubicBezTo>
                  <a:cubicBezTo>
                    <a:pt x="29" y="157"/>
                    <a:pt x="30" y="156"/>
                    <a:pt x="30" y="152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1" y="151"/>
                    <a:pt x="31" y="150"/>
                    <a:pt x="31" y="148"/>
                  </a:cubicBezTo>
                  <a:cubicBezTo>
                    <a:pt x="31" y="147"/>
                    <a:pt x="31" y="146"/>
                    <a:pt x="31" y="145"/>
                  </a:cubicBezTo>
                  <a:cubicBezTo>
                    <a:pt x="30" y="144"/>
                    <a:pt x="29" y="143"/>
                    <a:pt x="24" y="141"/>
                  </a:cubicBezTo>
                  <a:cubicBezTo>
                    <a:pt x="22" y="139"/>
                    <a:pt x="20" y="138"/>
                    <a:pt x="18" y="137"/>
                  </a:cubicBezTo>
                  <a:cubicBezTo>
                    <a:pt x="12" y="133"/>
                    <a:pt x="8" y="130"/>
                    <a:pt x="7" y="129"/>
                  </a:cubicBezTo>
                  <a:cubicBezTo>
                    <a:pt x="7" y="129"/>
                    <a:pt x="7" y="129"/>
                    <a:pt x="7" y="128"/>
                  </a:cubicBezTo>
                  <a:cubicBezTo>
                    <a:pt x="7" y="126"/>
                    <a:pt x="8" y="123"/>
                    <a:pt x="9" y="123"/>
                  </a:cubicBezTo>
                  <a:cubicBezTo>
                    <a:pt x="10" y="123"/>
                    <a:pt x="15" y="122"/>
                    <a:pt x="22" y="123"/>
                  </a:cubicBezTo>
                  <a:cubicBezTo>
                    <a:pt x="25" y="123"/>
                    <a:pt x="27" y="124"/>
                    <a:pt x="29" y="124"/>
                  </a:cubicBezTo>
                  <a:cubicBezTo>
                    <a:pt x="36" y="124"/>
                    <a:pt x="36" y="124"/>
                    <a:pt x="37" y="124"/>
                  </a:cubicBezTo>
                  <a:cubicBezTo>
                    <a:pt x="38" y="123"/>
                    <a:pt x="39" y="122"/>
                    <a:pt x="41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2" y="116"/>
                    <a:pt x="43" y="114"/>
                    <a:pt x="43" y="113"/>
                  </a:cubicBezTo>
                  <a:cubicBezTo>
                    <a:pt x="43" y="113"/>
                    <a:pt x="43" y="112"/>
                    <a:pt x="43" y="111"/>
                  </a:cubicBezTo>
                  <a:cubicBezTo>
                    <a:pt x="42" y="111"/>
                    <a:pt x="42" y="110"/>
                    <a:pt x="38" y="106"/>
                  </a:cubicBezTo>
                  <a:cubicBezTo>
                    <a:pt x="36" y="104"/>
                    <a:pt x="34" y="103"/>
                    <a:pt x="32" y="101"/>
                  </a:cubicBezTo>
                  <a:cubicBezTo>
                    <a:pt x="27" y="95"/>
                    <a:pt x="24" y="92"/>
                    <a:pt x="23" y="91"/>
                  </a:cubicBezTo>
                  <a:cubicBezTo>
                    <a:pt x="24" y="89"/>
                    <a:pt x="26" y="86"/>
                    <a:pt x="27" y="85"/>
                  </a:cubicBezTo>
                  <a:cubicBezTo>
                    <a:pt x="28" y="85"/>
                    <a:pt x="32" y="86"/>
                    <a:pt x="40" y="88"/>
                  </a:cubicBezTo>
                  <a:cubicBezTo>
                    <a:pt x="42" y="89"/>
                    <a:pt x="44" y="90"/>
                    <a:pt x="46" y="91"/>
                  </a:cubicBezTo>
                  <a:cubicBezTo>
                    <a:pt x="52" y="93"/>
                    <a:pt x="53" y="93"/>
                    <a:pt x="54" y="93"/>
                  </a:cubicBezTo>
                  <a:cubicBezTo>
                    <a:pt x="55" y="92"/>
                    <a:pt x="56" y="92"/>
                    <a:pt x="58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2" y="84"/>
                    <a:pt x="62" y="83"/>
                    <a:pt x="62" y="8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62" y="81"/>
                    <a:pt x="62" y="80"/>
                    <a:pt x="59" y="75"/>
                  </a:cubicBezTo>
                  <a:cubicBezTo>
                    <a:pt x="57" y="73"/>
                    <a:pt x="56" y="71"/>
                    <a:pt x="54" y="69"/>
                  </a:cubicBezTo>
                  <a:cubicBezTo>
                    <a:pt x="51" y="63"/>
                    <a:pt x="49" y="58"/>
                    <a:pt x="48" y="57"/>
                  </a:cubicBezTo>
                  <a:cubicBezTo>
                    <a:pt x="49" y="56"/>
                    <a:pt x="52" y="53"/>
                    <a:pt x="53" y="52"/>
                  </a:cubicBezTo>
                  <a:cubicBezTo>
                    <a:pt x="54" y="53"/>
                    <a:pt x="58" y="55"/>
                    <a:pt x="64" y="59"/>
                  </a:cubicBezTo>
                  <a:cubicBezTo>
                    <a:pt x="67" y="60"/>
                    <a:pt x="69" y="61"/>
                    <a:pt x="70" y="62"/>
                  </a:cubicBezTo>
                  <a:cubicBezTo>
                    <a:pt x="76" y="66"/>
                    <a:pt x="77" y="66"/>
                    <a:pt x="78" y="66"/>
                  </a:cubicBezTo>
                  <a:cubicBezTo>
                    <a:pt x="79" y="66"/>
                    <a:pt x="80" y="65"/>
                    <a:pt x="83" y="63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7" y="60"/>
                    <a:pt x="88" y="59"/>
                    <a:pt x="88" y="57"/>
                  </a:cubicBezTo>
                  <a:cubicBezTo>
                    <a:pt x="88" y="56"/>
                    <a:pt x="88" y="56"/>
                    <a:pt x="86" y="50"/>
                  </a:cubicBezTo>
                  <a:cubicBezTo>
                    <a:pt x="85" y="48"/>
                    <a:pt x="84" y="46"/>
                    <a:pt x="84" y="43"/>
                  </a:cubicBezTo>
                  <a:cubicBezTo>
                    <a:pt x="81" y="36"/>
                    <a:pt x="80" y="31"/>
                    <a:pt x="80" y="30"/>
                  </a:cubicBezTo>
                  <a:cubicBezTo>
                    <a:pt x="81" y="29"/>
                    <a:pt x="84" y="27"/>
                    <a:pt x="86" y="27"/>
                  </a:cubicBezTo>
                  <a:cubicBezTo>
                    <a:pt x="87" y="27"/>
                    <a:pt x="90" y="30"/>
                    <a:pt x="96" y="35"/>
                  </a:cubicBezTo>
                  <a:cubicBezTo>
                    <a:pt x="97" y="37"/>
                    <a:pt x="99" y="39"/>
                    <a:pt x="100" y="40"/>
                  </a:cubicBezTo>
                  <a:cubicBezTo>
                    <a:pt x="105" y="45"/>
                    <a:pt x="106" y="45"/>
                    <a:pt x="107" y="46"/>
                  </a:cubicBezTo>
                  <a:cubicBezTo>
                    <a:pt x="108" y="46"/>
                    <a:pt x="109" y="46"/>
                    <a:pt x="112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8" y="42"/>
                    <a:pt x="118" y="40"/>
                    <a:pt x="119" y="40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8"/>
                    <a:pt x="119" y="36"/>
                    <a:pt x="118" y="32"/>
                  </a:cubicBezTo>
                  <a:cubicBezTo>
                    <a:pt x="118" y="30"/>
                    <a:pt x="118" y="27"/>
                    <a:pt x="118" y="24"/>
                  </a:cubicBezTo>
                  <a:cubicBezTo>
                    <a:pt x="117" y="19"/>
                    <a:pt x="117" y="13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8" y="10"/>
                    <a:pt x="122" y="9"/>
                    <a:pt x="124" y="9"/>
                  </a:cubicBezTo>
                  <a:cubicBezTo>
                    <a:pt x="124" y="10"/>
                    <a:pt x="127" y="14"/>
                    <a:pt x="131" y="20"/>
                  </a:cubicBezTo>
                  <a:cubicBezTo>
                    <a:pt x="132" y="22"/>
                    <a:pt x="134" y="24"/>
                    <a:pt x="135" y="26"/>
                  </a:cubicBezTo>
                  <a:cubicBezTo>
                    <a:pt x="138" y="31"/>
                    <a:pt x="139" y="32"/>
                    <a:pt x="140" y="32"/>
                  </a:cubicBezTo>
                  <a:cubicBezTo>
                    <a:pt x="140" y="33"/>
                    <a:pt x="142" y="33"/>
                    <a:pt x="146" y="32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50" y="31"/>
                    <a:pt x="152" y="30"/>
                    <a:pt x="153" y="29"/>
                  </a:cubicBezTo>
                  <a:cubicBezTo>
                    <a:pt x="153" y="29"/>
                    <a:pt x="153" y="28"/>
                    <a:pt x="154" y="24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18"/>
                    <a:pt x="155" y="16"/>
                    <a:pt x="155" y="14"/>
                  </a:cubicBezTo>
                  <a:cubicBezTo>
                    <a:pt x="156" y="7"/>
                    <a:pt x="157" y="3"/>
                    <a:pt x="158" y="1"/>
                  </a:cubicBezTo>
                  <a:cubicBezTo>
                    <a:pt x="159" y="1"/>
                    <a:pt x="163" y="0"/>
                    <a:pt x="164" y="1"/>
                  </a:cubicBezTo>
                  <a:cubicBezTo>
                    <a:pt x="165" y="2"/>
                    <a:pt x="167" y="6"/>
                    <a:pt x="169" y="13"/>
                  </a:cubicBezTo>
                  <a:cubicBezTo>
                    <a:pt x="170" y="15"/>
                    <a:pt x="171" y="18"/>
                    <a:pt x="172" y="20"/>
                  </a:cubicBezTo>
                  <a:cubicBezTo>
                    <a:pt x="173" y="26"/>
                    <a:pt x="174" y="27"/>
                    <a:pt x="175" y="27"/>
                  </a:cubicBezTo>
                  <a:cubicBezTo>
                    <a:pt x="175" y="28"/>
                    <a:pt x="177" y="28"/>
                    <a:pt x="181" y="28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2" y="28"/>
                    <a:pt x="182" y="28"/>
                    <a:pt x="182" y="28"/>
                  </a:cubicBezTo>
                  <a:cubicBezTo>
                    <a:pt x="187" y="29"/>
                    <a:pt x="188" y="28"/>
                    <a:pt x="188" y="27"/>
                  </a:cubicBezTo>
                  <a:cubicBezTo>
                    <a:pt x="189" y="27"/>
                    <a:pt x="189" y="26"/>
                    <a:pt x="191" y="21"/>
                  </a:cubicBezTo>
                  <a:cubicBezTo>
                    <a:pt x="192" y="18"/>
                    <a:pt x="193" y="16"/>
                    <a:pt x="194" y="13"/>
                  </a:cubicBezTo>
                  <a:cubicBezTo>
                    <a:pt x="197" y="7"/>
                    <a:pt x="199" y="2"/>
                    <a:pt x="200" y="1"/>
                  </a:cubicBezTo>
                  <a:cubicBezTo>
                    <a:pt x="201" y="1"/>
                    <a:pt x="205" y="1"/>
                    <a:pt x="206" y="2"/>
                  </a:cubicBezTo>
                  <a:cubicBezTo>
                    <a:pt x="207" y="3"/>
                    <a:pt x="207" y="8"/>
                    <a:pt x="208" y="15"/>
                  </a:cubicBezTo>
                  <a:cubicBezTo>
                    <a:pt x="208" y="18"/>
                    <a:pt x="209" y="20"/>
                    <a:pt x="209" y="22"/>
                  </a:cubicBezTo>
                  <a:cubicBezTo>
                    <a:pt x="209" y="29"/>
                    <a:pt x="209" y="30"/>
                    <a:pt x="210" y="30"/>
                  </a:cubicBezTo>
                  <a:cubicBezTo>
                    <a:pt x="211" y="31"/>
                    <a:pt x="212" y="32"/>
                    <a:pt x="216" y="33"/>
                  </a:cubicBezTo>
                  <a:cubicBezTo>
                    <a:pt x="216" y="33"/>
                    <a:pt x="216" y="33"/>
                    <a:pt x="216" y="33"/>
                  </a:cubicBezTo>
                  <a:cubicBezTo>
                    <a:pt x="217" y="33"/>
                    <a:pt x="217" y="33"/>
                    <a:pt x="217" y="33"/>
                  </a:cubicBezTo>
                  <a:cubicBezTo>
                    <a:pt x="221" y="34"/>
                    <a:pt x="222" y="34"/>
                    <a:pt x="223" y="33"/>
                  </a:cubicBezTo>
                  <a:cubicBezTo>
                    <a:pt x="224" y="33"/>
                    <a:pt x="225" y="32"/>
                    <a:pt x="228" y="28"/>
                  </a:cubicBezTo>
                  <a:cubicBezTo>
                    <a:pt x="229" y="26"/>
                    <a:pt x="230" y="23"/>
                    <a:pt x="232" y="21"/>
                  </a:cubicBezTo>
                  <a:cubicBezTo>
                    <a:pt x="236" y="15"/>
                    <a:pt x="239" y="12"/>
                    <a:pt x="240" y="11"/>
                  </a:cubicBezTo>
                  <a:cubicBezTo>
                    <a:pt x="242" y="11"/>
                    <a:pt x="246" y="12"/>
                    <a:pt x="247" y="13"/>
                  </a:cubicBezTo>
                  <a:cubicBezTo>
                    <a:pt x="247" y="14"/>
                    <a:pt x="247" y="18"/>
                    <a:pt x="246" y="24"/>
                  </a:cubicBezTo>
                  <a:cubicBezTo>
                    <a:pt x="246" y="25"/>
                    <a:pt x="245" y="26"/>
                    <a:pt x="245" y="26"/>
                  </a:cubicBezTo>
                  <a:cubicBezTo>
                    <a:pt x="245" y="29"/>
                    <a:pt x="245" y="31"/>
                    <a:pt x="244" y="33"/>
                  </a:cubicBezTo>
                  <a:cubicBezTo>
                    <a:pt x="244" y="35"/>
                    <a:pt x="244" y="37"/>
                    <a:pt x="244" y="38"/>
                  </a:cubicBezTo>
                  <a:cubicBezTo>
                    <a:pt x="243" y="40"/>
                    <a:pt x="243" y="41"/>
                    <a:pt x="244" y="41"/>
                  </a:cubicBezTo>
                  <a:cubicBezTo>
                    <a:pt x="244" y="42"/>
                    <a:pt x="245" y="43"/>
                    <a:pt x="249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3" y="48"/>
                    <a:pt x="255" y="48"/>
                    <a:pt x="256" y="47"/>
                  </a:cubicBezTo>
                  <a:cubicBezTo>
                    <a:pt x="257" y="47"/>
                    <a:pt x="257" y="47"/>
                    <a:pt x="261" y="43"/>
                  </a:cubicBezTo>
                  <a:cubicBezTo>
                    <a:pt x="263" y="41"/>
                    <a:pt x="265" y="39"/>
                    <a:pt x="267" y="38"/>
                  </a:cubicBezTo>
                  <a:cubicBezTo>
                    <a:pt x="273" y="33"/>
                    <a:pt x="276" y="30"/>
                    <a:pt x="278" y="29"/>
                  </a:cubicBezTo>
                  <a:cubicBezTo>
                    <a:pt x="279" y="30"/>
                    <a:pt x="283" y="32"/>
                    <a:pt x="283" y="33"/>
                  </a:cubicBezTo>
                  <a:cubicBezTo>
                    <a:pt x="283" y="35"/>
                    <a:pt x="281" y="40"/>
                    <a:pt x="279" y="46"/>
                  </a:cubicBezTo>
                  <a:cubicBezTo>
                    <a:pt x="278" y="48"/>
                    <a:pt x="277" y="50"/>
                    <a:pt x="276" y="52"/>
                  </a:cubicBezTo>
                  <a:cubicBezTo>
                    <a:pt x="275" y="56"/>
                    <a:pt x="274" y="58"/>
                    <a:pt x="274" y="59"/>
                  </a:cubicBezTo>
                  <a:cubicBezTo>
                    <a:pt x="274" y="59"/>
                    <a:pt x="274" y="59"/>
                    <a:pt x="274" y="59"/>
                  </a:cubicBezTo>
                  <a:cubicBezTo>
                    <a:pt x="274" y="60"/>
                    <a:pt x="274" y="60"/>
                    <a:pt x="274" y="60"/>
                  </a:cubicBezTo>
                  <a:cubicBezTo>
                    <a:pt x="274" y="61"/>
                    <a:pt x="275" y="62"/>
                    <a:pt x="278" y="64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82" y="68"/>
                    <a:pt x="283" y="69"/>
                    <a:pt x="284" y="69"/>
                  </a:cubicBezTo>
                  <a:cubicBezTo>
                    <a:pt x="285" y="69"/>
                    <a:pt x="286" y="68"/>
                    <a:pt x="291" y="65"/>
                  </a:cubicBezTo>
                  <a:cubicBezTo>
                    <a:pt x="293" y="64"/>
                    <a:pt x="295" y="63"/>
                    <a:pt x="298" y="62"/>
                  </a:cubicBezTo>
                  <a:cubicBezTo>
                    <a:pt x="304" y="58"/>
                    <a:pt x="308" y="56"/>
                    <a:pt x="310" y="56"/>
                  </a:cubicBezTo>
                  <a:cubicBezTo>
                    <a:pt x="311" y="57"/>
                    <a:pt x="314" y="60"/>
                    <a:pt x="314" y="61"/>
                  </a:cubicBezTo>
                  <a:cubicBezTo>
                    <a:pt x="314" y="62"/>
                    <a:pt x="312" y="66"/>
                    <a:pt x="307" y="72"/>
                  </a:cubicBezTo>
                  <a:cubicBezTo>
                    <a:pt x="306" y="74"/>
                    <a:pt x="305" y="76"/>
                    <a:pt x="303" y="78"/>
                  </a:cubicBezTo>
                  <a:cubicBezTo>
                    <a:pt x="300" y="83"/>
                    <a:pt x="299" y="84"/>
                    <a:pt x="299" y="85"/>
                  </a:cubicBezTo>
                  <a:cubicBezTo>
                    <a:pt x="299" y="85"/>
                    <a:pt x="299" y="85"/>
                    <a:pt x="299" y="85"/>
                  </a:cubicBezTo>
                  <a:cubicBezTo>
                    <a:pt x="299" y="85"/>
                    <a:pt x="299" y="85"/>
                    <a:pt x="299" y="85"/>
                  </a:cubicBezTo>
                  <a:cubicBezTo>
                    <a:pt x="299" y="86"/>
                    <a:pt x="300" y="88"/>
                    <a:pt x="302" y="90"/>
                  </a:cubicBezTo>
                  <a:cubicBezTo>
                    <a:pt x="302" y="93"/>
                    <a:pt x="302" y="93"/>
                    <a:pt x="302" y="93"/>
                  </a:cubicBezTo>
                  <a:cubicBezTo>
                    <a:pt x="303" y="92"/>
                    <a:pt x="303" y="92"/>
                    <a:pt x="303" y="92"/>
                  </a:cubicBezTo>
                  <a:cubicBezTo>
                    <a:pt x="305" y="95"/>
                    <a:pt x="306" y="96"/>
                    <a:pt x="307" y="96"/>
                  </a:cubicBezTo>
                  <a:cubicBezTo>
                    <a:pt x="308" y="96"/>
                    <a:pt x="309" y="96"/>
                    <a:pt x="314" y="94"/>
                  </a:cubicBezTo>
                  <a:cubicBezTo>
                    <a:pt x="317" y="94"/>
                    <a:pt x="319" y="93"/>
                    <a:pt x="322" y="92"/>
                  </a:cubicBezTo>
                  <a:cubicBezTo>
                    <a:pt x="329" y="90"/>
                    <a:pt x="334" y="89"/>
                    <a:pt x="335" y="89"/>
                  </a:cubicBezTo>
                  <a:cubicBezTo>
                    <a:pt x="336" y="90"/>
                    <a:pt x="338" y="94"/>
                    <a:pt x="338" y="95"/>
                  </a:cubicBezTo>
                  <a:cubicBezTo>
                    <a:pt x="337" y="96"/>
                    <a:pt x="335" y="99"/>
                    <a:pt x="329" y="105"/>
                  </a:cubicBezTo>
                  <a:cubicBezTo>
                    <a:pt x="327" y="106"/>
                    <a:pt x="325" y="108"/>
                    <a:pt x="324" y="109"/>
                  </a:cubicBezTo>
                  <a:cubicBezTo>
                    <a:pt x="319" y="113"/>
                    <a:pt x="318" y="114"/>
                    <a:pt x="318" y="115"/>
                  </a:cubicBezTo>
                  <a:cubicBezTo>
                    <a:pt x="318" y="115"/>
                    <a:pt x="318" y="115"/>
                    <a:pt x="318" y="115"/>
                  </a:cubicBezTo>
                  <a:cubicBezTo>
                    <a:pt x="318" y="117"/>
                    <a:pt x="318" y="118"/>
                    <a:pt x="319" y="121"/>
                  </a:cubicBezTo>
                  <a:cubicBezTo>
                    <a:pt x="319" y="123"/>
                    <a:pt x="319" y="123"/>
                    <a:pt x="319" y="123"/>
                  </a:cubicBezTo>
                  <a:cubicBezTo>
                    <a:pt x="320" y="123"/>
                    <a:pt x="320" y="123"/>
                    <a:pt x="320" y="123"/>
                  </a:cubicBezTo>
                  <a:cubicBezTo>
                    <a:pt x="321" y="126"/>
                    <a:pt x="322" y="127"/>
                    <a:pt x="323" y="128"/>
                  </a:cubicBezTo>
                  <a:cubicBezTo>
                    <a:pt x="324" y="128"/>
                    <a:pt x="325" y="128"/>
                    <a:pt x="331" y="128"/>
                  </a:cubicBezTo>
                  <a:cubicBezTo>
                    <a:pt x="333" y="128"/>
                    <a:pt x="336" y="127"/>
                    <a:pt x="338" y="127"/>
                  </a:cubicBezTo>
                  <a:cubicBezTo>
                    <a:pt x="346" y="127"/>
                    <a:pt x="350" y="127"/>
                    <a:pt x="352" y="128"/>
                  </a:cubicBezTo>
                  <a:cubicBezTo>
                    <a:pt x="352" y="129"/>
                    <a:pt x="354" y="132"/>
                    <a:pt x="353" y="134"/>
                  </a:cubicBezTo>
                  <a:cubicBezTo>
                    <a:pt x="353" y="134"/>
                    <a:pt x="353" y="134"/>
                    <a:pt x="353" y="134"/>
                  </a:cubicBezTo>
                  <a:cubicBezTo>
                    <a:pt x="352" y="135"/>
                    <a:pt x="349" y="138"/>
                    <a:pt x="342" y="141"/>
                  </a:cubicBezTo>
                  <a:cubicBezTo>
                    <a:pt x="340" y="142"/>
                    <a:pt x="338" y="143"/>
                    <a:pt x="336" y="144"/>
                  </a:cubicBezTo>
                  <a:cubicBezTo>
                    <a:pt x="330" y="147"/>
                    <a:pt x="329" y="148"/>
                    <a:pt x="329" y="149"/>
                  </a:cubicBezTo>
                  <a:cubicBezTo>
                    <a:pt x="329" y="149"/>
                    <a:pt x="329" y="149"/>
                    <a:pt x="329" y="150"/>
                  </a:cubicBezTo>
                  <a:cubicBezTo>
                    <a:pt x="329" y="151"/>
                    <a:pt x="329" y="153"/>
                    <a:pt x="329" y="155"/>
                  </a:cubicBezTo>
                  <a:cubicBezTo>
                    <a:pt x="328" y="157"/>
                    <a:pt x="328" y="157"/>
                    <a:pt x="328" y="157"/>
                  </a:cubicBezTo>
                  <a:cubicBezTo>
                    <a:pt x="329" y="157"/>
                    <a:pt x="329" y="157"/>
                    <a:pt x="329" y="157"/>
                  </a:cubicBezTo>
                  <a:cubicBezTo>
                    <a:pt x="330" y="160"/>
                    <a:pt x="331" y="162"/>
                    <a:pt x="331" y="162"/>
                  </a:cubicBezTo>
                  <a:cubicBezTo>
                    <a:pt x="332" y="163"/>
                    <a:pt x="333" y="163"/>
                    <a:pt x="339" y="164"/>
                  </a:cubicBezTo>
                  <a:cubicBezTo>
                    <a:pt x="341" y="164"/>
                    <a:pt x="343" y="165"/>
                    <a:pt x="346" y="165"/>
                  </a:cubicBezTo>
                  <a:cubicBezTo>
                    <a:pt x="353" y="167"/>
                    <a:pt x="358" y="168"/>
                    <a:pt x="359" y="169"/>
                  </a:cubicBezTo>
                  <a:cubicBezTo>
                    <a:pt x="359" y="170"/>
                    <a:pt x="360" y="172"/>
                    <a:pt x="360" y="174"/>
                  </a:cubicBezTo>
                  <a:cubicBezTo>
                    <a:pt x="359" y="175"/>
                    <a:pt x="359" y="175"/>
                    <a:pt x="359" y="175"/>
                  </a:cubicBezTo>
                  <a:cubicBezTo>
                    <a:pt x="358" y="176"/>
                    <a:pt x="354" y="178"/>
                    <a:pt x="347" y="180"/>
                  </a:cubicBezTo>
                  <a:cubicBezTo>
                    <a:pt x="344" y="180"/>
                    <a:pt x="342" y="181"/>
                    <a:pt x="340" y="181"/>
                  </a:cubicBezTo>
                  <a:cubicBezTo>
                    <a:pt x="334" y="183"/>
                    <a:pt x="333" y="183"/>
                    <a:pt x="332" y="184"/>
                  </a:cubicBezTo>
                  <a:cubicBezTo>
                    <a:pt x="332" y="185"/>
                    <a:pt x="331" y="186"/>
                    <a:pt x="331" y="187"/>
                  </a:cubicBezTo>
                  <a:cubicBezTo>
                    <a:pt x="331" y="188"/>
                    <a:pt x="331" y="189"/>
                    <a:pt x="331" y="190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31" y="192"/>
                    <a:pt x="331" y="192"/>
                    <a:pt x="331" y="192"/>
                  </a:cubicBezTo>
                  <a:cubicBezTo>
                    <a:pt x="330" y="195"/>
                    <a:pt x="331" y="197"/>
                    <a:pt x="331" y="198"/>
                  </a:cubicBezTo>
                  <a:cubicBezTo>
                    <a:pt x="332" y="198"/>
                    <a:pt x="333" y="199"/>
                    <a:pt x="338" y="201"/>
                  </a:cubicBezTo>
                  <a:cubicBezTo>
                    <a:pt x="340" y="202"/>
                    <a:pt x="343" y="203"/>
                    <a:pt x="345" y="204"/>
                  </a:cubicBezTo>
                  <a:cubicBezTo>
                    <a:pt x="352" y="207"/>
                    <a:pt x="356" y="210"/>
                    <a:pt x="357" y="210"/>
                  </a:cubicBezTo>
                  <a:cubicBezTo>
                    <a:pt x="357" y="211"/>
                    <a:pt x="357" y="212"/>
                    <a:pt x="357" y="213"/>
                  </a:cubicBezTo>
                  <a:cubicBezTo>
                    <a:pt x="356" y="215"/>
                    <a:pt x="356" y="217"/>
                    <a:pt x="355" y="217"/>
                  </a:cubicBezTo>
                  <a:cubicBezTo>
                    <a:pt x="354" y="217"/>
                    <a:pt x="350" y="218"/>
                    <a:pt x="342" y="218"/>
                  </a:cubicBezTo>
                  <a:cubicBezTo>
                    <a:pt x="340" y="218"/>
                    <a:pt x="337" y="218"/>
                    <a:pt x="335" y="218"/>
                  </a:cubicBezTo>
                  <a:cubicBezTo>
                    <a:pt x="329" y="218"/>
                    <a:pt x="328" y="219"/>
                    <a:pt x="327" y="219"/>
                  </a:cubicBezTo>
                  <a:cubicBezTo>
                    <a:pt x="326" y="220"/>
                    <a:pt x="325" y="221"/>
                    <a:pt x="325" y="225"/>
                  </a:cubicBezTo>
                  <a:cubicBezTo>
                    <a:pt x="324" y="225"/>
                    <a:pt x="324" y="225"/>
                    <a:pt x="324" y="225"/>
                  </a:cubicBezTo>
                  <a:cubicBezTo>
                    <a:pt x="324" y="225"/>
                    <a:pt x="324" y="225"/>
                    <a:pt x="324" y="225"/>
                  </a:cubicBezTo>
                  <a:cubicBezTo>
                    <a:pt x="324" y="227"/>
                    <a:pt x="323" y="229"/>
                    <a:pt x="323" y="230"/>
                  </a:cubicBezTo>
                  <a:cubicBezTo>
                    <a:pt x="323" y="231"/>
                    <a:pt x="323" y="232"/>
                    <a:pt x="323" y="232"/>
                  </a:cubicBezTo>
                  <a:cubicBezTo>
                    <a:pt x="324" y="233"/>
                    <a:pt x="324" y="234"/>
                    <a:pt x="329" y="237"/>
                  </a:cubicBezTo>
                  <a:cubicBezTo>
                    <a:pt x="331" y="238"/>
                    <a:pt x="333" y="240"/>
                    <a:pt x="335" y="242"/>
                  </a:cubicBezTo>
                  <a:cubicBezTo>
                    <a:pt x="341" y="246"/>
                    <a:pt x="344" y="249"/>
                    <a:pt x="345" y="250"/>
                  </a:cubicBezTo>
                  <a:cubicBezTo>
                    <a:pt x="345" y="251"/>
                    <a:pt x="345" y="251"/>
                    <a:pt x="345" y="251"/>
                  </a:cubicBezTo>
                  <a:cubicBezTo>
                    <a:pt x="345" y="253"/>
                    <a:pt x="343" y="256"/>
                    <a:pt x="342" y="257"/>
                  </a:cubicBezTo>
                  <a:cubicBezTo>
                    <a:pt x="341" y="257"/>
                    <a:pt x="336" y="256"/>
                    <a:pt x="329" y="255"/>
                  </a:cubicBezTo>
                  <a:cubicBezTo>
                    <a:pt x="327" y="254"/>
                    <a:pt x="324" y="254"/>
                    <a:pt x="322" y="253"/>
                  </a:cubicBezTo>
                  <a:cubicBezTo>
                    <a:pt x="316" y="252"/>
                    <a:pt x="315" y="252"/>
                    <a:pt x="314" y="252"/>
                  </a:cubicBezTo>
                  <a:cubicBezTo>
                    <a:pt x="313" y="253"/>
                    <a:pt x="312" y="254"/>
                    <a:pt x="310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0" y="258"/>
                    <a:pt x="310" y="258"/>
                    <a:pt x="310" y="258"/>
                  </a:cubicBezTo>
                  <a:cubicBezTo>
                    <a:pt x="308" y="260"/>
                    <a:pt x="307" y="261"/>
                    <a:pt x="307" y="263"/>
                  </a:cubicBezTo>
                  <a:cubicBezTo>
                    <a:pt x="307" y="263"/>
                    <a:pt x="307" y="264"/>
                    <a:pt x="307" y="264"/>
                  </a:cubicBezTo>
                  <a:cubicBezTo>
                    <a:pt x="308" y="265"/>
                    <a:pt x="308" y="266"/>
                    <a:pt x="312" y="270"/>
                  </a:cubicBezTo>
                  <a:cubicBezTo>
                    <a:pt x="313" y="272"/>
                    <a:pt x="315" y="274"/>
                    <a:pt x="317" y="276"/>
                  </a:cubicBezTo>
                  <a:cubicBezTo>
                    <a:pt x="321" y="282"/>
                    <a:pt x="324" y="286"/>
                    <a:pt x="324" y="287"/>
                  </a:cubicBezTo>
                  <a:cubicBezTo>
                    <a:pt x="324" y="288"/>
                    <a:pt x="321" y="292"/>
                    <a:pt x="320" y="292"/>
                  </a:cubicBezTo>
                  <a:cubicBezTo>
                    <a:pt x="319" y="292"/>
                    <a:pt x="315" y="290"/>
                    <a:pt x="308" y="287"/>
                  </a:cubicBezTo>
                  <a:cubicBezTo>
                    <a:pt x="306" y="286"/>
                    <a:pt x="303" y="285"/>
                    <a:pt x="302" y="284"/>
                  </a:cubicBezTo>
                  <a:cubicBezTo>
                    <a:pt x="296" y="281"/>
                    <a:pt x="295" y="281"/>
                    <a:pt x="294" y="281"/>
                  </a:cubicBezTo>
                  <a:cubicBezTo>
                    <a:pt x="293" y="281"/>
                    <a:pt x="292" y="282"/>
                    <a:pt x="289" y="285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8" y="286"/>
                    <a:pt x="288" y="286"/>
                    <a:pt x="288" y="286"/>
                  </a:cubicBezTo>
                  <a:cubicBezTo>
                    <a:pt x="285" y="289"/>
                    <a:pt x="285" y="290"/>
                    <a:pt x="285" y="291"/>
                  </a:cubicBezTo>
                  <a:cubicBezTo>
                    <a:pt x="284" y="291"/>
                    <a:pt x="284" y="291"/>
                    <a:pt x="284" y="291"/>
                  </a:cubicBezTo>
                  <a:cubicBezTo>
                    <a:pt x="285" y="292"/>
                    <a:pt x="285" y="293"/>
                    <a:pt x="287" y="298"/>
                  </a:cubicBezTo>
                  <a:cubicBezTo>
                    <a:pt x="288" y="300"/>
                    <a:pt x="290" y="302"/>
                    <a:pt x="291" y="305"/>
                  </a:cubicBezTo>
                  <a:cubicBezTo>
                    <a:pt x="294" y="311"/>
                    <a:pt x="295" y="316"/>
                    <a:pt x="296" y="317"/>
                  </a:cubicBezTo>
                  <a:cubicBezTo>
                    <a:pt x="295" y="319"/>
                    <a:pt x="292" y="321"/>
                    <a:pt x="290" y="321"/>
                  </a:cubicBezTo>
                  <a:cubicBezTo>
                    <a:pt x="289" y="321"/>
                    <a:pt x="285" y="318"/>
                    <a:pt x="280" y="314"/>
                  </a:cubicBezTo>
                  <a:cubicBezTo>
                    <a:pt x="278" y="312"/>
                    <a:pt x="276" y="311"/>
                    <a:pt x="274" y="310"/>
                  </a:cubicBezTo>
                  <a:cubicBezTo>
                    <a:pt x="269" y="305"/>
                    <a:pt x="268" y="305"/>
                    <a:pt x="267" y="305"/>
                  </a:cubicBezTo>
                  <a:cubicBezTo>
                    <a:pt x="266" y="305"/>
                    <a:pt x="265" y="305"/>
                    <a:pt x="262" y="307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0" y="308"/>
                    <a:pt x="260" y="308"/>
                    <a:pt x="260" y="308"/>
                  </a:cubicBezTo>
                  <a:cubicBezTo>
                    <a:pt x="257" y="310"/>
                    <a:pt x="256" y="311"/>
                    <a:pt x="256" y="312"/>
                  </a:cubicBezTo>
                  <a:cubicBezTo>
                    <a:pt x="256" y="312"/>
                    <a:pt x="256" y="312"/>
                    <a:pt x="256" y="312"/>
                  </a:cubicBezTo>
                  <a:cubicBezTo>
                    <a:pt x="256" y="313"/>
                    <a:pt x="256" y="313"/>
                    <a:pt x="256" y="313"/>
                  </a:cubicBezTo>
                  <a:cubicBezTo>
                    <a:pt x="256" y="313"/>
                    <a:pt x="256" y="315"/>
                    <a:pt x="257" y="320"/>
                  </a:cubicBezTo>
                  <a:cubicBezTo>
                    <a:pt x="258" y="322"/>
                    <a:pt x="258" y="325"/>
                    <a:pt x="259" y="327"/>
                  </a:cubicBezTo>
                  <a:cubicBezTo>
                    <a:pt x="260" y="334"/>
                    <a:pt x="261" y="339"/>
                    <a:pt x="261" y="340"/>
                  </a:cubicBezTo>
                  <a:cubicBezTo>
                    <a:pt x="260" y="341"/>
                    <a:pt x="256" y="343"/>
                    <a:pt x="255" y="343"/>
                  </a:cubicBezTo>
                  <a:cubicBezTo>
                    <a:pt x="254" y="343"/>
                    <a:pt x="251" y="339"/>
                    <a:pt x="246" y="333"/>
                  </a:cubicBezTo>
                  <a:cubicBezTo>
                    <a:pt x="244" y="331"/>
                    <a:pt x="243" y="330"/>
                    <a:pt x="242" y="328"/>
                  </a:cubicBezTo>
                  <a:cubicBezTo>
                    <a:pt x="238" y="323"/>
                    <a:pt x="237" y="322"/>
                    <a:pt x="236" y="322"/>
                  </a:cubicBezTo>
                  <a:cubicBezTo>
                    <a:pt x="235" y="322"/>
                    <a:pt x="234" y="322"/>
                    <a:pt x="230" y="323"/>
                  </a:cubicBezTo>
                  <a:cubicBezTo>
                    <a:pt x="229" y="323"/>
                    <a:pt x="229" y="323"/>
                    <a:pt x="229" y="323"/>
                  </a:cubicBezTo>
                  <a:cubicBezTo>
                    <a:pt x="228" y="324"/>
                    <a:pt x="228" y="324"/>
                    <a:pt x="228" y="324"/>
                  </a:cubicBezTo>
                  <a:cubicBezTo>
                    <a:pt x="226" y="324"/>
                    <a:pt x="224" y="325"/>
                    <a:pt x="223" y="326"/>
                  </a:cubicBezTo>
                  <a:cubicBezTo>
                    <a:pt x="223" y="327"/>
                    <a:pt x="223" y="327"/>
                    <a:pt x="223" y="328"/>
                  </a:cubicBezTo>
                  <a:cubicBezTo>
                    <a:pt x="223" y="329"/>
                    <a:pt x="223" y="331"/>
                    <a:pt x="223" y="334"/>
                  </a:cubicBezTo>
                  <a:cubicBezTo>
                    <a:pt x="223" y="336"/>
                    <a:pt x="223" y="339"/>
                    <a:pt x="223" y="342"/>
                  </a:cubicBezTo>
                  <a:cubicBezTo>
                    <a:pt x="223" y="346"/>
                    <a:pt x="222" y="350"/>
                    <a:pt x="222" y="353"/>
                  </a:cubicBezTo>
                  <a:cubicBezTo>
                    <a:pt x="222" y="354"/>
                    <a:pt x="222" y="355"/>
                    <a:pt x="222" y="355"/>
                  </a:cubicBezTo>
                  <a:cubicBezTo>
                    <a:pt x="220" y="356"/>
                    <a:pt x="216" y="357"/>
                    <a:pt x="215" y="356"/>
                  </a:cubicBezTo>
                  <a:cubicBezTo>
                    <a:pt x="214" y="355"/>
                    <a:pt x="212" y="351"/>
                    <a:pt x="209" y="345"/>
                  </a:cubicBezTo>
                  <a:cubicBezTo>
                    <a:pt x="208" y="342"/>
                    <a:pt x="207" y="340"/>
                    <a:pt x="206" y="338"/>
                  </a:cubicBezTo>
                  <a:cubicBezTo>
                    <a:pt x="203" y="332"/>
                    <a:pt x="203" y="332"/>
                    <a:pt x="202" y="331"/>
                  </a:cubicBezTo>
                  <a:cubicBezTo>
                    <a:pt x="201" y="331"/>
                    <a:pt x="200" y="330"/>
                    <a:pt x="196" y="331"/>
                  </a:cubicBezTo>
                  <a:cubicBezTo>
                    <a:pt x="194" y="329"/>
                    <a:pt x="194" y="329"/>
                    <a:pt x="194" y="329"/>
                  </a:cubicBezTo>
                  <a:cubicBezTo>
                    <a:pt x="194" y="331"/>
                    <a:pt x="194" y="331"/>
                    <a:pt x="194" y="331"/>
                  </a:cubicBezTo>
                  <a:cubicBezTo>
                    <a:pt x="191" y="331"/>
                    <a:pt x="189" y="332"/>
                    <a:pt x="188" y="333"/>
                  </a:cubicBezTo>
                  <a:cubicBezTo>
                    <a:pt x="188" y="333"/>
                    <a:pt x="188" y="334"/>
                    <a:pt x="186" y="340"/>
                  </a:cubicBezTo>
                  <a:cubicBezTo>
                    <a:pt x="186" y="342"/>
                    <a:pt x="185" y="345"/>
                    <a:pt x="184" y="347"/>
                  </a:cubicBezTo>
                  <a:cubicBezTo>
                    <a:pt x="182" y="354"/>
                    <a:pt x="181" y="359"/>
                    <a:pt x="180" y="360"/>
                  </a:cubicBezTo>
                  <a:cubicBezTo>
                    <a:pt x="179" y="360"/>
                    <a:pt x="175" y="360"/>
                    <a:pt x="174" y="360"/>
                  </a:cubicBezTo>
                  <a:cubicBezTo>
                    <a:pt x="173" y="359"/>
                    <a:pt x="172" y="354"/>
                    <a:pt x="170" y="347"/>
                  </a:cubicBezTo>
                  <a:cubicBezTo>
                    <a:pt x="170" y="345"/>
                    <a:pt x="169" y="342"/>
                    <a:pt x="169" y="340"/>
                  </a:cubicBezTo>
                  <a:cubicBezTo>
                    <a:pt x="167" y="334"/>
                    <a:pt x="167" y="333"/>
                    <a:pt x="167" y="332"/>
                  </a:cubicBezTo>
                  <a:cubicBezTo>
                    <a:pt x="166" y="332"/>
                    <a:pt x="165" y="331"/>
                    <a:pt x="161" y="331"/>
                  </a:cubicBezTo>
                  <a:cubicBezTo>
                    <a:pt x="160" y="330"/>
                    <a:pt x="160" y="330"/>
                    <a:pt x="160" y="330"/>
                  </a:cubicBezTo>
                  <a:cubicBezTo>
                    <a:pt x="159" y="330"/>
                    <a:pt x="159" y="330"/>
                    <a:pt x="159" y="330"/>
                  </a:cubicBezTo>
                  <a:cubicBezTo>
                    <a:pt x="155" y="329"/>
                    <a:pt x="154" y="330"/>
                    <a:pt x="153" y="331"/>
                  </a:cubicBezTo>
                  <a:cubicBezTo>
                    <a:pt x="152" y="331"/>
                    <a:pt x="152" y="332"/>
                    <a:pt x="149" y="337"/>
                  </a:cubicBezTo>
                  <a:cubicBezTo>
                    <a:pt x="148" y="339"/>
                    <a:pt x="147" y="341"/>
                    <a:pt x="146" y="344"/>
                  </a:cubicBezTo>
                  <a:cubicBezTo>
                    <a:pt x="142" y="350"/>
                    <a:pt x="140" y="354"/>
                    <a:pt x="139" y="355"/>
                  </a:cubicBezTo>
                  <a:cubicBezTo>
                    <a:pt x="137" y="355"/>
                    <a:pt x="133" y="354"/>
                    <a:pt x="132" y="354"/>
                  </a:cubicBezTo>
                  <a:cubicBezTo>
                    <a:pt x="132" y="352"/>
                    <a:pt x="132" y="348"/>
                    <a:pt x="132" y="340"/>
                  </a:cubicBezTo>
                  <a:cubicBezTo>
                    <a:pt x="132" y="338"/>
                    <a:pt x="132" y="335"/>
                    <a:pt x="132" y="333"/>
                  </a:cubicBezTo>
                  <a:cubicBezTo>
                    <a:pt x="132" y="327"/>
                    <a:pt x="132" y="326"/>
                    <a:pt x="132" y="325"/>
                  </a:cubicBezTo>
                  <a:cubicBezTo>
                    <a:pt x="131" y="324"/>
                    <a:pt x="129" y="323"/>
                    <a:pt x="126" y="322"/>
                  </a:cubicBezTo>
                  <a:cubicBezTo>
                    <a:pt x="126" y="321"/>
                    <a:pt x="126" y="321"/>
                    <a:pt x="126" y="321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1" y="320"/>
                    <a:pt x="120" y="320"/>
                    <a:pt x="119" y="320"/>
                  </a:cubicBezTo>
                  <a:cubicBezTo>
                    <a:pt x="118" y="321"/>
                    <a:pt x="117" y="322"/>
                    <a:pt x="114" y="326"/>
                  </a:cubicBezTo>
                  <a:cubicBezTo>
                    <a:pt x="112" y="328"/>
                    <a:pt x="111" y="330"/>
                    <a:pt x="109" y="332"/>
                  </a:cubicBezTo>
                  <a:cubicBezTo>
                    <a:pt x="104" y="337"/>
                    <a:pt x="100" y="340"/>
                    <a:pt x="99" y="341"/>
                  </a:cubicBezTo>
                  <a:cubicBezTo>
                    <a:pt x="98" y="341"/>
                    <a:pt x="94" y="339"/>
                    <a:pt x="93" y="338"/>
                  </a:cubicBezTo>
                  <a:cubicBezTo>
                    <a:pt x="93" y="338"/>
                    <a:pt x="94" y="337"/>
                    <a:pt x="94" y="337"/>
                  </a:cubicBezTo>
                  <a:cubicBezTo>
                    <a:pt x="94" y="337"/>
                    <a:pt x="94" y="337"/>
                    <a:pt x="94" y="337"/>
                  </a:cubicBezTo>
                  <a:cubicBezTo>
                    <a:pt x="94" y="334"/>
                    <a:pt x="95" y="330"/>
                    <a:pt x="96" y="325"/>
                  </a:cubicBezTo>
                  <a:cubicBezTo>
                    <a:pt x="97" y="323"/>
                    <a:pt x="97" y="320"/>
                    <a:pt x="98" y="318"/>
                  </a:cubicBezTo>
                  <a:cubicBezTo>
                    <a:pt x="99" y="315"/>
                    <a:pt x="100" y="313"/>
                    <a:pt x="100" y="312"/>
                  </a:cubicBezTo>
                  <a:cubicBezTo>
                    <a:pt x="100" y="311"/>
                    <a:pt x="100" y="311"/>
                    <a:pt x="100" y="310"/>
                  </a:cubicBezTo>
                  <a:cubicBezTo>
                    <a:pt x="99" y="309"/>
                    <a:pt x="98" y="308"/>
                    <a:pt x="95" y="306"/>
                  </a:cubicBezTo>
                  <a:cubicBezTo>
                    <a:pt x="94" y="304"/>
                    <a:pt x="94" y="304"/>
                    <a:pt x="94" y="304"/>
                  </a:cubicBezTo>
                  <a:cubicBezTo>
                    <a:pt x="93" y="305"/>
                    <a:pt x="93" y="305"/>
                    <a:pt x="93" y="305"/>
                  </a:cubicBezTo>
                  <a:cubicBezTo>
                    <a:pt x="91" y="303"/>
                    <a:pt x="90" y="303"/>
                    <a:pt x="88" y="303"/>
                  </a:cubicBezTo>
                  <a:cubicBezTo>
                    <a:pt x="87" y="303"/>
                    <a:pt x="87" y="303"/>
                    <a:pt x="82" y="307"/>
                  </a:cubicBezTo>
                  <a:cubicBezTo>
                    <a:pt x="80" y="308"/>
                    <a:pt x="78" y="310"/>
                    <a:pt x="76" y="311"/>
                  </a:cubicBezTo>
                  <a:cubicBezTo>
                    <a:pt x="70" y="315"/>
                    <a:pt x="66" y="318"/>
                    <a:pt x="64" y="318"/>
                  </a:cubicBezTo>
                  <a:cubicBezTo>
                    <a:pt x="63" y="318"/>
                    <a:pt x="60" y="315"/>
                    <a:pt x="59" y="314"/>
                  </a:cubicBezTo>
                  <a:cubicBezTo>
                    <a:pt x="60" y="313"/>
                    <a:pt x="62" y="308"/>
                    <a:pt x="65" y="302"/>
                  </a:cubicBezTo>
                  <a:cubicBezTo>
                    <a:pt x="66" y="300"/>
                    <a:pt x="67" y="298"/>
                    <a:pt x="68" y="296"/>
                  </a:cubicBezTo>
                  <a:cubicBezTo>
                    <a:pt x="71" y="291"/>
                    <a:pt x="72" y="290"/>
                    <a:pt x="72" y="289"/>
                  </a:cubicBezTo>
                  <a:cubicBezTo>
                    <a:pt x="72" y="289"/>
                    <a:pt x="72" y="289"/>
                    <a:pt x="72" y="289"/>
                  </a:cubicBezTo>
                  <a:cubicBezTo>
                    <a:pt x="72" y="288"/>
                    <a:pt x="72" y="288"/>
                    <a:pt x="72" y="288"/>
                  </a:cubicBezTo>
                  <a:cubicBezTo>
                    <a:pt x="72" y="287"/>
                    <a:pt x="71" y="286"/>
                    <a:pt x="68" y="283"/>
                  </a:cubicBezTo>
                  <a:cubicBezTo>
                    <a:pt x="68" y="282"/>
                    <a:pt x="68" y="282"/>
                    <a:pt x="68" y="282"/>
                  </a:cubicBezTo>
                  <a:cubicBezTo>
                    <a:pt x="67" y="282"/>
                    <a:pt x="67" y="282"/>
                    <a:pt x="67" y="282"/>
                  </a:cubicBezTo>
                  <a:cubicBezTo>
                    <a:pt x="65" y="279"/>
                    <a:pt x="63" y="278"/>
                    <a:pt x="62" y="278"/>
                  </a:cubicBezTo>
                  <a:cubicBezTo>
                    <a:pt x="61" y="278"/>
                    <a:pt x="61" y="279"/>
                    <a:pt x="55" y="281"/>
                  </a:cubicBezTo>
                  <a:cubicBezTo>
                    <a:pt x="53" y="282"/>
                    <a:pt x="51" y="283"/>
                    <a:pt x="48" y="284"/>
                  </a:cubicBezTo>
                  <a:cubicBezTo>
                    <a:pt x="42" y="286"/>
                    <a:pt x="37" y="288"/>
                    <a:pt x="36" y="288"/>
                  </a:cubicBezTo>
                  <a:cubicBezTo>
                    <a:pt x="34" y="287"/>
                    <a:pt x="32" y="284"/>
                    <a:pt x="32" y="283"/>
                  </a:cubicBezTo>
                  <a:cubicBezTo>
                    <a:pt x="32" y="281"/>
                    <a:pt x="35" y="278"/>
                    <a:pt x="40" y="272"/>
                  </a:cubicBezTo>
                  <a:cubicBezTo>
                    <a:pt x="42" y="270"/>
                    <a:pt x="43" y="269"/>
                    <a:pt x="45" y="267"/>
                  </a:cubicBezTo>
                  <a:cubicBezTo>
                    <a:pt x="49" y="262"/>
                    <a:pt x="49" y="262"/>
                    <a:pt x="50" y="260"/>
                  </a:cubicBezTo>
                  <a:cubicBezTo>
                    <a:pt x="50" y="260"/>
                    <a:pt x="50" y="258"/>
                    <a:pt x="47" y="255"/>
                  </a:cubicBezTo>
                  <a:cubicBezTo>
                    <a:pt x="48" y="253"/>
                    <a:pt x="48" y="253"/>
                    <a:pt x="48" y="253"/>
                  </a:cubicBezTo>
                  <a:cubicBezTo>
                    <a:pt x="46" y="253"/>
                    <a:pt x="46" y="253"/>
                    <a:pt x="46" y="253"/>
                  </a:cubicBezTo>
                  <a:cubicBezTo>
                    <a:pt x="45" y="250"/>
                    <a:pt x="44" y="249"/>
                    <a:pt x="43" y="249"/>
                  </a:cubicBezTo>
                  <a:cubicBezTo>
                    <a:pt x="42" y="248"/>
                    <a:pt x="41" y="249"/>
                    <a:pt x="36" y="249"/>
                  </a:cubicBezTo>
                  <a:cubicBezTo>
                    <a:pt x="33" y="250"/>
                    <a:pt x="31" y="250"/>
                    <a:pt x="28" y="251"/>
                  </a:cubicBezTo>
                  <a:cubicBezTo>
                    <a:pt x="21" y="252"/>
                    <a:pt x="16" y="252"/>
                    <a:pt x="15" y="252"/>
                  </a:cubicBezTo>
                  <a:cubicBezTo>
                    <a:pt x="14" y="251"/>
                    <a:pt x="12" y="247"/>
                    <a:pt x="12" y="246"/>
                  </a:cubicBezTo>
                  <a:cubicBezTo>
                    <a:pt x="13" y="245"/>
                    <a:pt x="16" y="242"/>
                    <a:pt x="22" y="237"/>
                  </a:cubicBezTo>
                  <a:cubicBezTo>
                    <a:pt x="24" y="236"/>
                    <a:pt x="26" y="235"/>
                    <a:pt x="28" y="234"/>
                  </a:cubicBezTo>
                  <a:cubicBezTo>
                    <a:pt x="33" y="230"/>
                    <a:pt x="34" y="229"/>
                    <a:pt x="35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6"/>
                    <a:pt x="35" y="225"/>
                    <a:pt x="34" y="222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33" y="220"/>
                    <a:pt x="33" y="220"/>
                    <a:pt x="33" y="220"/>
                  </a:cubicBezTo>
                  <a:cubicBezTo>
                    <a:pt x="32" y="217"/>
                    <a:pt x="31" y="216"/>
                    <a:pt x="31" y="215"/>
                  </a:cubicBezTo>
                  <a:cubicBezTo>
                    <a:pt x="30" y="215"/>
                    <a:pt x="29" y="215"/>
                    <a:pt x="23" y="214"/>
                  </a:cubicBezTo>
                  <a:cubicBezTo>
                    <a:pt x="21" y="214"/>
                    <a:pt x="18" y="214"/>
                    <a:pt x="16" y="214"/>
                  </a:cubicBezTo>
                  <a:cubicBezTo>
                    <a:pt x="8" y="213"/>
                    <a:pt x="4" y="212"/>
                    <a:pt x="3" y="212"/>
                  </a:cubicBezTo>
                  <a:cubicBezTo>
                    <a:pt x="2" y="211"/>
                    <a:pt x="1" y="208"/>
                    <a:pt x="1" y="206"/>
                  </a:cubicBezTo>
                  <a:cubicBezTo>
                    <a:pt x="1" y="206"/>
                    <a:pt x="1" y="205"/>
                    <a:pt x="1" y="205"/>
                  </a:cubicBezTo>
                  <a:cubicBezTo>
                    <a:pt x="2" y="205"/>
                    <a:pt x="7" y="202"/>
                    <a:pt x="13" y="200"/>
                  </a:cubicBezTo>
                  <a:cubicBezTo>
                    <a:pt x="16" y="199"/>
                    <a:pt x="18" y="198"/>
                    <a:pt x="20" y="197"/>
                  </a:cubicBezTo>
                  <a:cubicBezTo>
                    <a:pt x="26" y="195"/>
                    <a:pt x="27" y="195"/>
                    <a:pt x="27" y="194"/>
                  </a:cubicBezTo>
                  <a:cubicBezTo>
                    <a:pt x="28" y="193"/>
                    <a:pt x="28" y="193"/>
                    <a:pt x="28" y="192"/>
                  </a:cubicBezTo>
                  <a:cubicBezTo>
                    <a:pt x="28" y="190"/>
                    <a:pt x="28" y="189"/>
                    <a:pt x="28" y="188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2"/>
                    <a:pt x="27" y="181"/>
                    <a:pt x="26" y="180"/>
                  </a:cubicBezTo>
                  <a:cubicBezTo>
                    <a:pt x="26" y="179"/>
                    <a:pt x="25" y="179"/>
                    <a:pt x="20" y="177"/>
                  </a:cubicBezTo>
                  <a:cubicBezTo>
                    <a:pt x="17" y="177"/>
                    <a:pt x="15" y="176"/>
                    <a:pt x="12" y="175"/>
                  </a:cubicBezTo>
                  <a:cubicBezTo>
                    <a:pt x="5" y="173"/>
                    <a:pt x="1" y="171"/>
                    <a:pt x="0" y="170"/>
                  </a:cubicBezTo>
                  <a:cubicBezTo>
                    <a:pt x="0" y="170"/>
                    <a:pt x="0" y="168"/>
                    <a:pt x="0" y="166"/>
                  </a:cubicBezTo>
                  <a:close/>
                  <a:moveTo>
                    <a:pt x="287" y="193"/>
                  </a:moveTo>
                  <a:cubicBezTo>
                    <a:pt x="295" y="134"/>
                    <a:pt x="253" y="79"/>
                    <a:pt x="193" y="72"/>
                  </a:cubicBezTo>
                  <a:cubicBezTo>
                    <a:pt x="134" y="64"/>
                    <a:pt x="80" y="106"/>
                    <a:pt x="72" y="165"/>
                  </a:cubicBezTo>
                  <a:cubicBezTo>
                    <a:pt x="64" y="225"/>
                    <a:pt x="106" y="279"/>
                    <a:pt x="166" y="287"/>
                  </a:cubicBezTo>
                  <a:cubicBezTo>
                    <a:pt x="225" y="295"/>
                    <a:pt x="280" y="253"/>
                    <a:pt x="287" y="19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16"/>
            <p:cNvGrpSpPr/>
            <p:nvPr/>
          </p:nvGrpSpPr>
          <p:grpSpPr>
            <a:xfrm>
              <a:off x="6052077" y="4892674"/>
              <a:ext cx="619126" cy="482600"/>
              <a:chOff x="6094412" y="4918075"/>
              <a:chExt cx="619126" cy="482600"/>
            </a:xfrm>
            <a:solidFill>
              <a:schemeClr val="accent4"/>
            </a:solidFill>
          </p:grpSpPr>
          <p:sp>
            <p:nvSpPr>
              <p:cNvPr id="23" name="Freeform: Shape 21"/>
              <p:cNvSpPr/>
              <p:nvPr/>
            </p:nvSpPr>
            <p:spPr bwMode="auto">
              <a:xfrm>
                <a:off x="6443663" y="4918075"/>
                <a:ext cx="269875" cy="285750"/>
              </a:xfrm>
              <a:custGeom>
                <a:gdLst>
                  <a:gd name="T0" fmla="*/ 95 w 123"/>
                  <a:gd name="T1" fmla="*/ 78 h 130"/>
                  <a:gd name="T2" fmla="*/ 84 w 123"/>
                  <a:gd name="T3" fmla="*/ 46 h 130"/>
                  <a:gd name="T4" fmla="*/ 62 w 123"/>
                  <a:gd name="T5" fmla="*/ 19 h 130"/>
                  <a:gd name="T6" fmla="*/ 32 w 123"/>
                  <a:gd name="T7" fmla="*/ 4 h 130"/>
                  <a:gd name="T8" fmla="*/ 0 w 123"/>
                  <a:gd name="T9" fmla="*/ 1 h 130"/>
                  <a:gd name="T10" fmla="*/ 0 w 123"/>
                  <a:gd name="T11" fmla="*/ 2 h 130"/>
                  <a:gd name="T12" fmla="*/ 29 w 123"/>
                  <a:gd name="T13" fmla="*/ 11 h 130"/>
                  <a:gd name="T14" fmla="*/ 50 w 123"/>
                  <a:gd name="T15" fmla="*/ 30 h 130"/>
                  <a:gd name="T16" fmla="*/ 62 w 123"/>
                  <a:gd name="T17" fmla="*/ 55 h 130"/>
                  <a:gd name="T18" fmla="*/ 64 w 123"/>
                  <a:gd name="T19" fmla="*/ 78 h 130"/>
                  <a:gd name="T20" fmla="*/ 36 w 123"/>
                  <a:gd name="T21" fmla="*/ 78 h 130"/>
                  <a:gd name="T22" fmla="*/ 57 w 123"/>
                  <a:gd name="T23" fmla="*/ 104 h 130"/>
                  <a:gd name="T24" fmla="*/ 79 w 123"/>
                  <a:gd name="T25" fmla="*/ 130 h 130"/>
                  <a:gd name="T26" fmla="*/ 101 w 123"/>
                  <a:gd name="T27" fmla="*/ 104 h 130"/>
                  <a:gd name="T28" fmla="*/ 123 w 123"/>
                  <a:gd name="T29" fmla="*/ 78 h 130"/>
                  <a:gd name="T30" fmla="*/ 95 w 123"/>
                  <a:gd name="T31" fmla="*/ 78 h 1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130">
                    <a:moveTo>
                      <a:pt x="95" y="78"/>
                    </a:moveTo>
                    <a:cubicBezTo>
                      <a:pt x="93" y="67"/>
                      <a:pt x="90" y="56"/>
                      <a:pt x="84" y="46"/>
                    </a:cubicBezTo>
                    <a:cubicBezTo>
                      <a:pt x="78" y="35"/>
                      <a:pt x="71" y="26"/>
                      <a:pt x="62" y="19"/>
                    </a:cubicBezTo>
                    <a:cubicBezTo>
                      <a:pt x="53" y="12"/>
                      <a:pt x="42" y="7"/>
                      <a:pt x="32" y="4"/>
                    </a:cubicBezTo>
                    <a:cubicBezTo>
                      <a:pt x="21" y="1"/>
                      <a:pt x="10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0" y="3"/>
                      <a:pt x="20" y="6"/>
                      <a:pt x="29" y="11"/>
                    </a:cubicBezTo>
                    <a:cubicBezTo>
                      <a:pt x="37" y="16"/>
                      <a:pt x="45" y="23"/>
                      <a:pt x="50" y="30"/>
                    </a:cubicBezTo>
                    <a:cubicBezTo>
                      <a:pt x="56" y="38"/>
                      <a:pt x="60" y="46"/>
                      <a:pt x="62" y="55"/>
                    </a:cubicBezTo>
                    <a:cubicBezTo>
                      <a:pt x="64" y="63"/>
                      <a:pt x="65" y="71"/>
                      <a:pt x="64" y="78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101" y="104"/>
                      <a:pt x="101" y="104"/>
                      <a:pt x="101" y="104"/>
                    </a:cubicBezTo>
                    <a:cubicBezTo>
                      <a:pt x="123" y="78"/>
                      <a:pt x="123" y="78"/>
                      <a:pt x="123" y="78"/>
                    </a:cubicBezTo>
                    <a:lnTo>
                      <a:pt x="95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22"/>
              <p:cNvSpPr/>
              <p:nvPr/>
            </p:nvSpPr>
            <p:spPr bwMode="auto">
              <a:xfrm>
                <a:off x="6094412" y="5114925"/>
                <a:ext cx="268288" cy="285750"/>
              </a:xfrm>
              <a:custGeom>
                <a:gdLst>
                  <a:gd name="T0" fmla="*/ 72 w 123"/>
                  <a:gd name="T1" fmla="*/ 100 h 130"/>
                  <a:gd name="T2" fmla="*/ 60 w 123"/>
                  <a:gd name="T3" fmla="*/ 75 h 130"/>
                  <a:gd name="T4" fmla="*/ 59 w 123"/>
                  <a:gd name="T5" fmla="*/ 52 h 130"/>
                  <a:gd name="T6" fmla="*/ 87 w 123"/>
                  <a:gd name="T7" fmla="*/ 52 h 130"/>
                  <a:gd name="T8" fmla="*/ 65 w 123"/>
                  <a:gd name="T9" fmla="*/ 26 h 130"/>
                  <a:gd name="T10" fmla="*/ 43 w 123"/>
                  <a:gd name="T11" fmla="*/ 0 h 130"/>
                  <a:gd name="T12" fmla="*/ 22 w 123"/>
                  <a:gd name="T13" fmla="*/ 26 h 130"/>
                  <a:gd name="T14" fmla="*/ 0 w 123"/>
                  <a:gd name="T15" fmla="*/ 52 h 130"/>
                  <a:gd name="T16" fmla="*/ 28 w 123"/>
                  <a:gd name="T17" fmla="*/ 52 h 130"/>
                  <a:gd name="T18" fmla="*/ 39 w 123"/>
                  <a:gd name="T19" fmla="*/ 84 h 130"/>
                  <a:gd name="T20" fmla="*/ 61 w 123"/>
                  <a:gd name="T21" fmla="*/ 111 h 130"/>
                  <a:gd name="T22" fmla="*/ 91 w 123"/>
                  <a:gd name="T23" fmla="*/ 126 h 130"/>
                  <a:gd name="T24" fmla="*/ 123 w 123"/>
                  <a:gd name="T25" fmla="*/ 129 h 130"/>
                  <a:gd name="T26" fmla="*/ 123 w 123"/>
                  <a:gd name="T27" fmla="*/ 128 h 130"/>
                  <a:gd name="T28" fmla="*/ 94 w 123"/>
                  <a:gd name="T29" fmla="*/ 119 h 130"/>
                  <a:gd name="T30" fmla="*/ 72 w 123"/>
                  <a:gd name="T31" fmla="*/ 100 h 1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130">
                    <a:moveTo>
                      <a:pt x="72" y="100"/>
                    </a:moveTo>
                    <a:cubicBezTo>
                      <a:pt x="67" y="92"/>
                      <a:pt x="63" y="84"/>
                      <a:pt x="60" y="75"/>
                    </a:cubicBezTo>
                    <a:cubicBezTo>
                      <a:pt x="58" y="67"/>
                      <a:pt x="58" y="59"/>
                      <a:pt x="59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30" y="63"/>
                      <a:pt x="33" y="74"/>
                      <a:pt x="39" y="84"/>
                    </a:cubicBezTo>
                    <a:cubicBezTo>
                      <a:pt x="44" y="94"/>
                      <a:pt x="52" y="104"/>
                      <a:pt x="61" y="111"/>
                    </a:cubicBezTo>
                    <a:cubicBezTo>
                      <a:pt x="70" y="118"/>
                      <a:pt x="80" y="123"/>
                      <a:pt x="91" y="126"/>
                    </a:cubicBezTo>
                    <a:cubicBezTo>
                      <a:pt x="102" y="129"/>
                      <a:pt x="113" y="130"/>
                      <a:pt x="123" y="129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113" y="127"/>
                      <a:pt x="103" y="124"/>
                      <a:pt x="94" y="119"/>
                    </a:cubicBezTo>
                    <a:cubicBezTo>
                      <a:pt x="85" y="114"/>
                      <a:pt x="78" y="107"/>
                      <a:pt x="72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23"/>
              <p:cNvSpPr/>
              <p:nvPr/>
            </p:nvSpPr>
            <p:spPr bwMode="auto">
              <a:xfrm>
                <a:off x="6305550" y="4970463"/>
                <a:ext cx="204788" cy="377825"/>
              </a:xfrm>
              <a:custGeom>
                <a:gdLst>
                  <a:gd name="T0" fmla="*/ 59 w 93"/>
                  <a:gd name="T1" fmla="*/ 71 h 171"/>
                  <a:gd name="T2" fmla="*/ 33 w 93"/>
                  <a:gd name="T3" fmla="*/ 54 h 171"/>
                  <a:gd name="T4" fmla="*/ 51 w 93"/>
                  <a:gd name="T5" fmla="*/ 42 h 171"/>
                  <a:gd name="T6" fmla="*/ 81 w 93"/>
                  <a:gd name="T7" fmla="*/ 49 h 171"/>
                  <a:gd name="T8" fmla="*/ 88 w 93"/>
                  <a:gd name="T9" fmla="*/ 25 h 171"/>
                  <a:gd name="T10" fmla="*/ 57 w 93"/>
                  <a:gd name="T11" fmla="*/ 18 h 171"/>
                  <a:gd name="T12" fmla="*/ 57 w 93"/>
                  <a:gd name="T13" fmla="*/ 0 h 171"/>
                  <a:gd name="T14" fmla="*/ 37 w 93"/>
                  <a:gd name="T15" fmla="*/ 0 h 171"/>
                  <a:gd name="T16" fmla="*/ 37 w 93"/>
                  <a:gd name="T17" fmla="*/ 20 h 171"/>
                  <a:gd name="T18" fmla="*/ 1 w 93"/>
                  <a:gd name="T19" fmla="*/ 57 h 171"/>
                  <a:gd name="T20" fmla="*/ 39 w 93"/>
                  <a:gd name="T21" fmla="*/ 96 h 171"/>
                  <a:gd name="T22" fmla="*/ 61 w 93"/>
                  <a:gd name="T23" fmla="*/ 114 h 171"/>
                  <a:gd name="T24" fmla="*/ 41 w 93"/>
                  <a:gd name="T25" fmla="*/ 127 h 171"/>
                  <a:gd name="T26" fmla="*/ 6 w 93"/>
                  <a:gd name="T27" fmla="*/ 118 h 171"/>
                  <a:gd name="T28" fmla="*/ 0 w 93"/>
                  <a:gd name="T29" fmla="*/ 142 h 171"/>
                  <a:gd name="T30" fmla="*/ 35 w 93"/>
                  <a:gd name="T31" fmla="*/ 151 h 171"/>
                  <a:gd name="T32" fmla="*/ 35 w 93"/>
                  <a:gd name="T33" fmla="*/ 171 h 171"/>
                  <a:gd name="T34" fmla="*/ 56 w 93"/>
                  <a:gd name="T35" fmla="*/ 171 h 171"/>
                  <a:gd name="T36" fmla="*/ 56 w 93"/>
                  <a:gd name="T37" fmla="*/ 149 h 171"/>
                  <a:gd name="T38" fmla="*/ 93 w 93"/>
                  <a:gd name="T39" fmla="*/ 111 h 171"/>
                  <a:gd name="T40" fmla="*/ 59 w 93"/>
                  <a:gd name="T41" fmla="*/ 71 h 1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" h="171">
                    <a:moveTo>
                      <a:pt x="59" y="71"/>
                    </a:moveTo>
                    <a:cubicBezTo>
                      <a:pt x="41" y="65"/>
                      <a:pt x="33" y="60"/>
                      <a:pt x="33" y="54"/>
                    </a:cubicBezTo>
                    <a:cubicBezTo>
                      <a:pt x="33" y="48"/>
                      <a:pt x="38" y="42"/>
                      <a:pt x="51" y="42"/>
                    </a:cubicBezTo>
                    <a:cubicBezTo>
                      <a:pt x="66" y="42"/>
                      <a:pt x="76" y="47"/>
                      <a:pt x="81" y="49"/>
                    </a:cubicBezTo>
                    <a:cubicBezTo>
                      <a:pt x="88" y="25"/>
                      <a:pt x="88" y="25"/>
                      <a:pt x="88" y="25"/>
                    </a:cubicBezTo>
                    <a:cubicBezTo>
                      <a:pt x="80" y="22"/>
                      <a:pt x="71" y="19"/>
                      <a:pt x="57" y="18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14" y="24"/>
                      <a:pt x="1" y="39"/>
                      <a:pt x="1" y="57"/>
                    </a:cubicBezTo>
                    <a:cubicBezTo>
                      <a:pt x="1" y="78"/>
                      <a:pt x="16" y="88"/>
                      <a:pt x="39" y="96"/>
                    </a:cubicBezTo>
                    <a:cubicBezTo>
                      <a:pt x="55" y="101"/>
                      <a:pt x="61" y="106"/>
                      <a:pt x="61" y="114"/>
                    </a:cubicBezTo>
                    <a:cubicBezTo>
                      <a:pt x="61" y="122"/>
                      <a:pt x="53" y="127"/>
                      <a:pt x="41" y="127"/>
                    </a:cubicBezTo>
                    <a:cubicBezTo>
                      <a:pt x="27" y="127"/>
                      <a:pt x="15" y="122"/>
                      <a:pt x="6" y="118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8" y="146"/>
                      <a:pt x="21" y="150"/>
                      <a:pt x="35" y="151"/>
                    </a:cubicBezTo>
                    <a:cubicBezTo>
                      <a:pt x="35" y="171"/>
                      <a:pt x="35" y="171"/>
                      <a:pt x="35" y="171"/>
                    </a:cubicBezTo>
                    <a:cubicBezTo>
                      <a:pt x="56" y="171"/>
                      <a:pt x="56" y="171"/>
                      <a:pt x="56" y="171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80" y="145"/>
                      <a:pt x="93" y="129"/>
                      <a:pt x="93" y="111"/>
                    </a:cubicBezTo>
                    <a:cubicBezTo>
                      <a:pt x="93" y="92"/>
                      <a:pt x="83" y="80"/>
                      <a:pt x="5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5" name="千图设计师MC：ID 29795607库_组合 34"/>
          <p:cNvGrpSpPr/>
          <p:nvPr>
            <p:custDataLst>
              <p:tags r:id="rId9"/>
            </p:custDataLst>
          </p:nvPr>
        </p:nvGrpSpPr>
        <p:grpSpPr>
          <a:xfrm>
            <a:off x="4634971" y="3060974"/>
            <a:ext cx="1546454" cy="1544377"/>
            <a:chOff x="4634971" y="3060974"/>
            <a:chExt cx="1546454" cy="1544377"/>
          </a:xfrm>
        </p:grpSpPr>
        <p:sp>
          <p:nvSpPr>
            <p:cNvPr id="5" name="Freeform: Shape 3"/>
            <p:cNvSpPr/>
            <p:nvPr/>
          </p:nvSpPr>
          <p:spPr bwMode="auto">
            <a:xfrm>
              <a:off x="4634971" y="3060974"/>
              <a:ext cx="1546454" cy="1544377"/>
            </a:xfrm>
            <a:custGeom>
              <a:gdLst>
                <a:gd name="T0" fmla="*/ 25 w 314"/>
                <a:gd name="T1" fmla="*/ 150 h 314"/>
                <a:gd name="T2" fmla="*/ 12 w 314"/>
                <a:gd name="T3" fmla="*/ 138 h 314"/>
                <a:gd name="T4" fmla="*/ 28 w 314"/>
                <a:gd name="T5" fmla="*/ 124 h 314"/>
                <a:gd name="T6" fmla="*/ 26 w 314"/>
                <a:gd name="T7" fmla="*/ 109 h 314"/>
                <a:gd name="T8" fmla="*/ 39 w 314"/>
                <a:gd name="T9" fmla="*/ 95 h 314"/>
                <a:gd name="T10" fmla="*/ 41 w 314"/>
                <a:gd name="T11" fmla="*/ 80 h 314"/>
                <a:gd name="T12" fmla="*/ 56 w 314"/>
                <a:gd name="T13" fmla="*/ 70 h 314"/>
                <a:gd name="T14" fmla="*/ 59 w 314"/>
                <a:gd name="T15" fmla="*/ 49 h 314"/>
                <a:gd name="T16" fmla="*/ 84 w 314"/>
                <a:gd name="T17" fmla="*/ 47 h 314"/>
                <a:gd name="T18" fmla="*/ 88 w 314"/>
                <a:gd name="T19" fmla="*/ 36 h 314"/>
                <a:gd name="T20" fmla="*/ 101 w 314"/>
                <a:gd name="T21" fmla="*/ 29 h 314"/>
                <a:gd name="T22" fmla="*/ 117 w 314"/>
                <a:gd name="T23" fmla="*/ 25 h 314"/>
                <a:gd name="T24" fmla="*/ 132 w 314"/>
                <a:gd name="T25" fmla="*/ 19 h 314"/>
                <a:gd name="T26" fmla="*/ 149 w 314"/>
                <a:gd name="T27" fmla="*/ 18 h 314"/>
                <a:gd name="T28" fmla="*/ 167 w 314"/>
                <a:gd name="T29" fmla="*/ 24 h 314"/>
                <a:gd name="T30" fmla="*/ 185 w 314"/>
                <a:gd name="T31" fmla="*/ 14 h 314"/>
                <a:gd name="T32" fmla="*/ 196 w 314"/>
                <a:gd name="T33" fmla="*/ 27 h 314"/>
                <a:gd name="T34" fmla="*/ 212 w 314"/>
                <a:gd name="T35" fmla="*/ 29 h 314"/>
                <a:gd name="T36" fmla="*/ 225 w 314"/>
                <a:gd name="T37" fmla="*/ 42 h 314"/>
                <a:gd name="T38" fmla="*/ 235 w 314"/>
                <a:gd name="T39" fmla="*/ 49 h 314"/>
                <a:gd name="T40" fmla="*/ 253 w 314"/>
                <a:gd name="T41" fmla="*/ 55 h 314"/>
                <a:gd name="T42" fmla="*/ 254 w 314"/>
                <a:gd name="T43" fmla="*/ 67 h 314"/>
                <a:gd name="T44" fmla="*/ 278 w 314"/>
                <a:gd name="T45" fmla="*/ 75 h 314"/>
                <a:gd name="T46" fmla="*/ 272 w 314"/>
                <a:gd name="T47" fmla="*/ 92 h 314"/>
                <a:gd name="T48" fmla="*/ 302 w 314"/>
                <a:gd name="T49" fmla="*/ 98 h 314"/>
                <a:gd name="T50" fmla="*/ 283 w 314"/>
                <a:gd name="T51" fmla="*/ 120 h 314"/>
                <a:gd name="T52" fmla="*/ 312 w 314"/>
                <a:gd name="T53" fmla="*/ 132 h 314"/>
                <a:gd name="T54" fmla="*/ 289 w 314"/>
                <a:gd name="T55" fmla="*/ 149 h 314"/>
                <a:gd name="T56" fmla="*/ 314 w 314"/>
                <a:gd name="T57" fmla="*/ 163 h 314"/>
                <a:gd name="T58" fmla="*/ 287 w 314"/>
                <a:gd name="T59" fmla="*/ 179 h 314"/>
                <a:gd name="T60" fmla="*/ 298 w 314"/>
                <a:gd name="T61" fmla="*/ 193 h 314"/>
                <a:gd name="T62" fmla="*/ 281 w 314"/>
                <a:gd name="T63" fmla="*/ 204 h 314"/>
                <a:gd name="T64" fmla="*/ 281 w 314"/>
                <a:gd name="T65" fmla="*/ 220 h 314"/>
                <a:gd name="T66" fmla="*/ 267 w 314"/>
                <a:gd name="T67" fmla="*/ 232 h 314"/>
                <a:gd name="T68" fmla="*/ 263 w 314"/>
                <a:gd name="T69" fmla="*/ 247 h 314"/>
                <a:gd name="T70" fmla="*/ 247 w 314"/>
                <a:gd name="T71" fmla="*/ 255 h 314"/>
                <a:gd name="T72" fmla="*/ 238 w 314"/>
                <a:gd name="T73" fmla="*/ 263 h 314"/>
                <a:gd name="T74" fmla="*/ 227 w 314"/>
                <a:gd name="T75" fmla="*/ 278 h 314"/>
                <a:gd name="T76" fmla="*/ 211 w 314"/>
                <a:gd name="T77" fmla="*/ 280 h 314"/>
                <a:gd name="T78" fmla="*/ 201 w 314"/>
                <a:gd name="T79" fmla="*/ 296 h 314"/>
                <a:gd name="T80" fmla="*/ 182 w 314"/>
                <a:gd name="T81" fmla="*/ 288 h 314"/>
                <a:gd name="T82" fmla="*/ 166 w 314"/>
                <a:gd name="T83" fmla="*/ 297 h 314"/>
                <a:gd name="T84" fmla="*/ 148 w 314"/>
                <a:gd name="T85" fmla="*/ 296 h 314"/>
                <a:gd name="T86" fmla="*/ 132 w 314"/>
                <a:gd name="T87" fmla="*/ 288 h 314"/>
                <a:gd name="T88" fmla="*/ 113 w 314"/>
                <a:gd name="T89" fmla="*/ 296 h 314"/>
                <a:gd name="T90" fmla="*/ 102 w 314"/>
                <a:gd name="T91" fmla="*/ 286 h 314"/>
                <a:gd name="T92" fmla="*/ 92 w 314"/>
                <a:gd name="T93" fmla="*/ 273 h 314"/>
                <a:gd name="T94" fmla="*/ 74 w 314"/>
                <a:gd name="T95" fmla="*/ 270 h 314"/>
                <a:gd name="T96" fmla="*/ 71 w 314"/>
                <a:gd name="T97" fmla="*/ 258 h 314"/>
                <a:gd name="T98" fmla="*/ 47 w 314"/>
                <a:gd name="T99" fmla="*/ 252 h 314"/>
                <a:gd name="T100" fmla="*/ 46 w 314"/>
                <a:gd name="T101" fmla="*/ 232 h 314"/>
                <a:gd name="T102" fmla="*/ 32 w 314"/>
                <a:gd name="T103" fmla="*/ 220 h 314"/>
                <a:gd name="T104" fmla="*/ 32 w 314"/>
                <a:gd name="T105" fmla="*/ 204 h 314"/>
                <a:gd name="T106" fmla="*/ 15 w 314"/>
                <a:gd name="T107" fmla="*/ 193 h 314"/>
                <a:gd name="T108" fmla="*/ 26 w 314"/>
                <a:gd name="T109" fmla="*/ 179 h 314"/>
                <a:gd name="T110" fmla="*/ 252 w 314"/>
                <a:gd name="T111" fmla="*/ 156 h 3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4" h="314">
                  <a:moveTo>
                    <a:pt x="0" y="165"/>
                  </a:moveTo>
                  <a:cubicBezTo>
                    <a:pt x="0" y="164"/>
                    <a:pt x="0" y="163"/>
                    <a:pt x="0" y="163"/>
                  </a:cubicBezTo>
                  <a:cubicBezTo>
                    <a:pt x="1" y="162"/>
                    <a:pt x="5" y="161"/>
                    <a:pt x="11" y="159"/>
                  </a:cubicBezTo>
                  <a:cubicBezTo>
                    <a:pt x="13" y="159"/>
                    <a:pt x="15" y="158"/>
                    <a:pt x="17" y="157"/>
                  </a:cubicBezTo>
                  <a:cubicBezTo>
                    <a:pt x="22" y="156"/>
                    <a:pt x="23" y="156"/>
                    <a:pt x="24" y="155"/>
                  </a:cubicBezTo>
                  <a:cubicBezTo>
                    <a:pt x="24" y="154"/>
                    <a:pt x="25" y="153"/>
                    <a:pt x="25" y="150"/>
                  </a:cubicBezTo>
                  <a:cubicBezTo>
                    <a:pt x="25" y="149"/>
                    <a:pt x="25" y="149"/>
                    <a:pt x="25" y="149"/>
                  </a:cubicBezTo>
                  <a:cubicBezTo>
                    <a:pt x="25" y="149"/>
                    <a:pt x="25" y="149"/>
                    <a:pt x="25" y="149"/>
                  </a:cubicBezTo>
                  <a:cubicBezTo>
                    <a:pt x="25" y="149"/>
                    <a:pt x="25" y="148"/>
                    <a:pt x="25" y="146"/>
                  </a:cubicBezTo>
                  <a:cubicBezTo>
                    <a:pt x="25" y="145"/>
                    <a:pt x="25" y="144"/>
                    <a:pt x="24" y="143"/>
                  </a:cubicBezTo>
                  <a:cubicBezTo>
                    <a:pt x="24" y="143"/>
                    <a:pt x="23" y="142"/>
                    <a:pt x="18" y="140"/>
                  </a:cubicBezTo>
                  <a:cubicBezTo>
                    <a:pt x="17" y="140"/>
                    <a:pt x="14" y="139"/>
                    <a:pt x="12" y="138"/>
                  </a:cubicBezTo>
                  <a:cubicBezTo>
                    <a:pt x="7" y="135"/>
                    <a:pt x="3" y="133"/>
                    <a:pt x="2" y="132"/>
                  </a:cubicBezTo>
                  <a:cubicBezTo>
                    <a:pt x="2" y="132"/>
                    <a:pt x="2" y="132"/>
                    <a:pt x="2" y="131"/>
                  </a:cubicBezTo>
                  <a:cubicBezTo>
                    <a:pt x="2" y="129"/>
                    <a:pt x="3" y="127"/>
                    <a:pt x="3" y="127"/>
                  </a:cubicBezTo>
                  <a:cubicBezTo>
                    <a:pt x="4" y="126"/>
                    <a:pt x="8" y="126"/>
                    <a:pt x="15" y="125"/>
                  </a:cubicBezTo>
                  <a:cubicBezTo>
                    <a:pt x="17" y="125"/>
                    <a:pt x="19" y="125"/>
                    <a:pt x="21" y="125"/>
                  </a:cubicBezTo>
                  <a:cubicBezTo>
                    <a:pt x="26" y="125"/>
                    <a:pt x="27" y="125"/>
                    <a:pt x="28" y="124"/>
                  </a:cubicBezTo>
                  <a:cubicBezTo>
                    <a:pt x="28" y="124"/>
                    <a:pt x="29" y="123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31" y="117"/>
                    <a:pt x="31" y="116"/>
                    <a:pt x="31" y="115"/>
                  </a:cubicBezTo>
                  <a:cubicBezTo>
                    <a:pt x="31" y="114"/>
                    <a:pt x="31" y="113"/>
                    <a:pt x="31" y="113"/>
                  </a:cubicBezTo>
                  <a:cubicBezTo>
                    <a:pt x="31" y="112"/>
                    <a:pt x="30" y="112"/>
                    <a:pt x="26" y="109"/>
                  </a:cubicBezTo>
                  <a:cubicBezTo>
                    <a:pt x="24" y="108"/>
                    <a:pt x="22" y="106"/>
                    <a:pt x="21" y="105"/>
                  </a:cubicBezTo>
                  <a:cubicBezTo>
                    <a:pt x="16" y="101"/>
                    <a:pt x="13" y="98"/>
                    <a:pt x="12" y="97"/>
                  </a:cubicBezTo>
                  <a:cubicBezTo>
                    <a:pt x="12" y="96"/>
                    <a:pt x="13" y="93"/>
                    <a:pt x="14" y="92"/>
                  </a:cubicBezTo>
                  <a:cubicBezTo>
                    <a:pt x="15" y="92"/>
                    <a:pt x="19" y="92"/>
                    <a:pt x="26" y="93"/>
                  </a:cubicBezTo>
                  <a:cubicBezTo>
                    <a:pt x="28" y="94"/>
                    <a:pt x="30" y="94"/>
                    <a:pt x="32" y="95"/>
                  </a:cubicBezTo>
                  <a:cubicBezTo>
                    <a:pt x="37" y="96"/>
                    <a:pt x="38" y="96"/>
                    <a:pt x="39" y="95"/>
                  </a:cubicBezTo>
                  <a:cubicBezTo>
                    <a:pt x="39" y="95"/>
                    <a:pt x="40" y="95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5" y="88"/>
                    <a:pt x="45" y="86"/>
                    <a:pt x="45" y="86"/>
                  </a:cubicBezTo>
                  <a:cubicBezTo>
                    <a:pt x="45" y="86"/>
                    <a:pt x="45" y="85"/>
                    <a:pt x="44" y="85"/>
                  </a:cubicBezTo>
                  <a:cubicBezTo>
                    <a:pt x="44" y="84"/>
                    <a:pt x="44" y="84"/>
                    <a:pt x="41" y="80"/>
                  </a:cubicBezTo>
                  <a:cubicBezTo>
                    <a:pt x="39" y="78"/>
                    <a:pt x="38" y="77"/>
                    <a:pt x="36" y="75"/>
                  </a:cubicBezTo>
                  <a:cubicBezTo>
                    <a:pt x="32" y="70"/>
                    <a:pt x="30" y="66"/>
                    <a:pt x="30" y="65"/>
                  </a:cubicBezTo>
                  <a:cubicBezTo>
                    <a:pt x="30" y="64"/>
                    <a:pt x="32" y="61"/>
                    <a:pt x="33" y="61"/>
                  </a:cubicBezTo>
                  <a:cubicBezTo>
                    <a:pt x="34" y="61"/>
                    <a:pt x="38" y="62"/>
                    <a:pt x="44" y="65"/>
                  </a:cubicBezTo>
                  <a:cubicBezTo>
                    <a:pt x="46" y="66"/>
                    <a:pt x="48" y="67"/>
                    <a:pt x="49" y="67"/>
                  </a:cubicBezTo>
                  <a:cubicBezTo>
                    <a:pt x="54" y="70"/>
                    <a:pt x="55" y="70"/>
                    <a:pt x="56" y="70"/>
                  </a:cubicBezTo>
                  <a:cubicBezTo>
                    <a:pt x="57" y="70"/>
                    <a:pt x="58" y="69"/>
                    <a:pt x="60" y="67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3" y="64"/>
                    <a:pt x="64" y="62"/>
                    <a:pt x="64" y="61"/>
                  </a:cubicBezTo>
                  <a:cubicBezTo>
                    <a:pt x="64" y="60"/>
                    <a:pt x="64" y="60"/>
                    <a:pt x="62" y="55"/>
                  </a:cubicBezTo>
                  <a:cubicBezTo>
                    <a:pt x="61" y="54"/>
                    <a:pt x="60" y="51"/>
                    <a:pt x="59" y="49"/>
                  </a:cubicBezTo>
                  <a:cubicBezTo>
                    <a:pt x="56" y="43"/>
                    <a:pt x="54" y="40"/>
                    <a:pt x="54" y="39"/>
                  </a:cubicBezTo>
                  <a:cubicBezTo>
                    <a:pt x="55" y="37"/>
                    <a:pt x="57" y="35"/>
                    <a:pt x="59" y="35"/>
                  </a:cubicBezTo>
                  <a:cubicBezTo>
                    <a:pt x="59" y="35"/>
                    <a:pt x="63" y="37"/>
                    <a:pt x="68" y="41"/>
                  </a:cubicBezTo>
                  <a:cubicBezTo>
                    <a:pt x="70" y="43"/>
                    <a:pt x="71" y="44"/>
                    <a:pt x="73" y="45"/>
                  </a:cubicBezTo>
                  <a:cubicBezTo>
                    <a:pt x="77" y="48"/>
                    <a:pt x="78" y="49"/>
                    <a:pt x="79" y="49"/>
                  </a:cubicBezTo>
                  <a:cubicBezTo>
                    <a:pt x="80" y="49"/>
                    <a:pt x="81" y="49"/>
                    <a:pt x="84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8" y="44"/>
                    <a:pt x="88" y="43"/>
                    <a:pt x="89" y="42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8" y="39"/>
                    <a:pt x="88" y="36"/>
                  </a:cubicBezTo>
                  <a:cubicBezTo>
                    <a:pt x="87" y="34"/>
                    <a:pt x="87" y="32"/>
                    <a:pt x="86" y="29"/>
                  </a:cubicBezTo>
                  <a:cubicBezTo>
                    <a:pt x="85" y="24"/>
                    <a:pt x="84" y="20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5" y="17"/>
                    <a:pt x="88" y="15"/>
                    <a:pt x="89" y="15"/>
                  </a:cubicBezTo>
                  <a:cubicBezTo>
                    <a:pt x="90" y="16"/>
                    <a:pt x="93" y="19"/>
                    <a:pt x="97" y="24"/>
                  </a:cubicBezTo>
                  <a:cubicBezTo>
                    <a:pt x="99" y="26"/>
                    <a:pt x="100" y="27"/>
                    <a:pt x="101" y="29"/>
                  </a:cubicBezTo>
                  <a:cubicBezTo>
                    <a:pt x="104" y="33"/>
                    <a:pt x="105" y="34"/>
                    <a:pt x="106" y="34"/>
                  </a:cubicBezTo>
                  <a:cubicBezTo>
                    <a:pt x="107" y="34"/>
                    <a:pt x="108" y="34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5" y="32"/>
                    <a:pt x="116" y="31"/>
                    <a:pt x="117" y="30"/>
                  </a:cubicBezTo>
                  <a:cubicBezTo>
                    <a:pt x="117" y="29"/>
                    <a:pt x="117" y="28"/>
                    <a:pt x="117" y="25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7" y="20"/>
                    <a:pt x="117" y="18"/>
                    <a:pt x="117" y="16"/>
                  </a:cubicBezTo>
                  <a:cubicBezTo>
                    <a:pt x="117" y="10"/>
                    <a:pt x="118" y="6"/>
                    <a:pt x="118" y="5"/>
                  </a:cubicBezTo>
                  <a:cubicBezTo>
                    <a:pt x="119" y="4"/>
                    <a:pt x="123" y="3"/>
                    <a:pt x="124" y="4"/>
                  </a:cubicBezTo>
                  <a:cubicBezTo>
                    <a:pt x="125" y="4"/>
                    <a:pt x="127" y="8"/>
                    <a:pt x="129" y="14"/>
                  </a:cubicBezTo>
                  <a:cubicBezTo>
                    <a:pt x="130" y="16"/>
                    <a:pt x="131" y="18"/>
                    <a:pt x="132" y="19"/>
                  </a:cubicBezTo>
                  <a:cubicBezTo>
                    <a:pt x="134" y="24"/>
                    <a:pt x="135" y="25"/>
                    <a:pt x="136" y="25"/>
                  </a:cubicBezTo>
                  <a:cubicBezTo>
                    <a:pt x="136" y="26"/>
                    <a:pt x="138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6" y="25"/>
                    <a:pt x="147" y="24"/>
                    <a:pt x="147" y="24"/>
                  </a:cubicBezTo>
                  <a:cubicBezTo>
                    <a:pt x="148" y="23"/>
                    <a:pt x="148" y="22"/>
                    <a:pt x="149" y="18"/>
                  </a:cubicBezTo>
                  <a:cubicBezTo>
                    <a:pt x="150" y="16"/>
                    <a:pt x="150" y="14"/>
                    <a:pt x="151" y="11"/>
                  </a:cubicBezTo>
                  <a:cubicBezTo>
                    <a:pt x="152" y="5"/>
                    <a:pt x="154" y="1"/>
                    <a:pt x="154" y="0"/>
                  </a:cubicBezTo>
                  <a:cubicBezTo>
                    <a:pt x="155" y="0"/>
                    <a:pt x="159" y="0"/>
                    <a:pt x="160" y="0"/>
                  </a:cubicBezTo>
                  <a:cubicBezTo>
                    <a:pt x="161" y="1"/>
                    <a:pt x="162" y="5"/>
                    <a:pt x="163" y="11"/>
                  </a:cubicBezTo>
                  <a:cubicBezTo>
                    <a:pt x="164" y="13"/>
                    <a:pt x="164" y="15"/>
                    <a:pt x="165" y="17"/>
                  </a:cubicBezTo>
                  <a:cubicBezTo>
                    <a:pt x="166" y="23"/>
                    <a:pt x="166" y="23"/>
                    <a:pt x="167" y="24"/>
                  </a:cubicBezTo>
                  <a:cubicBezTo>
                    <a:pt x="167" y="25"/>
                    <a:pt x="168" y="25"/>
                    <a:pt x="172" y="25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73" y="26"/>
                    <a:pt x="173" y="26"/>
                    <a:pt x="173" y="26"/>
                  </a:cubicBezTo>
                  <a:cubicBezTo>
                    <a:pt x="176" y="26"/>
                    <a:pt x="178" y="26"/>
                    <a:pt x="178" y="25"/>
                  </a:cubicBezTo>
                  <a:cubicBezTo>
                    <a:pt x="179" y="25"/>
                    <a:pt x="179" y="24"/>
                    <a:pt x="182" y="20"/>
                  </a:cubicBezTo>
                  <a:cubicBezTo>
                    <a:pt x="182" y="18"/>
                    <a:pt x="183" y="16"/>
                    <a:pt x="185" y="14"/>
                  </a:cubicBezTo>
                  <a:cubicBezTo>
                    <a:pt x="188" y="8"/>
                    <a:pt x="190" y="5"/>
                    <a:pt x="190" y="4"/>
                  </a:cubicBezTo>
                  <a:cubicBezTo>
                    <a:pt x="192" y="4"/>
                    <a:pt x="195" y="4"/>
                    <a:pt x="196" y="5"/>
                  </a:cubicBezTo>
                  <a:cubicBezTo>
                    <a:pt x="196" y="6"/>
                    <a:pt x="197" y="9"/>
                    <a:pt x="197" y="15"/>
                  </a:cubicBezTo>
                  <a:cubicBezTo>
                    <a:pt x="197" y="15"/>
                    <a:pt x="197" y="16"/>
                    <a:pt x="197" y="17"/>
                  </a:cubicBezTo>
                  <a:cubicBezTo>
                    <a:pt x="197" y="19"/>
                    <a:pt x="197" y="21"/>
                    <a:pt x="197" y="23"/>
                  </a:cubicBezTo>
                  <a:cubicBezTo>
                    <a:pt x="197" y="24"/>
                    <a:pt x="196" y="26"/>
                    <a:pt x="196" y="27"/>
                  </a:cubicBezTo>
                  <a:cubicBezTo>
                    <a:pt x="196" y="29"/>
                    <a:pt x="197" y="29"/>
                    <a:pt x="197" y="30"/>
                  </a:cubicBezTo>
                  <a:cubicBezTo>
                    <a:pt x="197" y="31"/>
                    <a:pt x="198" y="31"/>
                    <a:pt x="202" y="32"/>
                  </a:cubicBezTo>
                  <a:cubicBezTo>
                    <a:pt x="203" y="34"/>
                    <a:pt x="203" y="34"/>
                    <a:pt x="203" y="34"/>
                  </a:cubicBezTo>
                  <a:cubicBezTo>
                    <a:pt x="203" y="33"/>
                    <a:pt x="203" y="33"/>
                    <a:pt x="203" y="33"/>
                  </a:cubicBezTo>
                  <a:cubicBezTo>
                    <a:pt x="206" y="34"/>
                    <a:pt x="207" y="34"/>
                    <a:pt x="208" y="34"/>
                  </a:cubicBezTo>
                  <a:cubicBezTo>
                    <a:pt x="209" y="33"/>
                    <a:pt x="209" y="33"/>
                    <a:pt x="212" y="29"/>
                  </a:cubicBezTo>
                  <a:cubicBezTo>
                    <a:pt x="214" y="28"/>
                    <a:pt x="215" y="26"/>
                    <a:pt x="217" y="24"/>
                  </a:cubicBezTo>
                  <a:cubicBezTo>
                    <a:pt x="221" y="19"/>
                    <a:pt x="224" y="16"/>
                    <a:pt x="225" y="16"/>
                  </a:cubicBezTo>
                  <a:cubicBezTo>
                    <a:pt x="226" y="16"/>
                    <a:pt x="229" y="17"/>
                    <a:pt x="230" y="18"/>
                  </a:cubicBezTo>
                  <a:cubicBezTo>
                    <a:pt x="230" y="20"/>
                    <a:pt x="229" y="24"/>
                    <a:pt x="228" y="30"/>
                  </a:cubicBezTo>
                  <a:cubicBezTo>
                    <a:pt x="227" y="32"/>
                    <a:pt x="227" y="34"/>
                    <a:pt x="226" y="36"/>
                  </a:cubicBezTo>
                  <a:cubicBezTo>
                    <a:pt x="225" y="39"/>
                    <a:pt x="225" y="41"/>
                    <a:pt x="225" y="42"/>
                  </a:cubicBezTo>
                  <a:cubicBezTo>
                    <a:pt x="225" y="42"/>
                    <a:pt x="225" y="42"/>
                    <a:pt x="225" y="42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25" y="43"/>
                    <a:pt x="226" y="44"/>
                    <a:pt x="229" y="46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33" y="49"/>
                    <a:pt x="234" y="49"/>
                    <a:pt x="235" y="49"/>
                  </a:cubicBezTo>
                  <a:cubicBezTo>
                    <a:pt x="236" y="49"/>
                    <a:pt x="237" y="48"/>
                    <a:pt x="240" y="45"/>
                  </a:cubicBezTo>
                  <a:cubicBezTo>
                    <a:pt x="242" y="44"/>
                    <a:pt x="244" y="43"/>
                    <a:pt x="246" y="41"/>
                  </a:cubicBezTo>
                  <a:cubicBezTo>
                    <a:pt x="251" y="38"/>
                    <a:pt x="255" y="36"/>
                    <a:pt x="256" y="35"/>
                  </a:cubicBezTo>
                  <a:cubicBezTo>
                    <a:pt x="257" y="36"/>
                    <a:pt x="260" y="38"/>
                    <a:pt x="260" y="39"/>
                  </a:cubicBezTo>
                  <a:cubicBezTo>
                    <a:pt x="260" y="40"/>
                    <a:pt x="258" y="44"/>
                    <a:pt x="255" y="49"/>
                  </a:cubicBezTo>
                  <a:cubicBezTo>
                    <a:pt x="254" y="51"/>
                    <a:pt x="253" y="53"/>
                    <a:pt x="253" y="55"/>
                  </a:cubicBezTo>
                  <a:cubicBezTo>
                    <a:pt x="250" y="59"/>
                    <a:pt x="250" y="60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2"/>
                    <a:pt x="251" y="64"/>
                    <a:pt x="253" y="66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6" y="69"/>
                    <a:pt x="257" y="70"/>
                    <a:pt x="258" y="70"/>
                  </a:cubicBezTo>
                  <a:cubicBezTo>
                    <a:pt x="259" y="70"/>
                    <a:pt x="259" y="70"/>
                    <a:pt x="264" y="68"/>
                  </a:cubicBezTo>
                  <a:cubicBezTo>
                    <a:pt x="266" y="67"/>
                    <a:pt x="268" y="66"/>
                    <a:pt x="270" y="65"/>
                  </a:cubicBezTo>
                  <a:cubicBezTo>
                    <a:pt x="276" y="63"/>
                    <a:pt x="280" y="61"/>
                    <a:pt x="281" y="61"/>
                  </a:cubicBezTo>
                  <a:cubicBezTo>
                    <a:pt x="282" y="62"/>
                    <a:pt x="284" y="65"/>
                    <a:pt x="285" y="66"/>
                  </a:cubicBezTo>
                  <a:cubicBezTo>
                    <a:pt x="284" y="67"/>
                    <a:pt x="282" y="70"/>
                    <a:pt x="278" y="75"/>
                  </a:cubicBezTo>
                  <a:cubicBezTo>
                    <a:pt x="276" y="77"/>
                    <a:pt x="275" y="78"/>
                    <a:pt x="274" y="80"/>
                  </a:cubicBezTo>
                  <a:cubicBezTo>
                    <a:pt x="270" y="84"/>
                    <a:pt x="269" y="84"/>
                    <a:pt x="269" y="85"/>
                  </a:cubicBezTo>
                  <a:cubicBezTo>
                    <a:pt x="269" y="86"/>
                    <a:pt x="269" y="86"/>
                    <a:pt x="269" y="86"/>
                  </a:cubicBezTo>
                  <a:cubicBezTo>
                    <a:pt x="269" y="87"/>
                    <a:pt x="270" y="88"/>
                    <a:pt x="271" y="90"/>
                  </a:cubicBezTo>
                  <a:cubicBezTo>
                    <a:pt x="271" y="92"/>
                    <a:pt x="271" y="92"/>
                    <a:pt x="271" y="92"/>
                  </a:cubicBezTo>
                  <a:cubicBezTo>
                    <a:pt x="272" y="92"/>
                    <a:pt x="272" y="92"/>
                    <a:pt x="272" y="92"/>
                  </a:cubicBezTo>
                  <a:cubicBezTo>
                    <a:pt x="274" y="95"/>
                    <a:pt x="275" y="95"/>
                    <a:pt x="275" y="96"/>
                  </a:cubicBezTo>
                  <a:cubicBezTo>
                    <a:pt x="276" y="96"/>
                    <a:pt x="277" y="96"/>
                    <a:pt x="282" y="95"/>
                  </a:cubicBezTo>
                  <a:cubicBezTo>
                    <a:pt x="284" y="94"/>
                    <a:pt x="286" y="94"/>
                    <a:pt x="288" y="94"/>
                  </a:cubicBezTo>
                  <a:cubicBezTo>
                    <a:pt x="295" y="93"/>
                    <a:pt x="299" y="92"/>
                    <a:pt x="300" y="92"/>
                  </a:cubicBezTo>
                  <a:cubicBezTo>
                    <a:pt x="301" y="93"/>
                    <a:pt x="302" y="96"/>
                    <a:pt x="302" y="98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301" y="99"/>
                    <a:pt x="298" y="101"/>
                    <a:pt x="293" y="105"/>
                  </a:cubicBezTo>
                  <a:cubicBezTo>
                    <a:pt x="292" y="106"/>
                    <a:pt x="290" y="108"/>
                    <a:pt x="288" y="109"/>
                  </a:cubicBezTo>
                  <a:cubicBezTo>
                    <a:pt x="284" y="112"/>
                    <a:pt x="283" y="112"/>
                    <a:pt x="283" y="113"/>
                  </a:cubicBezTo>
                  <a:cubicBezTo>
                    <a:pt x="283" y="113"/>
                    <a:pt x="283" y="114"/>
                    <a:pt x="283" y="114"/>
                  </a:cubicBezTo>
                  <a:cubicBezTo>
                    <a:pt x="283" y="115"/>
                    <a:pt x="283" y="117"/>
                    <a:pt x="284" y="118"/>
                  </a:cubicBezTo>
                  <a:cubicBezTo>
                    <a:pt x="283" y="120"/>
                    <a:pt x="283" y="120"/>
                    <a:pt x="283" y="12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85" y="123"/>
                    <a:pt x="286" y="124"/>
                    <a:pt x="286" y="124"/>
                  </a:cubicBezTo>
                  <a:cubicBezTo>
                    <a:pt x="287" y="125"/>
                    <a:pt x="288" y="125"/>
                    <a:pt x="293" y="125"/>
                  </a:cubicBezTo>
                  <a:cubicBezTo>
                    <a:pt x="295" y="125"/>
                    <a:pt x="297" y="125"/>
                    <a:pt x="299" y="126"/>
                  </a:cubicBezTo>
                  <a:cubicBezTo>
                    <a:pt x="306" y="126"/>
                    <a:pt x="310" y="127"/>
                    <a:pt x="311" y="127"/>
                  </a:cubicBezTo>
                  <a:cubicBezTo>
                    <a:pt x="311" y="128"/>
                    <a:pt x="312" y="130"/>
                    <a:pt x="312" y="132"/>
                  </a:cubicBezTo>
                  <a:cubicBezTo>
                    <a:pt x="312" y="132"/>
                    <a:pt x="312" y="133"/>
                    <a:pt x="312" y="133"/>
                  </a:cubicBezTo>
                  <a:cubicBezTo>
                    <a:pt x="311" y="134"/>
                    <a:pt x="307" y="135"/>
                    <a:pt x="301" y="138"/>
                  </a:cubicBezTo>
                  <a:cubicBezTo>
                    <a:pt x="300" y="139"/>
                    <a:pt x="298" y="139"/>
                    <a:pt x="296" y="140"/>
                  </a:cubicBezTo>
                  <a:cubicBezTo>
                    <a:pt x="291" y="142"/>
                    <a:pt x="290" y="143"/>
                    <a:pt x="289" y="143"/>
                  </a:cubicBezTo>
                  <a:cubicBezTo>
                    <a:pt x="289" y="144"/>
                    <a:pt x="289" y="145"/>
                    <a:pt x="289" y="146"/>
                  </a:cubicBezTo>
                  <a:cubicBezTo>
                    <a:pt x="289" y="147"/>
                    <a:pt x="289" y="148"/>
                    <a:pt x="289" y="149"/>
                  </a:cubicBezTo>
                  <a:cubicBezTo>
                    <a:pt x="288" y="150"/>
                    <a:pt x="288" y="150"/>
                    <a:pt x="288" y="150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53"/>
                    <a:pt x="289" y="154"/>
                    <a:pt x="290" y="155"/>
                  </a:cubicBezTo>
                  <a:cubicBezTo>
                    <a:pt x="291" y="156"/>
                    <a:pt x="292" y="156"/>
                    <a:pt x="296" y="157"/>
                  </a:cubicBezTo>
                  <a:cubicBezTo>
                    <a:pt x="298" y="158"/>
                    <a:pt x="301" y="159"/>
                    <a:pt x="303" y="159"/>
                  </a:cubicBezTo>
                  <a:cubicBezTo>
                    <a:pt x="309" y="161"/>
                    <a:pt x="313" y="163"/>
                    <a:pt x="314" y="163"/>
                  </a:cubicBezTo>
                  <a:cubicBezTo>
                    <a:pt x="314" y="164"/>
                    <a:pt x="314" y="165"/>
                    <a:pt x="314" y="166"/>
                  </a:cubicBezTo>
                  <a:cubicBezTo>
                    <a:pt x="314" y="168"/>
                    <a:pt x="314" y="169"/>
                    <a:pt x="313" y="169"/>
                  </a:cubicBezTo>
                  <a:cubicBezTo>
                    <a:pt x="312" y="170"/>
                    <a:pt x="308" y="171"/>
                    <a:pt x="302" y="172"/>
                  </a:cubicBezTo>
                  <a:cubicBezTo>
                    <a:pt x="300" y="172"/>
                    <a:pt x="298" y="172"/>
                    <a:pt x="296" y="173"/>
                  </a:cubicBezTo>
                  <a:cubicBezTo>
                    <a:pt x="290" y="174"/>
                    <a:pt x="290" y="174"/>
                    <a:pt x="289" y="174"/>
                  </a:cubicBezTo>
                  <a:cubicBezTo>
                    <a:pt x="288" y="175"/>
                    <a:pt x="288" y="176"/>
                    <a:pt x="287" y="179"/>
                  </a:cubicBezTo>
                  <a:cubicBezTo>
                    <a:pt x="287" y="179"/>
                    <a:pt x="287" y="179"/>
                    <a:pt x="287" y="179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2"/>
                    <a:pt x="287" y="183"/>
                    <a:pt x="287" y="184"/>
                  </a:cubicBezTo>
                  <a:cubicBezTo>
                    <a:pt x="287" y="185"/>
                    <a:pt x="287" y="185"/>
                    <a:pt x="287" y="186"/>
                  </a:cubicBezTo>
                  <a:cubicBezTo>
                    <a:pt x="288" y="187"/>
                    <a:pt x="288" y="187"/>
                    <a:pt x="292" y="189"/>
                  </a:cubicBezTo>
                  <a:cubicBezTo>
                    <a:pt x="294" y="190"/>
                    <a:pt x="296" y="192"/>
                    <a:pt x="298" y="193"/>
                  </a:cubicBezTo>
                  <a:cubicBezTo>
                    <a:pt x="304" y="196"/>
                    <a:pt x="307" y="199"/>
                    <a:pt x="308" y="199"/>
                  </a:cubicBezTo>
                  <a:cubicBezTo>
                    <a:pt x="308" y="199"/>
                    <a:pt x="308" y="200"/>
                    <a:pt x="308" y="200"/>
                  </a:cubicBezTo>
                  <a:cubicBezTo>
                    <a:pt x="308" y="202"/>
                    <a:pt x="307" y="204"/>
                    <a:pt x="306" y="205"/>
                  </a:cubicBezTo>
                  <a:cubicBezTo>
                    <a:pt x="305" y="205"/>
                    <a:pt x="301" y="205"/>
                    <a:pt x="295" y="205"/>
                  </a:cubicBezTo>
                  <a:cubicBezTo>
                    <a:pt x="293" y="205"/>
                    <a:pt x="290" y="204"/>
                    <a:pt x="289" y="204"/>
                  </a:cubicBezTo>
                  <a:cubicBezTo>
                    <a:pt x="283" y="204"/>
                    <a:pt x="282" y="204"/>
                    <a:pt x="281" y="204"/>
                  </a:cubicBezTo>
                  <a:cubicBezTo>
                    <a:pt x="281" y="205"/>
                    <a:pt x="280" y="206"/>
                    <a:pt x="279" y="209"/>
                  </a:cubicBezTo>
                  <a:cubicBezTo>
                    <a:pt x="278" y="209"/>
                    <a:pt x="278" y="209"/>
                    <a:pt x="278" y="209"/>
                  </a:cubicBezTo>
                  <a:cubicBezTo>
                    <a:pt x="278" y="210"/>
                    <a:pt x="278" y="210"/>
                    <a:pt x="278" y="210"/>
                  </a:cubicBezTo>
                  <a:cubicBezTo>
                    <a:pt x="277" y="212"/>
                    <a:pt x="277" y="213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6"/>
                    <a:pt x="278" y="217"/>
                    <a:pt x="281" y="220"/>
                  </a:cubicBezTo>
                  <a:cubicBezTo>
                    <a:pt x="283" y="221"/>
                    <a:pt x="285" y="223"/>
                    <a:pt x="286" y="225"/>
                  </a:cubicBezTo>
                  <a:cubicBezTo>
                    <a:pt x="291" y="229"/>
                    <a:pt x="293" y="232"/>
                    <a:pt x="294" y="233"/>
                  </a:cubicBezTo>
                  <a:cubicBezTo>
                    <a:pt x="294" y="234"/>
                    <a:pt x="292" y="238"/>
                    <a:pt x="291" y="238"/>
                  </a:cubicBezTo>
                  <a:cubicBezTo>
                    <a:pt x="290" y="238"/>
                    <a:pt x="286" y="237"/>
                    <a:pt x="280" y="235"/>
                  </a:cubicBezTo>
                  <a:cubicBezTo>
                    <a:pt x="278" y="235"/>
                    <a:pt x="276" y="234"/>
                    <a:pt x="274" y="233"/>
                  </a:cubicBezTo>
                  <a:cubicBezTo>
                    <a:pt x="269" y="232"/>
                    <a:pt x="268" y="231"/>
                    <a:pt x="267" y="232"/>
                  </a:cubicBezTo>
                  <a:cubicBezTo>
                    <a:pt x="266" y="232"/>
                    <a:pt x="265" y="233"/>
                    <a:pt x="263" y="236"/>
                  </a:cubicBezTo>
                  <a:cubicBezTo>
                    <a:pt x="263" y="236"/>
                    <a:pt x="263" y="236"/>
                    <a:pt x="263" y="236"/>
                  </a:cubicBezTo>
                  <a:cubicBezTo>
                    <a:pt x="263" y="236"/>
                    <a:pt x="263" y="236"/>
                    <a:pt x="263" y="236"/>
                  </a:cubicBezTo>
                  <a:cubicBezTo>
                    <a:pt x="260" y="239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2"/>
                    <a:pt x="261" y="243"/>
                    <a:pt x="263" y="247"/>
                  </a:cubicBezTo>
                  <a:cubicBezTo>
                    <a:pt x="265" y="249"/>
                    <a:pt x="266" y="251"/>
                    <a:pt x="267" y="253"/>
                  </a:cubicBezTo>
                  <a:cubicBezTo>
                    <a:pt x="270" y="258"/>
                    <a:pt x="272" y="262"/>
                    <a:pt x="273" y="263"/>
                  </a:cubicBezTo>
                  <a:cubicBezTo>
                    <a:pt x="272" y="264"/>
                    <a:pt x="270" y="267"/>
                    <a:pt x="269" y="267"/>
                  </a:cubicBezTo>
                  <a:cubicBezTo>
                    <a:pt x="268" y="267"/>
                    <a:pt x="264" y="265"/>
                    <a:pt x="259" y="262"/>
                  </a:cubicBezTo>
                  <a:cubicBezTo>
                    <a:pt x="257" y="260"/>
                    <a:pt x="255" y="259"/>
                    <a:pt x="253" y="258"/>
                  </a:cubicBezTo>
                  <a:cubicBezTo>
                    <a:pt x="249" y="255"/>
                    <a:pt x="248" y="255"/>
                    <a:pt x="247" y="255"/>
                  </a:cubicBezTo>
                  <a:cubicBezTo>
                    <a:pt x="246" y="255"/>
                    <a:pt x="245" y="256"/>
                    <a:pt x="242" y="258"/>
                  </a:cubicBezTo>
                  <a:cubicBezTo>
                    <a:pt x="241" y="258"/>
                    <a:pt x="241" y="258"/>
                    <a:pt x="241" y="258"/>
                  </a:cubicBezTo>
                  <a:cubicBezTo>
                    <a:pt x="241" y="259"/>
                    <a:pt x="241" y="259"/>
                    <a:pt x="241" y="259"/>
                  </a:cubicBezTo>
                  <a:cubicBezTo>
                    <a:pt x="239" y="261"/>
                    <a:pt x="238" y="262"/>
                    <a:pt x="238" y="263"/>
                  </a:cubicBezTo>
                  <a:cubicBezTo>
                    <a:pt x="238" y="263"/>
                    <a:pt x="238" y="263"/>
                    <a:pt x="238" y="263"/>
                  </a:cubicBezTo>
                  <a:cubicBezTo>
                    <a:pt x="238" y="263"/>
                    <a:pt x="238" y="263"/>
                    <a:pt x="238" y="263"/>
                  </a:cubicBezTo>
                  <a:cubicBezTo>
                    <a:pt x="238" y="264"/>
                    <a:pt x="238" y="265"/>
                    <a:pt x="240" y="269"/>
                  </a:cubicBezTo>
                  <a:cubicBezTo>
                    <a:pt x="241" y="271"/>
                    <a:pt x="241" y="273"/>
                    <a:pt x="242" y="275"/>
                  </a:cubicBezTo>
                  <a:cubicBezTo>
                    <a:pt x="244" y="281"/>
                    <a:pt x="245" y="285"/>
                    <a:pt x="245" y="287"/>
                  </a:cubicBezTo>
                  <a:cubicBezTo>
                    <a:pt x="245" y="288"/>
                    <a:pt x="242" y="290"/>
                    <a:pt x="240" y="290"/>
                  </a:cubicBezTo>
                  <a:cubicBezTo>
                    <a:pt x="239" y="289"/>
                    <a:pt x="236" y="287"/>
                    <a:pt x="232" y="282"/>
                  </a:cubicBezTo>
                  <a:cubicBezTo>
                    <a:pt x="230" y="281"/>
                    <a:pt x="229" y="279"/>
                    <a:pt x="227" y="278"/>
                  </a:cubicBezTo>
                  <a:cubicBezTo>
                    <a:pt x="223" y="274"/>
                    <a:pt x="223" y="273"/>
                    <a:pt x="222" y="273"/>
                  </a:cubicBezTo>
                  <a:cubicBezTo>
                    <a:pt x="221" y="273"/>
                    <a:pt x="220" y="273"/>
                    <a:pt x="217" y="275"/>
                  </a:cubicBezTo>
                  <a:cubicBezTo>
                    <a:pt x="215" y="275"/>
                    <a:pt x="215" y="275"/>
                    <a:pt x="215" y="275"/>
                  </a:cubicBezTo>
                  <a:cubicBezTo>
                    <a:pt x="215" y="276"/>
                    <a:pt x="215" y="276"/>
                    <a:pt x="215" y="276"/>
                  </a:cubicBezTo>
                  <a:cubicBezTo>
                    <a:pt x="213" y="277"/>
                    <a:pt x="212" y="278"/>
                    <a:pt x="211" y="279"/>
                  </a:cubicBezTo>
                  <a:cubicBezTo>
                    <a:pt x="211" y="279"/>
                    <a:pt x="211" y="279"/>
                    <a:pt x="211" y="280"/>
                  </a:cubicBezTo>
                  <a:cubicBezTo>
                    <a:pt x="211" y="281"/>
                    <a:pt x="211" y="283"/>
                    <a:pt x="212" y="285"/>
                  </a:cubicBezTo>
                  <a:cubicBezTo>
                    <a:pt x="212" y="287"/>
                    <a:pt x="212" y="289"/>
                    <a:pt x="212" y="292"/>
                  </a:cubicBezTo>
                  <a:cubicBezTo>
                    <a:pt x="213" y="296"/>
                    <a:pt x="213" y="299"/>
                    <a:pt x="213" y="302"/>
                  </a:cubicBezTo>
                  <a:cubicBezTo>
                    <a:pt x="213" y="303"/>
                    <a:pt x="213" y="303"/>
                    <a:pt x="213" y="303"/>
                  </a:cubicBezTo>
                  <a:cubicBezTo>
                    <a:pt x="212" y="304"/>
                    <a:pt x="209" y="306"/>
                    <a:pt x="208" y="305"/>
                  </a:cubicBezTo>
                  <a:cubicBezTo>
                    <a:pt x="207" y="305"/>
                    <a:pt x="204" y="302"/>
                    <a:pt x="201" y="296"/>
                  </a:cubicBezTo>
                  <a:cubicBezTo>
                    <a:pt x="200" y="294"/>
                    <a:pt x="199" y="292"/>
                    <a:pt x="198" y="291"/>
                  </a:cubicBezTo>
                  <a:cubicBezTo>
                    <a:pt x="195" y="286"/>
                    <a:pt x="194" y="285"/>
                    <a:pt x="193" y="285"/>
                  </a:cubicBezTo>
                  <a:cubicBezTo>
                    <a:pt x="193" y="285"/>
                    <a:pt x="191" y="285"/>
                    <a:pt x="188" y="286"/>
                  </a:cubicBezTo>
                  <a:cubicBezTo>
                    <a:pt x="186" y="285"/>
                    <a:pt x="186" y="285"/>
                    <a:pt x="186" y="285"/>
                  </a:cubicBezTo>
                  <a:cubicBezTo>
                    <a:pt x="186" y="286"/>
                    <a:pt x="186" y="286"/>
                    <a:pt x="186" y="286"/>
                  </a:cubicBezTo>
                  <a:cubicBezTo>
                    <a:pt x="184" y="286"/>
                    <a:pt x="182" y="287"/>
                    <a:pt x="182" y="288"/>
                  </a:cubicBezTo>
                  <a:cubicBezTo>
                    <a:pt x="181" y="289"/>
                    <a:pt x="181" y="289"/>
                    <a:pt x="181" y="294"/>
                  </a:cubicBezTo>
                  <a:cubicBezTo>
                    <a:pt x="180" y="296"/>
                    <a:pt x="180" y="299"/>
                    <a:pt x="180" y="301"/>
                  </a:cubicBezTo>
                  <a:cubicBezTo>
                    <a:pt x="179" y="307"/>
                    <a:pt x="178" y="311"/>
                    <a:pt x="178" y="312"/>
                  </a:cubicBezTo>
                  <a:cubicBezTo>
                    <a:pt x="177" y="313"/>
                    <a:pt x="173" y="314"/>
                    <a:pt x="172" y="313"/>
                  </a:cubicBezTo>
                  <a:cubicBezTo>
                    <a:pt x="171" y="312"/>
                    <a:pt x="170" y="309"/>
                    <a:pt x="168" y="302"/>
                  </a:cubicBezTo>
                  <a:cubicBezTo>
                    <a:pt x="167" y="300"/>
                    <a:pt x="166" y="298"/>
                    <a:pt x="166" y="297"/>
                  </a:cubicBezTo>
                  <a:cubicBezTo>
                    <a:pt x="164" y="291"/>
                    <a:pt x="164" y="291"/>
                    <a:pt x="163" y="290"/>
                  </a:cubicBezTo>
                  <a:cubicBezTo>
                    <a:pt x="162" y="290"/>
                    <a:pt x="161" y="289"/>
                    <a:pt x="158" y="289"/>
                  </a:cubicBezTo>
                  <a:cubicBezTo>
                    <a:pt x="157" y="289"/>
                    <a:pt x="157" y="289"/>
                    <a:pt x="157" y="289"/>
                  </a:cubicBezTo>
                  <a:cubicBezTo>
                    <a:pt x="156" y="289"/>
                    <a:pt x="156" y="289"/>
                    <a:pt x="156" y="289"/>
                  </a:cubicBezTo>
                  <a:cubicBezTo>
                    <a:pt x="153" y="289"/>
                    <a:pt x="152" y="290"/>
                    <a:pt x="151" y="290"/>
                  </a:cubicBezTo>
                  <a:cubicBezTo>
                    <a:pt x="150" y="291"/>
                    <a:pt x="150" y="292"/>
                    <a:pt x="148" y="296"/>
                  </a:cubicBezTo>
                  <a:cubicBezTo>
                    <a:pt x="148" y="298"/>
                    <a:pt x="147" y="300"/>
                    <a:pt x="146" y="302"/>
                  </a:cubicBezTo>
                  <a:cubicBezTo>
                    <a:pt x="144" y="308"/>
                    <a:pt x="142" y="312"/>
                    <a:pt x="141" y="313"/>
                  </a:cubicBezTo>
                  <a:cubicBezTo>
                    <a:pt x="140" y="313"/>
                    <a:pt x="136" y="313"/>
                    <a:pt x="136" y="312"/>
                  </a:cubicBezTo>
                  <a:cubicBezTo>
                    <a:pt x="135" y="311"/>
                    <a:pt x="134" y="307"/>
                    <a:pt x="134" y="301"/>
                  </a:cubicBezTo>
                  <a:cubicBezTo>
                    <a:pt x="133" y="299"/>
                    <a:pt x="133" y="297"/>
                    <a:pt x="133" y="295"/>
                  </a:cubicBezTo>
                  <a:cubicBezTo>
                    <a:pt x="133" y="289"/>
                    <a:pt x="132" y="289"/>
                    <a:pt x="132" y="288"/>
                  </a:cubicBezTo>
                  <a:cubicBezTo>
                    <a:pt x="131" y="287"/>
                    <a:pt x="130" y="286"/>
                    <a:pt x="127" y="286"/>
                  </a:cubicBezTo>
                  <a:cubicBezTo>
                    <a:pt x="126" y="285"/>
                    <a:pt x="126" y="285"/>
                    <a:pt x="126" y="285"/>
                  </a:cubicBezTo>
                  <a:cubicBezTo>
                    <a:pt x="126" y="286"/>
                    <a:pt x="126" y="286"/>
                    <a:pt x="126" y="286"/>
                  </a:cubicBezTo>
                  <a:cubicBezTo>
                    <a:pt x="122" y="284"/>
                    <a:pt x="121" y="285"/>
                    <a:pt x="120" y="285"/>
                  </a:cubicBezTo>
                  <a:cubicBezTo>
                    <a:pt x="120" y="286"/>
                    <a:pt x="119" y="286"/>
                    <a:pt x="117" y="290"/>
                  </a:cubicBezTo>
                  <a:cubicBezTo>
                    <a:pt x="115" y="292"/>
                    <a:pt x="114" y="294"/>
                    <a:pt x="113" y="296"/>
                  </a:cubicBezTo>
                  <a:cubicBezTo>
                    <a:pt x="109" y="301"/>
                    <a:pt x="107" y="304"/>
                    <a:pt x="106" y="305"/>
                  </a:cubicBezTo>
                  <a:cubicBezTo>
                    <a:pt x="104" y="305"/>
                    <a:pt x="101" y="304"/>
                    <a:pt x="100" y="303"/>
                  </a:cubicBezTo>
                  <a:cubicBezTo>
                    <a:pt x="100" y="303"/>
                    <a:pt x="100" y="303"/>
                    <a:pt x="100" y="302"/>
                  </a:cubicBezTo>
                  <a:cubicBezTo>
                    <a:pt x="100" y="302"/>
                    <a:pt x="100" y="302"/>
                    <a:pt x="100" y="302"/>
                  </a:cubicBezTo>
                  <a:cubicBezTo>
                    <a:pt x="100" y="300"/>
                    <a:pt x="101" y="296"/>
                    <a:pt x="101" y="292"/>
                  </a:cubicBezTo>
                  <a:cubicBezTo>
                    <a:pt x="101" y="290"/>
                    <a:pt x="102" y="288"/>
                    <a:pt x="102" y="286"/>
                  </a:cubicBezTo>
                  <a:cubicBezTo>
                    <a:pt x="102" y="283"/>
                    <a:pt x="103" y="281"/>
                    <a:pt x="103" y="280"/>
                  </a:cubicBezTo>
                  <a:cubicBezTo>
                    <a:pt x="103" y="279"/>
                    <a:pt x="103" y="279"/>
                    <a:pt x="102" y="279"/>
                  </a:cubicBezTo>
                  <a:cubicBezTo>
                    <a:pt x="102" y="278"/>
                    <a:pt x="101" y="277"/>
                    <a:pt x="98" y="276"/>
                  </a:cubicBezTo>
                  <a:cubicBezTo>
                    <a:pt x="97" y="274"/>
                    <a:pt x="97" y="274"/>
                    <a:pt x="97" y="274"/>
                  </a:cubicBezTo>
                  <a:cubicBezTo>
                    <a:pt x="96" y="275"/>
                    <a:pt x="96" y="275"/>
                    <a:pt x="96" y="275"/>
                  </a:cubicBezTo>
                  <a:cubicBezTo>
                    <a:pt x="94" y="273"/>
                    <a:pt x="93" y="273"/>
                    <a:pt x="92" y="273"/>
                  </a:cubicBezTo>
                  <a:cubicBezTo>
                    <a:pt x="91" y="274"/>
                    <a:pt x="90" y="274"/>
                    <a:pt x="87" y="277"/>
                  </a:cubicBezTo>
                  <a:cubicBezTo>
                    <a:pt x="85" y="279"/>
                    <a:pt x="84" y="280"/>
                    <a:pt x="82" y="282"/>
                  </a:cubicBezTo>
                  <a:cubicBezTo>
                    <a:pt x="77" y="286"/>
                    <a:pt x="74" y="289"/>
                    <a:pt x="73" y="289"/>
                  </a:cubicBezTo>
                  <a:cubicBezTo>
                    <a:pt x="72" y="289"/>
                    <a:pt x="69" y="287"/>
                    <a:pt x="68" y="286"/>
                  </a:cubicBezTo>
                  <a:cubicBezTo>
                    <a:pt x="68" y="285"/>
                    <a:pt x="69" y="281"/>
                    <a:pt x="72" y="275"/>
                  </a:cubicBezTo>
                  <a:cubicBezTo>
                    <a:pt x="72" y="273"/>
                    <a:pt x="73" y="271"/>
                    <a:pt x="74" y="270"/>
                  </a:cubicBezTo>
                  <a:cubicBezTo>
                    <a:pt x="75" y="265"/>
                    <a:pt x="76" y="264"/>
                    <a:pt x="76" y="263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76" y="262"/>
                    <a:pt x="75" y="261"/>
                    <a:pt x="72" y="259"/>
                  </a:cubicBezTo>
                  <a:cubicBezTo>
                    <a:pt x="72" y="258"/>
                    <a:pt x="72" y="258"/>
                    <a:pt x="72" y="258"/>
                  </a:cubicBezTo>
                  <a:cubicBezTo>
                    <a:pt x="71" y="258"/>
                    <a:pt x="71" y="258"/>
                    <a:pt x="71" y="258"/>
                  </a:cubicBezTo>
                  <a:cubicBezTo>
                    <a:pt x="69" y="255"/>
                    <a:pt x="68" y="255"/>
                    <a:pt x="67" y="255"/>
                  </a:cubicBezTo>
                  <a:cubicBezTo>
                    <a:pt x="66" y="255"/>
                    <a:pt x="65" y="256"/>
                    <a:pt x="61" y="258"/>
                  </a:cubicBezTo>
                  <a:cubicBezTo>
                    <a:pt x="59" y="259"/>
                    <a:pt x="57" y="260"/>
                    <a:pt x="55" y="261"/>
                  </a:cubicBezTo>
                  <a:cubicBezTo>
                    <a:pt x="50" y="264"/>
                    <a:pt x="46" y="266"/>
                    <a:pt x="45" y="266"/>
                  </a:cubicBezTo>
                  <a:cubicBezTo>
                    <a:pt x="43" y="266"/>
                    <a:pt x="41" y="263"/>
                    <a:pt x="41" y="262"/>
                  </a:cubicBezTo>
                  <a:cubicBezTo>
                    <a:pt x="41" y="261"/>
                    <a:pt x="43" y="258"/>
                    <a:pt x="47" y="252"/>
                  </a:cubicBezTo>
                  <a:cubicBezTo>
                    <a:pt x="48" y="251"/>
                    <a:pt x="49" y="249"/>
                    <a:pt x="50" y="247"/>
                  </a:cubicBezTo>
                  <a:cubicBezTo>
                    <a:pt x="53" y="243"/>
                    <a:pt x="54" y="242"/>
                    <a:pt x="54" y="241"/>
                  </a:cubicBezTo>
                  <a:cubicBezTo>
                    <a:pt x="54" y="240"/>
                    <a:pt x="53" y="239"/>
                    <a:pt x="51" y="236"/>
                  </a:cubicBezTo>
                  <a:cubicBezTo>
                    <a:pt x="51" y="235"/>
                    <a:pt x="51" y="235"/>
                    <a:pt x="51" y="235"/>
                  </a:cubicBezTo>
                  <a:cubicBezTo>
                    <a:pt x="50" y="235"/>
                    <a:pt x="50" y="235"/>
                    <a:pt x="50" y="235"/>
                  </a:cubicBezTo>
                  <a:cubicBezTo>
                    <a:pt x="48" y="232"/>
                    <a:pt x="47" y="232"/>
                    <a:pt x="46" y="232"/>
                  </a:cubicBezTo>
                  <a:cubicBezTo>
                    <a:pt x="46" y="232"/>
                    <a:pt x="45" y="232"/>
                    <a:pt x="40" y="233"/>
                  </a:cubicBezTo>
                  <a:cubicBezTo>
                    <a:pt x="38" y="234"/>
                    <a:pt x="36" y="234"/>
                    <a:pt x="34" y="235"/>
                  </a:cubicBezTo>
                  <a:cubicBezTo>
                    <a:pt x="28" y="237"/>
                    <a:pt x="24" y="238"/>
                    <a:pt x="22" y="238"/>
                  </a:cubicBezTo>
                  <a:cubicBezTo>
                    <a:pt x="21" y="237"/>
                    <a:pt x="20" y="234"/>
                    <a:pt x="19" y="233"/>
                  </a:cubicBezTo>
                  <a:cubicBezTo>
                    <a:pt x="20" y="232"/>
                    <a:pt x="23" y="229"/>
                    <a:pt x="28" y="224"/>
                  </a:cubicBezTo>
                  <a:cubicBezTo>
                    <a:pt x="29" y="223"/>
                    <a:pt x="31" y="221"/>
                    <a:pt x="32" y="220"/>
                  </a:cubicBezTo>
                  <a:cubicBezTo>
                    <a:pt x="36" y="216"/>
                    <a:pt x="37" y="216"/>
                    <a:pt x="37" y="215"/>
                  </a:cubicBezTo>
                  <a:cubicBezTo>
                    <a:pt x="37" y="215"/>
                    <a:pt x="37" y="215"/>
                    <a:pt x="37" y="214"/>
                  </a:cubicBezTo>
                  <a:cubicBezTo>
                    <a:pt x="37" y="213"/>
                    <a:pt x="37" y="212"/>
                    <a:pt x="36" y="210"/>
                  </a:cubicBezTo>
                  <a:cubicBezTo>
                    <a:pt x="36" y="208"/>
                    <a:pt x="36" y="208"/>
                    <a:pt x="36" y="208"/>
                  </a:cubicBezTo>
                  <a:cubicBezTo>
                    <a:pt x="35" y="208"/>
                    <a:pt x="35" y="208"/>
                    <a:pt x="35" y="208"/>
                  </a:cubicBezTo>
                  <a:cubicBezTo>
                    <a:pt x="34" y="205"/>
                    <a:pt x="33" y="205"/>
                    <a:pt x="32" y="204"/>
                  </a:cubicBezTo>
                  <a:cubicBezTo>
                    <a:pt x="31" y="204"/>
                    <a:pt x="31" y="204"/>
                    <a:pt x="26" y="204"/>
                  </a:cubicBezTo>
                  <a:cubicBezTo>
                    <a:pt x="24" y="204"/>
                    <a:pt x="21" y="205"/>
                    <a:pt x="19" y="205"/>
                  </a:cubicBezTo>
                  <a:cubicBezTo>
                    <a:pt x="13" y="205"/>
                    <a:pt x="9" y="205"/>
                    <a:pt x="7" y="204"/>
                  </a:cubicBezTo>
                  <a:cubicBezTo>
                    <a:pt x="7" y="204"/>
                    <a:pt x="6" y="201"/>
                    <a:pt x="6" y="199"/>
                  </a:cubicBezTo>
                  <a:cubicBezTo>
                    <a:pt x="6" y="199"/>
                    <a:pt x="6" y="199"/>
                    <a:pt x="6" y="199"/>
                  </a:cubicBezTo>
                  <a:cubicBezTo>
                    <a:pt x="6" y="198"/>
                    <a:pt x="10" y="196"/>
                    <a:pt x="15" y="193"/>
                  </a:cubicBezTo>
                  <a:cubicBezTo>
                    <a:pt x="17" y="192"/>
                    <a:pt x="19" y="191"/>
                    <a:pt x="21" y="190"/>
                  </a:cubicBezTo>
                  <a:cubicBezTo>
                    <a:pt x="26" y="187"/>
                    <a:pt x="26" y="187"/>
                    <a:pt x="27" y="186"/>
                  </a:cubicBezTo>
                  <a:cubicBezTo>
                    <a:pt x="27" y="185"/>
                    <a:pt x="27" y="185"/>
                    <a:pt x="27" y="184"/>
                  </a:cubicBezTo>
                  <a:cubicBezTo>
                    <a:pt x="27" y="183"/>
                    <a:pt x="27" y="181"/>
                    <a:pt x="27" y="181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76"/>
                    <a:pt x="25" y="175"/>
                    <a:pt x="25" y="174"/>
                  </a:cubicBezTo>
                  <a:cubicBezTo>
                    <a:pt x="24" y="174"/>
                    <a:pt x="23" y="174"/>
                    <a:pt x="18" y="173"/>
                  </a:cubicBezTo>
                  <a:cubicBezTo>
                    <a:pt x="16" y="172"/>
                    <a:pt x="14" y="172"/>
                    <a:pt x="12" y="172"/>
                  </a:cubicBezTo>
                  <a:cubicBezTo>
                    <a:pt x="6" y="170"/>
                    <a:pt x="2" y="169"/>
                    <a:pt x="1" y="169"/>
                  </a:cubicBezTo>
                  <a:cubicBezTo>
                    <a:pt x="0" y="168"/>
                    <a:pt x="0" y="167"/>
                    <a:pt x="0" y="165"/>
                  </a:cubicBezTo>
                  <a:close/>
                  <a:moveTo>
                    <a:pt x="252" y="156"/>
                  </a:moveTo>
                  <a:cubicBezTo>
                    <a:pt x="252" y="104"/>
                    <a:pt x="209" y="62"/>
                    <a:pt x="157" y="62"/>
                  </a:cubicBezTo>
                  <a:cubicBezTo>
                    <a:pt x="105" y="62"/>
                    <a:pt x="62" y="104"/>
                    <a:pt x="62" y="156"/>
                  </a:cubicBezTo>
                  <a:cubicBezTo>
                    <a:pt x="62" y="209"/>
                    <a:pt x="105" y="251"/>
                    <a:pt x="157" y="251"/>
                  </a:cubicBezTo>
                  <a:cubicBezTo>
                    <a:pt x="209" y="251"/>
                    <a:pt x="252" y="209"/>
                    <a:pt x="252" y="1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17"/>
            <p:cNvGrpSpPr/>
            <p:nvPr/>
          </p:nvGrpSpPr>
          <p:grpSpPr>
            <a:xfrm>
              <a:off x="5219689" y="3645952"/>
              <a:ext cx="368299" cy="366541"/>
              <a:chOff x="7886700" y="4848225"/>
              <a:chExt cx="665163" cy="661988"/>
            </a:xfrm>
            <a:solidFill>
              <a:schemeClr val="accent3"/>
            </a:solidFill>
          </p:grpSpPr>
          <p:sp>
            <p:nvSpPr>
              <p:cNvPr id="20" name="Freeform: Shape 18"/>
              <p:cNvSpPr/>
              <p:nvPr/>
            </p:nvSpPr>
            <p:spPr bwMode="auto">
              <a:xfrm>
                <a:off x="7886700" y="5243513"/>
                <a:ext cx="266700" cy="266700"/>
              </a:xfrm>
              <a:custGeom>
                <a:gdLst>
                  <a:gd name="T0" fmla="*/ 168 w 168"/>
                  <a:gd name="T1" fmla="*/ 86 h 168"/>
                  <a:gd name="T2" fmla="*/ 0 w 168"/>
                  <a:gd name="T3" fmla="*/ 168 h 168"/>
                  <a:gd name="T4" fmla="*/ 82 w 168"/>
                  <a:gd name="T5" fmla="*/ 0 h 168"/>
                  <a:gd name="T6" fmla="*/ 168 w 168"/>
                  <a:gd name="T7" fmla="*/ 86 h 1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8" h="168">
                    <a:moveTo>
                      <a:pt x="168" y="86"/>
                    </a:moveTo>
                    <a:lnTo>
                      <a:pt x="0" y="168"/>
                    </a:lnTo>
                    <a:lnTo>
                      <a:pt x="82" y="0"/>
                    </a:lnTo>
                    <a:lnTo>
                      <a:pt x="168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19"/>
              <p:cNvSpPr/>
              <p:nvPr/>
            </p:nvSpPr>
            <p:spPr bwMode="auto">
              <a:xfrm>
                <a:off x="8355013" y="4848225"/>
                <a:ext cx="196850" cy="193675"/>
              </a:xfrm>
              <a:custGeom>
                <a:gdLst>
                  <a:gd name="T0" fmla="*/ 43 w 62"/>
                  <a:gd name="T1" fmla="*/ 61 h 61"/>
                  <a:gd name="T2" fmla="*/ 0 w 62"/>
                  <a:gd name="T3" fmla="*/ 18 h 61"/>
                  <a:gd name="T4" fmla="*/ 14 w 62"/>
                  <a:gd name="T5" fmla="*/ 5 h 61"/>
                  <a:gd name="T6" fmla="*/ 33 w 62"/>
                  <a:gd name="T7" fmla="*/ 5 h 61"/>
                  <a:gd name="T8" fmla="*/ 56 w 62"/>
                  <a:gd name="T9" fmla="*/ 28 h 61"/>
                  <a:gd name="T10" fmla="*/ 56 w 62"/>
                  <a:gd name="T11" fmla="*/ 48 h 61"/>
                  <a:gd name="T12" fmla="*/ 43 w 62"/>
                  <a:gd name="T13" fmla="*/ 61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43" y="61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9" y="0"/>
                      <a:pt x="27" y="0"/>
                      <a:pt x="33" y="5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62" y="34"/>
                      <a:pt x="62" y="42"/>
                      <a:pt x="56" y="48"/>
                    </a:cubicBezTo>
                    <a:lnTo>
                      <a:pt x="4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20"/>
              <p:cNvSpPr/>
              <p:nvPr/>
            </p:nvSpPr>
            <p:spPr bwMode="auto">
              <a:xfrm>
                <a:off x="8039100" y="4937125"/>
                <a:ext cx="420688" cy="423863"/>
              </a:xfrm>
              <a:custGeom>
                <a:gdLst>
                  <a:gd name="T0" fmla="*/ 65 w 133"/>
                  <a:gd name="T1" fmla="*/ 91 h 134"/>
                  <a:gd name="T2" fmla="*/ 65 w 133"/>
                  <a:gd name="T3" fmla="*/ 80 h 134"/>
                  <a:gd name="T4" fmla="*/ 117 w 133"/>
                  <a:gd name="T5" fmla="*/ 28 h 134"/>
                  <a:gd name="T6" fmla="*/ 89 w 133"/>
                  <a:gd name="T7" fmla="*/ 0 h 134"/>
                  <a:gd name="T8" fmla="*/ 0 w 133"/>
                  <a:gd name="T9" fmla="*/ 90 h 134"/>
                  <a:gd name="T10" fmla="*/ 43 w 133"/>
                  <a:gd name="T11" fmla="*/ 134 h 134"/>
                  <a:gd name="T12" fmla="*/ 133 w 133"/>
                  <a:gd name="T13" fmla="*/ 44 h 134"/>
                  <a:gd name="T14" fmla="*/ 128 w 133"/>
                  <a:gd name="T15" fmla="*/ 39 h 134"/>
                  <a:gd name="T16" fmla="*/ 75 w 133"/>
                  <a:gd name="T17" fmla="*/ 91 h 134"/>
                  <a:gd name="T18" fmla="*/ 65 w 133"/>
                  <a:gd name="T19" fmla="*/ 91 h 1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4">
                    <a:moveTo>
                      <a:pt x="65" y="91"/>
                    </a:moveTo>
                    <a:cubicBezTo>
                      <a:pt x="62" y="88"/>
                      <a:pt x="62" y="83"/>
                      <a:pt x="65" y="80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28" y="39"/>
                      <a:pt x="128" y="39"/>
                      <a:pt x="128" y="39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3" y="94"/>
                      <a:pt x="68" y="94"/>
                      <a:pt x="65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40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设计师MC：ID 29795607库_组合 4"/>
          <p:cNvGrpSpPr/>
          <p:nvPr>
            <p:custDataLst>
              <p:tags r:id="rId2"/>
            </p:custDataLst>
          </p:nvPr>
        </p:nvGrpSpPr>
        <p:grpSpPr>
          <a:xfrm rot="5400000" flipH="1" flipV="1">
            <a:off x="4141602" y="1378956"/>
            <a:ext cx="3726528" cy="4406968"/>
            <a:chOff x="4188261" y="1950627"/>
            <a:chExt cx="3815479" cy="4512156"/>
          </a:xfrm>
        </p:grpSpPr>
        <p:sp>
          <p:nvSpPr>
            <p:cNvPr id="35" name="Freeform: Shape 5"/>
            <p:cNvSpPr/>
            <p:nvPr/>
          </p:nvSpPr>
          <p:spPr bwMode="auto">
            <a:xfrm>
              <a:off x="6572229" y="3117881"/>
              <a:ext cx="1431511" cy="374482"/>
            </a:xfrm>
            <a:custGeom>
              <a:gdLst>
                <a:gd name="T0" fmla="*/ 1013 w 1013"/>
                <a:gd name="T1" fmla="*/ 265 h 265"/>
                <a:gd name="T2" fmla="*/ 0 w 1013"/>
                <a:gd name="T3" fmla="*/ 0 h 265"/>
                <a:gd name="T4" fmla="*/ 675 w 1013"/>
                <a:gd name="T5" fmla="*/ 241 h 265"/>
                <a:gd name="T6" fmla="*/ 1013 w 1013"/>
                <a:gd name="T7" fmla="*/ 265 h 2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3" h="265">
                  <a:moveTo>
                    <a:pt x="1013" y="265"/>
                  </a:moveTo>
                  <a:lnTo>
                    <a:pt x="0" y="0"/>
                  </a:lnTo>
                  <a:lnTo>
                    <a:pt x="675" y="241"/>
                  </a:lnTo>
                  <a:lnTo>
                    <a:pt x="1013" y="2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6"/>
            <p:cNvSpPr/>
            <p:nvPr/>
          </p:nvSpPr>
          <p:spPr bwMode="auto">
            <a:xfrm>
              <a:off x="7526098" y="3458447"/>
              <a:ext cx="477641" cy="1131925"/>
            </a:xfrm>
            <a:custGeom>
              <a:gdLst>
                <a:gd name="T0" fmla="*/ 0 w 338"/>
                <a:gd name="T1" fmla="*/ 801 h 801"/>
                <a:gd name="T2" fmla="*/ 338 w 338"/>
                <a:gd name="T3" fmla="*/ 24 h 801"/>
                <a:gd name="T4" fmla="*/ 0 w 338"/>
                <a:gd name="T5" fmla="*/ 0 h 801"/>
                <a:gd name="T6" fmla="*/ 0 w 338"/>
                <a:gd name="T7" fmla="*/ 801 h 8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801">
                  <a:moveTo>
                    <a:pt x="0" y="801"/>
                  </a:moveTo>
                  <a:lnTo>
                    <a:pt x="338" y="24"/>
                  </a:lnTo>
                  <a:lnTo>
                    <a:pt x="0" y="0"/>
                  </a:lnTo>
                  <a:lnTo>
                    <a:pt x="0" y="8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7"/>
            <p:cNvSpPr/>
            <p:nvPr/>
          </p:nvSpPr>
          <p:spPr bwMode="auto">
            <a:xfrm>
              <a:off x="6572229" y="3117881"/>
              <a:ext cx="953870" cy="1472492"/>
            </a:xfrm>
            <a:custGeom>
              <a:gdLst>
                <a:gd name="T0" fmla="*/ 675 w 675"/>
                <a:gd name="T1" fmla="*/ 1042 h 1042"/>
                <a:gd name="T2" fmla="*/ 675 w 675"/>
                <a:gd name="T3" fmla="*/ 241 h 1042"/>
                <a:gd name="T4" fmla="*/ 0 w 675"/>
                <a:gd name="T5" fmla="*/ 0 h 1042"/>
                <a:gd name="T6" fmla="*/ 0 w 675"/>
                <a:gd name="T7" fmla="*/ 800 h 1042"/>
                <a:gd name="T8" fmla="*/ 675 w 675"/>
                <a:gd name="T9" fmla="*/ 1042 h 10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5" h="1042">
                  <a:moveTo>
                    <a:pt x="675" y="1042"/>
                  </a:moveTo>
                  <a:lnTo>
                    <a:pt x="675" y="241"/>
                  </a:lnTo>
                  <a:lnTo>
                    <a:pt x="0" y="0"/>
                  </a:lnTo>
                  <a:lnTo>
                    <a:pt x="0" y="800"/>
                  </a:lnTo>
                  <a:lnTo>
                    <a:pt x="675" y="104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8"/>
            <p:cNvSpPr/>
            <p:nvPr/>
          </p:nvSpPr>
          <p:spPr bwMode="auto">
            <a:xfrm>
              <a:off x="4188261" y="3117881"/>
              <a:ext cx="1430098" cy="374482"/>
            </a:xfrm>
            <a:custGeom>
              <a:gdLst>
                <a:gd name="T0" fmla="*/ 0 w 1012"/>
                <a:gd name="T1" fmla="*/ 265 h 265"/>
                <a:gd name="T2" fmla="*/ 1012 w 1012"/>
                <a:gd name="T3" fmla="*/ 0 h 265"/>
                <a:gd name="T4" fmla="*/ 337 w 1012"/>
                <a:gd name="T5" fmla="*/ 241 h 265"/>
                <a:gd name="T6" fmla="*/ 0 w 1012"/>
                <a:gd name="T7" fmla="*/ 265 h 2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2" h="265">
                  <a:moveTo>
                    <a:pt x="0" y="265"/>
                  </a:moveTo>
                  <a:lnTo>
                    <a:pt x="1012" y="0"/>
                  </a:lnTo>
                  <a:lnTo>
                    <a:pt x="337" y="241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9"/>
            <p:cNvSpPr/>
            <p:nvPr/>
          </p:nvSpPr>
          <p:spPr bwMode="auto">
            <a:xfrm>
              <a:off x="4188261" y="3458447"/>
              <a:ext cx="476229" cy="1131925"/>
            </a:xfrm>
            <a:custGeom>
              <a:gdLst>
                <a:gd name="T0" fmla="*/ 337 w 337"/>
                <a:gd name="T1" fmla="*/ 801 h 801"/>
                <a:gd name="T2" fmla="*/ 0 w 337"/>
                <a:gd name="T3" fmla="*/ 24 h 801"/>
                <a:gd name="T4" fmla="*/ 337 w 337"/>
                <a:gd name="T5" fmla="*/ 0 h 801"/>
                <a:gd name="T6" fmla="*/ 337 w 337"/>
                <a:gd name="T7" fmla="*/ 801 h 8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801">
                  <a:moveTo>
                    <a:pt x="337" y="801"/>
                  </a:moveTo>
                  <a:lnTo>
                    <a:pt x="0" y="24"/>
                  </a:lnTo>
                  <a:lnTo>
                    <a:pt x="337" y="0"/>
                  </a:lnTo>
                  <a:lnTo>
                    <a:pt x="337" y="8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0"/>
            <p:cNvSpPr/>
            <p:nvPr/>
          </p:nvSpPr>
          <p:spPr bwMode="auto">
            <a:xfrm>
              <a:off x="4664490" y="3117881"/>
              <a:ext cx="953870" cy="1472492"/>
            </a:xfrm>
            <a:custGeom>
              <a:gdLst>
                <a:gd name="T0" fmla="*/ 0 w 675"/>
                <a:gd name="T1" fmla="*/ 1042 h 1042"/>
                <a:gd name="T2" fmla="*/ 0 w 675"/>
                <a:gd name="T3" fmla="*/ 241 h 1042"/>
                <a:gd name="T4" fmla="*/ 675 w 675"/>
                <a:gd name="T5" fmla="*/ 0 h 1042"/>
                <a:gd name="T6" fmla="*/ 675 w 675"/>
                <a:gd name="T7" fmla="*/ 800 h 1042"/>
                <a:gd name="T8" fmla="*/ 0 w 675"/>
                <a:gd name="T9" fmla="*/ 1042 h 10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5" h="1042">
                  <a:moveTo>
                    <a:pt x="0" y="1042"/>
                  </a:moveTo>
                  <a:lnTo>
                    <a:pt x="0" y="241"/>
                  </a:lnTo>
                  <a:lnTo>
                    <a:pt x="675" y="0"/>
                  </a:lnTo>
                  <a:lnTo>
                    <a:pt x="675" y="800"/>
                  </a:lnTo>
                  <a:lnTo>
                    <a:pt x="0" y="104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1"/>
            <p:cNvSpPr/>
            <p:nvPr/>
          </p:nvSpPr>
          <p:spPr bwMode="auto">
            <a:xfrm>
              <a:off x="5142131" y="4950723"/>
              <a:ext cx="1907739" cy="686786"/>
            </a:xfrm>
            <a:custGeom>
              <a:gdLst>
                <a:gd name="T0" fmla="*/ 675 w 1350"/>
                <a:gd name="T1" fmla="*/ 486 h 486"/>
                <a:gd name="T2" fmla="*/ 0 w 1350"/>
                <a:gd name="T3" fmla="*/ 242 h 486"/>
                <a:gd name="T4" fmla="*/ 675 w 1350"/>
                <a:gd name="T5" fmla="*/ 0 h 486"/>
                <a:gd name="T6" fmla="*/ 1350 w 1350"/>
                <a:gd name="T7" fmla="*/ 242 h 486"/>
                <a:gd name="T8" fmla="*/ 675 w 1350"/>
                <a:gd name="T9" fmla="*/ 486 h 4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0" h="486">
                  <a:moveTo>
                    <a:pt x="675" y="486"/>
                  </a:moveTo>
                  <a:lnTo>
                    <a:pt x="0" y="242"/>
                  </a:lnTo>
                  <a:lnTo>
                    <a:pt x="675" y="0"/>
                  </a:lnTo>
                  <a:lnTo>
                    <a:pt x="1350" y="242"/>
                  </a:lnTo>
                  <a:lnTo>
                    <a:pt x="675" y="486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2"/>
            <p:cNvSpPr/>
            <p:nvPr/>
          </p:nvSpPr>
          <p:spPr bwMode="auto">
            <a:xfrm>
              <a:off x="6096000" y="5292703"/>
              <a:ext cx="953870" cy="1170080"/>
            </a:xfrm>
            <a:custGeom>
              <a:gdLst>
                <a:gd name="T0" fmla="*/ 0 w 675"/>
                <a:gd name="T1" fmla="*/ 828 h 828"/>
                <a:gd name="T2" fmla="*/ 0 w 675"/>
                <a:gd name="T3" fmla="*/ 244 h 828"/>
                <a:gd name="T4" fmla="*/ 675 w 675"/>
                <a:gd name="T5" fmla="*/ 0 h 828"/>
                <a:gd name="T6" fmla="*/ 0 w 675"/>
                <a:gd name="T7" fmla="*/ 828 h 8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826">
                  <a:moveTo>
                    <a:pt x="0" y="828"/>
                  </a:moveTo>
                  <a:lnTo>
                    <a:pt x="0" y="244"/>
                  </a:lnTo>
                  <a:lnTo>
                    <a:pt x="675" y="0"/>
                  </a:lnTo>
                  <a:lnTo>
                    <a:pt x="0" y="82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3"/>
            <p:cNvSpPr/>
            <p:nvPr/>
          </p:nvSpPr>
          <p:spPr bwMode="auto">
            <a:xfrm>
              <a:off x="5142131" y="5292703"/>
              <a:ext cx="953870" cy="1170080"/>
            </a:xfrm>
            <a:custGeom>
              <a:gdLst>
                <a:gd name="T0" fmla="*/ 675 w 675"/>
                <a:gd name="T1" fmla="*/ 828 h 828"/>
                <a:gd name="T2" fmla="*/ 675 w 675"/>
                <a:gd name="T3" fmla="*/ 244 h 828"/>
                <a:gd name="T4" fmla="*/ 0 w 675"/>
                <a:gd name="T5" fmla="*/ 0 h 828"/>
                <a:gd name="T6" fmla="*/ 675 w 675"/>
                <a:gd name="T7" fmla="*/ 828 h 8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826">
                  <a:moveTo>
                    <a:pt x="675" y="828"/>
                  </a:moveTo>
                  <a:lnTo>
                    <a:pt x="675" y="244"/>
                  </a:lnTo>
                  <a:lnTo>
                    <a:pt x="0" y="0"/>
                  </a:lnTo>
                  <a:lnTo>
                    <a:pt x="675" y="82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4"/>
            <p:cNvSpPr/>
            <p:nvPr/>
          </p:nvSpPr>
          <p:spPr bwMode="auto">
            <a:xfrm>
              <a:off x="6096000" y="3632264"/>
              <a:ext cx="953870" cy="1472492"/>
            </a:xfrm>
            <a:custGeom>
              <a:gdLst>
                <a:gd name="T0" fmla="*/ 0 w 675"/>
                <a:gd name="T1" fmla="*/ 242 h 1042"/>
                <a:gd name="T2" fmla="*/ 0 w 675"/>
                <a:gd name="T3" fmla="*/ 1042 h 1042"/>
                <a:gd name="T4" fmla="*/ 675 w 675"/>
                <a:gd name="T5" fmla="*/ 801 h 1042"/>
                <a:gd name="T6" fmla="*/ 675 w 675"/>
                <a:gd name="T7" fmla="*/ 0 h 1042"/>
                <a:gd name="T8" fmla="*/ 0 w 675"/>
                <a:gd name="T9" fmla="*/ 242 h 10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5" h="1042">
                  <a:moveTo>
                    <a:pt x="0" y="242"/>
                  </a:moveTo>
                  <a:lnTo>
                    <a:pt x="0" y="1042"/>
                  </a:lnTo>
                  <a:lnTo>
                    <a:pt x="675" y="801"/>
                  </a:lnTo>
                  <a:lnTo>
                    <a:pt x="675" y="0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5"/>
            <p:cNvSpPr/>
            <p:nvPr/>
          </p:nvSpPr>
          <p:spPr bwMode="auto">
            <a:xfrm>
              <a:off x="5142131" y="3291697"/>
              <a:ext cx="1907739" cy="682546"/>
            </a:xfrm>
            <a:custGeom>
              <a:gdLst>
                <a:gd name="T0" fmla="*/ 675 w 1350"/>
                <a:gd name="T1" fmla="*/ 0 h 483"/>
                <a:gd name="T2" fmla="*/ 0 w 1350"/>
                <a:gd name="T3" fmla="*/ 241 h 483"/>
                <a:gd name="T4" fmla="*/ 675 w 1350"/>
                <a:gd name="T5" fmla="*/ 483 h 483"/>
                <a:gd name="T6" fmla="*/ 1350 w 1350"/>
                <a:gd name="T7" fmla="*/ 241 h 483"/>
                <a:gd name="T8" fmla="*/ 675 w 1350"/>
                <a:gd name="T9" fmla="*/ 0 h 4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0" h="482">
                  <a:moveTo>
                    <a:pt x="675" y="0"/>
                  </a:moveTo>
                  <a:lnTo>
                    <a:pt x="0" y="241"/>
                  </a:lnTo>
                  <a:lnTo>
                    <a:pt x="675" y="483"/>
                  </a:lnTo>
                  <a:lnTo>
                    <a:pt x="1350" y="241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16"/>
            <p:cNvSpPr/>
            <p:nvPr/>
          </p:nvSpPr>
          <p:spPr bwMode="auto">
            <a:xfrm>
              <a:off x="5142131" y="3632264"/>
              <a:ext cx="953870" cy="1472492"/>
            </a:xfrm>
            <a:custGeom>
              <a:gdLst>
                <a:gd name="T0" fmla="*/ 0 w 675"/>
                <a:gd name="T1" fmla="*/ 0 h 1042"/>
                <a:gd name="T2" fmla="*/ 0 w 675"/>
                <a:gd name="T3" fmla="*/ 801 h 1042"/>
                <a:gd name="T4" fmla="*/ 675 w 675"/>
                <a:gd name="T5" fmla="*/ 1042 h 1042"/>
                <a:gd name="T6" fmla="*/ 675 w 675"/>
                <a:gd name="T7" fmla="*/ 242 h 1042"/>
                <a:gd name="T8" fmla="*/ 0 w 675"/>
                <a:gd name="T9" fmla="*/ 0 h 10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5" h="1042">
                  <a:moveTo>
                    <a:pt x="0" y="0"/>
                  </a:moveTo>
                  <a:lnTo>
                    <a:pt x="0" y="801"/>
                  </a:lnTo>
                  <a:lnTo>
                    <a:pt x="675" y="1042"/>
                  </a:lnTo>
                  <a:lnTo>
                    <a:pt x="675" y="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7"/>
            <p:cNvSpPr/>
            <p:nvPr/>
          </p:nvSpPr>
          <p:spPr bwMode="auto">
            <a:xfrm>
              <a:off x="6096000" y="1950627"/>
              <a:ext cx="953870" cy="1514886"/>
            </a:xfrm>
            <a:custGeom>
              <a:gdLst>
                <a:gd name="T0" fmla="*/ 0 w 675"/>
                <a:gd name="T1" fmla="*/ 0 h 1072"/>
                <a:gd name="T2" fmla="*/ 0 w 675"/>
                <a:gd name="T3" fmla="*/ 1072 h 1072"/>
                <a:gd name="T4" fmla="*/ 675 w 675"/>
                <a:gd name="T5" fmla="*/ 828 h 1072"/>
                <a:gd name="T6" fmla="*/ 0 w 675"/>
                <a:gd name="T7" fmla="*/ 0 h 10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1072">
                  <a:moveTo>
                    <a:pt x="0" y="0"/>
                  </a:moveTo>
                  <a:lnTo>
                    <a:pt x="0" y="1072"/>
                  </a:lnTo>
                  <a:lnTo>
                    <a:pt x="675" y="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18"/>
            <p:cNvSpPr/>
            <p:nvPr/>
          </p:nvSpPr>
          <p:spPr bwMode="auto">
            <a:xfrm>
              <a:off x="5142131" y="1950627"/>
              <a:ext cx="953870" cy="1514886"/>
            </a:xfrm>
            <a:custGeom>
              <a:gdLst>
                <a:gd name="T0" fmla="*/ 675 w 675"/>
                <a:gd name="T1" fmla="*/ 0 h 1072"/>
                <a:gd name="T2" fmla="*/ 675 w 675"/>
                <a:gd name="T3" fmla="*/ 1072 h 1072"/>
                <a:gd name="T4" fmla="*/ 0 w 675"/>
                <a:gd name="T5" fmla="*/ 828 h 1072"/>
                <a:gd name="T6" fmla="*/ 675 w 675"/>
                <a:gd name="T7" fmla="*/ 0 h 10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1072">
                  <a:moveTo>
                    <a:pt x="675" y="0"/>
                  </a:moveTo>
                  <a:lnTo>
                    <a:pt x="675" y="1072"/>
                  </a:lnTo>
                  <a:lnTo>
                    <a:pt x="0" y="828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19"/>
            <p:cNvSpPr/>
            <p:nvPr/>
          </p:nvSpPr>
          <p:spPr bwMode="auto">
            <a:xfrm>
              <a:off x="4212285" y="4162191"/>
              <a:ext cx="1432924" cy="1130512"/>
            </a:xfrm>
            <a:custGeom>
              <a:gdLst>
                <a:gd name="T0" fmla="*/ 0 w 1014"/>
                <a:gd name="T1" fmla="*/ 535 h 800"/>
                <a:gd name="T2" fmla="*/ 1014 w 1014"/>
                <a:gd name="T3" fmla="*/ 800 h 800"/>
                <a:gd name="T4" fmla="*/ 1014 w 1014"/>
                <a:gd name="T5" fmla="*/ 0 h 800"/>
                <a:gd name="T6" fmla="*/ 0 w 1014"/>
                <a:gd name="T7" fmla="*/ 535 h 8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4" h="800">
                  <a:moveTo>
                    <a:pt x="0" y="535"/>
                  </a:moveTo>
                  <a:lnTo>
                    <a:pt x="1014" y="800"/>
                  </a:lnTo>
                  <a:lnTo>
                    <a:pt x="1014" y="0"/>
                  </a:lnTo>
                  <a:lnTo>
                    <a:pt x="0" y="5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20"/>
            <p:cNvSpPr/>
            <p:nvPr/>
          </p:nvSpPr>
          <p:spPr bwMode="auto">
            <a:xfrm>
              <a:off x="4212285" y="3820211"/>
              <a:ext cx="1432924" cy="1098009"/>
            </a:xfrm>
            <a:custGeom>
              <a:gdLst>
                <a:gd name="T0" fmla="*/ 339 w 1014"/>
                <a:gd name="T1" fmla="*/ 0 h 777"/>
                <a:gd name="T2" fmla="*/ 0 w 1014"/>
                <a:gd name="T3" fmla="*/ 777 h 777"/>
                <a:gd name="T4" fmla="*/ 1014 w 1014"/>
                <a:gd name="T5" fmla="*/ 242 h 777"/>
                <a:gd name="T6" fmla="*/ 339 w 1014"/>
                <a:gd name="T7" fmla="*/ 0 h 7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4" h="777">
                  <a:moveTo>
                    <a:pt x="339" y="0"/>
                  </a:moveTo>
                  <a:lnTo>
                    <a:pt x="0" y="777"/>
                  </a:lnTo>
                  <a:lnTo>
                    <a:pt x="1014" y="242"/>
                  </a:lnTo>
                  <a:lnTo>
                    <a:pt x="33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1"/>
            <p:cNvSpPr/>
            <p:nvPr/>
          </p:nvSpPr>
          <p:spPr bwMode="auto">
            <a:xfrm>
              <a:off x="6572229" y="4155126"/>
              <a:ext cx="1431511" cy="1130512"/>
            </a:xfrm>
            <a:custGeom>
              <a:gdLst>
                <a:gd name="T0" fmla="*/ 1013 w 1013"/>
                <a:gd name="T1" fmla="*/ 535 h 800"/>
                <a:gd name="T2" fmla="*/ 0 w 1013"/>
                <a:gd name="T3" fmla="*/ 800 h 800"/>
                <a:gd name="T4" fmla="*/ 0 w 1013"/>
                <a:gd name="T5" fmla="*/ 0 h 800"/>
                <a:gd name="T6" fmla="*/ 1013 w 1013"/>
                <a:gd name="T7" fmla="*/ 535 h 8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3" h="800">
                  <a:moveTo>
                    <a:pt x="1013" y="535"/>
                  </a:moveTo>
                  <a:lnTo>
                    <a:pt x="0" y="800"/>
                  </a:lnTo>
                  <a:lnTo>
                    <a:pt x="0" y="0"/>
                  </a:lnTo>
                  <a:lnTo>
                    <a:pt x="1013" y="5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2"/>
            <p:cNvSpPr/>
            <p:nvPr/>
          </p:nvSpPr>
          <p:spPr bwMode="auto">
            <a:xfrm>
              <a:off x="6572229" y="3813146"/>
              <a:ext cx="1431511" cy="1098009"/>
            </a:xfrm>
            <a:custGeom>
              <a:gdLst>
                <a:gd name="T0" fmla="*/ 675 w 1013"/>
                <a:gd name="T1" fmla="*/ 0 h 777"/>
                <a:gd name="T2" fmla="*/ 1013 w 1013"/>
                <a:gd name="T3" fmla="*/ 777 h 777"/>
                <a:gd name="T4" fmla="*/ 0 w 1013"/>
                <a:gd name="T5" fmla="*/ 242 h 777"/>
                <a:gd name="T6" fmla="*/ 675 w 1013"/>
                <a:gd name="T7" fmla="*/ 0 h 7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3" h="777">
                  <a:moveTo>
                    <a:pt x="675" y="0"/>
                  </a:moveTo>
                  <a:lnTo>
                    <a:pt x="1013" y="777"/>
                  </a:lnTo>
                  <a:lnTo>
                    <a:pt x="0" y="242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4" name="千图设计师MC：ID 29795607库_组合 53"/>
          <p:cNvGrpSpPr/>
          <p:nvPr>
            <p:custDataLst>
              <p:tags r:id="rId3"/>
            </p:custDataLst>
          </p:nvPr>
        </p:nvGrpSpPr>
        <p:grpSpPr>
          <a:xfrm>
            <a:off x="849452" y="2624166"/>
            <a:ext cx="4555899" cy="930956"/>
            <a:chOff x="849452" y="2624166"/>
            <a:chExt cx="4555899" cy="930956"/>
          </a:xfrm>
        </p:grpSpPr>
        <p:grpSp>
          <p:nvGrpSpPr>
            <p:cNvPr id="5" name="Group 23"/>
            <p:cNvGrpSpPr/>
            <p:nvPr/>
          </p:nvGrpSpPr>
          <p:grpSpPr>
            <a:xfrm>
              <a:off x="2792502" y="2667203"/>
              <a:ext cx="2612849" cy="887919"/>
              <a:chOff x="3098801" y="3989872"/>
              <a:chExt cx="2675218" cy="887919"/>
            </a:xfrm>
          </p:grpSpPr>
          <p:cxnSp>
            <p:nvCxnSpPr>
              <p:cNvPr id="31" name="Straight Connector 24"/>
              <p:cNvCxnSpPr/>
              <p:nvPr/>
            </p:nvCxnSpPr>
            <p:spPr>
              <a:xfrm flipH="1">
                <a:off x="3098801" y="4367011"/>
                <a:ext cx="2628000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Oval 25"/>
              <p:cNvSpPr/>
              <p:nvPr/>
            </p:nvSpPr>
            <p:spPr>
              <a:xfrm>
                <a:off x="5673183" y="4776955"/>
                <a:ext cx="100836" cy="100836"/>
              </a:xfrm>
              <a:prstGeom prst="ellipse">
                <a:avLst/>
              </a:prstGeom>
              <a:solidFill>
                <a:schemeClr val="bg2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33" name="Straight Connector 26"/>
              <p:cNvCxnSpPr/>
              <p:nvPr/>
            </p:nvCxnSpPr>
            <p:spPr>
              <a:xfrm flipH="1" flipV="1">
                <a:off x="5723600" y="4360662"/>
                <a:ext cx="0" cy="413121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Straight Connector 27"/>
              <p:cNvSpPr/>
              <p:nvPr/>
            </p:nvSpPr>
            <p:spPr>
              <a:xfrm flipH="1" flipV="1">
                <a:off x="3098801" y="3989872"/>
                <a:ext cx="0" cy="783911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1"/>
            <p:cNvGrpSpPr/>
            <p:nvPr/>
          </p:nvGrpSpPr>
          <p:grpSpPr>
            <a:xfrm>
              <a:off x="849452" y="2624166"/>
              <a:ext cx="1943050" cy="767261"/>
              <a:chOff x="728499" y="2532022"/>
              <a:chExt cx="1943050" cy="767261"/>
            </a:xfrm>
          </p:grpSpPr>
          <p:sp>
            <p:nvSpPr>
              <p:cNvPr id="19" name="TextBox 42"/>
              <p:cNvSpPr txBox="1"/>
              <p:nvPr/>
            </p:nvSpPr>
            <p:spPr>
              <a:xfrm>
                <a:off x="728499" y="2778243"/>
                <a:ext cx="1943050" cy="521040"/>
              </a:xfrm>
              <a:prstGeom prst="rect">
                <a:avLst/>
              </a:prstGeom>
              <a:noFill/>
            </p:spPr>
            <p:txBody>
              <a:bodyPr wrap="square" lIns="0" tIns="0" rIns="144000" bIns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/>
                  <a:t>请替换文字内容复制你的内容到此（建议使用主题体）。</a:t>
                </a:r>
              </a:p>
            </p:txBody>
          </p:sp>
          <p:sp>
            <p:nvSpPr>
              <p:cNvPr id="20" name="TextBox 43"/>
              <p:cNvSpPr txBox="1"/>
              <p:nvPr/>
            </p:nvSpPr>
            <p:spPr>
              <a:xfrm>
                <a:off x="728499" y="2532022"/>
                <a:ext cx="1943050" cy="246221"/>
              </a:xfrm>
              <a:prstGeom prst="rect">
                <a:avLst/>
              </a:prstGeom>
              <a:noFill/>
            </p:spPr>
            <p:txBody>
              <a:bodyPr wrap="none" lIns="0" tIns="0" rIns="14400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5" name="千图设计师MC：ID 29795607库_组合 54"/>
          <p:cNvGrpSpPr/>
          <p:nvPr>
            <p:custDataLst>
              <p:tags r:id="rId4"/>
            </p:custDataLst>
          </p:nvPr>
        </p:nvGrpSpPr>
        <p:grpSpPr>
          <a:xfrm>
            <a:off x="514374" y="4647155"/>
            <a:ext cx="5426907" cy="810710"/>
            <a:chOff x="514374" y="4647155"/>
            <a:chExt cx="5426907" cy="810710"/>
          </a:xfrm>
        </p:grpSpPr>
        <p:grpSp>
          <p:nvGrpSpPr>
            <p:cNvPr id="8" name="Group 37"/>
            <p:cNvGrpSpPr/>
            <p:nvPr/>
          </p:nvGrpSpPr>
          <p:grpSpPr>
            <a:xfrm rot="10800000">
              <a:off x="3384848" y="4647155"/>
              <a:ext cx="2556433" cy="765635"/>
              <a:chOff x="6744679" y="1839526"/>
              <a:chExt cx="2556433" cy="783911"/>
            </a:xfrm>
          </p:grpSpPr>
          <p:sp>
            <p:nvSpPr>
              <p:cNvPr id="21" name="Straight Connector 38"/>
              <p:cNvSpPr/>
              <p:nvPr/>
            </p:nvSpPr>
            <p:spPr>
              <a:xfrm rot="10800000" flipH="1" flipV="1">
                <a:off x="9301112" y="1839526"/>
                <a:ext cx="0" cy="783911"/>
              </a:xfrm>
              <a:prstGeom prst="line">
                <a:avLst/>
              </a:prstGeom>
              <a:noFill/>
              <a:ln w="12700" cap="flat">
                <a:solidFill>
                  <a:schemeClr val="accent3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2" name="Straight Connector 39"/>
              <p:cNvCxnSpPr/>
              <p:nvPr/>
            </p:nvCxnSpPr>
            <p:spPr>
              <a:xfrm rot="10800000" flipH="1">
                <a:off x="6853112" y="2196497"/>
                <a:ext cx="2448000" cy="0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Oval 40"/>
              <p:cNvSpPr/>
              <p:nvPr/>
            </p:nvSpPr>
            <p:spPr>
              <a:xfrm rot="10800000">
                <a:off x="6744679" y="2146079"/>
                <a:ext cx="100836" cy="100836"/>
              </a:xfrm>
              <a:prstGeom prst="ellipse">
                <a:avLst/>
              </a:prstGeom>
              <a:solidFill>
                <a:schemeClr val="bg2"/>
              </a:solidFill>
              <a:ln w="190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50"/>
            <p:cNvGrpSpPr/>
            <p:nvPr/>
          </p:nvGrpSpPr>
          <p:grpSpPr>
            <a:xfrm>
              <a:off x="514374" y="4655619"/>
              <a:ext cx="2957708" cy="802246"/>
              <a:chOff x="595966" y="2532663"/>
              <a:chExt cx="1988450" cy="802246"/>
            </a:xfrm>
          </p:grpSpPr>
          <p:sp>
            <p:nvSpPr>
              <p:cNvPr id="17" name="TextBox 53"/>
              <p:cNvSpPr txBox="1"/>
              <p:nvPr/>
            </p:nvSpPr>
            <p:spPr>
              <a:xfrm>
                <a:off x="641366" y="2813869"/>
                <a:ext cx="1943050" cy="521040"/>
              </a:xfrm>
              <a:prstGeom prst="rect">
                <a:avLst/>
              </a:prstGeom>
              <a:noFill/>
            </p:spPr>
            <p:txBody>
              <a:bodyPr wrap="square" lIns="0" tIns="0" rIns="144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/>
                  <a:t>请替换文字内容复制你的内容到此</a:t>
                </a:r>
                <a:br>
                  <a:rPr lang="zh-CN" altLang="en-US" sz="1200"/>
                </a:br>
                <a:r>
                  <a:rPr lang="zh-CN" altLang="en-US" sz="1200"/>
                  <a:t>（建议使用主题体）。</a:t>
                </a:r>
              </a:p>
            </p:txBody>
          </p:sp>
          <p:sp>
            <p:nvSpPr>
              <p:cNvPr id="18" name="TextBox 54"/>
              <p:cNvSpPr txBox="1"/>
              <p:nvPr/>
            </p:nvSpPr>
            <p:spPr>
              <a:xfrm>
                <a:off x="595966" y="2532663"/>
                <a:ext cx="1943050" cy="246221"/>
              </a:xfrm>
              <a:prstGeom prst="rect">
                <a:avLst/>
              </a:prstGeom>
              <a:noFill/>
            </p:spPr>
            <p:txBody>
              <a:bodyPr wrap="none" lIns="0" tIns="0" rIns="14400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3" name="千图设计师MC：ID 29795607库_组合 52"/>
          <p:cNvGrpSpPr/>
          <p:nvPr>
            <p:custDataLst>
              <p:tags r:id="rId5"/>
            </p:custDataLst>
          </p:nvPr>
        </p:nvGrpSpPr>
        <p:grpSpPr>
          <a:xfrm>
            <a:off x="6808916" y="1759668"/>
            <a:ext cx="4742267" cy="767261"/>
            <a:chOff x="6808916" y="1759668"/>
            <a:chExt cx="4742267" cy="767261"/>
          </a:xfrm>
        </p:grpSpPr>
        <p:grpSp>
          <p:nvGrpSpPr>
            <p:cNvPr id="7" name="Group 33"/>
            <p:cNvGrpSpPr/>
            <p:nvPr/>
          </p:nvGrpSpPr>
          <p:grpSpPr>
            <a:xfrm>
              <a:off x="6808916" y="1761294"/>
              <a:ext cx="1921689" cy="765635"/>
              <a:chOff x="7379423" y="1839526"/>
              <a:chExt cx="1921689" cy="783911"/>
            </a:xfrm>
          </p:grpSpPr>
          <p:sp>
            <p:nvSpPr>
              <p:cNvPr id="24" name="Straight Connector 34"/>
              <p:cNvSpPr/>
              <p:nvPr/>
            </p:nvSpPr>
            <p:spPr>
              <a:xfrm rot="10800000" flipH="1" flipV="1">
                <a:off x="9301112" y="1839526"/>
                <a:ext cx="0" cy="783911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5" name="Straight Connector 35"/>
              <p:cNvCxnSpPr/>
              <p:nvPr/>
            </p:nvCxnSpPr>
            <p:spPr>
              <a:xfrm rot="10800000" flipH="1">
                <a:off x="7403044" y="2196497"/>
                <a:ext cx="1898068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Oval 36"/>
              <p:cNvSpPr/>
              <p:nvPr/>
            </p:nvSpPr>
            <p:spPr>
              <a:xfrm rot="10800000">
                <a:off x="7379423" y="2141316"/>
                <a:ext cx="100836" cy="100836"/>
              </a:xfrm>
              <a:prstGeom prst="ellipse">
                <a:avLst/>
              </a:prstGeom>
              <a:solidFill>
                <a:schemeClr val="bg2"/>
              </a:solidFill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55"/>
            <p:cNvGrpSpPr/>
            <p:nvPr/>
          </p:nvGrpSpPr>
          <p:grpSpPr>
            <a:xfrm>
              <a:off x="8730603" y="1759668"/>
              <a:ext cx="2820580" cy="767261"/>
              <a:chOff x="877875" y="2532022"/>
              <a:chExt cx="1943051" cy="767261"/>
            </a:xfrm>
          </p:grpSpPr>
          <p:sp>
            <p:nvSpPr>
              <p:cNvPr id="15" name="TextBox 56"/>
              <p:cNvSpPr txBox="1"/>
              <p:nvPr/>
            </p:nvSpPr>
            <p:spPr>
              <a:xfrm>
                <a:off x="877875" y="2778243"/>
                <a:ext cx="1943050" cy="521040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/>
                  <a:t>请替换文字内容复制你的内容到此</a:t>
                </a:r>
                <a:br>
                  <a:rPr lang="zh-CN" altLang="en-US" sz="1200"/>
                </a:br>
                <a:r>
                  <a:rPr lang="zh-CN" altLang="en-US" sz="1200"/>
                  <a:t>（建议使用主题体）。</a:t>
                </a:r>
              </a:p>
            </p:txBody>
          </p:sp>
          <p:sp>
            <p:nvSpPr>
              <p:cNvPr id="16" name="TextBox 57"/>
              <p:cNvSpPr txBox="1"/>
              <p:nvPr/>
            </p:nvSpPr>
            <p:spPr>
              <a:xfrm>
                <a:off x="877876" y="2532022"/>
                <a:ext cx="1943050" cy="246221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2" name="千图设计师MC：ID 29795607库_组合 1"/>
          <p:cNvGrpSpPr/>
          <p:nvPr>
            <p:custDataLst>
              <p:tags r:id="rId6"/>
            </p:custDataLst>
          </p:nvPr>
        </p:nvGrpSpPr>
        <p:grpSpPr>
          <a:xfrm>
            <a:off x="7476837" y="3766390"/>
            <a:ext cx="3843008" cy="930957"/>
            <a:chOff x="7476837" y="3766390"/>
            <a:chExt cx="3843008" cy="930957"/>
          </a:xfrm>
        </p:grpSpPr>
        <p:grpSp>
          <p:nvGrpSpPr>
            <p:cNvPr id="6" name="Group 28"/>
            <p:cNvGrpSpPr/>
            <p:nvPr/>
          </p:nvGrpSpPr>
          <p:grpSpPr>
            <a:xfrm rot="10800000">
              <a:off x="7476837" y="3766390"/>
              <a:ext cx="1899958" cy="887919"/>
              <a:chOff x="3098801" y="3989872"/>
              <a:chExt cx="1945310" cy="887919"/>
            </a:xfrm>
          </p:grpSpPr>
          <p:cxnSp>
            <p:nvCxnSpPr>
              <p:cNvPr id="27" name="Straight Connector 29"/>
              <p:cNvCxnSpPr/>
              <p:nvPr/>
            </p:nvCxnSpPr>
            <p:spPr>
              <a:xfrm flipH="1">
                <a:off x="3098801" y="4367011"/>
                <a:ext cx="1898068" cy="0"/>
              </a:xfrm>
              <a:prstGeom prst="line">
                <a:avLst/>
              </a:prstGeom>
              <a:ln w="12700">
                <a:solidFill>
                  <a:schemeClr val="accent4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Oval 30"/>
              <p:cNvSpPr/>
              <p:nvPr/>
            </p:nvSpPr>
            <p:spPr>
              <a:xfrm>
                <a:off x="4943275" y="4776955"/>
                <a:ext cx="100836" cy="100836"/>
              </a:xfrm>
              <a:prstGeom prst="ellipse">
                <a:avLst/>
              </a:prstGeom>
              <a:solidFill>
                <a:schemeClr val="bg2"/>
              </a:solidFill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9" name="Straight Connector 31"/>
              <p:cNvCxnSpPr/>
              <p:nvPr/>
            </p:nvCxnSpPr>
            <p:spPr>
              <a:xfrm flipH="1" flipV="1">
                <a:off x="4993692" y="4360662"/>
                <a:ext cx="0" cy="413121"/>
              </a:xfrm>
              <a:prstGeom prst="line">
                <a:avLst/>
              </a:prstGeom>
              <a:ln w="127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Straight Connector 32"/>
              <p:cNvSpPr/>
              <p:nvPr/>
            </p:nvSpPr>
            <p:spPr>
              <a:xfrm flipH="1" flipV="1">
                <a:off x="3098801" y="3989872"/>
                <a:ext cx="0" cy="783911"/>
              </a:xfrm>
              <a:prstGeom prst="line">
                <a:avLst/>
              </a:prstGeom>
              <a:noFill/>
              <a:ln w="1270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58"/>
            <p:cNvGrpSpPr/>
            <p:nvPr/>
          </p:nvGrpSpPr>
          <p:grpSpPr>
            <a:xfrm>
              <a:off x="9376795" y="3930086"/>
              <a:ext cx="1943050" cy="767261"/>
              <a:chOff x="728499" y="2532022"/>
              <a:chExt cx="1943050" cy="767261"/>
            </a:xfrm>
          </p:grpSpPr>
          <p:sp>
            <p:nvSpPr>
              <p:cNvPr id="13" name="TextBox 59"/>
              <p:cNvSpPr txBox="1"/>
              <p:nvPr/>
            </p:nvSpPr>
            <p:spPr>
              <a:xfrm>
                <a:off x="728499" y="2778243"/>
                <a:ext cx="1943050" cy="521040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/>
                  <a:t>请替换文字内容复制你的内容到此（建议使用主题体）。</a:t>
                </a:r>
              </a:p>
            </p:txBody>
          </p:sp>
          <p:sp>
            <p:nvSpPr>
              <p:cNvPr id="14" name="TextBox 60"/>
              <p:cNvSpPr txBox="1"/>
              <p:nvPr/>
            </p:nvSpPr>
            <p:spPr>
              <a:xfrm>
                <a:off x="728499" y="2532022"/>
                <a:ext cx="1943050" cy="246221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sp>
        <p:nvSpPr>
          <p:cNvPr id="56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4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设计师MC：ID 29795607库_组合 3"/>
          <p:cNvGrpSpPr/>
          <p:nvPr>
            <p:custDataLst>
              <p:tags r:id="rId2"/>
            </p:custDataLst>
          </p:nvPr>
        </p:nvGrpSpPr>
        <p:grpSpPr>
          <a:xfrm>
            <a:off x="3623329" y="917934"/>
            <a:ext cx="4824536" cy="4824536"/>
            <a:chOff x="3683732" y="1016732"/>
            <a:chExt cx="4824536" cy="4824536"/>
          </a:xfrm>
        </p:grpSpPr>
        <p:sp>
          <p:nvSpPr>
            <p:cNvPr id="17" name="直角三角形 16"/>
            <p:cNvSpPr/>
            <p:nvPr/>
          </p:nvSpPr>
          <p:spPr bwMode="auto">
            <a:xfrm flipH="1">
              <a:off x="3683732" y="1880828"/>
              <a:ext cx="3060340" cy="900100"/>
            </a:xfrm>
            <a:prstGeom prst="rtTriangle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直角三角形 17"/>
            <p:cNvSpPr/>
            <p:nvPr/>
          </p:nvSpPr>
          <p:spPr bwMode="auto">
            <a:xfrm rot="5400000" flipH="1">
              <a:off x="5663952" y="2096852"/>
              <a:ext cx="3060340" cy="900100"/>
            </a:xfrm>
            <a:prstGeom prst="rtTriangle">
              <a:avLst/>
            </a:pr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直角三角形 18"/>
            <p:cNvSpPr/>
            <p:nvPr/>
          </p:nvSpPr>
          <p:spPr bwMode="auto">
            <a:xfrm rot="10800000" flipH="1">
              <a:off x="5447928" y="4077072"/>
              <a:ext cx="3060340" cy="900100"/>
            </a:xfrm>
            <a:prstGeom prst="rtTriangle">
              <a:avLst/>
            </a:pr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直角三角形 19"/>
            <p:cNvSpPr/>
            <p:nvPr/>
          </p:nvSpPr>
          <p:spPr bwMode="auto">
            <a:xfrm rot="16200000" flipH="1">
              <a:off x="3467707" y="3861048"/>
              <a:ext cx="3060340" cy="900100"/>
            </a:xfrm>
            <a:prstGeom prst="rtTriangle">
              <a:avLst/>
            </a:prstGeom>
            <a:solidFill>
              <a:schemeClr val="accent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任意多边形: 形状 20"/>
            <p:cNvSpPr>
              <a:spLocks noChangeAspect="1"/>
            </p:cNvSpPr>
            <p:nvPr/>
          </p:nvSpPr>
          <p:spPr bwMode="auto">
            <a:xfrm>
              <a:off x="5821444" y="2996951"/>
              <a:ext cx="549110" cy="864098"/>
            </a:xfrm>
            <a:custGeom>
              <a:gdLst>
                <a:gd name="connsiteX0" fmla="*/ 175847 w 210842"/>
                <a:gd name="connsiteY0" fmla="*/ 180300 h 331788"/>
                <a:gd name="connsiteX1" fmla="*/ 177686 w 210842"/>
                <a:gd name="connsiteY1" fmla="*/ 180300 h 331788"/>
                <a:gd name="connsiteX2" fmla="*/ 177281 w 210842"/>
                <a:gd name="connsiteY2" fmla="*/ 181354 h 331788"/>
                <a:gd name="connsiteX3" fmla="*/ 175847 w 210842"/>
                <a:gd name="connsiteY3" fmla="*/ 182053 h 331788"/>
                <a:gd name="connsiteX4" fmla="*/ 176997 w 210842"/>
                <a:gd name="connsiteY4" fmla="*/ 149225 h 331788"/>
                <a:gd name="connsiteX5" fmla="*/ 181031 w 210842"/>
                <a:gd name="connsiteY5" fmla="*/ 149225 h 331788"/>
                <a:gd name="connsiteX6" fmla="*/ 203065 w 210842"/>
                <a:gd name="connsiteY6" fmla="*/ 164762 h 331788"/>
                <a:gd name="connsiteX7" fmla="*/ 181031 w 210842"/>
                <a:gd name="connsiteY7" fmla="*/ 180300 h 331788"/>
                <a:gd name="connsiteX8" fmla="*/ 180383 w 210842"/>
                <a:gd name="connsiteY8" fmla="*/ 180300 h 331788"/>
                <a:gd name="connsiteX9" fmla="*/ 177686 w 210842"/>
                <a:gd name="connsiteY9" fmla="*/ 180300 h 331788"/>
                <a:gd name="connsiteX10" fmla="*/ 180680 w 210842"/>
                <a:gd name="connsiteY10" fmla="*/ 172499 h 331788"/>
                <a:gd name="connsiteX11" fmla="*/ 97756 w 210842"/>
                <a:gd name="connsiteY11" fmla="*/ 149225 h 331788"/>
                <a:gd name="connsiteX12" fmla="*/ 114341 w 210842"/>
                <a:gd name="connsiteY12" fmla="*/ 149225 h 331788"/>
                <a:gd name="connsiteX13" fmla="*/ 121742 w 210842"/>
                <a:gd name="connsiteY13" fmla="*/ 149225 h 331788"/>
                <a:gd name="connsiteX14" fmla="*/ 122577 w 210842"/>
                <a:gd name="connsiteY14" fmla="*/ 158009 h 331788"/>
                <a:gd name="connsiteX15" fmla="*/ 123710 w 210842"/>
                <a:gd name="connsiteY15" fmla="*/ 169923 h 331788"/>
                <a:gd name="connsiteX16" fmla="*/ 110762 w 210842"/>
                <a:gd name="connsiteY16" fmla="*/ 185379 h 331788"/>
                <a:gd name="connsiteX17" fmla="*/ 95225 w 210842"/>
                <a:gd name="connsiteY17" fmla="*/ 169923 h 331788"/>
                <a:gd name="connsiteX18" fmla="*/ 33273 w 210842"/>
                <a:gd name="connsiteY18" fmla="*/ 149225 h 331788"/>
                <a:gd name="connsiteX19" fmla="*/ 65676 w 210842"/>
                <a:gd name="connsiteY19" fmla="*/ 149225 h 331788"/>
                <a:gd name="connsiteX20" fmla="*/ 67478 w 210842"/>
                <a:gd name="connsiteY20" fmla="*/ 149225 h 331788"/>
                <a:gd name="connsiteX21" fmla="*/ 77777 w 210842"/>
                <a:gd name="connsiteY21" fmla="*/ 149225 h 331788"/>
                <a:gd name="connsiteX22" fmla="*/ 77746 w 210842"/>
                <a:gd name="connsiteY22" fmla="*/ 149798 h 331788"/>
                <a:gd name="connsiteX23" fmla="*/ 75804 w 210842"/>
                <a:gd name="connsiteY23" fmla="*/ 195682 h 331788"/>
                <a:gd name="connsiteX24" fmla="*/ 91341 w 210842"/>
                <a:gd name="connsiteY24" fmla="*/ 209850 h 331788"/>
                <a:gd name="connsiteX25" fmla="*/ 110762 w 210842"/>
                <a:gd name="connsiteY25" fmla="*/ 205986 h 331788"/>
                <a:gd name="connsiteX26" fmla="*/ 132774 w 210842"/>
                <a:gd name="connsiteY26" fmla="*/ 208562 h 331788"/>
                <a:gd name="connsiteX27" fmla="*/ 144426 w 210842"/>
                <a:gd name="connsiteY27" fmla="*/ 199546 h 331788"/>
                <a:gd name="connsiteX28" fmla="*/ 144426 w 210842"/>
                <a:gd name="connsiteY28" fmla="*/ 161873 h 331788"/>
                <a:gd name="connsiteX29" fmla="*/ 143531 w 210842"/>
                <a:gd name="connsiteY29" fmla="*/ 149225 h 331788"/>
                <a:gd name="connsiteX30" fmla="*/ 152712 w 210842"/>
                <a:gd name="connsiteY30" fmla="*/ 149225 h 331788"/>
                <a:gd name="connsiteX31" fmla="*/ 156079 w 210842"/>
                <a:gd name="connsiteY31" fmla="*/ 173787 h 331788"/>
                <a:gd name="connsiteX32" fmla="*/ 167732 w 210842"/>
                <a:gd name="connsiteY32" fmla="*/ 185379 h 331788"/>
                <a:gd name="connsiteX33" fmla="*/ 169027 w 210842"/>
                <a:gd name="connsiteY33" fmla="*/ 185379 h 331788"/>
                <a:gd name="connsiteX34" fmla="*/ 175847 w 210842"/>
                <a:gd name="connsiteY34" fmla="*/ 182053 h 331788"/>
                <a:gd name="connsiteX35" fmla="*/ 175847 w 210842"/>
                <a:gd name="connsiteY35" fmla="*/ 296829 h 331788"/>
                <a:gd name="connsiteX36" fmla="*/ 210842 w 210842"/>
                <a:gd name="connsiteY36" fmla="*/ 296829 h 331788"/>
                <a:gd name="connsiteX37" fmla="*/ 210842 w 210842"/>
                <a:gd name="connsiteY37" fmla="*/ 331788 h 331788"/>
                <a:gd name="connsiteX38" fmla="*/ 6054 w 210842"/>
                <a:gd name="connsiteY38" fmla="*/ 331788 h 331788"/>
                <a:gd name="connsiteX39" fmla="*/ 6054 w 210842"/>
                <a:gd name="connsiteY39" fmla="*/ 296829 h 331788"/>
                <a:gd name="connsiteX40" fmla="*/ 44938 w 210842"/>
                <a:gd name="connsiteY40" fmla="*/ 296829 h 331788"/>
                <a:gd name="connsiteX41" fmla="*/ 44938 w 210842"/>
                <a:gd name="connsiteY41" fmla="*/ 180300 h 331788"/>
                <a:gd name="connsiteX42" fmla="*/ 33273 w 210842"/>
                <a:gd name="connsiteY42" fmla="*/ 180300 h 331788"/>
                <a:gd name="connsiteX43" fmla="*/ 12535 w 210842"/>
                <a:gd name="connsiteY43" fmla="*/ 164762 h 331788"/>
                <a:gd name="connsiteX44" fmla="*/ 33273 w 210842"/>
                <a:gd name="connsiteY44" fmla="*/ 149225 h 331788"/>
                <a:gd name="connsiteX45" fmla="*/ 114647 w 210842"/>
                <a:gd name="connsiteY45" fmla="*/ 74613 h 331788"/>
                <a:gd name="connsiteX46" fmla="*/ 131479 w 210842"/>
                <a:gd name="connsiteY46" fmla="*/ 78477 h 331788"/>
                <a:gd name="connsiteX47" fmla="*/ 139247 w 210842"/>
                <a:gd name="connsiteY47" fmla="*/ 81053 h 331788"/>
                <a:gd name="connsiteX48" fmla="*/ 149606 w 210842"/>
                <a:gd name="connsiteY48" fmla="*/ 87493 h 331788"/>
                <a:gd name="connsiteX49" fmla="*/ 172426 w 210842"/>
                <a:gd name="connsiteY49" fmla="*/ 120336 h 331788"/>
                <a:gd name="connsiteX50" fmla="*/ 176997 w 210842"/>
                <a:gd name="connsiteY50" fmla="*/ 149225 h 331788"/>
                <a:gd name="connsiteX51" fmla="*/ 152712 w 210842"/>
                <a:gd name="connsiteY51" fmla="*/ 149225 h 331788"/>
                <a:gd name="connsiteX52" fmla="*/ 151224 w 210842"/>
                <a:gd name="connsiteY52" fmla="*/ 138367 h 331788"/>
                <a:gd name="connsiteX53" fmla="*/ 140542 w 210842"/>
                <a:gd name="connsiteY53" fmla="*/ 114540 h 331788"/>
                <a:gd name="connsiteX54" fmla="*/ 142606 w 210842"/>
                <a:gd name="connsiteY54" fmla="*/ 136154 h 331788"/>
                <a:gd name="connsiteX55" fmla="*/ 143531 w 210842"/>
                <a:gd name="connsiteY55" fmla="*/ 149225 h 331788"/>
                <a:gd name="connsiteX56" fmla="*/ 142955 w 210842"/>
                <a:gd name="connsiteY56" fmla="*/ 149225 h 331788"/>
                <a:gd name="connsiteX57" fmla="*/ 121742 w 210842"/>
                <a:gd name="connsiteY57" fmla="*/ 149225 h 331788"/>
                <a:gd name="connsiteX58" fmla="*/ 119886 w 210842"/>
                <a:gd name="connsiteY58" fmla="*/ 129714 h 331788"/>
                <a:gd name="connsiteX59" fmla="*/ 114647 w 210842"/>
                <a:gd name="connsiteY59" fmla="*/ 74613 h 331788"/>
                <a:gd name="connsiteX60" fmla="*/ 106878 w 210842"/>
                <a:gd name="connsiteY60" fmla="*/ 74613 h 331788"/>
                <a:gd name="connsiteX61" fmla="*/ 101962 w 210842"/>
                <a:gd name="connsiteY61" fmla="*/ 114822 h 331788"/>
                <a:gd name="connsiteX62" fmla="*/ 97756 w 210842"/>
                <a:gd name="connsiteY62" fmla="*/ 149225 h 331788"/>
                <a:gd name="connsiteX63" fmla="*/ 93839 w 210842"/>
                <a:gd name="connsiteY63" fmla="*/ 149225 h 331788"/>
                <a:gd name="connsiteX64" fmla="*/ 80095 w 210842"/>
                <a:gd name="connsiteY64" fmla="*/ 149225 h 331788"/>
                <a:gd name="connsiteX65" fmla="*/ 77777 w 210842"/>
                <a:gd name="connsiteY65" fmla="*/ 149225 h 331788"/>
                <a:gd name="connsiteX66" fmla="*/ 79688 w 210842"/>
                <a:gd name="connsiteY66" fmla="*/ 114540 h 331788"/>
                <a:gd name="connsiteX67" fmla="*/ 75804 w 210842"/>
                <a:gd name="connsiteY67" fmla="*/ 118404 h 331788"/>
                <a:gd name="connsiteX68" fmla="*/ 73214 w 210842"/>
                <a:gd name="connsiteY68" fmla="*/ 123556 h 331788"/>
                <a:gd name="connsiteX69" fmla="*/ 43434 w 210842"/>
                <a:gd name="connsiteY69" fmla="*/ 142875 h 331788"/>
                <a:gd name="connsiteX70" fmla="*/ 39550 w 210842"/>
                <a:gd name="connsiteY70" fmla="*/ 142875 h 331788"/>
                <a:gd name="connsiteX71" fmla="*/ 4591 w 210842"/>
                <a:gd name="connsiteY71" fmla="*/ 123556 h 331788"/>
                <a:gd name="connsiteX72" fmla="*/ 3296 w 210842"/>
                <a:gd name="connsiteY72" fmla="*/ 106812 h 331788"/>
                <a:gd name="connsiteX73" fmla="*/ 21423 w 210842"/>
                <a:gd name="connsiteY73" fmla="*/ 105524 h 331788"/>
                <a:gd name="connsiteX74" fmla="*/ 43434 w 210842"/>
                <a:gd name="connsiteY74" fmla="*/ 118404 h 331788"/>
                <a:gd name="connsiteX75" fmla="*/ 52498 w 210842"/>
                <a:gd name="connsiteY75" fmla="*/ 109388 h 331788"/>
                <a:gd name="connsiteX76" fmla="*/ 55087 w 210842"/>
                <a:gd name="connsiteY76" fmla="*/ 104236 h 331788"/>
                <a:gd name="connsiteX77" fmla="*/ 78393 w 210842"/>
                <a:gd name="connsiteY77" fmla="*/ 81053 h 331788"/>
                <a:gd name="connsiteX78" fmla="*/ 95225 w 210842"/>
                <a:gd name="connsiteY78" fmla="*/ 75901 h 331788"/>
                <a:gd name="connsiteX79" fmla="*/ 106878 w 210842"/>
                <a:gd name="connsiteY79" fmla="*/ 74613 h 331788"/>
                <a:gd name="connsiteX80" fmla="*/ 110036 w 210842"/>
                <a:gd name="connsiteY80" fmla="*/ 0 h 331788"/>
                <a:gd name="connsiteX81" fmla="*/ 145755 w 210842"/>
                <a:gd name="connsiteY81" fmla="*/ 34925 h 331788"/>
                <a:gd name="connsiteX82" fmla="*/ 110036 w 210842"/>
                <a:gd name="connsiteY82" fmla="*/ 69850 h 331788"/>
                <a:gd name="connsiteX83" fmla="*/ 74317 w 210842"/>
                <a:gd name="connsiteY83" fmla="*/ 34925 h 331788"/>
                <a:gd name="connsiteX84" fmla="*/ 110036 w 210842"/>
                <a:gd name="connsiteY84" fmla="*/ 0 h 3317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10842" h="331788">
                  <a:moveTo>
                    <a:pt x="175847" y="180300"/>
                  </a:moveTo>
                  <a:lnTo>
                    <a:pt x="177686" y="180300"/>
                  </a:lnTo>
                  <a:lnTo>
                    <a:pt x="177281" y="181354"/>
                  </a:lnTo>
                  <a:lnTo>
                    <a:pt x="175847" y="182053"/>
                  </a:lnTo>
                  <a:close/>
                  <a:moveTo>
                    <a:pt x="176997" y="149225"/>
                  </a:moveTo>
                  <a:lnTo>
                    <a:pt x="181031" y="149225"/>
                  </a:lnTo>
                  <a:cubicBezTo>
                    <a:pt x="193992" y="149225"/>
                    <a:pt x="203065" y="155699"/>
                    <a:pt x="203065" y="164762"/>
                  </a:cubicBezTo>
                  <a:cubicBezTo>
                    <a:pt x="203065" y="173826"/>
                    <a:pt x="193992" y="180300"/>
                    <a:pt x="181031" y="180300"/>
                  </a:cubicBezTo>
                  <a:cubicBezTo>
                    <a:pt x="181031" y="180300"/>
                    <a:pt x="181031" y="180300"/>
                    <a:pt x="180383" y="180300"/>
                  </a:cubicBezTo>
                  <a:lnTo>
                    <a:pt x="177686" y="180300"/>
                  </a:lnTo>
                  <a:lnTo>
                    <a:pt x="180680" y="172499"/>
                  </a:lnTo>
                  <a:close/>
                  <a:moveTo>
                    <a:pt x="97756" y="149225"/>
                  </a:moveTo>
                  <a:lnTo>
                    <a:pt x="114341" y="149225"/>
                  </a:lnTo>
                  <a:lnTo>
                    <a:pt x="121742" y="149225"/>
                  </a:lnTo>
                  <a:lnTo>
                    <a:pt x="122577" y="158009"/>
                  </a:lnTo>
                  <a:cubicBezTo>
                    <a:pt x="123710" y="169923"/>
                    <a:pt x="123710" y="169923"/>
                    <a:pt x="123710" y="169923"/>
                  </a:cubicBezTo>
                  <a:cubicBezTo>
                    <a:pt x="110762" y="185379"/>
                    <a:pt x="110762" y="185379"/>
                    <a:pt x="110762" y="185379"/>
                  </a:cubicBezTo>
                  <a:cubicBezTo>
                    <a:pt x="95225" y="169923"/>
                    <a:pt x="95225" y="169923"/>
                    <a:pt x="95225" y="169923"/>
                  </a:cubicBezTo>
                  <a:close/>
                  <a:moveTo>
                    <a:pt x="33273" y="149225"/>
                  </a:moveTo>
                  <a:cubicBezTo>
                    <a:pt x="33273" y="149225"/>
                    <a:pt x="33273" y="149225"/>
                    <a:pt x="65676" y="149225"/>
                  </a:cubicBezTo>
                  <a:cubicBezTo>
                    <a:pt x="65676" y="149225"/>
                    <a:pt x="65676" y="149225"/>
                    <a:pt x="67478" y="149225"/>
                  </a:cubicBezTo>
                  <a:lnTo>
                    <a:pt x="77777" y="149225"/>
                  </a:lnTo>
                  <a:lnTo>
                    <a:pt x="77746" y="149798"/>
                  </a:lnTo>
                  <a:cubicBezTo>
                    <a:pt x="77098" y="164449"/>
                    <a:pt x="76451" y="180871"/>
                    <a:pt x="75804" y="195682"/>
                  </a:cubicBezTo>
                  <a:cubicBezTo>
                    <a:pt x="75804" y="204698"/>
                    <a:pt x="82277" y="209850"/>
                    <a:pt x="91341" y="209850"/>
                  </a:cubicBezTo>
                  <a:cubicBezTo>
                    <a:pt x="97815" y="211138"/>
                    <a:pt x="105583" y="205986"/>
                    <a:pt x="110762" y="205986"/>
                  </a:cubicBezTo>
                  <a:cubicBezTo>
                    <a:pt x="118531" y="205986"/>
                    <a:pt x="127594" y="209850"/>
                    <a:pt x="132774" y="208562"/>
                  </a:cubicBezTo>
                  <a:cubicBezTo>
                    <a:pt x="140542" y="208562"/>
                    <a:pt x="144426" y="203410"/>
                    <a:pt x="144426" y="199546"/>
                  </a:cubicBezTo>
                  <a:cubicBezTo>
                    <a:pt x="145721" y="194395"/>
                    <a:pt x="145398" y="178939"/>
                    <a:pt x="144426" y="161873"/>
                  </a:cubicBezTo>
                  <a:lnTo>
                    <a:pt x="143531" y="149225"/>
                  </a:lnTo>
                  <a:lnTo>
                    <a:pt x="152712" y="149225"/>
                  </a:lnTo>
                  <a:lnTo>
                    <a:pt x="156079" y="173787"/>
                  </a:lnTo>
                  <a:cubicBezTo>
                    <a:pt x="156079" y="180227"/>
                    <a:pt x="161259" y="185379"/>
                    <a:pt x="167732" y="185379"/>
                  </a:cubicBezTo>
                  <a:cubicBezTo>
                    <a:pt x="169027" y="185379"/>
                    <a:pt x="169027" y="185379"/>
                    <a:pt x="169027" y="185379"/>
                  </a:cubicBezTo>
                  <a:lnTo>
                    <a:pt x="175847" y="182053"/>
                  </a:lnTo>
                  <a:lnTo>
                    <a:pt x="175847" y="296829"/>
                  </a:lnTo>
                  <a:cubicBezTo>
                    <a:pt x="175847" y="296829"/>
                    <a:pt x="175847" y="296829"/>
                    <a:pt x="210842" y="296829"/>
                  </a:cubicBezTo>
                  <a:cubicBezTo>
                    <a:pt x="210842" y="296829"/>
                    <a:pt x="210842" y="296829"/>
                    <a:pt x="210842" y="331788"/>
                  </a:cubicBezTo>
                  <a:cubicBezTo>
                    <a:pt x="210842" y="331788"/>
                    <a:pt x="210842" y="331788"/>
                    <a:pt x="6054" y="331788"/>
                  </a:cubicBezTo>
                  <a:cubicBezTo>
                    <a:pt x="6054" y="331788"/>
                    <a:pt x="6054" y="331788"/>
                    <a:pt x="6054" y="296829"/>
                  </a:cubicBezTo>
                  <a:cubicBezTo>
                    <a:pt x="6054" y="296829"/>
                    <a:pt x="6054" y="296829"/>
                    <a:pt x="44938" y="296829"/>
                  </a:cubicBezTo>
                  <a:cubicBezTo>
                    <a:pt x="44938" y="296829"/>
                    <a:pt x="44938" y="296829"/>
                    <a:pt x="44938" y="180300"/>
                  </a:cubicBezTo>
                  <a:cubicBezTo>
                    <a:pt x="44938" y="180300"/>
                    <a:pt x="44938" y="180300"/>
                    <a:pt x="33273" y="180300"/>
                  </a:cubicBezTo>
                  <a:cubicBezTo>
                    <a:pt x="21608" y="180300"/>
                    <a:pt x="12535" y="173826"/>
                    <a:pt x="12535" y="164762"/>
                  </a:cubicBezTo>
                  <a:cubicBezTo>
                    <a:pt x="12535" y="155699"/>
                    <a:pt x="21608" y="149225"/>
                    <a:pt x="33273" y="149225"/>
                  </a:cubicBezTo>
                  <a:close/>
                  <a:moveTo>
                    <a:pt x="114647" y="74613"/>
                  </a:moveTo>
                  <a:cubicBezTo>
                    <a:pt x="121121" y="75901"/>
                    <a:pt x="126300" y="75901"/>
                    <a:pt x="131479" y="78477"/>
                  </a:cubicBezTo>
                  <a:cubicBezTo>
                    <a:pt x="134068" y="78477"/>
                    <a:pt x="136658" y="79765"/>
                    <a:pt x="139247" y="81053"/>
                  </a:cubicBezTo>
                  <a:cubicBezTo>
                    <a:pt x="143132" y="82341"/>
                    <a:pt x="145721" y="84917"/>
                    <a:pt x="149606" y="87493"/>
                  </a:cubicBezTo>
                  <a:cubicBezTo>
                    <a:pt x="159316" y="95221"/>
                    <a:pt x="167085" y="106168"/>
                    <a:pt x="172426" y="120336"/>
                  </a:cubicBezTo>
                  <a:lnTo>
                    <a:pt x="176997" y="149225"/>
                  </a:lnTo>
                  <a:lnTo>
                    <a:pt x="152712" y="149225"/>
                  </a:lnTo>
                  <a:lnTo>
                    <a:pt x="151224" y="138367"/>
                  </a:lnTo>
                  <a:cubicBezTo>
                    <a:pt x="148635" y="128386"/>
                    <a:pt x="145074" y="120336"/>
                    <a:pt x="140542" y="114540"/>
                  </a:cubicBezTo>
                  <a:cubicBezTo>
                    <a:pt x="141190" y="120336"/>
                    <a:pt x="141918" y="127903"/>
                    <a:pt x="142606" y="136154"/>
                  </a:cubicBezTo>
                  <a:lnTo>
                    <a:pt x="143531" y="149225"/>
                  </a:lnTo>
                  <a:lnTo>
                    <a:pt x="142955" y="149225"/>
                  </a:lnTo>
                  <a:lnTo>
                    <a:pt x="121742" y="149225"/>
                  </a:lnTo>
                  <a:lnTo>
                    <a:pt x="119886" y="129714"/>
                  </a:lnTo>
                  <a:cubicBezTo>
                    <a:pt x="118612" y="116311"/>
                    <a:pt x="116913" y="98440"/>
                    <a:pt x="114647" y="74613"/>
                  </a:cubicBezTo>
                  <a:close/>
                  <a:moveTo>
                    <a:pt x="106878" y="74613"/>
                  </a:moveTo>
                  <a:cubicBezTo>
                    <a:pt x="106878" y="74613"/>
                    <a:pt x="106878" y="74613"/>
                    <a:pt x="101962" y="114822"/>
                  </a:cubicBezTo>
                  <a:lnTo>
                    <a:pt x="97756" y="149225"/>
                  </a:lnTo>
                  <a:lnTo>
                    <a:pt x="93839" y="149225"/>
                  </a:lnTo>
                  <a:cubicBezTo>
                    <a:pt x="88206" y="149225"/>
                    <a:pt x="83700" y="149225"/>
                    <a:pt x="80095" y="149225"/>
                  </a:cubicBezTo>
                  <a:lnTo>
                    <a:pt x="77777" y="149225"/>
                  </a:lnTo>
                  <a:lnTo>
                    <a:pt x="79688" y="114540"/>
                  </a:lnTo>
                  <a:cubicBezTo>
                    <a:pt x="78393" y="115828"/>
                    <a:pt x="77098" y="117116"/>
                    <a:pt x="75804" y="118404"/>
                  </a:cubicBezTo>
                  <a:cubicBezTo>
                    <a:pt x="74509" y="120980"/>
                    <a:pt x="74509" y="122268"/>
                    <a:pt x="73214" y="123556"/>
                  </a:cubicBezTo>
                  <a:cubicBezTo>
                    <a:pt x="66740" y="131284"/>
                    <a:pt x="58971" y="142875"/>
                    <a:pt x="43434" y="142875"/>
                  </a:cubicBezTo>
                  <a:cubicBezTo>
                    <a:pt x="42139" y="142875"/>
                    <a:pt x="40845" y="142875"/>
                    <a:pt x="39550" y="142875"/>
                  </a:cubicBezTo>
                  <a:cubicBezTo>
                    <a:pt x="24013" y="140299"/>
                    <a:pt x="5886" y="126132"/>
                    <a:pt x="4591" y="123556"/>
                  </a:cubicBezTo>
                  <a:cubicBezTo>
                    <a:pt x="-588" y="119692"/>
                    <a:pt x="-1883" y="111964"/>
                    <a:pt x="3296" y="106812"/>
                  </a:cubicBezTo>
                  <a:cubicBezTo>
                    <a:pt x="7181" y="101660"/>
                    <a:pt x="14949" y="100372"/>
                    <a:pt x="21423" y="105524"/>
                  </a:cubicBezTo>
                  <a:cubicBezTo>
                    <a:pt x="27897" y="111964"/>
                    <a:pt x="38255" y="117116"/>
                    <a:pt x="43434" y="118404"/>
                  </a:cubicBezTo>
                  <a:cubicBezTo>
                    <a:pt x="44729" y="118404"/>
                    <a:pt x="48613" y="114540"/>
                    <a:pt x="52498" y="109388"/>
                  </a:cubicBezTo>
                  <a:cubicBezTo>
                    <a:pt x="53792" y="108100"/>
                    <a:pt x="53792" y="105524"/>
                    <a:pt x="55087" y="104236"/>
                  </a:cubicBezTo>
                  <a:cubicBezTo>
                    <a:pt x="60266" y="96508"/>
                    <a:pt x="68035" y="87493"/>
                    <a:pt x="78393" y="81053"/>
                  </a:cubicBezTo>
                  <a:cubicBezTo>
                    <a:pt x="84867" y="78477"/>
                    <a:pt x="90046" y="77189"/>
                    <a:pt x="95225" y="75901"/>
                  </a:cubicBezTo>
                  <a:cubicBezTo>
                    <a:pt x="99109" y="75901"/>
                    <a:pt x="102994" y="74613"/>
                    <a:pt x="106878" y="74613"/>
                  </a:cubicBezTo>
                  <a:close/>
                  <a:moveTo>
                    <a:pt x="110036" y="0"/>
                  </a:moveTo>
                  <a:cubicBezTo>
                    <a:pt x="129763" y="0"/>
                    <a:pt x="145755" y="15636"/>
                    <a:pt x="145755" y="34925"/>
                  </a:cubicBezTo>
                  <a:cubicBezTo>
                    <a:pt x="145755" y="54214"/>
                    <a:pt x="129763" y="69850"/>
                    <a:pt x="110036" y="69850"/>
                  </a:cubicBezTo>
                  <a:cubicBezTo>
                    <a:pt x="90309" y="69850"/>
                    <a:pt x="74317" y="54214"/>
                    <a:pt x="74317" y="34925"/>
                  </a:cubicBezTo>
                  <a:cubicBezTo>
                    <a:pt x="74317" y="15636"/>
                    <a:pt x="90309" y="0"/>
                    <a:pt x="11003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设计师MC：ID 29795607库_组合 4"/>
          <p:cNvGrpSpPr/>
          <p:nvPr>
            <p:custDataLst>
              <p:tags r:id="rId3"/>
            </p:custDataLst>
          </p:nvPr>
        </p:nvGrpSpPr>
        <p:grpSpPr>
          <a:xfrm>
            <a:off x="8821383" y="3978274"/>
            <a:ext cx="2897592" cy="881671"/>
            <a:chOff x="8550308" y="1377323"/>
            <a:chExt cx="2897592" cy="881671"/>
          </a:xfrm>
        </p:grpSpPr>
        <p:sp>
          <p:nvSpPr>
            <p:cNvPr id="15" name="文本框 10"/>
            <p:cNvSpPr txBox="1"/>
            <p:nvPr/>
          </p:nvSpPr>
          <p:spPr>
            <a:xfrm>
              <a:off x="8550308" y="1377323"/>
              <a:ext cx="289759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550308" y="1654321"/>
              <a:ext cx="289759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 smtClean="0">
                  <a:solidFill>
                    <a:sysClr val="windowText" lastClr="000000"/>
                  </a:solidFill>
                </a:rPr>
                <a:t>XXX请替换文字内容复制你的内容到此</a:t>
              </a:r>
              <a:endParaRPr lang="zh-CN" altLang="en-US" sz="105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" name="千图设计师MC：ID 29795607库_组合 5"/>
          <p:cNvGrpSpPr/>
          <p:nvPr>
            <p:custDataLst>
              <p:tags r:id="rId4"/>
            </p:custDataLst>
          </p:nvPr>
        </p:nvGrpSpPr>
        <p:grpSpPr>
          <a:xfrm>
            <a:off x="5761041" y="5058395"/>
            <a:ext cx="2915550" cy="881671"/>
            <a:chOff x="8566165" y="4519592"/>
            <a:chExt cx="2915550" cy="881671"/>
          </a:xfrm>
        </p:grpSpPr>
        <p:sp>
          <p:nvSpPr>
            <p:cNvPr id="13" name="文本框 12"/>
            <p:cNvSpPr txBox="1"/>
            <p:nvPr/>
          </p:nvSpPr>
          <p:spPr>
            <a:xfrm>
              <a:off x="8566165" y="4519592"/>
              <a:ext cx="291555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566165" y="4796590"/>
              <a:ext cx="2915550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 smtClean="0">
                  <a:solidFill>
                    <a:sysClr val="windowText" lastClr="000000"/>
                  </a:solidFill>
                </a:rPr>
                <a:t>XXX请替换文字内容复制你的内容到此</a:t>
              </a:r>
              <a:endParaRPr lang="zh-CN" altLang="en-US" sz="105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7" name="千图设计师MC：ID 29795607库_组合 6"/>
          <p:cNvGrpSpPr/>
          <p:nvPr>
            <p:custDataLst>
              <p:tags r:id="rId5"/>
            </p:custDataLst>
          </p:nvPr>
        </p:nvGrpSpPr>
        <p:grpSpPr>
          <a:xfrm>
            <a:off x="3328587" y="917934"/>
            <a:ext cx="2902014" cy="881671"/>
            <a:chOff x="710285" y="1452909"/>
            <a:chExt cx="2902014" cy="881671"/>
          </a:xfrm>
        </p:grpSpPr>
        <p:sp>
          <p:nvSpPr>
            <p:cNvPr id="11" name="文本框 14"/>
            <p:cNvSpPr txBox="1"/>
            <p:nvPr/>
          </p:nvSpPr>
          <p:spPr>
            <a:xfrm>
              <a:off x="710285" y="1452909"/>
              <a:ext cx="2902014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b="1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710285" y="1729907"/>
              <a:ext cx="2902014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 smtClean="0">
                  <a:solidFill>
                    <a:sysClr val="windowText" lastClr="000000"/>
                  </a:solidFill>
                </a:rPr>
                <a:t>XXX请替换文字内容复制你的内容到此</a:t>
              </a:r>
              <a:endParaRPr lang="zh-CN" altLang="en-US" sz="105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8" name="千图设计师MC：ID 29795607库_组合 7"/>
          <p:cNvGrpSpPr/>
          <p:nvPr>
            <p:custDataLst>
              <p:tags r:id="rId6"/>
            </p:custDataLst>
          </p:nvPr>
        </p:nvGrpSpPr>
        <p:grpSpPr>
          <a:xfrm>
            <a:off x="473025" y="2241293"/>
            <a:ext cx="2855562" cy="881671"/>
            <a:chOff x="710285" y="4523007"/>
            <a:chExt cx="2855562" cy="881671"/>
          </a:xfrm>
        </p:grpSpPr>
        <p:sp>
          <p:nvSpPr>
            <p:cNvPr id="9" name="文本框 16"/>
            <p:cNvSpPr txBox="1"/>
            <p:nvPr/>
          </p:nvSpPr>
          <p:spPr>
            <a:xfrm>
              <a:off x="710285" y="4523007"/>
              <a:ext cx="285556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b="1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10285" y="4800005"/>
              <a:ext cx="285556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 smtClean="0">
                  <a:solidFill>
                    <a:sysClr val="windowText" lastClr="000000"/>
                  </a:solidFill>
                </a:rPr>
                <a:t>XXX请替换文字内容复制你的内容到此</a:t>
              </a:r>
              <a:endParaRPr lang="zh-CN" altLang="en-US" sz="105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2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4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设计师MC：ID 29795607库_组合 1"/>
          <p:cNvGrpSpPr/>
          <p:nvPr>
            <p:custDataLst>
              <p:tags r:id="rId2"/>
            </p:custDataLst>
          </p:nvPr>
        </p:nvGrpSpPr>
        <p:grpSpPr>
          <a:xfrm>
            <a:off x="7217095" y="836712"/>
            <a:ext cx="4974905" cy="5180848"/>
            <a:chOff x="7217095" y="1196752"/>
            <a:chExt cx="4974905" cy="5180848"/>
          </a:xfrm>
        </p:grpSpPr>
        <p:sp>
          <p:nvSpPr>
            <p:cNvPr id="29" name="Freeform: Shape 4"/>
            <p:cNvSpPr/>
            <p:nvPr/>
          </p:nvSpPr>
          <p:spPr bwMode="auto">
            <a:xfrm>
              <a:off x="8525954" y="4125867"/>
              <a:ext cx="981334" cy="1472622"/>
            </a:xfrm>
            <a:custGeom>
              <a:cxnLst>
                <a:cxn ang="0">
                  <a:pos x="0" y="0"/>
                </a:cxn>
                <a:cxn ang="0">
                  <a:pos x="0" y="580"/>
                </a:cxn>
                <a:cxn ang="0">
                  <a:pos x="0" y="650"/>
                </a:cxn>
                <a:cxn ang="0">
                  <a:pos x="0" y="1187"/>
                </a:cxn>
                <a:cxn ang="0">
                  <a:pos x="791" y="1187"/>
                </a:cxn>
                <a:cxn ang="0">
                  <a:pos x="791" y="650"/>
                </a:cxn>
                <a:cxn ang="0">
                  <a:pos x="791" y="580"/>
                </a:cxn>
                <a:cxn ang="0">
                  <a:pos x="791" y="0"/>
                </a:cxn>
                <a:cxn ang="0">
                  <a:pos x="0" y="0"/>
                </a:cxn>
              </a:cxnLst>
              <a:rect l="0" t="0" r="r" b="b"/>
              <a:pathLst>
                <a:path w="791" h="1187">
                  <a:moveTo>
                    <a:pt x="0" y="0"/>
                  </a:moveTo>
                  <a:lnTo>
                    <a:pt x="0" y="580"/>
                  </a:lnTo>
                  <a:lnTo>
                    <a:pt x="0" y="650"/>
                  </a:lnTo>
                  <a:lnTo>
                    <a:pt x="0" y="1187"/>
                  </a:lnTo>
                  <a:lnTo>
                    <a:pt x="791" y="1187"/>
                  </a:lnTo>
                  <a:lnTo>
                    <a:pt x="791" y="650"/>
                  </a:lnTo>
                  <a:lnTo>
                    <a:pt x="791" y="580"/>
                  </a:lnTo>
                  <a:lnTo>
                    <a:pt x="7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Rectangle 5"/>
            <p:cNvSpPr/>
            <p:nvPr/>
          </p:nvSpPr>
          <p:spPr bwMode="auto">
            <a:xfrm>
              <a:off x="8739581" y="5190019"/>
              <a:ext cx="403957" cy="1615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>
                  <a:solidFill>
                    <a:srgbClr val="F1F1F1"/>
                  </a:solidFill>
                </a:rPr>
                <a:t>关键词</a:t>
              </a:r>
            </a:p>
          </p:txBody>
        </p:sp>
        <p:sp>
          <p:nvSpPr>
            <p:cNvPr id="31" name="Rectangle 6"/>
            <p:cNvSpPr/>
            <p:nvPr/>
          </p:nvSpPr>
          <p:spPr bwMode="auto">
            <a:xfrm>
              <a:off x="8860923" y="4309478"/>
              <a:ext cx="519373" cy="6232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050" b="1">
                  <a:solidFill>
                    <a:srgbClr val="F1F1F1"/>
                  </a:solidFill>
                </a:rPr>
                <a:t>￥</a:t>
              </a:r>
            </a:p>
          </p:txBody>
        </p:sp>
        <p:sp>
          <p:nvSpPr>
            <p:cNvPr id="32" name="Freeform: Shape 7"/>
            <p:cNvSpPr/>
            <p:nvPr/>
          </p:nvSpPr>
          <p:spPr bwMode="auto">
            <a:xfrm>
              <a:off x="9009799" y="4267297"/>
              <a:ext cx="13646" cy="104213"/>
            </a:xfrm>
            <a:custGeom>
              <a:cxnLst>
                <a:cxn ang="0">
                  <a:pos x="4" y="55"/>
                </a:cxn>
                <a:cxn ang="0">
                  <a:pos x="0" y="52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7" y="3"/>
                </a:cxn>
                <a:cxn ang="0">
                  <a:pos x="7" y="52"/>
                </a:cxn>
                <a:cxn ang="0">
                  <a:pos x="4" y="55"/>
                </a:cxn>
              </a:cxnLst>
              <a:rect l="0" t="0" r="r" b="b"/>
              <a:pathLst>
                <a:path w="7" h="55">
                  <a:moveTo>
                    <a:pt x="4" y="55"/>
                  </a:moveTo>
                  <a:cubicBezTo>
                    <a:pt x="2" y="55"/>
                    <a:pt x="0" y="54"/>
                    <a:pt x="0" y="5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4"/>
                    <a:pt x="6" y="55"/>
                    <a:pt x="4" y="55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8"/>
            <p:cNvSpPr/>
            <p:nvPr/>
          </p:nvSpPr>
          <p:spPr bwMode="auto">
            <a:xfrm>
              <a:off x="8870849" y="4289628"/>
              <a:ext cx="47144" cy="101732"/>
            </a:xfrm>
            <a:custGeom>
              <a:cxnLst>
                <a:cxn ang="0">
                  <a:pos x="20" y="53"/>
                </a:cxn>
                <a:cxn ang="0">
                  <a:pos x="17" y="51"/>
                </a:cxn>
                <a:cxn ang="0">
                  <a:pos x="1" y="6"/>
                </a:cxn>
                <a:cxn ang="0">
                  <a:pos x="3" y="1"/>
                </a:cxn>
                <a:cxn ang="0">
                  <a:pos x="7" y="3"/>
                </a:cxn>
                <a:cxn ang="0">
                  <a:pos x="24" y="48"/>
                </a:cxn>
                <a:cxn ang="0">
                  <a:pos x="22" y="53"/>
                </a:cxn>
                <a:cxn ang="0">
                  <a:pos x="20" y="53"/>
                </a:cxn>
              </a:cxnLst>
              <a:rect l="0" t="0" r="r" b="b"/>
              <a:pathLst>
                <a:path w="25" h="52">
                  <a:moveTo>
                    <a:pt x="20" y="53"/>
                  </a:moveTo>
                  <a:cubicBezTo>
                    <a:pt x="19" y="53"/>
                    <a:pt x="18" y="52"/>
                    <a:pt x="1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5" y="50"/>
                    <a:pt x="24" y="52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9"/>
            <p:cNvSpPr/>
            <p:nvPr/>
          </p:nvSpPr>
          <p:spPr bwMode="auto">
            <a:xfrm>
              <a:off x="8749268" y="4360344"/>
              <a:ext cx="74437" cy="85604"/>
            </a:xfrm>
            <a:custGeom>
              <a:cxnLst>
                <a:cxn ang="0">
                  <a:pos x="35" y="45"/>
                </a:cxn>
                <a:cxn ang="0">
                  <a:pos x="32" y="43"/>
                </a:cxn>
                <a:cxn ang="0">
                  <a:pos x="1" y="6"/>
                </a:cxn>
                <a:cxn ang="0">
                  <a:pos x="2" y="1"/>
                </a:cxn>
                <a:cxn ang="0">
                  <a:pos x="7" y="2"/>
                </a:cxn>
                <a:cxn ang="0">
                  <a:pos x="38" y="39"/>
                </a:cxn>
                <a:cxn ang="0">
                  <a:pos x="38" y="44"/>
                </a:cxn>
                <a:cxn ang="0">
                  <a:pos x="35" y="45"/>
                </a:cxn>
              </a:cxnLst>
              <a:rect l="0" t="0" r="r" b="b"/>
              <a:pathLst>
                <a:path w="39" h="45">
                  <a:moveTo>
                    <a:pt x="35" y="45"/>
                  </a:moveTo>
                  <a:cubicBezTo>
                    <a:pt x="34" y="45"/>
                    <a:pt x="33" y="44"/>
                    <a:pt x="32" y="43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9" y="40"/>
                    <a:pt x="39" y="43"/>
                    <a:pt x="38" y="44"/>
                  </a:cubicBezTo>
                  <a:cubicBezTo>
                    <a:pt x="37" y="44"/>
                    <a:pt x="36" y="45"/>
                    <a:pt x="35" y="45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10"/>
            <p:cNvSpPr/>
            <p:nvPr/>
          </p:nvSpPr>
          <p:spPr bwMode="auto">
            <a:xfrm>
              <a:off x="8658701" y="4467038"/>
              <a:ext cx="95528" cy="60791"/>
            </a:xfrm>
            <a:custGeom>
              <a:cxnLst>
                <a:cxn ang="0">
                  <a:pos x="46" y="32"/>
                </a:cxn>
                <a:cxn ang="0">
                  <a:pos x="44" y="32"/>
                </a:cxn>
                <a:cxn ang="0">
                  <a:pos x="2" y="8"/>
                </a:cxn>
                <a:cxn ang="0">
                  <a:pos x="1" y="3"/>
                </a:cxn>
                <a:cxn ang="0">
                  <a:pos x="6" y="1"/>
                </a:cxn>
                <a:cxn ang="0">
                  <a:pos x="47" y="25"/>
                </a:cxn>
                <a:cxn ang="0">
                  <a:pos x="49" y="30"/>
                </a:cxn>
                <a:cxn ang="0">
                  <a:pos x="46" y="32"/>
                </a:cxn>
              </a:cxnLst>
              <a:rect l="0" t="0" r="r" b="b"/>
              <a:pathLst>
                <a:path w="50" h="32">
                  <a:moveTo>
                    <a:pt x="46" y="32"/>
                  </a:moveTo>
                  <a:cubicBezTo>
                    <a:pt x="45" y="32"/>
                    <a:pt x="44" y="32"/>
                    <a:pt x="44" y="3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7"/>
                    <a:pt x="0" y="4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6"/>
                    <a:pt x="50" y="29"/>
                    <a:pt x="49" y="30"/>
                  </a:cubicBezTo>
                  <a:cubicBezTo>
                    <a:pt x="48" y="32"/>
                    <a:pt x="47" y="32"/>
                    <a:pt x="46" y="32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11"/>
            <p:cNvSpPr/>
            <p:nvPr/>
          </p:nvSpPr>
          <p:spPr bwMode="auto">
            <a:xfrm>
              <a:off x="8611558" y="4601025"/>
              <a:ext cx="104213" cy="29776"/>
            </a:xfrm>
            <a:custGeom>
              <a:cxnLst>
                <a:cxn ang="0">
                  <a:pos x="51" y="16"/>
                </a:cxn>
                <a:cxn ang="0">
                  <a:pos x="50" y="16"/>
                </a:cxn>
                <a:cxn ang="0">
                  <a:pos x="3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52" y="9"/>
                </a:cxn>
                <a:cxn ang="0">
                  <a:pos x="55" y="13"/>
                </a:cxn>
                <a:cxn ang="0">
                  <a:pos x="51" y="16"/>
                </a:cxn>
              </a:cxnLst>
              <a:rect l="0" t="0" r="r" b="b"/>
              <a:pathLst>
                <a:path w="55" h="16">
                  <a:moveTo>
                    <a:pt x="51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9"/>
                    <a:pt x="55" y="11"/>
                    <a:pt x="55" y="13"/>
                  </a:cubicBezTo>
                  <a:cubicBezTo>
                    <a:pt x="54" y="15"/>
                    <a:pt x="53" y="16"/>
                    <a:pt x="51" y="16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12"/>
            <p:cNvSpPr/>
            <p:nvPr/>
          </p:nvSpPr>
          <p:spPr bwMode="auto">
            <a:xfrm>
              <a:off x="8611558" y="4725087"/>
              <a:ext cx="104213" cy="29776"/>
            </a:xfrm>
            <a:custGeom>
              <a:cxnLst>
                <a:cxn ang="0">
                  <a:pos x="4" y="16"/>
                </a:cxn>
                <a:cxn ang="0">
                  <a:pos x="0" y="13"/>
                </a:cxn>
                <a:cxn ang="0">
                  <a:pos x="3" y="9"/>
                </a:cxn>
                <a:cxn ang="0">
                  <a:pos x="50" y="1"/>
                </a:cxn>
                <a:cxn ang="0">
                  <a:pos x="55" y="4"/>
                </a:cxn>
                <a:cxn ang="0">
                  <a:pos x="52" y="8"/>
                </a:cxn>
                <a:cxn ang="0">
                  <a:pos x="4" y="16"/>
                </a:cxn>
              </a:cxnLst>
              <a:rect l="0" t="0" r="r" b="b"/>
              <a:pathLst>
                <a:path w="55" h="16">
                  <a:moveTo>
                    <a:pt x="4" y="16"/>
                  </a:moveTo>
                  <a:cubicBezTo>
                    <a:pt x="2" y="16"/>
                    <a:pt x="0" y="15"/>
                    <a:pt x="0" y="13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2" y="0"/>
                    <a:pt x="54" y="1"/>
                    <a:pt x="55" y="4"/>
                  </a:cubicBezTo>
                  <a:cubicBezTo>
                    <a:pt x="55" y="6"/>
                    <a:pt x="54" y="7"/>
                    <a:pt x="52" y="8"/>
                  </a:cubicBezTo>
                  <a:cubicBezTo>
                    <a:pt x="4" y="16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13"/>
            <p:cNvSpPr/>
            <p:nvPr/>
          </p:nvSpPr>
          <p:spPr bwMode="auto">
            <a:xfrm>
              <a:off x="8658701" y="4825578"/>
              <a:ext cx="95528" cy="60791"/>
            </a:xfrm>
            <a:custGeom>
              <a:cxnLst>
                <a:cxn ang="0">
                  <a:pos x="4" y="32"/>
                </a:cxn>
                <a:cxn ang="0">
                  <a:pos x="1" y="31"/>
                </a:cxn>
                <a:cxn ang="0">
                  <a:pos x="2" y="26"/>
                </a:cxn>
                <a:cxn ang="0">
                  <a:pos x="44" y="1"/>
                </a:cxn>
                <a:cxn ang="0">
                  <a:pos x="49" y="3"/>
                </a:cxn>
                <a:cxn ang="0">
                  <a:pos x="47" y="8"/>
                </a:cxn>
                <a:cxn ang="0">
                  <a:pos x="6" y="32"/>
                </a:cxn>
                <a:cxn ang="0">
                  <a:pos x="4" y="32"/>
                </a:cxn>
              </a:cxnLst>
              <a:rect l="0" t="0" r="r" b="b"/>
              <a:pathLst>
                <a:path w="50" h="32">
                  <a:moveTo>
                    <a:pt x="4" y="32"/>
                  </a:moveTo>
                  <a:cubicBezTo>
                    <a:pt x="3" y="32"/>
                    <a:pt x="1" y="32"/>
                    <a:pt x="1" y="31"/>
                  </a:cubicBezTo>
                  <a:cubicBezTo>
                    <a:pt x="0" y="29"/>
                    <a:pt x="0" y="27"/>
                    <a:pt x="2" y="26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5" y="0"/>
                    <a:pt x="48" y="1"/>
                    <a:pt x="49" y="3"/>
                  </a:cubicBezTo>
                  <a:cubicBezTo>
                    <a:pt x="50" y="5"/>
                    <a:pt x="49" y="7"/>
                    <a:pt x="47" y="8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2"/>
                    <a:pt x="4" y="32"/>
                    <a:pt x="4" y="32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14"/>
            <p:cNvSpPr/>
            <p:nvPr/>
          </p:nvSpPr>
          <p:spPr bwMode="auto">
            <a:xfrm>
              <a:off x="8749268" y="4909941"/>
              <a:ext cx="74437" cy="85604"/>
            </a:xfrm>
            <a:custGeom>
              <a:cxnLst>
                <a:cxn ang="0">
                  <a:pos x="4" y="45"/>
                </a:cxn>
                <a:cxn ang="0">
                  <a:pos x="2" y="44"/>
                </a:cxn>
                <a:cxn ang="0">
                  <a:pos x="1" y="39"/>
                </a:cxn>
                <a:cxn ang="0">
                  <a:pos x="32" y="2"/>
                </a:cxn>
                <a:cxn ang="0">
                  <a:pos x="38" y="1"/>
                </a:cxn>
                <a:cxn ang="0">
                  <a:pos x="38" y="7"/>
                </a:cxn>
                <a:cxn ang="0">
                  <a:pos x="7" y="44"/>
                </a:cxn>
                <a:cxn ang="0">
                  <a:pos x="4" y="45"/>
                </a:cxn>
              </a:cxnLst>
              <a:rect l="0" t="0" r="r" b="b"/>
              <a:pathLst>
                <a:path w="39" h="45">
                  <a:moveTo>
                    <a:pt x="4" y="45"/>
                  </a:moveTo>
                  <a:cubicBezTo>
                    <a:pt x="3" y="45"/>
                    <a:pt x="3" y="45"/>
                    <a:pt x="2" y="44"/>
                  </a:cubicBezTo>
                  <a:cubicBezTo>
                    <a:pt x="0" y="43"/>
                    <a:pt x="0" y="40"/>
                    <a:pt x="1" y="39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4" y="0"/>
                    <a:pt x="36" y="0"/>
                    <a:pt x="38" y="1"/>
                  </a:cubicBezTo>
                  <a:cubicBezTo>
                    <a:pt x="39" y="3"/>
                    <a:pt x="39" y="5"/>
                    <a:pt x="38" y="7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6" y="44"/>
                    <a:pt x="5" y="45"/>
                    <a:pt x="4" y="45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5"/>
            <p:cNvSpPr/>
            <p:nvPr/>
          </p:nvSpPr>
          <p:spPr bwMode="auto">
            <a:xfrm>
              <a:off x="8870849" y="4964528"/>
              <a:ext cx="47144" cy="101732"/>
            </a:xfrm>
            <a:custGeom>
              <a:cxnLst>
                <a:cxn ang="0">
                  <a:pos x="4" y="53"/>
                </a:cxn>
                <a:cxn ang="0">
                  <a:pos x="3" y="53"/>
                </a:cxn>
                <a:cxn ang="0">
                  <a:pos x="1" y="48"/>
                </a:cxn>
                <a:cxn ang="0">
                  <a:pos x="17" y="3"/>
                </a:cxn>
                <a:cxn ang="0">
                  <a:pos x="22" y="0"/>
                </a:cxn>
                <a:cxn ang="0">
                  <a:pos x="24" y="5"/>
                </a:cxn>
                <a:cxn ang="0">
                  <a:pos x="7" y="50"/>
                </a:cxn>
                <a:cxn ang="0">
                  <a:pos x="4" y="53"/>
                </a:cxn>
              </a:cxnLst>
              <a:rect l="0" t="0" r="r" b="b"/>
              <a:pathLst>
                <a:path w="25" h="52">
                  <a:moveTo>
                    <a:pt x="4" y="53"/>
                  </a:moveTo>
                  <a:cubicBezTo>
                    <a:pt x="4" y="53"/>
                    <a:pt x="3" y="53"/>
                    <a:pt x="3" y="53"/>
                  </a:cubicBezTo>
                  <a:cubicBezTo>
                    <a:pt x="1" y="52"/>
                    <a:pt x="0" y="50"/>
                    <a:pt x="1" y="48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1"/>
                    <a:pt x="20" y="0"/>
                    <a:pt x="22" y="0"/>
                  </a:cubicBezTo>
                  <a:cubicBezTo>
                    <a:pt x="24" y="1"/>
                    <a:pt x="25" y="3"/>
                    <a:pt x="24" y="5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2"/>
                    <a:pt x="6" y="53"/>
                    <a:pt x="4" y="53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6"/>
            <p:cNvSpPr/>
            <p:nvPr/>
          </p:nvSpPr>
          <p:spPr bwMode="auto">
            <a:xfrm>
              <a:off x="9009799" y="4984378"/>
              <a:ext cx="13646" cy="106694"/>
            </a:xfrm>
            <a:custGeom>
              <a:cxnLst>
                <a:cxn ang="0">
                  <a:pos x="4" y="56"/>
                </a:cxn>
                <a:cxn ang="0">
                  <a:pos x="4" y="56"/>
                </a:cxn>
                <a:cxn ang="0">
                  <a:pos x="0" y="52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7" y="4"/>
                </a:cxn>
                <a:cxn ang="0">
                  <a:pos x="7" y="52"/>
                </a:cxn>
                <a:cxn ang="0">
                  <a:pos x="4" y="56"/>
                </a:cxn>
              </a:cxnLst>
              <a:rect l="0" t="0" r="r" b="b"/>
              <a:pathLst>
                <a:path w="7" h="56">
                  <a:moveTo>
                    <a:pt x="4" y="56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2" y="56"/>
                    <a:pt x="0" y="54"/>
                    <a:pt x="0" y="5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4"/>
                    <a:pt x="6" y="56"/>
                    <a:pt x="4" y="56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7"/>
            <p:cNvSpPr/>
            <p:nvPr/>
          </p:nvSpPr>
          <p:spPr bwMode="auto">
            <a:xfrm>
              <a:off x="9116492" y="4964528"/>
              <a:ext cx="45902" cy="101732"/>
            </a:xfrm>
            <a:custGeom>
              <a:cxnLst>
                <a:cxn ang="0">
                  <a:pos x="20" y="53"/>
                </a:cxn>
                <a:cxn ang="0">
                  <a:pos x="17" y="50"/>
                </a:cxn>
                <a:cxn ang="0">
                  <a:pos x="0" y="5"/>
                </a:cxn>
                <a:cxn ang="0">
                  <a:pos x="2" y="0"/>
                </a:cxn>
                <a:cxn ang="0">
                  <a:pos x="7" y="3"/>
                </a:cxn>
                <a:cxn ang="0">
                  <a:pos x="24" y="48"/>
                </a:cxn>
                <a:cxn ang="0">
                  <a:pos x="21" y="53"/>
                </a:cxn>
                <a:cxn ang="0">
                  <a:pos x="20" y="53"/>
                </a:cxn>
              </a:cxnLst>
              <a:rect l="0" t="0" r="r" b="b"/>
              <a:pathLst>
                <a:path w="24" h="52">
                  <a:moveTo>
                    <a:pt x="20" y="53"/>
                  </a:moveTo>
                  <a:cubicBezTo>
                    <a:pt x="19" y="53"/>
                    <a:pt x="17" y="52"/>
                    <a:pt x="17" y="5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0"/>
                    <a:pt x="6" y="1"/>
                    <a:pt x="7" y="3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50"/>
                    <a:pt x="23" y="52"/>
                    <a:pt x="21" y="53"/>
                  </a:cubicBezTo>
                  <a:cubicBezTo>
                    <a:pt x="21" y="53"/>
                    <a:pt x="21" y="53"/>
                    <a:pt x="20" y="53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8"/>
            <p:cNvSpPr/>
            <p:nvPr/>
          </p:nvSpPr>
          <p:spPr bwMode="auto">
            <a:xfrm>
              <a:off x="9210781" y="4909941"/>
              <a:ext cx="73197" cy="85604"/>
            </a:xfrm>
            <a:custGeom>
              <a:cxnLst>
                <a:cxn ang="0">
                  <a:pos x="35" y="45"/>
                </a:cxn>
                <a:cxn ang="0">
                  <a:pos x="32" y="44"/>
                </a:cxn>
                <a:cxn ang="0">
                  <a:pos x="1" y="7"/>
                </a:cxn>
                <a:cxn ang="0">
                  <a:pos x="2" y="1"/>
                </a:cxn>
                <a:cxn ang="0">
                  <a:pos x="7" y="2"/>
                </a:cxn>
                <a:cxn ang="0">
                  <a:pos x="38" y="39"/>
                </a:cxn>
                <a:cxn ang="0">
                  <a:pos x="37" y="44"/>
                </a:cxn>
                <a:cxn ang="0">
                  <a:pos x="35" y="45"/>
                </a:cxn>
              </a:cxnLst>
              <a:rect l="0" t="0" r="r" b="b"/>
              <a:pathLst>
                <a:path w="39" h="45">
                  <a:moveTo>
                    <a:pt x="35" y="45"/>
                  </a:moveTo>
                  <a:cubicBezTo>
                    <a:pt x="34" y="45"/>
                    <a:pt x="33" y="44"/>
                    <a:pt x="32" y="4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9" y="40"/>
                    <a:pt x="39" y="43"/>
                    <a:pt x="37" y="44"/>
                  </a:cubicBezTo>
                  <a:cubicBezTo>
                    <a:pt x="37" y="45"/>
                    <a:pt x="36" y="45"/>
                    <a:pt x="35" y="45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9"/>
            <p:cNvSpPr/>
            <p:nvPr/>
          </p:nvSpPr>
          <p:spPr bwMode="auto">
            <a:xfrm>
              <a:off x="9279015" y="4825578"/>
              <a:ext cx="96769" cy="60791"/>
            </a:xfrm>
            <a:custGeom>
              <a:cxnLst>
                <a:cxn ang="0">
                  <a:pos x="46" y="32"/>
                </a:cxn>
                <a:cxn ang="0">
                  <a:pos x="45" y="32"/>
                </a:cxn>
                <a:cxn ang="0">
                  <a:pos x="3" y="8"/>
                </a:cxn>
                <a:cxn ang="0">
                  <a:pos x="1" y="3"/>
                </a:cxn>
                <a:cxn ang="0">
                  <a:pos x="6" y="1"/>
                </a:cxn>
                <a:cxn ang="0">
                  <a:pos x="48" y="26"/>
                </a:cxn>
                <a:cxn ang="0">
                  <a:pos x="50" y="31"/>
                </a:cxn>
                <a:cxn ang="0">
                  <a:pos x="46" y="32"/>
                </a:cxn>
              </a:cxnLst>
              <a:rect l="0" t="0" r="r" b="b"/>
              <a:pathLst>
                <a:path w="51" h="32">
                  <a:moveTo>
                    <a:pt x="46" y="32"/>
                  </a:moveTo>
                  <a:cubicBezTo>
                    <a:pt x="46" y="32"/>
                    <a:pt x="45" y="32"/>
                    <a:pt x="45" y="32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6" y="1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0" y="27"/>
                    <a:pt x="51" y="29"/>
                    <a:pt x="50" y="31"/>
                  </a:cubicBezTo>
                  <a:cubicBezTo>
                    <a:pt x="49" y="32"/>
                    <a:pt x="48" y="32"/>
                    <a:pt x="46" y="32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20"/>
            <p:cNvSpPr/>
            <p:nvPr/>
          </p:nvSpPr>
          <p:spPr bwMode="auto">
            <a:xfrm>
              <a:off x="9317473" y="4725087"/>
              <a:ext cx="106694" cy="29776"/>
            </a:xfrm>
            <a:custGeom>
              <a:cxnLst>
                <a:cxn ang="0">
                  <a:pos x="52" y="16"/>
                </a:cxn>
                <a:cxn ang="0">
                  <a:pos x="51" y="16"/>
                </a:cxn>
                <a:cxn ang="0">
                  <a:pos x="3" y="8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52" y="9"/>
                </a:cxn>
                <a:cxn ang="0">
                  <a:pos x="55" y="13"/>
                </a:cxn>
                <a:cxn ang="0">
                  <a:pos x="52" y="16"/>
                </a:cxn>
              </a:cxnLst>
              <a:rect l="0" t="0" r="r" b="b"/>
              <a:pathLst>
                <a:path w="56" h="16">
                  <a:moveTo>
                    <a:pt x="52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9"/>
                    <a:pt x="56" y="11"/>
                    <a:pt x="55" y="13"/>
                  </a:cubicBezTo>
                  <a:cubicBezTo>
                    <a:pt x="55" y="15"/>
                    <a:pt x="53" y="16"/>
                    <a:pt x="52" y="16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21"/>
            <p:cNvSpPr/>
            <p:nvPr/>
          </p:nvSpPr>
          <p:spPr bwMode="auto">
            <a:xfrm>
              <a:off x="9317473" y="4601025"/>
              <a:ext cx="106694" cy="29776"/>
            </a:xfrm>
            <a:custGeom>
              <a:cxnLst>
                <a:cxn ang="0">
                  <a:pos x="4" y="16"/>
                </a:cxn>
                <a:cxn ang="0">
                  <a:pos x="0" y="13"/>
                </a:cxn>
                <a:cxn ang="0">
                  <a:pos x="3" y="9"/>
                </a:cxn>
                <a:cxn ang="0">
                  <a:pos x="51" y="0"/>
                </a:cxn>
                <a:cxn ang="0">
                  <a:pos x="55" y="3"/>
                </a:cxn>
                <a:cxn ang="0">
                  <a:pos x="52" y="7"/>
                </a:cxn>
                <a:cxn ang="0">
                  <a:pos x="5" y="16"/>
                </a:cxn>
                <a:cxn ang="0">
                  <a:pos x="4" y="16"/>
                </a:cxn>
              </a:cxnLst>
              <a:rect l="0" t="0" r="r" b="b"/>
              <a:pathLst>
                <a:path w="56" h="16">
                  <a:moveTo>
                    <a:pt x="4" y="16"/>
                  </a:moveTo>
                  <a:cubicBezTo>
                    <a:pt x="2" y="16"/>
                    <a:pt x="1" y="15"/>
                    <a:pt x="0" y="13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3" y="0"/>
                    <a:pt x="55" y="1"/>
                    <a:pt x="55" y="3"/>
                  </a:cubicBezTo>
                  <a:cubicBezTo>
                    <a:pt x="56" y="5"/>
                    <a:pt x="54" y="7"/>
                    <a:pt x="52" y="7"/>
                  </a:cubicBezTo>
                  <a:cubicBezTo>
                    <a:pt x="5" y="16"/>
                    <a:pt x="5" y="16"/>
                    <a:pt x="5" y="16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22"/>
            <p:cNvSpPr/>
            <p:nvPr/>
          </p:nvSpPr>
          <p:spPr bwMode="auto">
            <a:xfrm>
              <a:off x="9279015" y="4467038"/>
              <a:ext cx="96769" cy="60791"/>
            </a:xfrm>
            <a:custGeom>
              <a:cxnLst>
                <a:cxn ang="0">
                  <a:pos x="5" y="32"/>
                </a:cxn>
                <a:cxn ang="0">
                  <a:pos x="1" y="30"/>
                </a:cxn>
                <a:cxn ang="0">
                  <a:pos x="3" y="25"/>
                </a:cxn>
                <a:cxn ang="0">
                  <a:pos x="45" y="1"/>
                </a:cxn>
                <a:cxn ang="0">
                  <a:pos x="50" y="3"/>
                </a:cxn>
                <a:cxn ang="0">
                  <a:pos x="48" y="8"/>
                </a:cxn>
                <a:cxn ang="0">
                  <a:pos x="6" y="32"/>
                </a:cxn>
                <a:cxn ang="0">
                  <a:pos x="5" y="32"/>
                </a:cxn>
              </a:cxnLst>
              <a:rect l="0" t="0" r="r" b="b"/>
              <a:pathLst>
                <a:path w="51" h="32">
                  <a:moveTo>
                    <a:pt x="5" y="32"/>
                  </a:moveTo>
                  <a:cubicBezTo>
                    <a:pt x="3" y="32"/>
                    <a:pt x="2" y="32"/>
                    <a:pt x="1" y="30"/>
                  </a:cubicBezTo>
                  <a:cubicBezTo>
                    <a:pt x="0" y="29"/>
                    <a:pt x="1" y="26"/>
                    <a:pt x="3" y="25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6" y="0"/>
                    <a:pt x="49" y="1"/>
                    <a:pt x="50" y="3"/>
                  </a:cubicBezTo>
                  <a:cubicBezTo>
                    <a:pt x="51" y="4"/>
                    <a:pt x="50" y="7"/>
                    <a:pt x="48" y="8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5" y="32"/>
                    <a:pt x="5" y="32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23"/>
            <p:cNvSpPr/>
            <p:nvPr/>
          </p:nvSpPr>
          <p:spPr bwMode="auto">
            <a:xfrm>
              <a:off x="9210781" y="4360344"/>
              <a:ext cx="73197" cy="85604"/>
            </a:xfrm>
            <a:custGeom>
              <a:cxnLst>
                <a:cxn ang="0">
                  <a:pos x="4" y="45"/>
                </a:cxn>
                <a:cxn ang="0">
                  <a:pos x="2" y="44"/>
                </a:cxn>
                <a:cxn ang="0">
                  <a:pos x="1" y="39"/>
                </a:cxn>
                <a:cxn ang="0">
                  <a:pos x="32" y="2"/>
                </a:cxn>
                <a:cxn ang="0">
                  <a:pos x="37" y="1"/>
                </a:cxn>
                <a:cxn ang="0">
                  <a:pos x="38" y="6"/>
                </a:cxn>
                <a:cxn ang="0">
                  <a:pos x="7" y="43"/>
                </a:cxn>
                <a:cxn ang="0">
                  <a:pos x="4" y="45"/>
                </a:cxn>
              </a:cxnLst>
              <a:rect l="0" t="0" r="r" b="b"/>
              <a:pathLst>
                <a:path w="39" h="45">
                  <a:moveTo>
                    <a:pt x="4" y="45"/>
                  </a:moveTo>
                  <a:cubicBezTo>
                    <a:pt x="3" y="45"/>
                    <a:pt x="2" y="44"/>
                    <a:pt x="2" y="44"/>
                  </a:cubicBezTo>
                  <a:cubicBezTo>
                    <a:pt x="0" y="43"/>
                    <a:pt x="0" y="40"/>
                    <a:pt x="1" y="39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0"/>
                    <a:pt x="36" y="0"/>
                    <a:pt x="37" y="1"/>
                  </a:cubicBezTo>
                  <a:cubicBezTo>
                    <a:pt x="39" y="3"/>
                    <a:pt x="39" y="5"/>
                    <a:pt x="38" y="6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4"/>
                    <a:pt x="5" y="45"/>
                    <a:pt x="4" y="45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4"/>
            <p:cNvSpPr/>
            <p:nvPr/>
          </p:nvSpPr>
          <p:spPr bwMode="auto">
            <a:xfrm>
              <a:off x="9116492" y="4289628"/>
              <a:ext cx="45902" cy="101732"/>
            </a:xfrm>
            <a:custGeom>
              <a:cxnLst>
                <a:cxn ang="0">
                  <a:pos x="4" y="53"/>
                </a:cxn>
                <a:cxn ang="0">
                  <a:pos x="2" y="53"/>
                </a:cxn>
                <a:cxn ang="0">
                  <a:pos x="0" y="48"/>
                </a:cxn>
                <a:cxn ang="0">
                  <a:pos x="17" y="3"/>
                </a:cxn>
                <a:cxn ang="0">
                  <a:pos x="21" y="1"/>
                </a:cxn>
                <a:cxn ang="0">
                  <a:pos x="24" y="6"/>
                </a:cxn>
                <a:cxn ang="0">
                  <a:pos x="7" y="51"/>
                </a:cxn>
                <a:cxn ang="0">
                  <a:pos x="4" y="53"/>
                </a:cxn>
              </a:cxnLst>
              <a:rect l="0" t="0" r="r" b="b"/>
              <a:pathLst>
                <a:path w="24" h="52">
                  <a:moveTo>
                    <a:pt x="4" y="53"/>
                  </a:moveTo>
                  <a:cubicBezTo>
                    <a:pt x="3" y="53"/>
                    <a:pt x="3" y="53"/>
                    <a:pt x="2" y="53"/>
                  </a:cubicBezTo>
                  <a:cubicBezTo>
                    <a:pt x="0" y="52"/>
                    <a:pt x="0" y="50"/>
                    <a:pt x="0" y="48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20" y="0"/>
                    <a:pt x="21" y="1"/>
                  </a:cubicBezTo>
                  <a:cubicBezTo>
                    <a:pt x="23" y="1"/>
                    <a:pt x="24" y="4"/>
                    <a:pt x="24" y="6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2"/>
                    <a:pt x="5" y="53"/>
                    <a:pt x="4" y="53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25"/>
            <p:cNvSpPr/>
            <p:nvPr/>
          </p:nvSpPr>
          <p:spPr bwMode="auto">
            <a:xfrm>
              <a:off x="7217095" y="5356565"/>
              <a:ext cx="1782777" cy="1021035"/>
            </a:xfrm>
            <a:custGeom>
              <a:cxnLst>
                <a:cxn ang="0">
                  <a:pos x="828" y="137"/>
                </a:cxn>
                <a:cxn ang="0">
                  <a:pos x="828" y="83"/>
                </a:cxn>
                <a:cxn ang="0">
                  <a:pos x="849" y="83"/>
                </a:cxn>
                <a:cxn ang="0">
                  <a:pos x="801" y="0"/>
                </a:cxn>
                <a:cxn ang="0">
                  <a:pos x="754" y="83"/>
                </a:cxn>
                <a:cxn ang="0">
                  <a:pos x="774" y="83"/>
                </a:cxn>
                <a:cxn ang="0">
                  <a:pos x="774" y="137"/>
                </a:cxn>
                <a:cxn ang="0">
                  <a:pos x="671" y="137"/>
                </a:cxn>
                <a:cxn ang="0">
                  <a:pos x="655" y="137"/>
                </a:cxn>
                <a:cxn ang="0">
                  <a:pos x="419" y="137"/>
                </a:cxn>
                <a:cxn ang="0">
                  <a:pos x="419" y="137"/>
                </a:cxn>
                <a:cxn ang="0">
                  <a:pos x="390" y="137"/>
                </a:cxn>
                <a:cxn ang="0">
                  <a:pos x="390" y="137"/>
                </a:cxn>
                <a:cxn ang="0">
                  <a:pos x="126" y="137"/>
                </a:cxn>
                <a:cxn ang="0">
                  <a:pos x="134" y="171"/>
                </a:cxn>
                <a:cxn ang="0">
                  <a:pos x="14" y="411"/>
                </a:cxn>
                <a:cxn ang="0">
                  <a:pos x="273" y="448"/>
                </a:cxn>
                <a:cxn ang="0">
                  <a:pos x="671" y="525"/>
                </a:cxn>
                <a:cxn ang="0">
                  <a:pos x="686" y="526"/>
                </a:cxn>
                <a:cxn ang="0">
                  <a:pos x="935" y="536"/>
                </a:cxn>
                <a:cxn ang="0">
                  <a:pos x="935" y="137"/>
                </a:cxn>
                <a:cxn ang="0">
                  <a:pos x="828" y="137"/>
                </a:cxn>
              </a:cxnLst>
              <a:rect l="0" t="0" r="r" b="b"/>
              <a:pathLst>
                <a:path w="935" h="536">
                  <a:moveTo>
                    <a:pt x="828" y="137"/>
                  </a:moveTo>
                  <a:cubicBezTo>
                    <a:pt x="828" y="83"/>
                    <a:pt x="828" y="83"/>
                    <a:pt x="828" y="83"/>
                  </a:cubicBezTo>
                  <a:cubicBezTo>
                    <a:pt x="849" y="83"/>
                    <a:pt x="849" y="83"/>
                    <a:pt x="849" y="83"/>
                  </a:cubicBezTo>
                  <a:cubicBezTo>
                    <a:pt x="801" y="0"/>
                    <a:pt x="801" y="0"/>
                    <a:pt x="801" y="0"/>
                  </a:cubicBezTo>
                  <a:cubicBezTo>
                    <a:pt x="754" y="83"/>
                    <a:pt x="754" y="83"/>
                    <a:pt x="754" y="83"/>
                  </a:cubicBezTo>
                  <a:cubicBezTo>
                    <a:pt x="774" y="83"/>
                    <a:pt x="774" y="83"/>
                    <a:pt x="774" y="83"/>
                  </a:cubicBezTo>
                  <a:cubicBezTo>
                    <a:pt x="774" y="137"/>
                    <a:pt x="774" y="137"/>
                    <a:pt x="774" y="137"/>
                  </a:cubicBezTo>
                  <a:cubicBezTo>
                    <a:pt x="671" y="137"/>
                    <a:pt x="671" y="137"/>
                    <a:pt x="671" y="137"/>
                  </a:cubicBezTo>
                  <a:cubicBezTo>
                    <a:pt x="655" y="137"/>
                    <a:pt x="655" y="137"/>
                    <a:pt x="655" y="137"/>
                  </a:cubicBezTo>
                  <a:cubicBezTo>
                    <a:pt x="419" y="137"/>
                    <a:pt x="419" y="137"/>
                    <a:pt x="419" y="137"/>
                  </a:cubicBezTo>
                  <a:cubicBezTo>
                    <a:pt x="419" y="137"/>
                    <a:pt x="419" y="137"/>
                    <a:pt x="419" y="137"/>
                  </a:cubicBezTo>
                  <a:cubicBezTo>
                    <a:pt x="390" y="137"/>
                    <a:pt x="390" y="137"/>
                    <a:pt x="390" y="137"/>
                  </a:cubicBezTo>
                  <a:cubicBezTo>
                    <a:pt x="390" y="137"/>
                    <a:pt x="390" y="137"/>
                    <a:pt x="390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9" y="148"/>
                    <a:pt x="131" y="160"/>
                    <a:pt x="134" y="171"/>
                  </a:cubicBezTo>
                  <a:cubicBezTo>
                    <a:pt x="134" y="171"/>
                    <a:pt x="0" y="384"/>
                    <a:pt x="14" y="411"/>
                  </a:cubicBezTo>
                  <a:cubicBezTo>
                    <a:pt x="28" y="439"/>
                    <a:pt x="273" y="448"/>
                    <a:pt x="273" y="448"/>
                  </a:cubicBezTo>
                  <a:cubicBezTo>
                    <a:pt x="273" y="448"/>
                    <a:pt x="390" y="501"/>
                    <a:pt x="671" y="525"/>
                  </a:cubicBezTo>
                  <a:cubicBezTo>
                    <a:pt x="686" y="526"/>
                    <a:pt x="686" y="526"/>
                    <a:pt x="686" y="526"/>
                  </a:cubicBezTo>
                  <a:cubicBezTo>
                    <a:pt x="761" y="532"/>
                    <a:pt x="837" y="536"/>
                    <a:pt x="935" y="536"/>
                  </a:cubicBezTo>
                  <a:cubicBezTo>
                    <a:pt x="935" y="137"/>
                    <a:pt x="935" y="137"/>
                    <a:pt x="935" y="137"/>
                  </a:cubicBezTo>
                  <a:lnTo>
                    <a:pt x="828" y="13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2857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Rectangle 26"/>
            <p:cNvSpPr/>
            <p:nvPr/>
          </p:nvSpPr>
          <p:spPr bwMode="auto">
            <a:xfrm>
              <a:off x="7577408" y="5893454"/>
              <a:ext cx="403957" cy="1615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b="1"/>
                <a:t>关键词</a:t>
              </a:r>
            </a:p>
          </p:txBody>
        </p:sp>
        <p:sp>
          <p:nvSpPr>
            <p:cNvPr id="52" name="Freeform: Shape 27"/>
            <p:cNvSpPr/>
            <p:nvPr/>
          </p:nvSpPr>
          <p:spPr bwMode="auto">
            <a:xfrm>
              <a:off x="8327455" y="5741160"/>
              <a:ext cx="511138" cy="492529"/>
            </a:xfrm>
            <a:custGeom>
              <a:cxnLst>
                <a:cxn ang="0">
                  <a:pos x="169" y="102"/>
                </a:cxn>
                <a:cxn ang="0">
                  <a:pos x="176" y="30"/>
                </a:cxn>
                <a:cxn ang="0">
                  <a:pos x="170" y="33"/>
                </a:cxn>
                <a:cxn ang="0">
                  <a:pos x="143" y="111"/>
                </a:cxn>
                <a:cxn ang="0">
                  <a:pos x="162" y="125"/>
                </a:cxn>
                <a:cxn ang="0">
                  <a:pos x="209" y="144"/>
                </a:cxn>
                <a:cxn ang="0">
                  <a:pos x="208" y="137"/>
                </a:cxn>
                <a:cxn ang="0">
                  <a:pos x="150" y="111"/>
                </a:cxn>
                <a:cxn ang="0">
                  <a:pos x="165" y="111"/>
                </a:cxn>
                <a:cxn ang="0">
                  <a:pos x="150" y="111"/>
                </a:cxn>
                <a:cxn ang="0">
                  <a:pos x="191" y="216"/>
                </a:cxn>
                <a:cxn ang="0">
                  <a:pos x="253" y="111"/>
                </a:cxn>
                <a:cxn ang="0">
                  <a:pos x="61" y="111"/>
                </a:cxn>
                <a:cxn ang="0">
                  <a:pos x="47" y="126"/>
                </a:cxn>
                <a:cxn ang="0">
                  <a:pos x="157" y="0"/>
                </a:cxn>
                <a:cxn ang="0">
                  <a:pos x="177" y="190"/>
                </a:cxn>
                <a:cxn ang="0">
                  <a:pos x="134" y="152"/>
                </a:cxn>
                <a:cxn ang="0">
                  <a:pos x="117" y="146"/>
                </a:cxn>
                <a:cxn ang="0">
                  <a:pos x="9" y="137"/>
                </a:cxn>
                <a:cxn ang="0">
                  <a:pos x="0" y="204"/>
                </a:cxn>
                <a:cxn ang="0">
                  <a:pos x="180" y="198"/>
                </a:cxn>
                <a:cxn ang="0">
                  <a:pos x="162" y="191"/>
                </a:cxn>
                <a:cxn ang="0">
                  <a:pos x="127" y="189"/>
                </a:cxn>
                <a:cxn ang="0">
                  <a:pos x="129" y="162"/>
                </a:cxn>
                <a:cxn ang="0">
                  <a:pos x="136" y="163"/>
                </a:cxn>
                <a:cxn ang="0">
                  <a:pos x="162" y="191"/>
                </a:cxn>
                <a:cxn ang="0">
                  <a:pos x="180" y="228"/>
                </a:cxn>
                <a:cxn ang="0">
                  <a:pos x="162" y="237"/>
                </a:cxn>
                <a:cxn ang="0">
                  <a:pos x="115" y="237"/>
                </a:cxn>
                <a:cxn ang="0">
                  <a:pos x="44" y="216"/>
                </a:cxn>
                <a:cxn ang="0">
                  <a:pos x="9" y="237"/>
                </a:cxn>
                <a:cxn ang="0">
                  <a:pos x="0" y="209"/>
                </a:cxn>
                <a:cxn ang="0">
                  <a:pos x="138" y="222"/>
                </a:cxn>
                <a:cxn ang="0">
                  <a:pos x="138" y="258"/>
                </a:cxn>
                <a:cxn ang="0">
                  <a:pos x="138" y="222"/>
                </a:cxn>
                <a:cxn ang="0">
                  <a:pos x="129" y="240"/>
                </a:cxn>
                <a:cxn ang="0">
                  <a:pos x="147" y="240"/>
                </a:cxn>
                <a:cxn ang="0">
                  <a:pos x="44" y="222"/>
                </a:cxn>
                <a:cxn ang="0">
                  <a:pos x="44" y="258"/>
                </a:cxn>
                <a:cxn ang="0">
                  <a:pos x="44" y="222"/>
                </a:cxn>
                <a:cxn ang="0">
                  <a:pos x="35" y="240"/>
                </a:cxn>
                <a:cxn ang="0">
                  <a:pos x="53" y="240"/>
                </a:cxn>
              </a:cxnLst>
              <a:rect l="0" t="0" r="r" b="b"/>
              <a:pathLst>
                <a:path w="268" h="258">
                  <a:moveTo>
                    <a:pt x="172" y="109"/>
                  </a:moveTo>
                  <a:cubicBezTo>
                    <a:pt x="171" y="106"/>
                    <a:pt x="170" y="104"/>
                    <a:pt x="169" y="102"/>
                  </a:cubicBezTo>
                  <a:cubicBezTo>
                    <a:pt x="180" y="35"/>
                    <a:pt x="180" y="35"/>
                    <a:pt x="180" y="35"/>
                  </a:cubicBezTo>
                  <a:cubicBezTo>
                    <a:pt x="180" y="33"/>
                    <a:pt x="178" y="30"/>
                    <a:pt x="176" y="30"/>
                  </a:cubicBezTo>
                  <a:cubicBezTo>
                    <a:pt x="176" y="30"/>
                    <a:pt x="176" y="30"/>
                    <a:pt x="176" y="30"/>
                  </a:cubicBezTo>
                  <a:cubicBezTo>
                    <a:pt x="173" y="29"/>
                    <a:pt x="171" y="30"/>
                    <a:pt x="170" y="33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46" y="100"/>
                    <a:pt x="143" y="105"/>
                    <a:pt x="143" y="111"/>
                  </a:cubicBezTo>
                  <a:cubicBezTo>
                    <a:pt x="143" y="119"/>
                    <a:pt x="149" y="125"/>
                    <a:pt x="157" y="125"/>
                  </a:cubicBezTo>
                  <a:cubicBezTo>
                    <a:pt x="159" y="125"/>
                    <a:pt x="160" y="125"/>
                    <a:pt x="162" y="12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5" y="147"/>
                    <a:pt x="207" y="146"/>
                    <a:pt x="209" y="144"/>
                  </a:cubicBezTo>
                  <a:cubicBezTo>
                    <a:pt x="209" y="144"/>
                    <a:pt x="209" y="144"/>
                    <a:pt x="209" y="144"/>
                  </a:cubicBezTo>
                  <a:cubicBezTo>
                    <a:pt x="210" y="142"/>
                    <a:pt x="210" y="139"/>
                    <a:pt x="208" y="137"/>
                  </a:cubicBezTo>
                  <a:lnTo>
                    <a:pt x="172" y="109"/>
                  </a:lnTo>
                  <a:close/>
                  <a:moveTo>
                    <a:pt x="150" y="111"/>
                  </a:moveTo>
                  <a:cubicBezTo>
                    <a:pt x="150" y="107"/>
                    <a:pt x="153" y="103"/>
                    <a:pt x="157" y="103"/>
                  </a:cubicBezTo>
                  <a:cubicBezTo>
                    <a:pt x="161" y="103"/>
                    <a:pt x="165" y="107"/>
                    <a:pt x="165" y="111"/>
                  </a:cubicBezTo>
                  <a:cubicBezTo>
                    <a:pt x="165" y="115"/>
                    <a:pt x="161" y="118"/>
                    <a:pt x="157" y="118"/>
                  </a:cubicBezTo>
                  <a:cubicBezTo>
                    <a:pt x="153" y="118"/>
                    <a:pt x="150" y="115"/>
                    <a:pt x="150" y="111"/>
                  </a:cubicBezTo>
                  <a:close/>
                  <a:moveTo>
                    <a:pt x="268" y="111"/>
                  </a:moveTo>
                  <a:cubicBezTo>
                    <a:pt x="268" y="160"/>
                    <a:pt x="236" y="202"/>
                    <a:pt x="191" y="216"/>
                  </a:cubicBezTo>
                  <a:cubicBezTo>
                    <a:pt x="191" y="200"/>
                    <a:pt x="191" y="200"/>
                    <a:pt x="191" y="200"/>
                  </a:cubicBezTo>
                  <a:cubicBezTo>
                    <a:pt x="227" y="187"/>
                    <a:pt x="253" y="152"/>
                    <a:pt x="253" y="111"/>
                  </a:cubicBezTo>
                  <a:cubicBezTo>
                    <a:pt x="253" y="58"/>
                    <a:pt x="210" y="15"/>
                    <a:pt x="157" y="15"/>
                  </a:cubicBezTo>
                  <a:cubicBezTo>
                    <a:pt x="104" y="15"/>
                    <a:pt x="61" y="58"/>
                    <a:pt x="61" y="111"/>
                  </a:cubicBezTo>
                  <a:cubicBezTo>
                    <a:pt x="61" y="116"/>
                    <a:pt x="62" y="121"/>
                    <a:pt x="63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1"/>
                    <a:pt x="46" y="116"/>
                    <a:pt x="46" y="111"/>
                  </a:cubicBezTo>
                  <a:cubicBezTo>
                    <a:pt x="46" y="49"/>
                    <a:pt x="96" y="0"/>
                    <a:pt x="157" y="0"/>
                  </a:cubicBezTo>
                  <a:cubicBezTo>
                    <a:pt x="218" y="0"/>
                    <a:pt x="268" y="49"/>
                    <a:pt x="268" y="111"/>
                  </a:cubicBezTo>
                  <a:close/>
                  <a:moveTo>
                    <a:pt x="177" y="190"/>
                  </a:moveTo>
                  <a:cubicBezTo>
                    <a:pt x="142" y="156"/>
                    <a:pt x="142" y="156"/>
                    <a:pt x="142" y="156"/>
                  </a:cubicBezTo>
                  <a:cubicBezTo>
                    <a:pt x="140" y="154"/>
                    <a:pt x="137" y="152"/>
                    <a:pt x="134" y="152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17" y="146"/>
                    <a:pt x="117" y="146"/>
                    <a:pt x="117" y="146"/>
                  </a:cubicBezTo>
                  <a:cubicBezTo>
                    <a:pt x="117" y="141"/>
                    <a:pt x="113" y="137"/>
                    <a:pt x="108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4" y="137"/>
                    <a:pt x="0" y="141"/>
                    <a:pt x="0" y="14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80" y="204"/>
                    <a:pt x="180" y="204"/>
                    <a:pt x="180" y="204"/>
                  </a:cubicBezTo>
                  <a:cubicBezTo>
                    <a:pt x="180" y="198"/>
                    <a:pt x="180" y="198"/>
                    <a:pt x="180" y="198"/>
                  </a:cubicBezTo>
                  <a:cubicBezTo>
                    <a:pt x="180" y="195"/>
                    <a:pt x="179" y="192"/>
                    <a:pt x="177" y="190"/>
                  </a:cubicBezTo>
                  <a:close/>
                  <a:moveTo>
                    <a:pt x="162" y="191"/>
                  </a:moveTo>
                  <a:cubicBezTo>
                    <a:pt x="129" y="191"/>
                    <a:pt x="129" y="191"/>
                    <a:pt x="129" y="191"/>
                  </a:cubicBezTo>
                  <a:cubicBezTo>
                    <a:pt x="128" y="191"/>
                    <a:pt x="127" y="190"/>
                    <a:pt x="127" y="189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7" y="163"/>
                    <a:pt x="128" y="162"/>
                    <a:pt x="129" y="162"/>
                  </a:cubicBezTo>
                  <a:cubicBezTo>
                    <a:pt x="135" y="162"/>
                    <a:pt x="135" y="162"/>
                    <a:pt x="135" y="162"/>
                  </a:cubicBezTo>
                  <a:cubicBezTo>
                    <a:pt x="136" y="163"/>
                    <a:pt x="136" y="163"/>
                    <a:pt x="136" y="163"/>
                  </a:cubicBezTo>
                  <a:cubicBezTo>
                    <a:pt x="163" y="188"/>
                    <a:pt x="163" y="188"/>
                    <a:pt x="163" y="188"/>
                  </a:cubicBezTo>
                  <a:cubicBezTo>
                    <a:pt x="164" y="189"/>
                    <a:pt x="163" y="191"/>
                    <a:pt x="162" y="191"/>
                  </a:cubicBezTo>
                  <a:close/>
                  <a:moveTo>
                    <a:pt x="180" y="209"/>
                  </a:moveTo>
                  <a:cubicBezTo>
                    <a:pt x="180" y="228"/>
                    <a:pt x="180" y="228"/>
                    <a:pt x="180" y="228"/>
                  </a:cubicBezTo>
                  <a:cubicBezTo>
                    <a:pt x="180" y="233"/>
                    <a:pt x="176" y="237"/>
                    <a:pt x="171" y="237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60" y="225"/>
                    <a:pt x="150" y="216"/>
                    <a:pt x="138" y="216"/>
                  </a:cubicBezTo>
                  <a:cubicBezTo>
                    <a:pt x="126" y="216"/>
                    <a:pt x="117" y="225"/>
                    <a:pt x="115" y="237"/>
                  </a:cubicBezTo>
                  <a:cubicBezTo>
                    <a:pt x="68" y="237"/>
                    <a:pt x="68" y="237"/>
                    <a:pt x="68" y="237"/>
                  </a:cubicBezTo>
                  <a:cubicBezTo>
                    <a:pt x="66" y="225"/>
                    <a:pt x="56" y="216"/>
                    <a:pt x="44" y="216"/>
                  </a:cubicBezTo>
                  <a:cubicBezTo>
                    <a:pt x="32" y="216"/>
                    <a:pt x="22" y="225"/>
                    <a:pt x="21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4" y="237"/>
                    <a:pt x="0" y="233"/>
                    <a:pt x="0" y="228"/>
                  </a:cubicBezTo>
                  <a:cubicBezTo>
                    <a:pt x="0" y="209"/>
                    <a:pt x="0" y="209"/>
                    <a:pt x="0" y="209"/>
                  </a:cubicBezTo>
                  <a:lnTo>
                    <a:pt x="180" y="209"/>
                  </a:lnTo>
                  <a:close/>
                  <a:moveTo>
                    <a:pt x="138" y="222"/>
                  </a:moveTo>
                  <a:cubicBezTo>
                    <a:pt x="129" y="222"/>
                    <a:pt x="120" y="230"/>
                    <a:pt x="120" y="240"/>
                  </a:cubicBezTo>
                  <a:cubicBezTo>
                    <a:pt x="120" y="250"/>
                    <a:pt x="129" y="258"/>
                    <a:pt x="138" y="258"/>
                  </a:cubicBezTo>
                  <a:cubicBezTo>
                    <a:pt x="148" y="258"/>
                    <a:pt x="156" y="250"/>
                    <a:pt x="156" y="240"/>
                  </a:cubicBezTo>
                  <a:cubicBezTo>
                    <a:pt x="156" y="230"/>
                    <a:pt x="148" y="222"/>
                    <a:pt x="138" y="222"/>
                  </a:cubicBezTo>
                  <a:close/>
                  <a:moveTo>
                    <a:pt x="138" y="249"/>
                  </a:moveTo>
                  <a:cubicBezTo>
                    <a:pt x="133" y="249"/>
                    <a:pt x="129" y="245"/>
                    <a:pt x="129" y="240"/>
                  </a:cubicBezTo>
                  <a:cubicBezTo>
                    <a:pt x="129" y="235"/>
                    <a:pt x="133" y="231"/>
                    <a:pt x="138" y="231"/>
                  </a:cubicBezTo>
                  <a:cubicBezTo>
                    <a:pt x="143" y="231"/>
                    <a:pt x="147" y="235"/>
                    <a:pt x="147" y="240"/>
                  </a:cubicBezTo>
                  <a:cubicBezTo>
                    <a:pt x="147" y="245"/>
                    <a:pt x="143" y="249"/>
                    <a:pt x="138" y="249"/>
                  </a:cubicBezTo>
                  <a:close/>
                  <a:moveTo>
                    <a:pt x="44" y="222"/>
                  </a:moveTo>
                  <a:cubicBezTo>
                    <a:pt x="34" y="222"/>
                    <a:pt x="26" y="230"/>
                    <a:pt x="26" y="240"/>
                  </a:cubicBezTo>
                  <a:cubicBezTo>
                    <a:pt x="26" y="250"/>
                    <a:pt x="34" y="258"/>
                    <a:pt x="44" y="258"/>
                  </a:cubicBezTo>
                  <a:cubicBezTo>
                    <a:pt x="54" y="258"/>
                    <a:pt x="62" y="250"/>
                    <a:pt x="62" y="240"/>
                  </a:cubicBezTo>
                  <a:cubicBezTo>
                    <a:pt x="62" y="230"/>
                    <a:pt x="54" y="222"/>
                    <a:pt x="44" y="222"/>
                  </a:cubicBezTo>
                  <a:close/>
                  <a:moveTo>
                    <a:pt x="44" y="249"/>
                  </a:moveTo>
                  <a:cubicBezTo>
                    <a:pt x="39" y="249"/>
                    <a:pt x="35" y="245"/>
                    <a:pt x="35" y="240"/>
                  </a:cubicBezTo>
                  <a:cubicBezTo>
                    <a:pt x="35" y="235"/>
                    <a:pt x="39" y="231"/>
                    <a:pt x="44" y="231"/>
                  </a:cubicBezTo>
                  <a:cubicBezTo>
                    <a:pt x="49" y="231"/>
                    <a:pt x="53" y="235"/>
                    <a:pt x="53" y="240"/>
                  </a:cubicBezTo>
                  <a:cubicBezTo>
                    <a:pt x="53" y="245"/>
                    <a:pt x="49" y="249"/>
                    <a:pt x="44" y="24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8"/>
            <p:cNvSpPr/>
            <p:nvPr/>
          </p:nvSpPr>
          <p:spPr bwMode="auto">
            <a:xfrm>
              <a:off x="7390783" y="4125865"/>
              <a:ext cx="1106638" cy="1739356"/>
            </a:xfrm>
            <a:custGeom>
              <a:cxnLst>
                <a:cxn ang="0">
                  <a:pos x="580" y="772"/>
                </a:cxn>
                <a:cxn ang="0">
                  <a:pos x="580" y="344"/>
                </a:cxn>
                <a:cxn ang="0">
                  <a:pos x="578" y="344"/>
                </a:cxn>
                <a:cxn ang="0">
                  <a:pos x="578" y="0"/>
                </a:cxn>
                <a:cxn ang="0">
                  <a:pos x="224" y="0"/>
                </a:cxn>
                <a:cxn ang="0">
                  <a:pos x="30" y="366"/>
                </a:cxn>
                <a:cxn ang="0">
                  <a:pos x="28" y="378"/>
                </a:cxn>
                <a:cxn ang="0">
                  <a:pos x="33" y="772"/>
                </a:cxn>
                <a:cxn ang="0">
                  <a:pos x="342" y="772"/>
                </a:cxn>
                <a:cxn ang="0">
                  <a:pos x="342" y="830"/>
                </a:cxn>
                <a:cxn ang="0">
                  <a:pos x="321" y="830"/>
                </a:cxn>
                <a:cxn ang="0">
                  <a:pos x="369" y="912"/>
                </a:cxn>
                <a:cxn ang="0">
                  <a:pos x="416" y="830"/>
                </a:cxn>
                <a:cxn ang="0">
                  <a:pos x="396" y="830"/>
                </a:cxn>
                <a:cxn ang="0">
                  <a:pos x="396" y="772"/>
                </a:cxn>
                <a:cxn ang="0">
                  <a:pos x="580" y="772"/>
                </a:cxn>
              </a:cxnLst>
              <a:rect l="0" t="0" r="r" b="b"/>
              <a:pathLst>
                <a:path w="580" h="912">
                  <a:moveTo>
                    <a:pt x="580" y="772"/>
                  </a:moveTo>
                  <a:cubicBezTo>
                    <a:pt x="580" y="344"/>
                    <a:pt x="580" y="344"/>
                    <a:pt x="580" y="344"/>
                  </a:cubicBezTo>
                  <a:cubicBezTo>
                    <a:pt x="578" y="344"/>
                    <a:pt x="578" y="344"/>
                    <a:pt x="578" y="344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46" y="88"/>
                    <a:pt x="67" y="208"/>
                    <a:pt x="30" y="366"/>
                  </a:cubicBezTo>
                  <a:cubicBezTo>
                    <a:pt x="28" y="378"/>
                    <a:pt x="28" y="378"/>
                    <a:pt x="28" y="378"/>
                  </a:cubicBezTo>
                  <a:cubicBezTo>
                    <a:pt x="3" y="490"/>
                    <a:pt x="0" y="621"/>
                    <a:pt x="33" y="772"/>
                  </a:cubicBezTo>
                  <a:cubicBezTo>
                    <a:pt x="342" y="772"/>
                    <a:pt x="342" y="772"/>
                    <a:pt x="342" y="772"/>
                  </a:cubicBezTo>
                  <a:cubicBezTo>
                    <a:pt x="342" y="830"/>
                    <a:pt x="342" y="830"/>
                    <a:pt x="342" y="830"/>
                  </a:cubicBezTo>
                  <a:cubicBezTo>
                    <a:pt x="321" y="830"/>
                    <a:pt x="321" y="830"/>
                    <a:pt x="321" y="830"/>
                  </a:cubicBezTo>
                  <a:cubicBezTo>
                    <a:pt x="369" y="912"/>
                    <a:pt x="369" y="912"/>
                    <a:pt x="369" y="912"/>
                  </a:cubicBezTo>
                  <a:cubicBezTo>
                    <a:pt x="416" y="830"/>
                    <a:pt x="416" y="830"/>
                    <a:pt x="416" y="830"/>
                  </a:cubicBezTo>
                  <a:cubicBezTo>
                    <a:pt x="396" y="830"/>
                    <a:pt x="396" y="830"/>
                    <a:pt x="396" y="830"/>
                  </a:cubicBezTo>
                  <a:cubicBezTo>
                    <a:pt x="396" y="772"/>
                    <a:pt x="396" y="772"/>
                    <a:pt x="396" y="772"/>
                  </a:cubicBezTo>
                  <a:lnTo>
                    <a:pt x="580" y="772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Rectangle 29"/>
            <p:cNvSpPr/>
            <p:nvPr/>
          </p:nvSpPr>
          <p:spPr bwMode="auto">
            <a:xfrm>
              <a:off x="7724609" y="5102034"/>
              <a:ext cx="403957" cy="1615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>
                  <a:solidFill>
                    <a:srgbClr val="F1F1F1"/>
                  </a:solidFill>
                </a:rPr>
                <a:t>关键词</a:t>
              </a:r>
            </a:p>
          </p:txBody>
        </p:sp>
        <p:sp>
          <p:nvSpPr>
            <p:cNvPr id="55" name="Freeform: Shape 30"/>
            <p:cNvSpPr/>
            <p:nvPr/>
          </p:nvSpPr>
          <p:spPr bwMode="auto">
            <a:xfrm>
              <a:off x="7805151" y="4619635"/>
              <a:ext cx="395759" cy="397001"/>
            </a:xfrm>
            <a:custGeom>
              <a:cxnLst>
                <a:cxn ang="0">
                  <a:pos x="104" y="208"/>
                </a:cxn>
                <a:cxn ang="0">
                  <a:pos x="208" y="104"/>
                </a:cxn>
                <a:cxn ang="0">
                  <a:pos x="196" y="55"/>
                </a:cxn>
                <a:cxn ang="0">
                  <a:pos x="194" y="55"/>
                </a:cxn>
                <a:cxn ang="0">
                  <a:pos x="192" y="55"/>
                </a:cxn>
                <a:cxn ang="0">
                  <a:pos x="179" y="54"/>
                </a:cxn>
                <a:cxn ang="0">
                  <a:pos x="169" y="63"/>
                </a:cxn>
                <a:cxn ang="0">
                  <a:pos x="181" y="104"/>
                </a:cxn>
                <a:cxn ang="0">
                  <a:pos x="104" y="180"/>
                </a:cxn>
                <a:cxn ang="0">
                  <a:pos x="28" y="104"/>
                </a:cxn>
                <a:cxn ang="0">
                  <a:pos x="104" y="27"/>
                </a:cxn>
                <a:cxn ang="0">
                  <a:pos x="145" y="39"/>
                </a:cxn>
                <a:cxn ang="0">
                  <a:pos x="153" y="30"/>
                </a:cxn>
                <a:cxn ang="0">
                  <a:pos x="152" y="15"/>
                </a:cxn>
                <a:cxn ang="0">
                  <a:pos x="152" y="11"/>
                </a:cxn>
                <a:cxn ang="0">
                  <a:pos x="104" y="0"/>
                </a:cxn>
                <a:cxn ang="0">
                  <a:pos x="0" y="104"/>
                </a:cxn>
                <a:cxn ang="0">
                  <a:pos x="104" y="208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31"/>
            <p:cNvSpPr/>
            <p:nvPr/>
          </p:nvSpPr>
          <p:spPr bwMode="auto">
            <a:xfrm>
              <a:off x="7905641" y="4718884"/>
              <a:ext cx="194778" cy="196019"/>
            </a:xfrm>
            <a:custGeom>
              <a:cxnLst>
                <a:cxn ang="0">
                  <a:pos x="51" y="25"/>
                </a:cxn>
                <a:cxn ang="0">
                  <a:pos x="53" y="25"/>
                </a:cxn>
                <a:cxn ang="0">
                  <a:pos x="73" y="6"/>
                </a:cxn>
                <a:cxn ang="0">
                  <a:pos x="73" y="5"/>
                </a:cxn>
                <a:cxn ang="0">
                  <a:pos x="51" y="0"/>
                </a:cxn>
                <a:cxn ang="0">
                  <a:pos x="0" y="52"/>
                </a:cxn>
                <a:cxn ang="0">
                  <a:pos x="51" y="103"/>
                </a:cxn>
                <a:cxn ang="0">
                  <a:pos x="102" y="52"/>
                </a:cxn>
                <a:cxn ang="0">
                  <a:pos x="98" y="30"/>
                </a:cxn>
                <a:cxn ang="0">
                  <a:pos x="97" y="30"/>
                </a:cxn>
                <a:cxn ang="0">
                  <a:pos x="78" y="50"/>
                </a:cxn>
                <a:cxn ang="0">
                  <a:pos x="78" y="52"/>
                </a:cxn>
                <a:cxn ang="0">
                  <a:pos x="51" y="79"/>
                </a:cxn>
                <a:cxn ang="0">
                  <a:pos x="24" y="52"/>
                </a:cxn>
                <a:cxn ang="0">
                  <a:pos x="51" y="25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32"/>
            <p:cNvSpPr/>
            <p:nvPr/>
          </p:nvSpPr>
          <p:spPr bwMode="auto">
            <a:xfrm>
              <a:off x="8003652" y="4573732"/>
              <a:ext cx="241921" cy="243162"/>
            </a:xfrm>
            <a:custGeom>
              <a:cxnLst>
                <a:cxn ang="0">
                  <a:pos x="107" y="35"/>
                </a:cxn>
                <a:cxn ang="0">
                  <a:pos x="114" y="29"/>
                </a:cxn>
                <a:cxn ang="0">
                  <a:pos x="114" y="19"/>
                </a:cxn>
                <a:cxn ang="0">
                  <a:pos x="109" y="14"/>
                </a:cxn>
                <a:cxn ang="0">
                  <a:pos x="104" y="12"/>
                </a:cxn>
                <a:cxn ang="0">
                  <a:pos x="99" y="14"/>
                </a:cxn>
                <a:cxn ang="0">
                  <a:pos x="92" y="21"/>
                </a:cxn>
                <a:cxn ang="0">
                  <a:pos x="91" y="3"/>
                </a:cxn>
                <a:cxn ang="0">
                  <a:pos x="88" y="0"/>
                </a:cxn>
                <a:cxn ang="0">
                  <a:pos x="87" y="1"/>
                </a:cxn>
                <a:cxn ang="0">
                  <a:pos x="59" y="29"/>
                </a:cxn>
                <a:cxn ang="0">
                  <a:pos x="55" y="38"/>
                </a:cxn>
                <a:cxn ang="0">
                  <a:pos x="55" y="39"/>
                </a:cxn>
                <a:cxn ang="0">
                  <a:pos x="57" y="57"/>
                </a:cxn>
                <a:cxn ang="0">
                  <a:pos x="47" y="67"/>
                </a:cxn>
                <a:cxn ang="0">
                  <a:pos x="29" y="85"/>
                </a:cxn>
                <a:cxn ang="0">
                  <a:pos x="28" y="85"/>
                </a:cxn>
                <a:cxn ang="0">
                  <a:pos x="11" y="103"/>
                </a:cxn>
                <a:cxn ang="0">
                  <a:pos x="3" y="111"/>
                </a:cxn>
                <a:cxn ang="0">
                  <a:pos x="1" y="114"/>
                </a:cxn>
                <a:cxn ang="0">
                  <a:pos x="1" y="121"/>
                </a:cxn>
                <a:cxn ang="0">
                  <a:pos x="7" y="127"/>
                </a:cxn>
                <a:cxn ang="0">
                  <a:pos x="7" y="127"/>
                </a:cxn>
                <a:cxn ang="0">
                  <a:pos x="13" y="127"/>
                </a:cxn>
                <a:cxn ang="0">
                  <a:pos x="17" y="125"/>
                </a:cxn>
                <a:cxn ang="0">
                  <a:pos x="72" y="70"/>
                </a:cxn>
                <a:cxn ang="0">
                  <a:pos x="88" y="72"/>
                </a:cxn>
                <a:cxn ang="0">
                  <a:pos x="89" y="72"/>
                </a:cxn>
                <a:cxn ang="0">
                  <a:pos x="90" y="72"/>
                </a:cxn>
                <a:cxn ang="0">
                  <a:pos x="98" y="68"/>
                </a:cxn>
                <a:cxn ang="0">
                  <a:pos x="126" y="40"/>
                </a:cxn>
                <a:cxn ang="0">
                  <a:pos x="124" y="36"/>
                </a:cxn>
                <a:cxn ang="0">
                  <a:pos x="107" y="3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33"/>
            <p:cNvSpPr/>
            <p:nvPr/>
          </p:nvSpPr>
          <p:spPr bwMode="auto">
            <a:xfrm>
              <a:off x="9042055" y="5356565"/>
              <a:ext cx="1803868" cy="1021035"/>
            </a:xfrm>
            <a:custGeom>
              <a:cxnLst>
                <a:cxn ang="0">
                  <a:pos x="812" y="171"/>
                </a:cxn>
                <a:cxn ang="0">
                  <a:pos x="820" y="137"/>
                </a:cxn>
                <a:cxn ang="0">
                  <a:pos x="288" y="137"/>
                </a:cxn>
                <a:cxn ang="0">
                  <a:pos x="268" y="137"/>
                </a:cxn>
                <a:cxn ang="0">
                  <a:pos x="156" y="137"/>
                </a:cxn>
                <a:cxn ang="0">
                  <a:pos x="156" y="83"/>
                </a:cxn>
                <a:cxn ang="0">
                  <a:pos x="176" y="83"/>
                </a:cxn>
                <a:cxn ang="0">
                  <a:pos x="129" y="0"/>
                </a:cxn>
                <a:cxn ang="0">
                  <a:pos x="81" y="83"/>
                </a:cxn>
                <a:cxn ang="0">
                  <a:pos x="102" y="83"/>
                </a:cxn>
                <a:cxn ang="0">
                  <a:pos x="102" y="137"/>
                </a:cxn>
                <a:cxn ang="0">
                  <a:pos x="0" y="137"/>
                </a:cxn>
                <a:cxn ang="0">
                  <a:pos x="0" y="536"/>
                </a:cxn>
                <a:cxn ang="0">
                  <a:pos x="244" y="527"/>
                </a:cxn>
                <a:cxn ang="0">
                  <a:pos x="268" y="526"/>
                </a:cxn>
                <a:cxn ang="0">
                  <a:pos x="673" y="448"/>
                </a:cxn>
                <a:cxn ang="0">
                  <a:pos x="932" y="411"/>
                </a:cxn>
                <a:cxn ang="0">
                  <a:pos x="812" y="171"/>
                </a:cxn>
              </a:cxnLst>
              <a:rect l="0" t="0" r="r" b="b"/>
              <a:pathLst>
                <a:path w="944" h="536">
                  <a:moveTo>
                    <a:pt x="812" y="171"/>
                  </a:moveTo>
                  <a:cubicBezTo>
                    <a:pt x="815" y="160"/>
                    <a:pt x="818" y="148"/>
                    <a:pt x="820" y="137"/>
                  </a:cubicBezTo>
                  <a:cubicBezTo>
                    <a:pt x="288" y="137"/>
                    <a:pt x="288" y="137"/>
                    <a:pt x="288" y="137"/>
                  </a:cubicBezTo>
                  <a:cubicBezTo>
                    <a:pt x="268" y="137"/>
                    <a:pt x="268" y="137"/>
                    <a:pt x="268" y="137"/>
                  </a:cubicBezTo>
                  <a:cubicBezTo>
                    <a:pt x="156" y="137"/>
                    <a:pt x="156" y="137"/>
                    <a:pt x="156" y="137"/>
                  </a:cubicBezTo>
                  <a:cubicBezTo>
                    <a:pt x="156" y="83"/>
                    <a:pt x="156" y="83"/>
                    <a:pt x="156" y="83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536"/>
                    <a:pt x="0" y="536"/>
                    <a:pt x="0" y="536"/>
                  </a:cubicBezTo>
                  <a:cubicBezTo>
                    <a:pt x="87" y="536"/>
                    <a:pt x="175" y="532"/>
                    <a:pt x="244" y="527"/>
                  </a:cubicBezTo>
                  <a:cubicBezTo>
                    <a:pt x="268" y="526"/>
                    <a:pt x="268" y="526"/>
                    <a:pt x="268" y="526"/>
                  </a:cubicBezTo>
                  <a:cubicBezTo>
                    <a:pt x="554" y="502"/>
                    <a:pt x="673" y="448"/>
                    <a:pt x="673" y="448"/>
                  </a:cubicBezTo>
                  <a:cubicBezTo>
                    <a:pt x="673" y="448"/>
                    <a:pt x="918" y="439"/>
                    <a:pt x="932" y="411"/>
                  </a:cubicBezTo>
                  <a:cubicBezTo>
                    <a:pt x="946" y="384"/>
                    <a:pt x="812" y="171"/>
                    <a:pt x="812" y="17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2857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34"/>
            <p:cNvSpPr/>
            <p:nvPr/>
          </p:nvSpPr>
          <p:spPr bwMode="auto">
            <a:xfrm>
              <a:off x="9314991" y="5883831"/>
              <a:ext cx="323803" cy="325045"/>
            </a:xfrm>
            <a:custGeom>
              <a:cxnLst>
                <a:cxn ang="0">
                  <a:pos x="151" y="68"/>
                </a:cxn>
                <a:cxn ang="0">
                  <a:pos x="143" y="57"/>
                </a:cxn>
                <a:cxn ang="0">
                  <a:pos x="150" y="44"/>
                </a:cxn>
                <a:cxn ang="0">
                  <a:pos x="140" y="20"/>
                </a:cxn>
                <a:cxn ang="0">
                  <a:pos x="125" y="20"/>
                </a:cxn>
                <a:cxn ang="0">
                  <a:pos x="116" y="28"/>
                </a:cxn>
                <a:cxn ang="0">
                  <a:pos x="106" y="24"/>
                </a:cxn>
                <a:cxn ang="0">
                  <a:pos x="102" y="10"/>
                </a:cxn>
                <a:cxn ang="0">
                  <a:pos x="78" y="0"/>
                </a:cxn>
                <a:cxn ang="0">
                  <a:pos x="68" y="19"/>
                </a:cxn>
                <a:cxn ang="0">
                  <a:pos x="57" y="27"/>
                </a:cxn>
                <a:cxn ang="0">
                  <a:pos x="50" y="26"/>
                </a:cxn>
                <a:cxn ang="0">
                  <a:pos x="37" y="17"/>
                </a:cxn>
                <a:cxn ang="0">
                  <a:pos x="20" y="30"/>
                </a:cxn>
                <a:cxn ang="0">
                  <a:pos x="20" y="44"/>
                </a:cxn>
                <a:cxn ang="0">
                  <a:pos x="27" y="57"/>
                </a:cxn>
                <a:cxn ang="0">
                  <a:pos x="19" y="68"/>
                </a:cxn>
                <a:cxn ang="0">
                  <a:pos x="0" y="78"/>
                </a:cxn>
                <a:cxn ang="0">
                  <a:pos x="11" y="102"/>
                </a:cxn>
                <a:cxn ang="0">
                  <a:pos x="24" y="106"/>
                </a:cxn>
                <a:cxn ang="0">
                  <a:pos x="26" y="120"/>
                </a:cxn>
                <a:cxn ang="0">
                  <a:pos x="20" y="140"/>
                </a:cxn>
                <a:cxn ang="0">
                  <a:pos x="37" y="153"/>
                </a:cxn>
                <a:cxn ang="0">
                  <a:pos x="50" y="144"/>
                </a:cxn>
                <a:cxn ang="0">
                  <a:pos x="57" y="143"/>
                </a:cxn>
                <a:cxn ang="0">
                  <a:pos x="68" y="151"/>
                </a:cxn>
                <a:cxn ang="0">
                  <a:pos x="78" y="170"/>
                </a:cxn>
                <a:cxn ang="0">
                  <a:pos x="102" y="159"/>
                </a:cxn>
                <a:cxn ang="0">
                  <a:pos x="106" y="146"/>
                </a:cxn>
                <a:cxn ang="0">
                  <a:pos x="116" y="142"/>
                </a:cxn>
                <a:cxn ang="0">
                  <a:pos x="125" y="149"/>
                </a:cxn>
                <a:cxn ang="0">
                  <a:pos x="140" y="149"/>
                </a:cxn>
                <a:cxn ang="0">
                  <a:pos x="150" y="125"/>
                </a:cxn>
                <a:cxn ang="0">
                  <a:pos x="143" y="113"/>
                </a:cxn>
                <a:cxn ang="0">
                  <a:pos x="151" y="102"/>
                </a:cxn>
                <a:cxn ang="0">
                  <a:pos x="170" y="92"/>
                </a:cxn>
                <a:cxn ang="0">
                  <a:pos x="159" y="68"/>
                </a:cxn>
                <a:cxn ang="0">
                  <a:pos x="85" y="115"/>
                </a:cxn>
                <a:cxn ang="0">
                  <a:pos x="85" y="54"/>
                </a:cxn>
              </a:cxnLst>
              <a:rect l="0" t="0" r="r" b="b"/>
              <a:pathLst>
                <a:path w="170" h="170">
                  <a:moveTo>
                    <a:pt x="159" y="68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9" y="68"/>
                    <a:pt x="146" y="66"/>
                    <a:pt x="146" y="64"/>
                  </a:cubicBezTo>
                  <a:cubicBezTo>
                    <a:pt x="145" y="61"/>
                    <a:pt x="144" y="59"/>
                    <a:pt x="143" y="57"/>
                  </a:cubicBezTo>
                  <a:cubicBezTo>
                    <a:pt x="142" y="55"/>
                    <a:pt x="142" y="52"/>
                    <a:pt x="144" y="50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4" y="40"/>
                    <a:pt x="154" y="34"/>
                    <a:pt x="150" y="3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38" y="18"/>
                    <a:pt x="136" y="17"/>
                    <a:pt x="133" y="17"/>
                  </a:cubicBezTo>
                  <a:cubicBezTo>
                    <a:pt x="130" y="17"/>
                    <a:pt x="127" y="18"/>
                    <a:pt x="125" y="20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7"/>
                    <a:pt x="117" y="28"/>
                    <a:pt x="116" y="28"/>
                  </a:cubicBezTo>
                  <a:cubicBezTo>
                    <a:pt x="115" y="28"/>
                    <a:pt x="114" y="27"/>
                    <a:pt x="113" y="27"/>
                  </a:cubicBezTo>
                  <a:cubicBezTo>
                    <a:pt x="111" y="26"/>
                    <a:pt x="108" y="25"/>
                    <a:pt x="106" y="24"/>
                  </a:cubicBezTo>
                  <a:cubicBezTo>
                    <a:pt x="104" y="23"/>
                    <a:pt x="102" y="21"/>
                    <a:pt x="102" y="1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5"/>
                    <a:pt x="97" y="0"/>
                    <a:pt x="9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3" y="0"/>
                    <a:pt x="68" y="5"/>
                    <a:pt x="68" y="1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6" y="23"/>
                    <a:pt x="64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7"/>
                    <a:pt x="55" y="28"/>
                    <a:pt x="54" y="28"/>
                  </a:cubicBezTo>
                  <a:cubicBezTo>
                    <a:pt x="53" y="28"/>
                    <a:pt x="51" y="27"/>
                    <a:pt x="50" y="26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18"/>
                    <a:pt x="40" y="17"/>
                    <a:pt x="37" y="17"/>
                  </a:cubicBezTo>
                  <a:cubicBezTo>
                    <a:pt x="34" y="17"/>
                    <a:pt x="32" y="18"/>
                    <a:pt x="30" y="2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8" y="32"/>
                    <a:pt x="17" y="34"/>
                    <a:pt x="17" y="37"/>
                  </a:cubicBezTo>
                  <a:cubicBezTo>
                    <a:pt x="17" y="40"/>
                    <a:pt x="18" y="42"/>
                    <a:pt x="20" y="4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2"/>
                    <a:pt x="28" y="55"/>
                    <a:pt x="27" y="57"/>
                  </a:cubicBezTo>
                  <a:cubicBezTo>
                    <a:pt x="26" y="59"/>
                    <a:pt x="25" y="61"/>
                    <a:pt x="24" y="64"/>
                  </a:cubicBezTo>
                  <a:cubicBezTo>
                    <a:pt x="23" y="66"/>
                    <a:pt x="21" y="68"/>
                    <a:pt x="19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73"/>
                    <a:pt x="0" y="7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5" y="102"/>
                    <a:pt x="11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21" y="102"/>
                    <a:pt x="23" y="104"/>
                    <a:pt x="24" y="106"/>
                  </a:cubicBezTo>
                  <a:cubicBezTo>
                    <a:pt x="25" y="108"/>
                    <a:pt x="26" y="111"/>
                    <a:pt x="27" y="113"/>
                  </a:cubicBezTo>
                  <a:cubicBezTo>
                    <a:pt x="28" y="115"/>
                    <a:pt x="28" y="118"/>
                    <a:pt x="26" y="120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16" y="129"/>
                    <a:pt x="16" y="136"/>
                    <a:pt x="20" y="14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2" y="151"/>
                    <a:pt x="34" y="153"/>
                    <a:pt x="37" y="153"/>
                  </a:cubicBezTo>
                  <a:cubicBezTo>
                    <a:pt x="40" y="153"/>
                    <a:pt x="42" y="151"/>
                    <a:pt x="44" y="149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1" y="143"/>
                    <a:pt x="53" y="142"/>
                    <a:pt x="54" y="142"/>
                  </a:cubicBezTo>
                  <a:cubicBezTo>
                    <a:pt x="55" y="142"/>
                    <a:pt x="56" y="142"/>
                    <a:pt x="57" y="143"/>
                  </a:cubicBezTo>
                  <a:cubicBezTo>
                    <a:pt x="59" y="144"/>
                    <a:pt x="61" y="145"/>
                    <a:pt x="64" y="146"/>
                  </a:cubicBezTo>
                  <a:cubicBezTo>
                    <a:pt x="66" y="146"/>
                    <a:pt x="68" y="149"/>
                    <a:pt x="68" y="15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65"/>
                    <a:pt x="73" y="170"/>
                    <a:pt x="78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7" y="170"/>
                    <a:pt x="102" y="165"/>
                    <a:pt x="102" y="159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49"/>
                    <a:pt x="104" y="146"/>
                    <a:pt x="106" y="146"/>
                  </a:cubicBezTo>
                  <a:cubicBezTo>
                    <a:pt x="108" y="145"/>
                    <a:pt x="111" y="144"/>
                    <a:pt x="113" y="143"/>
                  </a:cubicBezTo>
                  <a:cubicBezTo>
                    <a:pt x="114" y="142"/>
                    <a:pt x="115" y="142"/>
                    <a:pt x="116" y="142"/>
                  </a:cubicBezTo>
                  <a:cubicBezTo>
                    <a:pt x="117" y="142"/>
                    <a:pt x="119" y="143"/>
                    <a:pt x="120" y="144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7" y="151"/>
                    <a:pt x="130" y="153"/>
                    <a:pt x="133" y="153"/>
                  </a:cubicBezTo>
                  <a:cubicBezTo>
                    <a:pt x="136" y="153"/>
                    <a:pt x="138" y="151"/>
                    <a:pt x="140" y="149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4" y="136"/>
                    <a:pt x="154" y="129"/>
                    <a:pt x="150" y="125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18"/>
                    <a:pt x="142" y="115"/>
                    <a:pt x="143" y="113"/>
                  </a:cubicBezTo>
                  <a:cubicBezTo>
                    <a:pt x="144" y="111"/>
                    <a:pt x="145" y="108"/>
                    <a:pt x="146" y="106"/>
                  </a:cubicBezTo>
                  <a:cubicBezTo>
                    <a:pt x="146" y="104"/>
                    <a:pt x="149" y="102"/>
                    <a:pt x="151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5" y="102"/>
                    <a:pt x="170" y="97"/>
                    <a:pt x="170" y="92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3"/>
                    <a:pt x="165" y="68"/>
                    <a:pt x="159" y="68"/>
                  </a:cubicBezTo>
                  <a:close/>
                  <a:moveTo>
                    <a:pt x="115" y="85"/>
                  </a:moveTo>
                  <a:cubicBezTo>
                    <a:pt x="115" y="102"/>
                    <a:pt x="102" y="115"/>
                    <a:pt x="85" y="115"/>
                  </a:cubicBezTo>
                  <a:cubicBezTo>
                    <a:pt x="68" y="115"/>
                    <a:pt x="55" y="102"/>
                    <a:pt x="55" y="85"/>
                  </a:cubicBezTo>
                  <a:cubicBezTo>
                    <a:pt x="55" y="68"/>
                    <a:pt x="68" y="54"/>
                    <a:pt x="85" y="54"/>
                  </a:cubicBezTo>
                  <a:cubicBezTo>
                    <a:pt x="102" y="54"/>
                    <a:pt x="115" y="68"/>
                    <a:pt x="115" y="8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35"/>
            <p:cNvSpPr/>
            <p:nvPr/>
          </p:nvSpPr>
          <p:spPr bwMode="auto">
            <a:xfrm>
              <a:off x="9212019" y="5780860"/>
              <a:ext cx="167484" cy="168725"/>
            </a:xfrm>
            <a:custGeom>
              <a:cxnLst>
                <a:cxn ang="0">
                  <a:pos x="77" y="54"/>
                </a:cxn>
                <a:cxn ang="0">
                  <a:pos x="88" y="47"/>
                </a:cxn>
                <a:cxn ang="0">
                  <a:pos x="81" y="34"/>
                </a:cxn>
                <a:cxn ang="0">
                  <a:pos x="76" y="33"/>
                </a:cxn>
                <a:cxn ang="0">
                  <a:pos x="75" y="28"/>
                </a:cxn>
                <a:cxn ang="0">
                  <a:pos x="78" y="15"/>
                </a:cxn>
                <a:cxn ang="0">
                  <a:pos x="68" y="8"/>
                </a:cxn>
                <a:cxn ang="0">
                  <a:pos x="60" y="13"/>
                </a:cxn>
                <a:cxn ang="0">
                  <a:pos x="59" y="13"/>
                </a:cxn>
                <a:cxn ang="0">
                  <a:pos x="54" y="11"/>
                </a:cxn>
                <a:cxn ang="0">
                  <a:pos x="47" y="0"/>
                </a:cxn>
                <a:cxn ang="0">
                  <a:pos x="34" y="7"/>
                </a:cxn>
                <a:cxn ang="0">
                  <a:pos x="33" y="12"/>
                </a:cxn>
                <a:cxn ang="0">
                  <a:pos x="29" y="14"/>
                </a:cxn>
                <a:cxn ang="0">
                  <a:pos x="25" y="11"/>
                </a:cxn>
                <a:cxn ang="0">
                  <a:pos x="15" y="11"/>
                </a:cxn>
                <a:cxn ang="0">
                  <a:pos x="11" y="25"/>
                </a:cxn>
                <a:cxn ang="0">
                  <a:pos x="14" y="29"/>
                </a:cxn>
                <a:cxn ang="0">
                  <a:pos x="11" y="34"/>
                </a:cxn>
                <a:cxn ang="0">
                  <a:pos x="0" y="41"/>
                </a:cxn>
                <a:cxn ang="0">
                  <a:pos x="7" y="54"/>
                </a:cxn>
                <a:cxn ang="0">
                  <a:pos x="12" y="55"/>
                </a:cxn>
                <a:cxn ang="0">
                  <a:pos x="13" y="60"/>
                </a:cxn>
                <a:cxn ang="0">
                  <a:pos x="9" y="68"/>
                </a:cxn>
                <a:cxn ang="0">
                  <a:pos x="15" y="78"/>
                </a:cxn>
                <a:cxn ang="0">
                  <a:pos x="25" y="78"/>
                </a:cxn>
                <a:cxn ang="0">
                  <a:pos x="29" y="74"/>
                </a:cxn>
                <a:cxn ang="0">
                  <a:pos x="33" y="76"/>
                </a:cxn>
                <a:cxn ang="0">
                  <a:pos x="34" y="81"/>
                </a:cxn>
                <a:cxn ang="0">
                  <a:pos x="47" y="88"/>
                </a:cxn>
                <a:cxn ang="0">
                  <a:pos x="54" y="77"/>
                </a:cxn>
                <a:cxn ang="0">
                  <a:pos x="59" y="75"/>
                </a:cxn>
                <a:cxn ang="0">
                  <a:pos x="60" y="75"/>
                </a:cxn>
                <a:cxn ang="0">
                  <a:pos x="68" y="80"/>
                </a:cxn>
                <a:cxn ang="0">
                  <a:pos x="78" y="73"/>
                </a:cxn>
                <a:cxn ang="0">
                  <a:pos x="75" y="60"/>
                </a:cxn>
                <a:cxn ang="0">
                  <a:pos x="76" y="55"/>
                </a:cxn>
                <a:cxn ang="0">
                  <a:pos x="44" y="58"/>
                </a:cxn>
                <a:cxn ang="0">
                  <a:pos x="44" y="31"/>
                </a:cxn>
              </a:cxnLst>
              <a:rect l="0" t="0" r="r" b="b"/>
              <a:pathLst>
                <a:path w="88" h="88">
                  <a:moveTo>
                    <a:pt x="76" y="55"/>
                  </a:moveTo>
                  <a:cubicBezTo>
                    <a:pt x="76" y="55"/>
                    <a:pt x="77" y="54"/>
                    <a:pt x="77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5" y="54"/>
                    <a:pt x="88" y="51"/>
                    <a:pt x="88" y="47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37"/>
                    <a:pt x="85" y="34"/>
                    <a:pt x="81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6" y="33"/>
                    <a:pt x="76" y="33"/>
                  </a:cubicBezTo>
                  <a:cubicBezTo>
                    <a:pt x="76" y="32"/>
                    <a:pt x="75" y="30"/>
                    <a:pt x="75" y="29"/>
                  </a:cubicBezTo>
                  <a:cubicBezTo>
                    <a:pt x="74" y="29"/>
                    <a:pt x="75" y="28"/>
                    <a:pt x="75" y="28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80" y="22"/>
                    <a:pt x="80" y="18"/>
                    <a:pt x="78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9"/>
                    <a:pt x="70" y="8"/>
                    <a:pt x="68" y="8"/>
                  </a:cubicBezTo>
                  <a:cubicBezTo>
                    <a:pt x="66" y="8"/>
                    <a:pt x="64" y="9"/>
                    <a:pt x="63" y="1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3"/>
                    <a:pt x="56" y="12"/>
                    <a:pt x="55" y="12"/>
                  </a:cubicBezTo>
                  <a:cubicBezTo>
                    <a:pt x="55" y="12"/>
                    <a:pt x="54" y="11"/>
                    <a:pt x="54" y="1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2" y="8"/>
                    <a:pt x="20" y="8"/>
                  </a:cubicBezTo>
                  <a:cubicBezTo>
                    <a:pt x="18" y="8"/>
                    <a:pt x="17" y="9"/>
                    <a:pt x="15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8"/>
                    <a:pt x="8" y="22"/>
                    <a:pt x="11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3" y="30"/>
                    <a:pt x="13" y="32"/>
                    <a:pt x="12" y="33"/>
                  </a:cubicBezTo>
                  <a:cubicBezTo>
                    <a:pt x="12" y="33"/>
                    <a:pt x="11" y="34"/>
                    <a:pt x="11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4"/>
                    <a:pt x="0" y="37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5"/>
                    <a:pt x="12" y="55"/>
                  </a:cubicBezTo>
                  <a:cubicBezTo>
                    <a:pt x="13" y="56"/>
                    <a:pt x="13" y="58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6"/>
                    <a:pt x="9" y="68"/>
                  </a:cubicBezTo>
                  <a:cubicBezTo>
                    <a:pt x="9" y="70"/>
                    <a:pt x="9" y="72"/>
                    <a:pt x="11" y="73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79"/>
                    <a:pt x="18" y="80"/>
                    <a:pt x="20" y="80"/>
                  </a:cubicBezTo>
                  <a:cubicBezTo>
                    <a:pt x="22" y="80"/>
                    <a:pt x="24" y="79"/>
                    <a:pt x="25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5"/>
                    <a:pt x="32" y="76"/>
                    <a:pt x="33" y="76"/>
                  </a:cubicBezTo>
                  <a:cubicBezTo>
                    <a:pt x="33" y="76"/>
                    <a:pt x="34" y="77"/>
                    <a:pt x="34" y="77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5"/>
                    <a:pt x="37" y="88"/>
                    <a:pt x="41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1" y="88"/>
                    <a:pt x="54" y="85"/>
                    <a:pt x="54" y="8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5" y="76"/>
                    <a:pt x="55" y="76"/>
                  </a:cubicBezTo>
                  <a:cubicBezTo>
                    <a:pt x="56" y="76"/>
                    <a:pt x="58" y="75"/>
                    <a:pt x="59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0" y="74"/>
                    <a:pt x="60" y="75"/>
                    <a:pt x="60" y="7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4" y="79"/>
                    <a:pt x="66" y="80"/>
                    <a:pt x="68" y="80"/>
                  </a:cubicBezTo>
                  <a:cubicBezTo>
                    <a:pt x="70" y="80"/>
                    <a:pt x="72" y="79"/>
                    <a:pt x="73" y="78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0" y="70"/>
                    <a:pt x="80" y="66"/>
                    <a:pt x="78" y="6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4" y="59"/>
                    <a:pt x="75" y="59"/>
                  </a:cubicBezTo>
                  <a:cubicBezTo>
                    <a:pt x="75" y="58"/>
                    <a:pt x="76" y="56"/>
                    <a:pt x="76" y="55"/>
                  </a:cubicBezTo>
                  <a:close/>
                  <a:moveTo>
                    <a:pt x="58" y="44"/>
                  </a:moveTo>
                  <a:cubicBezTo>
                    <a:pt x="58" y="51"/>
                    <a:pt x="52" y="58"/>
                    <a:pt x="44" y="58"/>
                  </a:cubicBezTo>
                  <a:cubicBezTo>
                    <a:pt x="37" y="58"/>
                    <a:pt x="31" y="51"/>
                    <a:pt x="31" y="44"/>
                  </a:cubicBezTo>
                  <a:cubicBezTo>
                    <a:pt x="31" y="37"/>
                    <a:pt x="37" y="31"/>
                    <a:pt x="44" y="31"/>
                  </a:cubicBezTo>
                  <a:cubicBezTo>
                    <a:pt x="52" y="31"/>
                    <a:pt x="58" y="37"/>
                    <a:pt x="58" y="4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Rectangle 36"/>
            <p:cNvSpPr/>
            <p:nvPr/>
          </p:nvSpPr>
          <p:spPr bwMode="auto">
            <a:xfrm>
              <a:off x="9863752" y="5909885"/>
              <a:ext cx="403957" cy="1615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b="1"/>
                <a:t>关键词</a:t>
              </a:r>
            </a:p>
          </p:txBody>
        </p:sp>
        <p:sp>
          <p:nvSpPr>
            <p:cNvPr id="62" name="Freeform: Shape 37"/>
            <p:cNvSpPr/>
            <p:nvPr/>
          </p:nvSpPr>
          <p:spPr bwMode="auto">
            <a:xfrm>
              <a:off x="9551951" y="4125865"/>
              <a:ext cx="1120284" cy="1739356"/>
            </a:xfrm>
            <a:custGeom>
              <a:cxnLst>
                <a:cxn ang="0">
                  <a:pos x="556" y="770"/>
                </a:cxn>
                <a:cxn ang="0">
                  <a:pos x="560" y="377"/>
                </a:cxn>
                <a:cxn ang="0">
                  <a:pos x="558" y="366"/>
                </a:cxn>
                <a:cxn ang="0">
                  <a:pos x="364" y="0"/>
                </a:cxn>
                <a:cxn ang="0">
                  <a:pos x="0" y="0"/>
                </a:cxn>
                <a:cxn ang="0">
                  <a:pos x="0" y="770"/>
                </a:cxn>
                <a:cxn ang="0">
                  <a:pos x="125" y="770"/>
                </a:cxn>
                <a:cxn ang="0">
                  <a:pos x="125" y="830"/>
                </a:cxn>
                <a:cxn ang="0">
                  <a:pos x="104" y="830"/>
                </a:cxn>
                <a:cxn ang="0">
                  <a:pos x="152" y="912"/>
                </a:cxn>
                <a:cxn ang="0">
                  <a:pos x="199" y="830"/>
                </a:cxn>
                <a:cxn ang="0">
                  <a:pos x="179" y="830"/>
                </a:cxn>
                <a:cxn ang="0">
                  <a:pos x="179" y="770"/>
                </a:cxn>
                <a:cxn ang="0">
                  <a:pos x="556" y="770"/>
                </a:cxn>
              </a:cxnLst>
              <a:rect l="0" t="0" r="r" b="b"/>
              <a:pathLst>
                <a:path w="588" h="912">
                  <a:moveTo>
                    <a:pt x="556" y="770"/>
                  </a:moveTo>
                  <a:cubicBezTo>
                    <a:pt x="588" y="619"/>
                    <a:pt x="585" y="489"/>
                    <a:pt x="560" y="377"/>
                  </a:cubicBezTo>
                  <a:cubicBezTo>
                    <a:pt x="558" y="366"/>
                    <a:pt x="558" y="366"/>
                    <a:pt x="558" y="366"/>
                  </a:cubicBezTo>
                  <a:cubicBezTo>
                    <a:pt x="521" y="208"/>
                    <a:pt x="442" y="87"/>
                    <a:pt x="3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70"/>
                    <a:pt x="0" y="770"/>
                    <a:pt x="0" y="770"/>
                  </a:cubicBezTo>
                  <a:cubicBezTo>
                    <a:pt x="125" y="770"/>
                    <a:pt x="125" y="770"/>
                    <a:pt x="125" y="770"/>
                  </a:cubicBezTo>
                  <a:cubicBezTo>
                    <a:pt x="125" y="830"/>
                    <a:pt x="125" y="830"/>
                    <a:pt x="125" y="830"/>
                  </a:cubicBezTo>
                  <a:cubicBezTo>
                    <a:pt x="104" y="830"/>
                    <a:pt x="104" y="830"/>
                    <a:pt x="104" y="830"/>
                  </a:cubicBezTo>
                  <a:cubicBezTo>
                    <a:pt x="152" y="912"/>
                    <a:pt x="152" y="912"/>
                    <a:pt x="152" y="912"/>
                  </a:cubicBezTo>
                  <a:cubicBezTo>
                    <a:pt x="199" y="830"/>
                    <a:pt x="199" y="830"/>
                    <a:pt x="199" y="830"/>
                  </a:cubicBezTo>
                  <a:cubicBezTo>
                    <a:pt x="179" y="830"/>
                    <a:pt x="179" y="830"/>
                    <a:pt x="179" y="830"/>
                  </a:cubicBezTo>
                  <a:cubicBezTo>
                    <a:pt x="179" y="770"/>
                    <a:pt x="179" y="770"/>
                    <a:pt x="179" y="770"/>
                  </a:cubicBezTo>
                  <a:lnTo>
                    <a:pt x="556" y="77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Rectangle 38"/>
            <p:cNvSpPr/>
            <p:nvPr/>
          </p:nvSpPr>
          <p:spPr bwMode="auto">
            <a:xfrm>
              <a:off x="9788098" y="5118065"/>
              <a:ext cx="403957" cy="1615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>
                  <a:solidFill>
                    <a:srgbClr val="F1F1F1"/>
                  </a:solidFill>
                </a:rPr>
                <a:t>关键词</a:t>
              </a:r>
            </a:p>
          </p:txBody>
        </p:sp>
        <p:sp>
          <p:nvSpPr>
            <p:cNvPr id="64" name="Oval 39"/>
            <p:cNvSpPr/>
            <p:nvPr/>
          </p:nvSpPr>
          <p:spPr bwMode="auto">
            <a:xfrm>
              <a:off x="9908011" y="4576212"/>
              <a:ext cx="95528" cy="95529"/>
            </a:xfrm>
            <a:prstGeom prst="ellipse">
              <a:avLst/>
            </a:pr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Oval 40"/>
            <p:cNvSpPr/>
            <p:nvPr/>
          </p:nvSpPr>
          <p:spPr bwMode="auto">
            <a:xfrm>
              <a:off x="10064330" y="4576212"/>
              <a:ext cx="93047" cy="95529"/>
            </a:xfrm>
            <a:prstGeom prst="ellipse">
              <a:avLst/>
            </a:pr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41"/>
            <p:cNvSpPr/>
            <p:nvPr/>
          </p:nvSpPr>
          <p:spPr bwMode="auto">
            <a:xfrm>
              <a:off x="10141248" y="4955845"/>
              <a:ext cx="49626" cy="58309"/>
            </a:xfrm>
            <a:custGeom>
              <a:cxnLst>
                <a:cxn ang="0">
                  <a:pos x="0" y="0"/>
                </a:cxn>
                <a:cxn ang="0">
                  <a:pos x="0" y="18"/>
                </a:cxn>
                <a:cxn ang="0">
                  <a:pos x="13" y="31"/>
                </a:cxn>
                <a:cxn ang="0">
                  <a:pos x="13" y="31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0" y="0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42"/>
            <p:cNvSpPr/>
            <p:nvPr/>
          </p:nvSpPr>
          <p:spPr bwMode="auto">
            <a:xfrm>
              <a:off x="9860866" y="4668020"/>
              <a:ext cx="398240" cy="346136"/>
            </a:xfrm>
            <a:custGeom>
              <a:cxnLst>
                <a:cxn ang="0">
                  <a:pos x="191" y="93"/>
                </a:cxn>
                <a:cxn ang="0">
                  <a:pos x="182" y="83"/>
                </a:cxn>
                <a:cxn ang="0">
                  <a:pos x="182" y="80"/>
                </a:cxn>
                <a:cxn ang="0">
                  <a:pos x="166" y="15"/>
                </a:cxn>
                <a:cxn ang="0">
                  <a:pos x="148" y="0"/>
                </a:cxn>
                <a:cxn ang="0">
                  <a:pos x="148" y="0"/>
                </a:cxn>
                <a:cxn ang="0">
                  <a:pos x="142" y="1"/>
                </a:cxn>
                <a:cxn ang="0">
                  <a:pos x="137" y="3"/>
                </a:cxn>
                <a:cxn ang="0">
                  <a:pos x="124" y="20"/>
                </a:cxn>
                <a:cxn ang="0">
                  <a:pos x="124" y="21"/>
                </a:cxn>
                <a:cxn ang="0">
                  <a:pos x="117" y="43"/>
                </a:cxn>
                <a:cxn ang="0">
                  <a:pos x="90" y="48"/>
                </a:cxn>
                <a:cxn ang="0">
                  <a:pos x="82" y="53"/>
                </a:cxn>
                <a:cxn ang="0">
                  <a:pos x="65" y="45"/>
                </a:cxn>
                <a:cxn ang="0">
                  <a:pos x="58" y="21"/>
                </a:cxn>
                <a:cxn ang="0">
                  <a:pos x="58" y="20"/>
                </a:cxn>
                <a:cxn ang="0">
                  <a:pos x="44" y="3"/>
                </a:cxn>
                <a:cxn ang="0">
                  <a:pos x="39" y="1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3" y="15"/>
                </a:cxn>
                <a:cxn ang="0">
                  <a:pos x="1" y="69"/>
                </a:cxn>
                <a:cxn ang="0">
                  <a:pos x="8" y="86"/>
                </a:cxn>
                <a:cxn ang="0">
                  <a:pos x="8" y="169"/>
                </a:cxn>
                <a:cxn ang="0">
                  <a:pos x="21" y="182"/>
                </a:cxn>
                <a:cxn ang="0">
                  <a:pos x="34" y="169"/>
                </a:cxn>
                <a:cxn ang="0">
                  <a:pos x="34" y="91"/>
                </a:cxn>
                <a:cxn ang="0">
                  <a:pos x="46" y="78"/>
                </a:cxn>
                <a:cxn ang="0">
                  <a:pos x="50" y="58"/>
                </a:cxn>
                <a:cxn ang="0">
                  <a:pos x="89" y="73"/>
                </a:cxn>
                <a:cxn ang="0">
                  <a:pos x="90" y="73"/>
                </a:cxn>
                <a:cxn ang="0">
                  <a:pos x="99" y="67"/>
                </a:cxn>
                <a:cxn ang="0">
                  <a:pos x="131" y="56"/>
                </a:cxn>
                <a:cxn ang="0">
                  <a:pos x="136" y="78"/>
                </a:cxn>
                <a:cxn ang="0">
                  <a:pos x="145" y="90"/>
                </a:cxn>
                <a:cxn ang="0">
                  <a:pos x="151" y="90"/>
                </a:cxn>
                <a:cxn ang="0">
                  <a:pos x="159" y="81"/>
                </a:cxn>
                <a:cxn ang="0">
                  <a:pos x="147" y="41"/>
                </a:cxn>
                <a:cxn ang="0">
                  <a:pos x="150" y="40"/>
                </a:cxn>
                <a:cxn ang="0">
                  <a:pos x="163" y="83"/>
                </a:cxn>
                <a:cxn ang="0">
                  <a:pos x="154" y="93"/>
                </a:cxn>
                <a:cxn ang="0">
                  <a:pos x="135" y="93"/>
                </a:cxn>
                <a:cxn ang="0">
                  <a:pos x="135" y="147"/>
                </a:cxn>
                <a:cxn ang="0">
                  <a:pos x="209" y="147"/>
                </a:cxn>
                <a:cxn ang="0">
                  <a:pos x="209" y="93"/>
                </a:cxn>
                <a:cxn ang="0">
                  <a:pos x="191" y="93"/>
                </a:cxn>
                <a:cxn ang="0">
                  <a:pos x="160" y="93"/>
                </a:cxn>
                <a:cxn ang="0">
                  <a:pos x="165" y="89"/>
                </a:cxn>
                <a:cxn ang="0">
                  <a:pos x="172" y="92"/>
                </a:cxn>
                <a:cxn ang="0">
                  <a:pos x="174" y="92"/>
                </a:cxn>
                <a:cxn ang="0">
                  <a:pos x="179" y="89"/>
                </a:cxn>
                <a:cxn ang="0">
                  <a:pos x="184" y="93"/>
                </a:cxn>
                <a:cxn ang="0">
                  <a:pos x="160" y="93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43"/>
            <p:cNvSpPr/>
            <p:nvPr/>
          </p:nvSpPr>
          <p:spPr bwMode="auto">
            <a:xfrm>
              <a:off x="7848574" y="3386454"/>
              <a:ext cx="2367112" cy="997462"/>
            </a:xfrm>
            <a:custGeom>
              <a:cxnLst>
                <a:cxn ang="0">
                  <a:pos x="1106" y="370"/>
                </a:cxn>
                <a:cxn ang="0">
                  <a:pos x="1241" y="370"/>
                </a:cxn>
                <a:cxn ang="0">
                  <a:pos x="1188" y="317"/>
                </a:cxn>
                <a:cxn ang="0">
                  <a:pos x="869" y="0"/>
                </a:cxn>
                <a:cxn ang="0">
                  <a:pos x="373" y="0"/>
                </a:cxn>
                <a:cxn ang="0">
                  <a:pos x="53" y="317"/>
                </a:cxn>
                <a:cxn ang="0">
                  <a:pos x="0" y="370"/>
                </a:cxn>
                <a:cxn ang="0">
                  <a:pos x="136" y="370"/>
                </a:cxn>
                <a:cxn ang="0">
                  <a:pos x="136" y="441"/>
                </a:cxn>
                <a:cxn ang="0">
                  <a:pos x="115" y="441"/>
                </a:cxn>
                <a:cxn ang="0">
                  <a:pos x="163" y="523"/>
                </a:cxn>
                <a:cxn ang="0">
                  <a:pos x="210" y="441"/>
                </a:cxn>
                <a:cxn ang="0">
                  <a:pos x="190" y="441"/>
                </a:cxn>
                <a:cxn ang="0">
                  <a:pos x="190" y="370"/>
                </a:cxn>
                <a:cxn ang="0">
                  <a:pos x="1052" y="370"/>
                </a:cxn>
                <a:cxn ang="0">
                  <a:pos x="1052" y="441"/>
                </a:cxn>
                <a:cxn ang="0">
                  <a:pos x="1031" y="441"/>
                </a:cxn>
                <a:cxn ang="0">
                  <a:pos x="1079" y="523"/>
                </a:cxn>
                <a:cxn ang="0">
                  <a:pos x="1126" y="441"/>
                </a:cxn>
                <a:cxn ang="0">
                  <a:pos x="1106" y="441"/>
                </a:cxn>
                <a:cxn ang="0">
                  <a:pos x="1106" y="370"/>
                </a:cxn>
              </a:cxnLst>
              <a:rect l="0" t="0" r="r" b="b"/>
              <a:pathLst>
                <a:path w="1241" h="523">
                  <a:moveTo>
                    <a:pt x="1106" y="370"/>
                  </a:moveTo>
                  <a:cubicBezTo>
                    <a:pt x="1241" y="370"/>
                    <a:pt x="1241" y="370"/>
                    <a:pt x="1241" y="370"/>
                  </a:cubicBezTo>
                  <a:cubicBezTo>
                    <a:pt x="1223" y="350"/>
                    <a:pt x="1205" y="333"/>
                    <a:pt x="1188" y="317"/>
                  </a:cubicBezTo>
                  <a:cubicBezTo>
                    <a:pt x="1108" y="241"/>
                    <a:pt x="975" y="108"/>
                    <a:pt x="869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266" y="108"/>
                    <a:pt x="133" y="241"/>
                    <a:pt x="53" y="317"/>
                  </a:cubicBezTo>
                  <a:cubicBezTo>
                    <a:pt x="36" y="333"/>
                    <a:pt x="18" y="350"/>
                    <a:pt x="0" y="370"/>
                  </a:cubicBezTo>
                  <a:cubicBezTo>
                    <a:pt x="136" y="370"/>
                    <a:pt x="136" y="370"/>
                    <a:pt x="136" y="370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15" y="441"/>
                    <a:pt x="115" y="441"/>
                    <a:pt x="115" y="441"/>
                  </a:cubicBezTo>
                  <a:cubicBezTo>
                    <a:pt x="163" y="523"/>
                    <a:pt x="163" y="523"/>
                    <a:pt x="163" y="523"/>
                  </a:cubicBezTo>
                  <a:cubicBezTo>
                    <a:pt x="210" y="441"/>
                    <a:pt x="210" y="441"/>
                    <a:pt x="210" y="441"/>
                  </a:cubicBezTo>
                  <a:cubicBezTo>
                    <a:pt x="190" y="441"/>
                    <a:pt x="190" y="441"/>
                    <a:pt x="190" y="441"/>
                  </a:cubicBezTo>
                  <a:cubicBezTo>
                    <a:pt x="190" y="370"/>
                    <a:pt x="190" y="370"/>
                    <a:pt x="190" y="370"/>
                  </a:cubicBezTo>
                  <a:cubicBezTo>
                    <a:pt x="1052" y="370"/>
                    <a:pt x="1052" y="370"/>
                    <a:pt x="1052" y="370"/>
                  </a:cubicBezTo>
                  <a:cubicBezTo>
                    <a:pt x="1052" y="441"/>
                    <a:pt x="1052" y="441"/>
                    <a:pt x="1052" y="441"/>
                  </a:cubicBezTo>
                  <a:cubicBezTo>
                    <a:pt x="1031" y="441"/>
                    <a:pt x="1031" y="441"/>
                    <a:pt x="1031" y="441"/>
                  </a:cubicBezTo>
                  <a:cubicBezTo>
                    <a:pt x="1079" y="523"/>
                    <a:pt x="1079" y="523"/>
                    <a:pt x="1079" y="523"/>
                  </a:cubicBezTo>
                  <a:cubicBezTo>
                    <a:pt x="1126" y="441"/>
                    <a:pt x="1126" y="441"/>
                    <a:pt x="1126" y="441"/>
                  </a:cubicBezTo>
                  <a:cubicBezTo>
                    <a:pt x="1106" y="441"/>
                    <a:pt x="1106" y="441"/>
                    <a:pt x="1106" y="441"/>
                  </a:cubicBezTo>
                  <a:cubicBezTo>
                    <a:pt x="1106" y="370"/>
                    <a:pt x="1106" y="370"/>
                    <a:pt x="1106" y="37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2857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Rectangle 44"/>
            <p:cNvSpPr/>
            <p:nvPr/>
          </p:nvSpPr>
          <p:spPr bwMode="auto">
            <a:xfrm>
              <a:off x="8544061" y="3650699"/>
              <a:ext cx="923330" cy="1846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/>
                <a:t>输入标题文本</a:t>
              </a:r>
            </a:p>
          </p:txBody>
        </p:sp>
        <p:sp>
          <p:nvSpPr>
            <p:cNvPr id="70" name="Freeform: Shape 46"/>
            <p:cNvSpPr/>
            <p:nvPr/>
          </p:nvSpPr>
          <p:spPr bwMode="auto">
            <a:xfrm>
              <a:off x="8583024" y="3056448"/>
              <a:ext cx="901934" cy="301473"/>
            </a:xfrm>
            <a:custGeom>
              <a:cxnLst>
                <a:cxn ang="0">
                  <a:pos x="105" y="158"/>
                </a:cxn>
                <a:cxn ang="0">
                  <a:pos x="397" y="158"/>
                </a:cxn>
                <a:cxn ang="0">
                  <a:pos x="397" y="158"/>
                </a:cxn>
                <a:cxn ang="0">
                  <a:pos x="473" y="158"/>
                </a:cxn>
                <a:cxn ang="0">
                  <a:pos x="314" y="0"/>
                </a:cxn>
                <a:cxn ang="0">
                  <a:pos x="157" y="0"/>
                </a:cxn>
                <a:cxn ang="0">
                  <a:pos x="0" y="158"/>
                </a:cxn>
                <a:cxn ang="0">
                  <a:pos x="105" y="158"/>
                </a:cxn>
                <a:cxn ang="0">
                  <a:pos x="105" y="158"/>
                </a:cxn>
              </a:cxnLst>
              <a:rect l="0" t="0" r="r" b="b"/>
              <a:pathLst>
                <a:path w="472" h="158">
                  <a:moveTo>
                    <a:pt x="105" y="158"/>
                  </a:moveTo>
                  <a:cubicBezTo>
                    <a:pt x="397" y="158"/>
                    <a:pt x="397" y="158"/>
                    <a:pt x="397" y="158"/>
                  </a:cubicBezTo>
                  <a:cubicBezTo>
                    <a:pt x="397" y="158"/>
                    <a:pt x="397" y="158"/>
                    <a:pt x="397" y="158"/>
                  </a:cubicBezTo>
                  <a:cubicBezTo>
                    <a:pt x="473" y="158"/>
                    <a:pt x="473" y="158"/>
                    <a:pt x="473" y="158"/>
                  </a:cubicBezTo>
                  <a:cubicBezTo>
                    <a:pt x="392" y="75"/>
                    <a:pt x="314" y="0"/>
                    <a:pt x="314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81" y="75"/>
                    <a:pt x="0" y="158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8"/>
                    <a:pt x="105" y="158"/>
                    <a:pt x="105" y="158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47"/>
            <p:cNvSpPr/>
            <p:nvPr/>
          </p:nvSpPr>
          <p:spPr bwMode="auto">
            <a:xfrm>
              <a:off x="8445314" y="1196752"/>
              <a:ext cx="1178594" cy="698472"/>
            </a:xfrm>
            <a:custGeom>
              <a:cxnLst>
                <a:cxn ang="0">
                  <a:pos x="616" y="169"/>
                </a:cxn>
                <a:cxn ang="0">
                  <a:pos x="453" y="88"/>
                </a:cxn>
                <a:cxn ang="0">
                  <a:pos x="401" y="27"/>
                </a:cxn>
                <a:cxn ang="0">
                  <a:pos x="325" y="35"/>
                </a:cxn>
                <a:cxn ang="0">
                  <a:pos x="318" y="74"/>
                </a:cxn>
                <a:cxn ang="0">
                  <a:pos x="259" y="91"/>
                </a:cxn>
                <a:cxn ang="0">
                  <a:pos x="205" y="55"/>
                </a:cxn>
                <a:cxn ang="0">
                  <a:pos x="161" y="100"/>
                </a:cxn>
                <a:cxn ang="0">
                  <a:pos x="0" y="96"/>
                </a:cxn>
                <a:cxn ang="0">
                  <a:pos x="6" y="105"/>
                </a:cxn>
                <a:cxn ang="0">
                  <a:pos x="237" y="355"/>
                </a:cxn>
                <a:cxn ang="0">
                  <a:pos x="417" y="366"/>
                </a:cxn>
                <a:cxn ang="0">
                  <a:pos x="492" y="283"/>
                </a:cxn>
                <a:cxn ang="0">
                  <a:pos x="607" y="187"/>
                </a:cxn>
                <a:cxn ang="0">
                  <a:pos x="616" y="169"/>
                </a:cxn>
              </a:cxnLst>
              <a:rect l="0" t="0" r="r" b="b"/>
              <a:pathLst>
                <a:path w="618" h="366">
                  <a:moveTo>
                    <a:pt x="616" y="169"/>
                  </a:moveTo>
                  <a:cubicBezTo>
                    <a:pt x="608" y="140"/>
                    <a:pt x="536" y="107"/>
                    <a:pt x="453" y="88"/>
                  </a:cubicBezTo>
                  <a:cubicBezTo>
                    <a:pt x="450" y="69"/>
                    <a:pt x="438" y="43"/>
                    <a:pt x="401" y="27"/>
                  </a:cubicBezTo>
                  <a:cubicBezTo>
                    <a:pt x="339" y="0"/>
                    <a:pt x="325" y="35"/>
                    <a:pt x="325" y="35"/>
                  </a:cubicBezTo>
                  <a:cubicBezTo>
                    <a:pt x="325" y="35"/>
                    <a:pt x="323" y="55"/>
                    <a:pt x="318" y="74"/>
                  </a:cubicBezTo>
                  <a:cubicBezTo>
                    <a:pt x="287" y="75"/>
                    <a:pt x="270" y="82"/>
                    <a:pt x="259" y="91"/>
                  </a:cubicBezTo>
                  <a:cubicBezTo>
                    <a:pt x="242" y="75"/>
                    <a:pt x="224" y="56"/>
                    <a:pt x="205" y="55"/>
                  </a:cubicBezTo>
                  <a:cubicBezTo>
                    <a:pt x="187" y="54"/>
                    <a:pt x="178" y="78"/>
                    <a:pt x="161" y="100"/>
                  </a:cubicBezTo>
                  <a:cubicBezTo>
                    <a:pt x="46" y="47"/>
                    <a:pt x="0" y="96"/>
                    <a:pt x="0" y="96"/>
                  </a:cubicBezTo>
                  <a:cubicBezTo>
                    <a:pt x="2" y="99"/>
                    <a:pt x="4" y="102"/>
                    <a:pt x="6" y="105"/>
                  </a:cubicBezTo>
                  <a:cubicBezTo>
                    <a:pt x="59" y="181"/>
                    <a:pt x="237" y="355"/>
                    <a:pt x="237" y="355"/>
                  </a:cubicBezTo>
                  <a:cubicBezTo>
                    <a:pt x="417" y="366"/>
                    <a:pt x="417" y="366"/>
                    <a:pt x="417" y="366"/>
                  </a:cubicBezTo>
                  <a:cubicBezTo>
                    <a:pt x="417" y="366"/>
                    <a:pt x="396" y="324"/>
                    <a:pt x="492" y="283"/>
                  </a:cubicBezTo>
                  <a:cubicBezTo>
                    <a:pt x="559" y="254"/>
                    <a:pt x="593" y="211"/>
                    <a:pt x="607" y="187"/>
                  </a:cubicBezTo>
                  <a:cubicBezTo>
                    <a:pt x="614" y="181"/>
                    <a:pt x="618" y="175"/>
                    <a:pt x="616" y="169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48"/>
            <p:cNvSpPr/>
            <p:nvPr/>
          </p:nvSpPr>
          <p:spPr bwMode="auto">
            <a:xfrm>
              <a:off x="8362192" y="1774883"/>
              <a:ext cx="1450289" cy="1281566"/>
            </a:xfrm>
            <a:custGeom>
              <a:cxnLst>
                <a:cxn ang="0">
                  <a:pos x="761" y="109"/>
                </a:cxn>
                <a:cxn ang="0">
                  <a:pos x="761" y="582"/>
                </a:cxn>
                <a:cxn ang="0">
                  <a:pos x="709" y="582"/>
                </a:cxn>
                <a:cxn ang="0">
                  <a:pos x="527" y="672"/>
                </a:cxn>
                <a:cxn ang="0">
                  <a:pos x="123" y="672"/>
                </a:cxn>
                <a:cxn ang="0">
                  <a:pos x="85" y="609"/>
                </a:cxn>
                <a:cxn ang="0">
                  <a:pos x="112" y="533"/>
                </a:cxn>
                <a:cxn ang="0">
                  <a:pos x="51" y="451"/>
                </a:cxn>
                <a:cxn ang="0">
                  <a:pos x="98" y="373"/>
                </a:cxn>
                <a:cxn ang="0">
                  <a:pos x="84" y="371"/>
                </a:cxn>
                <a:cxn ang="0">
                  <a:pos x="16" y="293"/>
                </a:cxn>
                <a:cxn ang="0">
                  <a:pos x="69" y="215"/>
                </a:cxn>
                <a:cxn ang="0">
                  <a:pos x="80" y="213"/>
                </a:cxn>
                <a:cxn ang="0">
                  <a:pos x="0" y="115"/>
                </a:cxn>
                <a:cxn ang="0">
                  <a:pos x="397" y="31"/>
                </a:cxn>
                <a:cxn ang="0">
                  <a:pos x="703" y="100"/>
                </a:cxn>
                <a:cxn ang="0">
                  <a:pos x="761" y="109"/>
                </a:cxn>
              </a:cxnLst>
              <a:rect l="0" t="0" r="r" b="b"/>
              <a:pathLst>
                <a:path w="761" h="672">
                  <a:moveTo>
                    <a:pt x="761" y="109"/>
                  </a:moveTo>
                  <a:cubicBezTo>
                    <a:pt x="761" y="582"/>
                    <a:pt x="761" y="582"/>
                    <a:pt x="761" y="582"/>
                  </a:cubicBezTo>
                  <a:cubicBezTo>
                    <a:pt x="709" y="582"/>
                    <a:pt x="709" y="582"/>
                    <a:pt x="709" y="582"/>
                  </a:cubicBezTo>
                  <a:cubicBezTo>
                    <a:pt x="709" y="582"/>
                    <a:pt x="640" y="672"/>
                    <a:pt x="527" y="672"/>
                  </a:cubicBezTo>
                  <a:cubicBezTo>
                    <a:pt x="413" y="672"/>
                    <a:pt x="123" y="672"/>
                    <a:pt x="123" y="672"/>
                  </a:cubicBezTo>
                  <a:cubicBezTo>
                    <a:pt x="123" y="672"/>
                    <a:pt x="85" y="660"/>
                    <a:pt x="85" y="609"/>
                  </a:cubicBezTo>
                  <a:cubicBezTo>
                    <a:pt x="85" y="558"/>
                    <a:pt x="112" y="551"/>
                    <a:pt x="112" y="533"/>
                  </a:cubicBezTo>
                  <a:cubicBezTo>
                    <a:pt x="112" y="515"/>
                    <a:pt x="51" y="551"/>
                    <a:pt x="51" y="451"/>
                  </a:cubicBezTo>
                  <a:cubicBezTo>
                    <a:pt x="51" y="351"/>
                    <a:pt x="98" y="387"/>
                    <a:pt x="98" y="373"/>
                  </a:cubicBezTo>
                  <a:cubicBezTo>
                    <a:pt x="98" y="370"/>
                    <a:pt x="92" y="370"/>
                    <a:pt x="84" y="371"/>
                  </a:cubicBezTo>
                  <a:cubicBezTo>
                    <a:pt x="60" y="372"/>
                    <a:pt x="16" y="373"/>
                    <a:pt x="16" y="293"/>
                  </a:cubicBezTo>
                  <a:cubicBezTo>
                    <a:pt x="16" y="211"/>
                    <a:pt x="51" y="213"/>
                    <a:pt x="69" y="215"/>
                  </a:cubicBezTo>
                  <a:cubicBezTo>
                    <a:pt x="76" y="216"/>
                    <a:pt x="80" y="217"/>
                    <a:pt x="80" y="213"/>
                  </a:cubicBezTo>
                  <a:cubicBezTo>
                    <a:pt x="80" y="202"/>
                    <a:pt x="0" y="230"/>
                    <a:pt x="0" y="115"/>
                  </a:cubicBezTo>
                  <a:cubicBezTo>
                    <a:pt x="0" y="0"/>
                    <a:pt x="239" y="31"/>
                    <a:pt x="397" y="31"/>
                  </a:cubicBezTo>
                  <a:cubicBezTo>
                    <a:pt x="555" y="31"/>
                    <a:pt x="663" y="66"/>
                    <a:pt x="703" y="100"/>
                  </a:cubicBezTo>
                  <a:cubicBezTo>
                    <a:pt x="743" y="134"/>
                    <a:pt x="761" y="109"/>
                    <a:pt x="761" y="109"/>
                  </a:cubicBezTo>
                </a:path>
              </a:pathLst>
            </a:custGeom>
            <a:solidFill>
              <a:srgbClr val="FFEAC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49"/>
            <p:cNvSpPr/>
            <p:nvPr/>
          </p:nvSpPr>
          <p:spPr bwMode="auto">
            <a:xfrm>
              <a:off x="9759136" y="1982066"/>
              <a:ext cx="53347" cy="901935"/>
            </a:xfrm>
            <a:custGeom>
              <a:cxnLst>
                <a:cxn ang="0">
                  <a:pos x="28" y="0"/>
                </a:cxn>
                <a:cxn ang="0">
                  <a:pos x="8" y="9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9"/>
                </a:cxn>
                <a:cxn ang="0">
                  <a:pos x="28" y="0"/>
                </a:cxn>
                <a:cxn ang="0">
                  <a:pos x="28" y="473"/>
                </a:cxn>
                <a:cxn ang="0">
                  <a:pos x="28" y="0"/>
                </a:cxn>
              </a:cxnLst>
              <a:rect l="0" t="0" r="r" b="b"/>
              <a:pathLst>
                <a:path w="28" h="472">
                  <a:moveTo>
                    <a:pt x="28" y="0"/>
                  </a:moveTo>
                  <a:cubicBezTo>
                    <a:pt x="28" y="0"/>
                    <a:pt x="22" y="9"/>
                    <a:pt x="8" y="9"/>
                  </a:cubicBezTo>
                  <a:cubicBezTo>
                    <a:pt x="6" y="9"/>
                    <a:pt x="3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9"/>
                    <a:pt x="6" y="9"/>
                    <a:pt x="8" y="9"/>
                  </a:cubicBezTo>
                  <a:cubicBezTo>
                    <a:pt x="22" y="9"/>
                    <a:pt x="28" y="0"/>
                    <a:pt x="28" y="0"/>
                  </a:cubicBezTo>
                  <a:cubicBezTo>
                    <a:pt x="28" y="473"/>
                    <a:pt x="28" y="473"/>
                    <a:pt x="28" y="473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FFF7E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50"/>
            <p:cNvSpPr/>
            <p:nvPr/>
          </p:nvSpPr>
          <p:spPr bwMode="auto">
            <a:xfrm>
              <a:off x="8523474" y="1982066"/>
              <a:ext cx="1289009" cy="1074382"/>
            </a:xfrm>
            <a:custGeom>
              <a:cxnLst>
                <a:cxn ang="0">
                  <a:pos x="676" y="0"/>
                </a:cxn>
                <a:cxn ang="0">
                  <a:pos x="656" y="9"/>
                </a:cxn>
                <a:cxn ang="0">
                  <a:pos x="648" y="8"/>
                </a:cxn>
                <a:cxn ang="0">
                  <a:pos x="21" y="494"/>
                </a:cxn>
                <a:cxn ang="0">
                  <a:pos x="0" y="493"/>
                </a:cxn>
                <a:cxn ang="0">
                  <a:pos x="0" y="500"/>
                </a:cxn>
                <a:cxn ang="0">
                  <a:pos x="0" y="500"/>
                </a:cxn>
                <a:cxn ang="0">
                  <a:pos x="38" y="563"/>
                </a:cxn>
                <a:cxn ang="0">
                  <a:pos x="442" y="563"/>
                </a:cxn>
                <a:cxn ang="0">
                  <a:pos x="624" y="473"/>
                </a:cxn>
                <a:cxn ang="0">
                  <a:pos x="676" y="473"/>
                </a:cxn>
                <a:cxn ang="0">
                  <a:pos x="676" y="0"/>
                </a:cxn>
              </a:cxnLst>
              <a:rect l="0" t="0" r="r" b="b"/>
              <a:pathLst>
                <a:path w="676" h="563">
                  <a:moveTo>
                    <a:pt x="676" y="0"/>
                  </a:moveTo>
                  <a:cubicBezTo>
                    <a:pt x="676" y="0"/>
                    <a:pt x="670" y="9"/>
                    <a:pt x="656" y="9"/>
                  </a:cubicBezTo>
                  <a:cubicBezTo>
                    <a:pt x="654" y="9"/>
                    <a:pt x="651" y="9"/>
                    <a:pt x="648" y="8"/>
                  </a:cubicBezTo>
                  <a:cubicBezTo>
                    <a:pt x="574" y="285"/>
                    <a:pt x="318" y="494"/>
                    <a:pt x="21" y="494"/>
                  </a:cubicBezTo>
                  <a:cubicBezTo>
                    <a:pt x="14" y="494"/>
                    <a:pt x="7" y="494"/>
                    <a:pt x="0" y="493"/>
                  </a:cubicBezTo>
                  <a:cubicBezTo>
                    <a:pt x="0" y="496"/>
                    <a:pt x="0" y="498"/>
                    <a:pt x="0" y="500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51"/>
                    <a:pt x="38" y="563"/>
                    <a:pt x="38" y="563"/>
                  </a:cubicBezTo>
                  <a:cubicBezTo>
                    <a:pt x="38" y="563"/>
                    <a:pt x="328" y="563"/>
                    <a:pt x="442" y="563"/>
                  </a:cubicBezTo>
                  <a:cubicBezTo>
                    <a:pt x="555" y="563"/>
                    <a:pt x="624" y="473"/>
                    <a:pt x="624" y="473"/>
                  </a:cubicBezTo>
                  <a:cubicBezTo>
                    <a:pt x="676" y="473"/>
                    <a:pt x="676" y="473"/>
                    <a:pt x="676" y="473"/>
                  </a:cubicBezTo>
                  <a:cubicBezTo>
                    <a:pt x="676" y="0"/>
                    <a:pt x="676" y="0"/>
                    <a:pt x="676" y="0"/>
                  </a:cubicBezTo>
                </a:path>
              </a:pathLst>
            </a:custGeom>
            <a:solidFill>
              <a:srgbClr val="FFE7C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Rectangle 51"/>
            <p:cNvSpPr/>
            <p:nvPr/>
          </p:nvSpPr>
          <p:spPr bwMode="auto">
            <a:xfrm>
              <a:off x="9812483" y="1879096"/>
              <a:ext cx="300231" cy="1125247"/>
            </a:xfrm>
            <a:prstGeom prst="rect">
              <a:avLst/>
            </a:prstGeom>
            <a:solidFill>
              <a:srgbClr val="F1F1F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Rectangle 52"/>
            <p:cNvSpPr/>
            <p:nvPr/>
          </p:nvSpPr>
          <p:spPr bwMode="auto">
            <a:xfrm>
              <a:off x="9812483" y="1879096"/>
              <a:ext cx="300231" cy="11252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Rectangle 53"/>
            <p:cNvSpPr/>
            <p:nvPr/>
          </p:nvSpPr>
          <p:spPr bwMode="auto">
            <a:xfrm>
              <a:off x="10112713" y="1839395"/>
              <a:ext cx="2079287" cy="1207129"/>
            </a:xfrm>
            <a:prstGeom prst="rect">
              <a:avLst/>
            </a:prstGeom>
            <a:solidFill>
              <a:srgbClr val="596473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Rectangle 54"/>
            <p:cNvSpPr/>
            <p:nvPr/>
          </p:nvSpPr>
          <p:spPr bwMode="auto">
            <a:xfrm>
              <a:off x="10112713" y="1839395"/>
              <a:ext cx="2079287" cy="12071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Rectangle 55"/>
            <p:cNvSpPr/>
            <p:nvPr/>
          </p:nvSpPr>
          <p:spPr bwMode="auto">
            <a:xfrm>
              <a:off x="9812483" y="2743809"/>
              <a:ext cx="300231" cy="260532"/>
            </a:xfrm>
            <a:prstGeom prst="rect">
              <a:avLst/>
            </a:prstGeom>
            <a:solidFill>
              <a:srgbClr val="CBCBCB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Rectangle 56"/>
            <p:cNvSpPr/>
            <p:nvPr/>
          </p:nvSpPr>
          <p:spPr bwMode="auto">
            <a:xfrm>
              <a:off x="9812483" y="2743809"/>
              <a:ext cx="300231" cy="2605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Rectangle 57"/>
            <p:cNvSpPr/>
            <p:nvPr/>
          </p:nvSpPr>
          <p:spPr bwMode="auto">
            <a:xfrm>
              <a:off x="10112713" y="2766141"/>
              <a:ext cx="2079287" cy="280382"/>
            </a:xfrm>
            <a:prstGeom prst="rect">
              <a:avLst/>
            </a:prstGeom>
            <a:solidFill>
              <a:srgbClr val="47526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Rectangle 58"/>
            <p:cNvSpPr/>
            <p:nvPr/>
          </p:nvSpPr>
          <p:spPr bwMode="auto">
            <a:xfrm>
              <a:off x="10112713" y="2766141"/>
              <a:ext cx="2079287" cy="2803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3"/>
            </p:custDataLst>
          </p:nvPr>
        </p:nvGrpSpPr>
        <p:grpSpPr>
          <a:xfrm>
            <a:off x="1764975" y="1817380"/>
            <a:ext cx="1938504" cy="1329324"/>
            <a:chOff x="1764975" y="1817380"/>
            <a:chExt cx="1938504" cy="1329324"/>
          </a:xfrm>
        </p:grpSpPr>
        <p:sp>
          <p:nvSpPr>
            <p:cNvPr id="11" name="Oval 70"/>
            <p:cNvSpPr/>
            <p:nvPr/>
          </p:nvSpPr>
          <p:spPr>
            <a:xfrm>
              <a:off x="2046708" y="1817380"/>
              <a:ext cx="614986" cy="6149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71"/>
            <p:cNvSpPr/>
            <p:nvPr/>
          </p:nvSpPr>
          <p:spPr bwMode="auto">
            <a:xfrm>
              <a:off x="2165261" y="1935933"/>
              <a:ext cx="377880" cy="377880"/>
            </a:xfrm>
            <a:custGeom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59"/>
            <p:cNvGrpSpPr/>
            <p:nvPr/>
          </p:nvGrpSpPr>
          <p:grpSpPr>
            <a:xfrm>
              <a:off x="1764975" y="2540512"/>
              <a:ext cx="1938504" cy="606192"/>
              <a:chOff x="1241172" y="3106125"/>
              <a:chExt cx="1938504" cy="606192"/>
            </a:xfrm>
          </p:grpSpPr>
          <p:sp>
            <p:nvSpPr>
              <p:cNvPr id="25" name="TextBox 75"/>
              <p:cNvSpPr txBox="1"/>
              <p:nvPr/>
            </p:nvSpPr>
            <p:spPr>
              <a:xfrm>
                <a:off x="1241172" y="3106125"/>
                <a:ext cx="1938504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6" name="Rectangle 76"/>
              <p:cNvSpPr/>
              <p:nvPr/>
            </p:nvSpPr>
            <p:spPr>
              <a:xfrm>
                <a:off x="1241172" y="3321569"/>
                <a:ext cx="1938504" cy="390748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请替换文字内容复制你的内容到此</a:t>
                </a:r>
                <a:br>
                  <a:rPr lang="zh-CN" altLang="en-US" sz="1000"/>
                </a:br>
                <a:r>
                  <a:rPr lang="zh-CN" altLang="en-US" sz="1000" smtClean="0"/>
                  <a:t>XXX请替换文字内容复制你的内容到此</a:t>
                </a:r>
                <a:endParaRPr lang="zh-CN" altLang="en-US" sz="1000"/>
              </a:p>
            </p:txBody>
          </p:sp>
        </p:grpSp>
      </p:grpSp>
      <p:grpSp>
        <p:nvGrpSpPr>
          <p:cNvPr id="83" name="千图设计师MC：ID 29795607库_组合 82"/>
          <p:cNvGrpSpPr/>
          <p:nvPr>
            <p:custDataLst>
              <p:tags r:id="rId4"/>
            </p:custDataLst>
          </p:nvPr>
        </p:nvGrpSpPr>
        <p:grpSpPr>
          <a:xfrm>
            <a:off x="4487078" y="1817380"/>
            <a:ext cx="1938504" cy="1329324"/>
            <a:chOff x="4487078" y="1817380"/>
            <a:chExt cx="1938504" cy="1329324"/>
          </a:xfrm>
        </p:grpSpPr>
        <p:sp>
          <p:nvSpPr>
            <p:cNvPr id="13" name="Oval 73"/>
            <p:cNvSpPr/>
            <p:nvPr/>
          </p:nvSpPr>
          <p:spPr>
            <a:xfrm>
              <a:off x="4841344" y="1817380"/>
              <a:ext cx="614986" cy="61498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74"/>
            <p:cNvSpPr/>
            <p:nvPr/>
          </p:nvSpPr>
          <p:spPr bwMode="auto">
            <a:xfrm>
              <a:off x="4977073" y="1935933"/>
              <a:ext cx="343527" cy="343527"/>
            </a:xfrm>
            <a:custGeom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83"/>
            <p:cNvGrpSpPr/>
            <p:nvPr/>
          </p:nvGrpSpPr>
          <p:grpSpPr>
            <a:xfrm>
              <a:off x="4487078" y="2540512"/>
              <a:ext cx="1938504" cy="606192"/>
              <a:chOff x="1241172" y="3106125"/>
              <a:chExt cx="1938504" cy="606192"/>
            </a:xfrm>
          </p:grpSpPr>
          <p:sp>
            <p:nvSpPr>
              <p:cNvPr id="23" name="TextBox 84"/>
              <p:cNvSpPr txBox="1"/>
              <p:nvPr/>
            </p:nvSpPr>
            <p:spPr>
              <a:xfrm>
                <a:off x="1241172" y="3106125"/>
                <a:ext cx="1938504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4" name="Rectangle 85"/>
              <p:cNvSpPr/>
              <p:nvPr/>
            </p:nvSpPr>
            <p:spPr>
              <a:xfrm>
                <a:off x="1241172" y="3321569"/>
                <a:ext cx="1938504" cy="390748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请替换文字内容复制你的内容到此</a:t>
                </a:r>
                <a:br>
                  <a:rPr lang="zh-CN" altLang="en-US" sz="1000"/>
                </a:br>
                <a:r>
                  <a:rPr lang="zh-CN" altLang="en-US" sz="1000" smtClean="0"/>
                  <a:t>XXX请替换文字内容复制你的内容到此</a:t>
                </a:r>
                <a:endParaRPr lang="zh-CN" altLang="en-US" sz="1000"/>
              </a:p>
            </p:txBody>
          </p:sp>
        </p:grpSp>
      </p:grpSp>
      <p:grpSp>
        <p:nvGrpSpPr>
          <p:cNvPr id="84" name="千图设计师MC：ID 29795607库_组合 83"/>
          <p:cNvGrpSpPr/>
          <p:nvPr>
            <p:custDataLst>
              <p:tags r:id="rId5"/>
            </p:custDataLst>
          </p:nvPr>
        </p:nvGrpSpPr>
        <p:grpSpPr>
          <a:xfrm>
            <a:off x="4487078" y="3794312"/>
            <a:ext cx="1938504" cy="1338958"/>
            <a:chOff x="4487078" y="3794312"/>
            <a:chExt cx="1938504" cy="1338958"/>
          </a:xfrm>
        </p:grpSpPr>
        <p:sp>
          <p:nvSpPr>
            <p:cNvPr id="6" name="Oval 60"/>
            <p:cNvSpPr/>
            <p:nvPr/>
          </p:nvSpPr>
          <p:spPr>
            <a:xfrm>
              <a:off x="4841344" y="3794312"/>
              <a:ext cx="614986" cy="61498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Group 61"/>
            <p:cNvGrpSpPr/>
            <p:nvPr/>
          </p:nvGrpSpPr>
          <p:grpSpPr>
            <a:xfrm>
              <a:off x="5019001" y="3931463"/>
              <a:ext cx="259672" cy="378527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27" name="Freeform: Shape 62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63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86"/>
            <p:cNvGrpSpPr/>
            <p:nvPr/>
          </p:nvGrpSpPr>
          <p:grpSpPr>
            <a:xfrm>
              <a:off x="4487078" y="4527078"/>
              <a:ext cx="1938504" cy="606192"/>
              <a:chOff x="1241172" y="3106125"/>
              <a:chExt cx="1938504" cy="606192"/>
            </a:xfrm>
          </p:grpSpPr>
          <p:sp>
            <p:nvSpPr>
              <p:cNvPr id="21" name="TextBox 87"/>
              <p:cNvSpPr txBox="1"/>
              <p:nvPr/>
            </p:nvSpPr>
            <p:spPr>
              <a:xfrm>
                <a:off x="1241172" y="3106125"/>
                <a:ext cx="1938504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2" name="Rectangle 88"/>
              <p:cNvSpPr/>
              <p:nvPr/>
            </p:nvSpPr>
            <p:spPr>
              <a:xfrm>
                <a:off x="1241172" y="3321569"/>
                <a:ext cx="1938504" cy="390748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请替换文字内容复制你的内容到此</a:t>
                </a:r>
                <a:br>
                  <a:rPr lang="zh-CN" altLang="en-US" sz="1000"/>
                </a:br>
                <a:r>
                  <a:rPr lang="zh-CN" altLang="en-US" sz="1000" smtClean="0"/>
                  <a:t>XXX请替换文字内容复制你的内容到此</a:t>
                </a:r>
                <a:endParaRPr lang="zh-CN" altLang="en-US" sz="1000"/>
              </a:p>
            </p:txBody>
          </p:sp>
        </p:grpSp>
      </p:grpSp>
      <p:grpSp>
        <p:nvGrpSpPr>
          <p:cNvPr id="85" name="千图设计师MC：ID 29795607库_组合 84"/>
          <p:cNvGrpSpPr/>
          <p:nvPr>
            <p:custDataLst>
              <p:tags r:id="rId6"/>
            </p:custDataLst>
          </p:nvPr>
        </p:nvGrpSpPr>
        <p:grpSpPr>
          <a:xfrm>
            <a:off x="1764975" y="3794312"/>
            <a:ext cx="1938504" cy="1338958"/>
            <a:chOff x="1764975" y="3794312"/>
            <a:chExt cx="1938504" cy="1338958"/>
          </a:xfrm>
        </p:grpSpPr>
        <p:sp>
          <p:nvSpPr>
            <p:cNvPr id="8" name="Oval 65"/>
            <p:cNvSpPr/>
            <p:nvPr/>
          </p:nvSpPr>
          <p:spPr>
            <a:xfrm>
              <a:off x="2046708" y="3794312"/>
              <a:ext cx="614986" cy="61498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67"/>
            <p:cNvSpPr/>
            <p:nvPr/>
          </p:nvSpPr>
          <p:spPr bwMode="auto">
            <a:xfrm>
              <a:off x="2188610" y="3948962"/>
              <a:ext cx="344115" cy="343527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68"/>
            <p:cNvSpPr/>
            <p:nvPr/>
          </p:nvSpPr>
          <p:spPr bwMode="auto">
            <a:xfrm>
              <a:off x="2403535" y="3991830"/>
              <a:ext cx="85735" cy="85735"/>
            </a:xfrm>
            <a:custGeom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89"/>
            <p:cNvGrpSpPr/>
            <p:nvPr/>
          </p:nvGrpSpPr>
          <p:grpSpPr>
            <a:xfrm>
              <a:off x="1764975" y="4527078"/>
              <a:ext cx="1938504" cy="606192"/>
              <a:chOff x="1241172" y="3106125"/>
              <a:chExt cx="1938504" cy="606192"/>
            </a:xfrm>
          </p:grpSpPr>
          <p:sp>
            <p:nvSpPr>
              <p:cNvPr id="19" name="TextBox 90"/>
              <p:cNvSpPr txBox="1"/>
              <p:nvPr/>
            </p:nvSpPr>
            <p:spPr>
              <a:xfrm>
                <a:off x="1241172" y="3106125"/>
                <a:ext cx="1938504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0" name="Rectangle 91"/>
              <p:cNvSpPr/>
              <p:nvPr/>
            </p:nvSpPr>
            <p:spPr>
              <a:xfrm>
                <a:off x="1241172" y="3321569"/>
                <a:ext cx="1938504" cy="390748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请替换文字内容复制你的内容到此</a:t>
                </a:r>
                <a:br>
                  <a:rPr lang="zh-CN" altLang="en-US" sz="1000"/>
                </a:br>
                <a:r>
                  <a:rPr lang="zh-CN" altLang="en-US" sz="1000" smtClean="0"/>
                  <a:t>XXX请替换文字内容复制你的内容到此</a:t>
                </a:r>
                <a:endParaRPr lang="zh-CN" altLang="en-US" sz="1000"/>
              </a:p>
            </p:txBody>
          </p:sp>
        </p:grpSp>
      </p:grpSp>
      <p:sp>
        <p:nvSpPr>
          <p:cNvPr id="86" name="TextBox 76"/>
          <p:cNvSpPr txBox="1">
            <a:spLocks noChangeArrowheads="1"/>
          </p:cNvSpPr>
          <p:nvPr/>
        </p:nvSpPr>
        <p:spPr bwMode="auto">
          <a:xfrm>
            <a:off x="1665657" y="2363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D4948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b="289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519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383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45822" y="-2546853"/>
            <a:ext cx="6677948" cy="119454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3033"/>
            <a:ext cx="12192000" cy="16949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671" y="4894220"/>
            <a:ext cx="3218329" cy="20506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72" y="-1"/>
            <a:ext cx="2811683" cy="192526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05947" y="0"/>
            <a:ext cx="2811683" cy="19252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924" y="15786"/>
            <a:ext cx="4445494" cy="301549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3607" y="251881"/>
            <a:ext cx="4445494" cy="3015493"/>
          </a:xfrm>
          <a:prstGeom prst="rect">
            <a:avLst/>
          </a:prstGeom>
        </p:spPr>
      </p:pic>
      <p:sp>
        <p:nvSpPr>
          <p:cNvPr id="12" name="Oval 5"/>
          <p:cNvSpPr>
            <a:spLocks noChangeArrowheads="1"/>
          </p:cNvSpPr>
          <p:nvPr/>
        </p:nvSpPr>
        <p:spPr bwMode="auto">
          <a:xfrm>
            <a:off x="4969672" y="1339853"/>
            <a:ext cx="2255837" cy="2265363"/>
          </a:xfrm>
          <a:prstGeom prst="ellipse">
            <a:avLst/>
          </a:prstGeom>
          <a:solidFill>
            <a:srgbClr val="E94735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5290347" y="1592265"/>
            <a:ext cx="1611339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0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00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4" name="直接连接符 15"/>
          <p:cNvCxnSpPr>
            <a:cxnSpLocks noChangeShapeType="1"/>
          </p:cNvCxnSpPr>
          <p:nvPr/>
        </p:nvCxnSpPr>
        <p:spPr bwMode="auto">
          <a:xfrm>
            <a:off x="3141189" y="3685007"/>
            <a:ext cx="5903912" cy="0"/>
          </a:xfrm>
          <a:prstGeom prst="line">
            <a:avLst/>
          </a:prstGeom>
          <a:noFill/>
          <a:ln w="9525" cmpd="sng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4149258" y="3870752"/>
            <a:ext cx="38779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请输入第一部分标题</a:t>
            </a:r>
          </a:p>
        </p:txBody>
      </p:sp>
      <p:sp>
        <p:nvSpPr>
          <p:cNvPr id="16" name="TextBox 49"/>
          <p:cNvSpPr txBox="1">
            <a:spLocks noChangeArrowheads="1"/>
          </p:cNvSpPr>
          <p:nvPr/>
        </p:nvSpPr>
        <p:spPr bwMode="auto">
          <a:xfrm>
            <a:off x="3212632" y="4454946"/>
            <a:ext cx="5761039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◎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这里是小节标题一   </a:t>
            </a:r>
            <a:r>
              <a:rPr 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◎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这里是小节标题二</a:t>
            </a:r>
          </a:p>
          <a:p>
            <a:pPr algn="ctr" eaLnBrk="1" hangingPunct="1"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◎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这里是小节标题三   </a:t>
            </a:r>
            <a:r>
              <a:rPr 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◎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这里是小节标题四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5000" p14:dur="2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PA" val="v4.1.3"/>
</p:tagLst>
</file>

<file path=ppt/tags/tag10.xml><?xml version="1.0" encoding="utf-8"?>
<p:tagLst xmlns:p="http://schemas.openxmlformats.org/presentationml/2006/main">
  <p:tag name="PA" val="v4.1.3"/>
</p:tagLst>
</file>

<file path=ppt/tags/tag100.xml><?xml version="1.0" encoding="utf-8"?>
<p:tagLst xmlns:p="http://schemas.openxmlformats.org/presentationml/2006/main">
  <p:tag name="PA" val="v4.0.0"/>
</p:tagLst>
</file>

<file path=ppt/tags/tag101.xml><?xml version="1.0" encoding="utf-8"?>
<p:tagLst xmlns:p="http://schemas.openxmlformats.org/presentationml/2006/main">
  <p:tag name="PA" val="v4.0.0"/>
</p:tagLst>
</file>

<file path=ppt/tags/tag102.xml><?xml version="1.0" encoding="utf-8"?>
<p:tagLst xmlns:p="http://schemas.openxmlformats.org/presentationml/2006/main">
  <p:tag name="PA" val="v4.0.0"/>
</p:tagLst>
</file>

<file path=ppt/tags/tag103.xml><?xml version="1.0" encoding="utf-8"?>
<p:tagLst xmlns:p="http://schemas.openxmlformats.org/presentationml/2006/main">
  <p:tag name="PA" val="v4.0.0"/>
</p:tagLst>
</file>

<file path=ppt/tags/tag104.xml><?xml version="1.0" encoding="utf-8"?>
<p:tagLst xmlns:p="http://schemas.openxmlformats.org/presentationml/2006/main">
  <p:tag name="PA" val="v4.0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07.xml><?xml version="1.0" encoding="utf-8"?>
<p:tagLst xmlns:p="http://schemas.openxmlformats.org/presentationml/2006/main">
  <p:tag name="PA" val="v4.0.0"/>
</p:tagLst>
</file>

<file path=ppt/tags/tag108.xml><?xml version="1.0" encoding="utf-8"?>
<p:tagLst xmlns:p="http://schemas.openxmlformats.org/presentationml/2006/main">
  <p:tag name="PA" val="v4.0.0"/>
</p:tagLst>
</file>

<file path=ppt/tags/tag109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1.3"/>
</p:tagLst>
</file>

<file path=ppt/tags/tag110.xml><?xml version="1.0" encoding="utf-8"?>
<p:tagLst xmlns:p="http://schemas.openxmlformats.org/presentationml/2006/main">
  <p:tag name="PA" val="v4.0.0"/>
</p:tagLst>
</file>

<file path=ppt/tags/tag111.xml><?xml version="1.0" encoding="utf-8"?>
<p:tagLst xmlns:p="http://schemas.openxmlformats.org/presentationml/2006/main">
  <p:tag name="PA" val="v4.0.0"/>
</p:tagLst>
</file>

<file path=ppt/tags/tag112.xml><?xml version="1.0" encoding="utf-8"?>
<p:tagLst xmlns:p="http://schemas.openxmlformats.org/presentationml/2006/main">
  <p:tag name="PA" val="v4.0.0"/>
</p:tagLst>
</file>

<file path=ppt/tags/tag113.xml><?xml version="1.0" encoding="utf-8"?>
<p:tagLst xmlns:p="http://schemas.openxmlformats.org/presentationml/2006/main">
  <p:tag name="PA" val="v4.0.0"/>
</p:tagLst>
</file>

<file path=ppt/tags/tag114.xml><?xml version="1.0" encoding="utf-8"?>
<p:tagLst xmlns:p="http://schemas.openxmlformats.org/presentationml/2006/main">
  <p:tag name="PA" val="v4.0.0"/>
</p:tagLst>
</file>

<file path=ppt/tags/tag115.xml><?xml version="1.0" encoding="utf-8"?>
<p:tagLst xmlns:p="http://schemas.openxmlformats.org/presentationml/2006/main">
  <p:tag name="PA" val="v4.0.0"/>
</p:tagLst>
</file>

<file path=ppt/tags/tag116.xml><?xml version="1.0" encoding="utf-8"?>
<p:tagLst xmlns:p="http://schemas.openxmlformats.org/presentationml/2006/main">
  <p:tag name="PA" val="v4.0.0"/>
</p:tagLst>
</file>

<file path=ppt/tags/tag117.xml><?xml version="1.0" encoding="utf-8"?>
<p:tagLst xmlns:p="http://schemas.openxmlformats.org/presentationml/2006/main">
  <p:tag name="PA" val="v4.0.0"/>
</p:tagLst>
</file>

<file path=ppt/tags/tag118.xml><?xml version="1.0" encoding="utf-8"?>
<p:tagLst xmlns:p="http://schemas.openxmlformats.org/presentationml/2006/main">
  <p:tag name="PA" val="v4.0.0"/>
</p:tagLst>
</file>

<file path=ppt/tags/tag119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1.3"/>
</p:tagLst>
</file>

<file path=ppt/tags/tag120.xml><?xml version="1.0" encoding="utf-8"?>
<p:tagLst xmlns:p="http://schemas.openxmlformats.org/presentationml/2006/main">
  <p:tag name="PA" val="v4.0.0"/>
</p:tagLst>
</file>

<file path=ppt/tags/tag121.xml><?xml version="1.0" encoding="utf-8"?>
<p:tagLst xmlns:p="http://schemas.openxmlformats.org/presentationml/2006/main">
  <p:tag name="PA" val="v4.0.0"/>
</p:tagLst>
</file>

<file path=ppt/tags/tag122.xml><?xml version="1.0" encoding="utf-8"?>
<p:tagLst xmlns:p="http://schemas.openxmlformats.org/presentationml/2006/main">
  <p:tag name="PA" val="v4.0.0"/>
</p:tagLst>
</file>

<file path=ppt/tags/tag123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ags/tag13.xml><?xml version="1.0" encoding="utf-8"?>
<p:tagLst xmlns:p="http://schemas.openxmlformats.org/presentationml/2006/main">
  <p:tag name="PA" val="v4.1.3"/>
</p:tagLst>
</file>

<file path=ppt/tags/tag14.xml><?xml version="1.0" encoding="utf-8"?>
<p:tagLst xmlns:p="http://schemas.openxmlformats.org/presentationml/2006/main">
  <p:tag name="PA" val="v4.1.3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1.3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1.3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1.3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1.3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1.3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1.3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1.3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1.3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theme1.xml><?xml version="1.0" encoding="utf-8"?>
<a:theme xmlns:r="http://schemas.openxmlformats.org/officeDocument/2006/relationships" xmlns:a="http://schemas.openxmlformats.org/drawingml/2006/main" name="作者QQ：1801380800">
  <a:themeElements>
    <a:clrScheme name="LvyhTools保存的主题色-20171123-15135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B1818"/>
      </a:accent1>
      <a:accent2>
        <a:srgbClr val="304A30"/>
      </a:accent2>
      <a:accent3>
        <a:srgbClr val="BB1818"/>
      </a:accent3>
      <a:accent4>
        <a:srgbClr val="304A30"/>
      </a:accent4>
      <a:accent5>
        <a:srgbClr val="BB1818"/>
      </a:accent5>
      <a:accent6>
        <a:srgbClr val="304A30"/>
      </a:accent6>
      <a:hlink>
        <a:srgbClr val="4276AA"/>
      </a:hlink>
      <a:folHlink>
        <a:srgbClr val="BFBFBF"/>
      </a:folHlink>
    </a:clrScheme>
    <a:fontScheme name="Arial+微软雅黑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rm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ctr" anchorCtr="0">
        <a:spAutoFit/>
      </a:bodyPr>
      <a:lstStyle>
        <a:defPPr algn="l"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QQ1801380800</Template>
  <Company/>
  <PresentationFormat>宽屏</PresentationFormat>
  <Paragraphs>207</Paragraphs>
  <Slides>24</Slides>
  <Notes>0</Notes>
  <TotalTime>1</TotalTime>
  <HiddenSlides>0</HiddenSlides>
  <MMClips>1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3">
      <vt:lpstr>Arial</vt:lpstr>
      <vt:lpstr>微软雅黑</vt:lpstr>
      <vt:lpstr>等线 Light</vt:lpstr>
      <vt:lpstr>等线</vt:lpstr>
      <vt:lpstr>Calibri Light</vt:lpstr>
      <vt:lpstr>Calibri</vt:lpstr>
      <vt:lpstr>方正宋刻本秀楷简体</vt:lpstr>
      <vt:lpstr>宋体</vt:lpstr>
      <vt:lpstr>作者QQ：1801380800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11-24-13</dc:title>
  <cp:category>模板</cp:category>
  <dc:creator>MC</dc:creator>
  <cp:keywords>MC-PPT模板</cp:keywords>
  <cp:lastModifiedBy>admin</cp:lastModifiedBy>
  <cp:revision>8</cp:revision>
  <dcterms:created xsi:type="dcterms:W3CDTF">2017-11-24T03:15:00Z</dcterms:created>
  <dcterms:modified xsi:type="dcterms:W3CDTF">2023-10-15T17:41:29Z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2052-10.1.0.6929</vt:lpwstr>
  </property>
</Properties>
</file>