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heme/themeOverride3.xml" ContentType="application/vnd.openxmlformats-officedocument.themeOverr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2.xml" ContentType="application/vnd.openxmlformats-officedocument.presentationml.notesSlide+xml"/>
  <Override PartName="/ppt/tags/tag39.xml" ContentType="application/vnd.openxmlformats-officedocument.presentationml.tags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2"/>
  </p:notesMasterIdLst>
  <p:sldIdLst>
    <p:sldId id="256" r:id="rId2"/>
    <p:sldId id="277" r:id="rId3"/>
    <p:sldId id="258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74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75" r:id="rId22"/>
    <p:sldId id="294" r:id="rId23"/>
    <p:sldId id="295" r:id="rId24"/>
    <p:sldId id="296" r:id="rId25"/>
    <p:sldId id="297" r:id="rId26"/>
    <p:sldId id="298" r:id="rId27"/>
    <p:sldId id="299" r:id="rId28"/>
    <p:sldId id="300" r:id="rId29"/>
    <p:sldId id="301" r:id="rId30"/>
    <p:sldId id="276" r:id="rId31"/>
    <p:sldId id="302" r:id="rId32"/>
    <p:sldId id="303" r:id="rId33"/>
    <p:sldId id="304" r:id="rId34"/>
    <p:sldId id="305" r:id="rId35"/>
    <p:sldId id="306" r:id="rId36"/>
    <p:sldId id="307" r:id="rId37"/>
    <p:sldId id="308" r:id="rId38"/>
    <p:sldId id="309" r:id="rId39"/>
    <p:sldId id="261" r:id="rId40"/>
    <p:sldId id="273" r:id="rId41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5F4"/>
    <a:srgbClr val="F86D70"/>
    <a:srgbClr val="5269E0"/>
    <a:srgbClr val="19226B"/>
    <a:srgbClr val="FF4775"/>
    <a:srgbClr val="FFDC44"/>
    <a:srgbClr val="222C89"/>
    <a:srgbClr val="0246E2"/>
    <a:srgbClr val="445E7C"/>
    <a:srgbClr val="0912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FD4203-D9ED-440C-90F0-E44693686A18}" v="111" dt="2018-07-30T02:23:45.0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8" autoAdjust="0"/>
    <p:restoredTop sz="96201" autoAdjust="0"/>
  </p:normalViewPr>
  <p:slideViewPr>
    <p:cSldViewPr snapToGrid="0">
      <p:cViewPr varScale="1">
        <p:scale>
          <a:sx n="106" d="100"/>
          <a:sy n="106" d="100"/>
        </p:scale>
        <p:origin x="552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48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成平 曾" userId="fd1918ea-2df8-4eee-b319-b4160af742b7" providerId="ADAL" clId="{25AB174D-796C-4582-8DA1-6AF1126328A7}"/>
    <pc:docChg chg="custSel delSld modSld sldOrd">
      <pc:chgData name="成平 曾" userId="fd1918ea-2df8-4eee-b319-b4160af742b7" providerId="ADAL" clId="{25AB174D-796C-4582-8DA1-6AF1126328A7}" dt="2018-07-30T02:16:04.191" v="105"/>
      <pc:docMkLst>
        <pc:docMk/>
      </pc:docMkLst>
      <pc:sldChg chg="addSp delSp modSp modTransition">
        <pc:chgData name="成平 曾" userId="fd1918ea-2df8-4eee-b319-b4160af742b7" providerId="ADAL" clId="{25AB174D-796C-4582-8DA1-6AF1126328A7}" dt="2018-07-30T02:14:18.036" v="53"/>
        <pc:sldMkLst>
          <pc:docMk/>
          <pc:sldMk cId="745032783" sldId="263"/>
        </pc:sldMkLst>
        <pc:spChg chg="add del mod">
          <ac:chgData name="成平 曾" userId="fd1918ea-2df8-4eee-b319-b4160af742b7" providerId="ADAL" clId="{25AB174D-796C-4582-8DA1-6AF1126328A7}" dt="2018-07-30T02:14:17.809" v="52" actId="478"/>
          <ac:spMkLst>
            <pc:docMk/>
            <pc:sldMk cId="745032783" sldId="263"/>
            <ac:spMk id="30" creationId="{0084FEA1-D889-44E5-9742-EB131E0431E7}"/>
          </ac:spMkLst>
        </pc:spChg>
        <pc:spChg chg="add">
          <ac:chgData name="成平 曾" userId="fd1918ea-2df8-4eee-b319-b4160af742b7" providerId="ADAL" clId="{25AB174D-796C-4582-8DA1-6AF1126328A7}" dt="2018-07-30T02:14:18.036" v="53"/>
          <ac:spMkLst>
            <pc:docMk/>
            <pc:sldMk cId="745032783" sldId="263"/>
            <ac:spMk id="31" creationId="{DAE001C2-4C13-4B81-8DEF-587F0475D5C3}"/>
          </ac:spMkLst>
        </pc:spChg>
      </pc:sldChg>
      <pc:sldChg chg="addSp modTransition">
        <pc:chgData name="成平 曾" userId="fd1918ea-2df8-4eee-b319-b4160af742b7" providerId="ADAL" clId="{25AB174D-796C-4582-8DA1-6AF1126328A7}" dt="2018-07-30T02:14:20.113" v="54"/>
        <pc:sldMkLst>
          <pc:docMk/>
          <pc:sldMk cId="1646487189" sldId="264"/>
        </pc:sldMkLst>
        <pc:spChg chg="add">
          <ac:chgData name="成平 曾" userId="fd1918ea-2df8-4eee-b319-b4160af742b7" providerId="ADAL" clId="{25AB174D-796C-4582-8DA1-6AF1126328A7}" dt="2018-07-30T02:14:20.113" v="54"/>
          <ac:spMkLst>
            <pc:docMk/>
            <pc:sldMk cId="1646487189" sldId="264"/>
            <ac:spMk id="47" creationId="{E5DEE5E9-29F9-4569-B160-ED6B322E481B}"/>
          </ac:spMkLst>
        </pc:spChg>
      </pc:sldChg>
      <pc:sldChg chg="addSp modSp ord modTransition">
        <pc:chgData name="成平 曾" userId="fd1918ea-2df8-4eee-b319-b4160af742b7" providerId="ADAL" clId="{25AB174D-796C-4582-8DA1-6AF1126328A7}" dt="2018-07-30T02:14:09.341" v="51" actId="14100"/>
        <pc:sldMkLst>
          <pc:docMk/>
          <pc:sldMk cId="2958572277" sldId="265"/>
        </pc:sldMkLst>
        <pc:spChg chg="add mod">
          <ac:chgData name="成平 曾" userId="fd1918ea-2df8-4eee-b319-b4160af742b7" providerId="ADAL" clId="{25AB174D-796C-4582-8DA1-6AF1126328A7}" dt="2018-07-30T02:14:09.341" v="51" actId="14100"/>
          <ac:spMkLst>
            <pc:docMk/>
            <pc:sldMk cId="2958572277" sldId="265"/>
            <ac:spMk id="66" creationId="{F9F18485-26E6-4463-9EA4-7BEC48527BBB}"/>
          </ac:spMkLst>
        </pc:spChg>
      </pc:sldChg>
      <pc:sldChg chg="addSp modSp modTransition">
        <pc:chgData name="成平 曾" userId="fd1918ea-2df8-4eee-b319-b4160af742b7" providerId="ADAL" clId="{25AB174D-796C-4582-8DA1-6AF1126328A7}" dt="2018-07-30T02:15:58.807" v="104"/>
        <pc:sldMkLst>
          <pc:docMk/>
          <pc:sldMk cId="194311464" sldId="266"/>
        </pc:sldMkLst>
        <pc:spChg chg="add mod">
          <ac:chgData name="成平 曾" userId="fd1918ea-2df8-4eee-b319-b4160af742b7" providerId="ADAL" clId="{25AB174D-796C-4582-8DA1-6AF1126328A7}" dt="2018-07-30T02:15:58.807" v="104"/>
          <ac:spMkLst>
            <pc:docMk/>
            <pc:sldMk cId="194311464" sldId="266"/>
            <ac:spMk id="89" creationId="{F056E86D-4F76-48FC-8B09-A2BE84DC2E44}"/>
          </ac:spMkLst>
        </pc:spChg>
      </pc:sldChg>
      <pc:sldChg chg="del">
        <pc:chgData name="成平 曾" userId="fd1918ea-2df8-4eee-b319-b4160af742b7" providerId="ADAL" clId="{25AB174D-796C-4582-8DA1-6AF1126328A7}" dt="2018-07-30T02:12:01.316" v="4" actId="2696"/>
        <pc:sldMkLst>
          <pc:docMk/>
          <pc:sldMk cId="4053583199" sldId="267"/>
        </pc:sldMkLst>
      </pc:sldChg>
      <pc:sldChg chg="del">
        <pc:chgData name="成平 曾" userId="fd1918ea-2df8-4eee-b319-b4160af742b7" providerId="ADAL" clId="{25AB174D-796C-4582-8DA1-6AF1126328A7}" dt="2018-07-30T02:12:01.275" v="0" actId="2696"/>
        <pc:sldMkLst>
          <pc:docMk/>
          <pc:sldMk cId="558770741" sldId="270"/>
        </pc:sldMkLst>
      </pc:sldChg>
      <pc:sldChg chg="del">
        <pc:chgData name="成平 曾" userId="fd1918ea-2df8-4eee-b319-b4160af742b7" providerId="ADAL" clId="{25AB174D-796C-4582-8DA1-6AF1126328A7}" dt="2018-07-30T02:12:01.303" v="3" actId="2696"/>
        <pc:sldMkLst>
          <pc:docMk/>
          <pc:sldMk cId="1820242946" sldId="274"/>
        </pc:sldMkLst>
      </pc:sldChg>
      <pc:sldChg chg="del">
        <pc:chgData name="成平 曾" userId="fd1918ea-2df8-4eee-b319-b4160af742b7" providerId="ADAL" clId="{25AB174D-796C-4582-8DA1-6AF1126328A7}" dt="2018-07-30T02:12:01.333" v="6" actId="2696"/>
        <pc:sldMkLst>
          <pc:docMk/>
          <pc:sldMk cId="477884624" sldId="275"/>
        </pc:sldMkLst>
      </pc:sldChg>
      <pc:sldChg chg="del">
        <pc:chgData name="成平 曾" userId="fd1918ea-2df8-4eee-b319-b4160af742b7" providerId="ADAL" clId="{25AB174D-796C-4582-8DA1-6AF1126328A7}" dt="2018-07-30T02:12:01.340" v="7" actId="2696"/>
        <pc:sldMkLst>
          <pc:docMk/>
          <pc:sldMk cId="2782375922" sldId="276"/>
        </pc:sldMkLst>
      </pc:sldChg>
      <pc:sldChg chg="del">
        <pc:chgData name="成平 曾" userId="fd1918ea-2df8-4eee-b319-b4160af742b7" providerId="ADAL" clId="{25AB174D-796C-4582-8DA1-6AF1126328A7}" dt="2018-07-30T02:12:01.324" v="5" actId="2696"/>
        <pc:sldMkLst>
          <pc:docMk/>
          <pc:sldMk cId="2088582390" sldId="277"/>
        </pc:sldMkLst>
      </pc:sldChg>
      <pc:sldChg chg="del">
        <pc:chgData name="成平 曾" userId="fd1918ea-2df8-4eee-b319-b4160af742b7" providerId="ADAL" clId="{25AB174D-796C-4582-8DA1-6AF1126328A7}" dt="2018-07-30T02:12:01.292" v="2" actId="2696"/>
        <pc:sldMkLst>
          <pc:docMk/>
          <pc:sldMk cId="761741927" sldId="279"/>
        </pc:sldMkLst>
      </pc:sldChg>
      <pc:sldChg chg="del">
        <pc:chgData name="成平 曾" userId="fd1918ea-2df8-4eee-b319-b4160af742b7" providerId="ADAL" clId="{25AB174D-796C-4582-8DA1-6AF1126328A7}" dt="2018-07-30T02:12:01.284" v="1" actId="2696"/>
        <pc:sldMkLst>
          <pc:docMk/>
          <pc:sldMk cId="3420189757" sldId="281"/>
        </pc:sldMkLst>
      </pc:sldChg>
      <pc:sldChg chg="addSp modTransition">
        <pc:chgData name="成平 曾" userId="fd1918ea-2df8-4eee-b319-b4160af742b7" providerId="ADAL" clId="{25AB174D-796C-4582-8DA1-6AF1126328A7}" dt="2018-07-30T02:16:04.191" v="105"/>
        <pc:sldMkLst>
          <pc:docMk/>
          <pc:sldMk cId="3563110417" sldId="282"/>
        </pc:sldMkLst>
        <pc:spChg chg="add">
          <ac:chgData name="成平 曾" userId="fd1918ea-2df8-4eee-b319-b4160af742b7" providerId="ADAL" clId="{25AB174D-796C-4582-8DA1-6AF1126328A7}" dt="2018-07-30T02:16:04.191" v="105"/>
          <ac:spMkLst>
            <pc:docMk/>
            <pc:sldMk cId="3563110417" sldId="282"/>
            <ac:spMk id="68" creationId="{6587B3EC-A802-406A-8E1F-EF102EC71C6C}"/>
          </ac:spMkLst>
        </pc:spChg>
      </pc:sldChg>
    </pc:docChg>
  </pc:docChgLst>
  <pc:docChgLst>
    <pc:chgData name="成平 曾" userId="fd1918ea-2df8-4eee-b319-b4160af742b7" providerId="ADAL" clId="{8DFD4203-D9ED-440C-90F0-E44693686A18}"/>
    <pc:docChg chg="custSel addSld modSld">
      <pc:chgData name="成平 曾" userId="fd1918ea-2df8-4eee-b319-b4160af742b7" providerId="ADAL" clId="{8DFD4203-D9ED-440C-90F0-E44693686A18}" dt="2018-07-30T02:23:45.022" v="3"/>
      <pc:docMkLst>
        <pc:docMk/>
      </pc:docMkLst>
      <pc:sldChg chg="addSp delSp add modTransition">
        <pc:chgData name="成平 曾" userId="fd1918ea-2df8-4eee-b319-b4160af742b7" providerId="ADAL" clId="{8DFD4203-D9ED-440C-90F0-E44693686A18}" dt="2018-07-30T02:23:45.022" v="3"/>
        <pc:sldMkLst>
          <pc:docMk/>
          <pc:sldMk cId="545778957" sldId="259"/>
        </pc:sldMkLst>
        <pc:spChg chg="add">
          <ac:chgData name="成平 曾" userId="fd1918ea-2df8-4eee-b319-b4160af742b7" providerId="ADAL" clId="{8DFD4203-D9ED-440C-90F0-E44693686A18}" dt="2018-07-30T02:23:45.022" v="3"/>
          <ac:spMkLst>
            <pc:docMk/>
            <pc:sldMk cId="545778957" sldId="259"/>
            <ac:spMk id="45" creationId="{691C252C-F4D2-4CE4-9EB3-ED2888C92C09}"/>
          </ac:spMkLst>
        </pc:spChg>
        <pc:spChg chg="del">
          <ac:chgData name="成平 曾" userId="fd1918ea-2df8-4eee-b319-b4160af742b7" providerId="ADAL" clId="{8DFD4203-D9ED-440C-90F0-E44693686A18}" dt="2018-07-30T02:23:44.728" v="2" actId="478"/>
          <ac:spMkLst>
            <pc:docMk/>
            <pc:sldMk cId="545778957" sldId="259"/>
            <ac:spMk id="51" creationId="{DB6B50C1-7119-4649-A59E-12A0D311364C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707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645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41900FB8-AA01-4832-85F8-6B4FF3190856}"/>
              </a:ext>
            </a:extLst>
          </p:cNvPr>
          <p:cNvGrpSpPr/>
          <p:nvPr userDrawn="1"/>
        </p:nvGrpSpPr>
        <p:grpSpPr>
          <a:xfrm>
            <a:off x="-25400" y="-55044"/>
            <a:ext cx="7342129" cy="6913044"/>
            <a:chOff x="-25400" y="-55044"/>
            <a:chExt cx="10299700" cy="6913044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FFE0584-B0F8-4482-AD2B-C62439EC4F5C}"/>
                </a:ext>
              </a:extLst>
            </p:cNvPr>
            <p:cNvSpPr/>
            <p:nvPr/>
          </p:nvSpPr>
          <p:spPr>
            <a:xfrm>
              <a:off x="-25400" y="-22783"/>
              <a:ext cx="4975871" cy="6880782"/>
            </a:xfrm>
            <a:custGeom>
              <a:avLst/>
              <a:gdLst>
                <a:gd name="connsiteX0" fmla="*/ 207169 w 1247775"/>
                <a:gd name="connsiteY0" fmla="*/ 7144 h 1733550"/>
                <a:gd name="connsiteX1" fmla="*/ 299561 w 1247775"/>
                <a:gd name="connsiteY1" fmla="*/ 981551 h 1733550"/>
                <a:gd name="connsiteX2" fmla="*/ 1245394 w 1247775"/>
                <a:gd name="connsiteY2" fmla="*/ 1734026 h 1733550"/>
                <a:gd name="connsiteX3" fmla="*/ 7144 w 1247775"/>
                <a:gd name="connsiteY3" fmla="*/ 1734026 h 1733550"/>
                <a:gd name="connsiteX4" fmla="*/ 7144 w 1247775"/>
                <a:gd name="connsiteY4" fmla="*/ 854869 h 1733550"/>
                <a:gd name="connsiteX5" fmla="*/ 7144 w 1247775"/>
                <a:gd name="connsiteY5" fmla="*/ 7144 h 1733550"/>
                <a:gd name="connsiteX6" fmla="*/ 207169 w 1247775"/>
                <a:gd name="connsiteY6" fmla="*/ 7144 h 173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5" h="1733550">
                  <a:moveTo>
                    <a:pt x="207169" y="7144"/>
                  </a:moveTo>
                  <a:cubicBezTo>
                    <a:pt x="207169" y="7144"/>
                    <a:pt x="-18574" y="495776"/>
                    <a:pt x="299561" y="981551"/>
                  </a:cubicBezTo>
                  <a:cubicBezTo>
                    <a:pt x="299561" y="981551"/>
                    <a:pt x="566261" y="1445419"/>
                    <a:pt x="1245394" y="1734026"/>
                  </a:cubicBezTo>
                  <a:lnTo>
                    <a:pt x="7144" y="1734026"/>
                  </a:lnTo>
                  <a:lnTo>
                    <a:pt x="7144" y="854869"/>
                  </a:lnTo>
                  <a:lnTo>
                    <a:pt x="7144" y="7144"/>
                  </a:lnTo>
                  <a:lnTo>
                    <a:pt x="207169" y="71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89000"/>
                    <a:alpha val="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21D9A69-6062-4A8B-BF0C-AA49BE84FB54}"/>
                </a:ext>
              </a:extLst>
            </p:cNvPr>
            <p:cNvSpPr/>
            <p:nvPr/>
          </p:nvSpPr>
          <p:spPr>
            <a:xfrm>
              <a:off x="745376" y="-55044"/>
              <a:ext cx="6837077" cy="6457239"/>
            </a:xfrm>
            <a:custGeom>
              <a:avLst/>
              <a:gdLst>
                <a:gd name="connsiteX0" fmla="*/ 239627 w 1714500"/>
                <a:gd name="connsiteY0" fmla="*/ 7144 h 1619250"/>
                <a:gd name="connsiteX1" fmla="*/ 789220 w 1714500"/>
                <a:gd name="connsiteY1" fmla="*/ 1194911 h 1619250"/>
                <a:gd name="connsiteX2" fmla="*/ 1713145 w 1714500"/>
                <a:gd name="connsiteY2" fmla="*/ 1620679 h 1619250"/>
                <a:gd name="connsiteX3" fmla="*/ 138662 w 1714500"/>
                <a:gd name="connsiteY3" fmla="*/ 737711 h 1619250"/>
                <a:gd name="connsiteX4" fmla="*/ 52937 w 1714500"/>
                <a:gd name="connsiteY4" fmla="*/ 7144 h 1619250"/>
                <a:gd name="connsiteX5" fmla="*/ 239627 w 1714500"/>
                <a:gd name="connsiteY5" fmla="*/ 7144 h 161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00" h="1619250">
                  <a:moveTo>
                    <a:pt x="239627" y="7144"/>
                  </a:moveTo>
                  <a:cubicBezTo>
                    <a:pt x="239627" y="7144"/>
                    <a:pt x="-62315" y="800576"/>
                    <a:pt x="789220" y="1194911"/>
                  </a:cubicBezTo>
                  <a:cubicBezTo>
                    <a:pt x="789220" y="1194911"/>
                    <a:pt x="1344527" y="1458754"/>
                    <a:pt x="1713145" y="1620679"/>
                  </a:cubicBezTo>
                  <a:cubicBezTo>
                    <a:pt x="1713145" y="1620679"/>
                    <a:pt x="500612" y="1401604"/>
                    <a:pt x="138662" y="737711"/>
                  </a:cubicBezTo>
                  <a:cubicBezTo>
                    <a:pt x="138662" y="737711"/>
                    <a:pt x="-87080" y="353854"/>
                    <a:pt x="52937" y="7144"/>
                  </a:cubicBezTo>
                  <a:lnTo>
                    <a:pt x="239627" y="7144"/>
                  </a:lnTo>
                  <a:close/>
                </a:path>
              </a:pathLst>
            </a:custGeom>
            <a:gradFill>
              <a:gsLst>
                <a:gs pos="18000">
                  <a:schemeClr val="accent2">
                    <a:lumMod val="67000"/>
                    <a:alpha val="0"/>
                  </a:schemeClr>
                </a:gs>
                <a:gs pos="48000">
                  <a:schemeClr val="accent2">
                    <a:lumMod val="97000"/>
                    <a:lumOff val="3000"/>
                    <a:alpha val="12000"/>
                  </a:schemeClr>
                </a:gs>
                <a:gs pos="100000">
                  <a:schemeClr val="accent2">
                    <a:lumMod val="60000"/>
                    <a:lumOff val="40000"/>
                    <a:alpha val="8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F694C8A-C375-4CC8-8B86-8F536368BB45}"/>
                </a:ext>
              </a:extLst>
            </p:cNvPr>
            <p:cNvSpPr/>
            <p:nvPr/>
          </p:nvSpPr>
          <p:spPr>
            <a:xfrm>
              <a:off x="474490" y="-55044"/>
              <a:ext cx="9799810" cy="6913044"/>
            </a:xfrm>
            <a:custGeom>
              <a:avLst/>
              <a:gdLst>
                <a:gd name="connsiteX0" fmla="*/ 2453539 w 2457450"/>
                <a:gd name="connsiteY0" fmla="*/ 1734026 h 1733550"/>
                <a:gd name="connsiteX1" fmla="*/ 446621 w 2457450"/>
                <a:gd name="connsiteY1" fmla="*/ 1019651 h 1733550"/>
                <a:gd name="connsiteX2" fmla="*/ 119914 w 2457450"/>
                <a:gd name="connsiteY2" fmla="*/ 7144 h 1733550"/>
                <a:gd name="connsiteX3" fmla="*/ 81814 w 2457450"/>
                <a:gd name="connsiteY3" fmla="*/ 7144 h 1733550"/>
                <a:gd name="connsiteX4" fmla="*/ 240881 w 2457450"/>
                <a:gd name="connsiteY4" fmla="*/ 1077754 h 1733550"/>
                <a:gd name="connsiteX5" fmla="*/ 1120039 w 2457450"/>
                <a:gd name="connsiteY5" fmla="*/ 1734026 h 1733550"/>
                <a:gd name="connsiteX6" fmla="*/ 2453539 w 2457450"/>
                <a:gd name="connsiteY6" fmla="*/ 1734026 h 173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57450" h="1733550">
                  <a:moveTo>
                    <a:pt x="2453539" y="1734026"/>
                  </a:moveTo>
                  <a:cubicBezTo>
                    <a:pt x="2453539" y="1734026"/>
                    <a:pt x="1027646" y="1597819"/>
                    <a:pt x="446621" y="1019651"/>
                  </a:cubicBezTo>
                  <a:cubicBezTo>
                    <a:pt x="446621" y="1019651"/>
                    <a:pt x="-61061" y="610076"/>
                    <a:pt x="119914" y="7144"/>
                  </a:cubicBezTo>
                  <a:lnTo>
                    <a:pt x="81814" y="7144"/>
                  </a:lnTo>
                  <a:cubicBezTo>
                    <a:pt x="81814" y="7144"/>
                    <a:pt x="-165836" y="618649"/>
                    <a:pt x="240881" y="1077754"/>
                  </a:cubicBezTo>
                  <a:cubicBezTo>
                    <a:pt x="240881" y="1077754"/>
                    <a:pt x="440906" y="1442561"/>
                    <a:pt x="1120039" y="1734026"/>
                  </a:cubicBezTo>
                  <a:lnTo>
                    <a:pt x="2453539" y="1734026"/>
                  </a:lnTo>
                  <a:close/>
                </a:path>
              </a:pathLst>
            </a:custGeom>
            <a:solidFill>
              <a:schemeClr val="accent2">
                <a:alpha val="23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49B1928-2C5E-4E77-A79B-C53B1C2653A8}"/>
                </a:ext>
              </a:extLst>
            </p:cNvPr>
            <p:cNvSpPr/>
            <p:nvPr userDrawn="1"/>
          </p:nvSpPr>
          <p:spPr>
            <a:xfrm>
              <a:off x="445654" y="-55044"/>
              <a:ext cx="4823937" cy="6913044"/>
            </a:xfrm>
            <a:custGeom>
              <a:avLst/>
              <a:gdLst>
                <a:gd name="connsiteX0" fmla="*/ 81766 w 1209675"/>
                <a:gd name="connsiteY0" fmla="*/ 7144 h 1733550"/>
                <a:gd name="connsiteX1" fmla="*/ 1202859 w 1209675"/>
                <a:gd name="connsiteY1" fmla="*/ 1585436 h 1733550"/>
                <a:gd name="connsiteX2" fmla="*/ 1119991 w 1209675"/>
                <a:gd name="connsiteY2" fmla="*/ 1734979 h 1733550"/>
                <a:gd name="connsiteX3" fmla="*/ 81766 w 1209675"/>
                <a:gd name="connsiteY3" fmla="*/ 7144 h 173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9675" h="1733550">
                  <a:moveTo>
                    <a:pt x="81766" y="7144"/>
                  </a:moveTo>
                  <a:cubicBezTo>
                    <a:pt x="81766" y="7144"/>
                    <a:pt x="-270659" y="1054894"/>
                    <a:pt x="1202859" y="1585436"/>
                  </a:cubicBezTo>
                  <a:lnTo>
                    <a:pt x="1119991" y="1734979"/>
                  </a:lnTo>
                  <a:cubicBezTo>
                    <a:pt x="1119991" y="1734026"/>
                    <a:pt x="-333524" y="1175861"/>
                    <a:pt x="81766" y="71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5000"/>
                    <a:lumOff val="95000"/>
                    <a:alpha val="0"/>
                  </a:schemeClr>
                </a:gs>
                <a:gs pos="33000">
                  <a:schemeClr val="accent5">
                    <a:lumMod val="45000"/>
                    <a:lumOff val="55000"/>
                    <a:alpha val="58000"/>
                  </a:schemeClr>
                </a:gs>
                <a:gs pos="99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76FF5EC-9551-45A6-BB9F-472546133F37}"/>
                </a:ext>
              </a:extLst>
            </p:cNvPr>
            <p:cNvSpPr/>
            <p:nvPr/>
          </p:nvSpPr>
          <p:spPr>
            <a:xfrm>
              <a:off x="-25400" y="3325510"/>
              <a:ext cx="2772814" cy="3532490"/>
            </a:xfrm>
            <a:custGeom>
              <a:avLst/>
              <a:gdLst>
                <a:gd name="connsiteX0" fmla="*/ 7144 w 695325"/>
                <a:gd name="connsiteY0" fmla="*/ 886301 h 885825"/>
                <a:gd name="connsiteX1" fmla="*/ 692944 w 695325"/>
                <a:gd name="connsiteY1" fmla="*/ 886301 h 885825"/>
                <a:gd name="connsiteX2" fmla="*/ 7144 w 695325"/>
                <a:gd name="connsiteY2" fmla="*/ 7144 h 885825"/>
                <a:gd name="connsiteX3" fmla="*/ 7144 w 695325"/>
                <a:gd name="connsiteY3" fmla="*/ 886301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5325" h="885825">
                  <a:moveTo>
                    <a:pt x="7144" y="886301"/>
                  </a:moveTo>
                  <a:lnTo>
                    <a:pt x="692944" y="886301"/>
                  </a:lnTo>
                  <a:cubicBezTo>
                    <a:pt x="692944" y="886301"/>
                    <a:pt x="109061" y="641509"/>
                    <a:pt x="7144" y="7144"/>
                  </a:cubicBezTo>
                  <a:lnTo>
                    <a:pt x="7144" y="88630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910C5C5-AB4D-479C-833D-32C03CB4FE29}"/>
              </a:ext>
            </a:extLst>
          </p:cNvPr>
          <p:cNvSpPr/>
          <p:nvPr userDrawn="1"/>
        </p:nvSpPr>
        <p:spPr>
          <a:xfrm rot="10800000">
            <a:off x="11318439" y="0"/>
            <a:ext cx="881514" cy="1123025"/>
          </a:xfrm>
          <a:custGeom>
            <a:avLst/>
            <a:gdLst>
              <a:gd name="connsiteX0" fmla="*/ 7144 w 695325"/>
              <a:gd name="connsiteY0" fmla="*/ 886301 h 885825"/>
              <a:gd name="connsiteX1" fmla="*/ 692944 w 695325"/>
              <a:gd name="connsiteY1" fmla="*/ 886301 h 885825"/>
              <a:gd name="connsiteX2" fmla="*/ 7144 w 695325"/>
              <a:gd name="connsiteY2" fmla="*/ 7144 h 885825"/>
              <a:gd name="connsiteX3" fmla="*/ 7144 w 695325"/>
              <a:gd name="connsiteY3" fmla="*/ 886301 h 88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885825">
                <a:moveTo>
                  <a:pt x="7144" y="886301"/>
                </a:moveTo>
                <a:lnTo>
                  <a:pt x="692944" y="886301"/>
                </a:lnTo>
                <a:cubicBezTo>
                  <a:pt x="692944" y="886301"/>
                  <a:pt x="109061" y="641509"/>
                  <a:pt x="7144" y="7144"/>
                </a:cubicBezTo>
                <a:lnTo>
                  <a:pt x="7144" y="886301"/>
                </a:ln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" name="组合 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A2E5C26-D2A3-4957-8E42-8ADBB25A6D25}"/>
              </a:ext>
            </a:extLst>
          </p:cNvPr>
          <p:cNvGrpSpPr/>
          <p:nvPr userDrawn="1"/>
        </p:nvGrpSpPr>
        <p:grpSpPr>
          <a:xfrm>
            <a:off x="974876" y="363111"/>
            <a:ext cx="8845946" cy="6266986"/>
            <a:chOff x="3898901" y="1089401"/>
            <a:chExt cx="5500588" cy="3896938"/>
          </a:xfrm>
        </p:grpSpPr>
        <p:sp>
          <p:nvSpPr>
            <p:cNvPr id="17" name="isliďe">
              <a:extLst>
                <a:ext uri="{FF2B5EF4-FFF2-40B4-BE49-F238E27FC236}">
                  <a16:creationId xmlns:a16="http://schemas.microsoft.com/office/drawing/2014/main" id="{0A281947-4716-48C8-800F-CCAB679E951D}"/>
                </a:ext>
              </a:extLst>
            </p:cNvPr>
            <p:cNvSpPr/>
            <p:nvPr/>
          </p:nvSpPr>
          <p:spPr bwMode="auto">
            <a:xfrm>
              <a:off x="8097838" y="3835401"/>
              <a:ext cx="238125" cy="33338"/>
            </a:xfrm>
            <a:prstGeom prst="ellipse">
              <a:avLst/>
            </a:pr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šlíḓe">
              <a:extLst>
                <a:ext uri="{FF2B5EF4-FFF2-40B4-BE49-F238E27FC236}">
                  <a16:creationId xmlns:a16="http://schemas.microsoft.com/office/drawing/2014/main" id="{CC143E22-3017-4BC1-B2C5-530DCA3663BB}"/>
                </a:ext>
              </a:extLst>
            </p:cNvPr>
            <p:cNvSpPr/>
            <p:nvPr/>
          </p:nvSpPr>
          <p:spPr bwMode="auto">
            <a:xfrm>
              <a:off x="7643813" y="3883026"/>
              <a:ext cx="236538" cy="31750"/>
            </a:xfrm>
            <a:prstGeom prst="ellipse">
              <a:avLst/>
            </a:pr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ṧlîdè">
              <a:extLst>
                <a:ext uri="{FF2B5EF4-FFF2-40B4-BE49-F238E27FC236}">
                  <a16:creationId xmlns:a16="http://schemas.microsoft.com/office/drawing/2014/main" id="{CB90543F-1799-4168-BEF3-8AB059A71BFC}"/>
                </a:ext>
              </a:extLst>
            </p:cNvPr>
            <p:cNvSpPr/>
            <p:nvPr/>
          </p:nvSpPr>
          <p:spPr bwMode="auto">
            <a:xfrm>
              <a:off x="7107238" y="3822701"/>
              <a:ext cx="238125" cy="28575"/>
            </a:xfrm>
            <a:custGeom>
              <a:avLst/>
              <a:gdLst>
                <a:gd name="T0" fmla="*/ 166 w 185"/>
                <a:gd name="T1" fmla="*/ 3 h 23"/>
                <a:gd name="T2" fmla="*/ 158 w 185"/>
                <a:gd name="T3" fmla="*/ 14 h 23"/>
                <a:gd name="T4" fmla="*/ 112 w 185"/>
                <a:gd name="T5" fmla="*/ 23 h 23"/>
                <a:gd name="T6" fmla="*/ 185 w 185"/>
                <a:gd name="T7" fmla="*/ 11 h 23"/>
                <a:gd name="T8" fmla="*/ 166 w 185"/>
                <a:gd name="T9" fmla="*/ 3 h 23"/>
                <a:gd name="T10" fmla="*/ 48 w 185"/>
                <a:gd name="T11" fmla="*/ 0 h 23"/>
                <a:gd name="T12" fmla="*/ 0 w 185"/>
                <a:gd name="T13" fmla="*/ 11 h 23"/>
                <a:gd name="T14" fmla="*/ 43 w 185"/>
                <a:gd name="T15" fmla="*/ 22 h 23"/>
                <a:gd name="T16" fmla="*/ 42 w 185"/>
                <a:gd name="T17" fmla="*/ 16 h 23"/>
                <a:gd name="T18" fmla="*/ 42 w 185"/>
                <a:gd name="T19" fmla="*/ 16 h 23"/>
                <a:gd name="T20" fmla="*/ 48 w 185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">
                  <a:moveTo>
                    <a:pt x="166" y="3"/>
                  </a:moveTo>
                  <a:cubicBezTo>
                    <a:pt x="164" y="8"/>
                    <a:pt x="162" y="12"/>
                    <a:pt x="158" y="14"/>
                  </a:cubicBezTo>
                  <a:cubicBezTo>
                    <a:pt x="153" y="17"/>
                    <a:pt x="134" y="21"/>
                    <a:pt x="112" y="23"/>
                  </a:cubicBezTo>
                  <a:cubicBezTo>
                    <a:pt x="154" y="22"/>
                    <a:pt x="185" y="17"/>
                    <a:pt x="185" y="11"/>
                  </a:cubicBezTo>
                  <a:cubicBezTo>
                    <a:pt x="185" y="8"/>
                    <a:pt x="178" y="5"/>
                    <a:pt x="166" y="3"/>
                  </a:cubicBezTo>
                  <a:moveTo>
                    <a:pt x="48" y="0"/>
                  </a:moveTo>
                  <a:cubicBezTo>
                    <a:pt x="20" y="2"/>
                    <a:pt x="0" y="6"/>
                    <a:pt x="0" y="11"/>
                  </a:cubicBezTo>
                  <a:cubicBezTo>
                    <a:pt x="0" y="15"/>
                    <a:pt x="17" y="19"/>
                    <a:pt x="43" y="22"/>
                  </a:cubicBezTo>
                  <a:cubicBezTo>
                    <a:pt x="42" y="20"/>
                    <a:pt x="42" y="18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2"/>
                    <a:pt x="45" y="6"/>
                    <a:pt x="48" y="0"/>
                  </a:cubicBezTo>
                </a:path>
              </a:pathLst>
            </a:cu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şḻiḓe">
              <a:extLst>
                <a:ext uri="{FF2B5EF4-FFF2-40B4-BE49-F238E27FC236}">
                  <a16:creationId xmlns:a16="http://schemas.microsoft.com/office/drawing/2014/main" id="{823003ED-1A7C-47C0-8733-5BBAC481E9EF}"/>
                </a:ext>
              </a:extLst>
            </p:cNvPr>
            <p:cNvSpPr/>
            <p:nvPr/>
          </p:nvSpPr>
          <p:spPr bwMode="auto">
            <a:xfrm>
              <a:off x="7859713" y="4017963"/>
              <a:ext cx="169863" cy="23813"/>
            </a:xfrm>
            <a:prstGeom prst="ellipse">
              <a:avLst/>
            </a:pr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ṩḷíḑè">
              <a:extLst>
                <a:ext uri="{FF2B5EF4-FFF2-40B4-BE49-F238E27FC236}">
                  <a16:creationId xmlns:a16="http://schemas.microsoft.com/office/drawing/2014/main" id="{F7B38CF3-4B1A-4C60-BBF8-53DDCF98ECBF}"/>
                </a:ext>
              </a:extLst>
            </p:cNvPr>
            <p:cNvSpPr/>
            <p:nvPr/>
          </p:nvSpPr>
          <p:spPr bwMode="auto">
            <a:xfrm>
              <a:off x="7386638" y="4006851"/>
              <a:ext cx="169863" cy="23813"/>
            </a:xfrm>
            <a:prstGeom prst="ellipse">
              <a:avLst/>
            </a:pr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ṧľíḑè">
              <a:extLst>
                <a:ext uri="{FF2B5EF4-FFF2-40B4-BE49-F238E27FC236}">
                  <a16:creationId xmlns:a16="http://schemas.microsoft.com/office/drawing/2014/main" id="{5370A140-FA97-4006-9D11-8EE31BE35D3F}"/>
                </a:ext>
              </a:extLst>
            </p:cNvPr>
            <p:cNvSpPr/>
            <p:nvPr/>
          </p:nvSpPr>
          <p:spPr bwMode="auto">
            <a:xfrm>
              <a:off x="7239001" y="2967038"/>
              <a:ext cx="687388" cy="928688"/>
            </a:xfrm>
            <a:custGeom>
              <a:avLst/>
              <a:gdLst>
                <a:gd name="T0" fmla="*/ 405 w 534"/>
                <a:gd name="T1" fmla="*/ 723 h 723"/>
                <a:gd name="T2" fmla="*/ 384 w 534"/>
                <a:gd name="T3" fmla="*/ 127 h 723"/>
                <a:gd name="T4" fmla="*/ 88 w 534"/>
                <a:gd name="T5" fmla="*/ 31 h 723"/>
                <a:gd name="T6" fmla="*/ 20 w 534"/>
                <a:gd name="T7" fmla="*/ 87 h 723"/>
                <a:gd name="T8" fmla="*/ 144 w 534"/>
                <a:gd name="T9" fmla="*/ 282 h 723"/>
                <a:gd name="T10" fmla="*/ 395 w 534"/>
                <a:gd name="T11" fmla="*/ 605 h 723"/>
                <a:gd name="T12" fmla="*/ 405 w 534"/>
                <a:gd name="T13" fmla="*/ 72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723">
                  <a:moveTo>
                    <a:pt x="405" y="723"/>
                  </a:moveTo>
                  <a:cubicBezTo>
                    <a:pt x="405" y="723"/>
                    <a:pt x="534" y="297"/>
                    <a:pt x="384" y="127"/>
                  </a:cubicBezTo>
                  <a:cubicBezTo>
                    <a:pt x="272" y="0"/>
                    <a:pt x="145" y="15"/>
                    <a:pt x="88" y="31"/>
                  </a:cubicBezTo>
                  <a:cubicBezTo>
                    <a:pt x="58" y="39"/>
                    <a:pt x="33" y="59"/>
                    <a:pt x="20" y="87"/>
                  </a:cubicBezTo>
                  <a:cubicBezTo>
                    <a:pt x="0" y="130"/>
                    <a:pt x="4" y="200"/>
                    <a:pt x="144" y="282"/>
                  </a:cubicBezTo>
                  <a:cubicBezTo>
                    <a:pt x="380" y="418"/>
                    <a:pt x="395" y="605"/>
                    <a:pt x="395" y="605"/>
                  </a:cubicBezTo>
                  <a:lnTo>
                    <a:pt x="405" y="723"/>
                  </a:ln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ṧlide">
              <a:extLst>
                <a:ext uri="{FF2B5EF4-FFF2-40B4-BE49-F238E27FC236}">
                  <a16:creationId xmlns:a16="http://schemas.microsoft.com/office/drawing/2014/main" id="{BB13338C-25FE-4C21-A0E0-6DE92D35CE06}"/>
                </a:ext>
              </a:extLst>
            </p:cNvPr>
            <p:cNvSpPr/>
            <p:nvPr/>
          </p:nvSpPr>
          <p:spPr bwMode="auto">
            <a:xfrm>
              <a:off x="7378701" y="3082926"/>
              <a:ext cx="490538" cy="812800"/>
            </a:xfrm>
            <a:custGeom>
              <a:avLst/>
              <a:gdLst>
                <a:gd name="T0" fmla="*/ 0 w 382"/>
                <a:gd name="T1" fmla="*/ 0 h 632"/>
                <a:gd name="T2" fmla="*/ 297 w 382"/>
                <a:gd name="T3" fmla="*/ 632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2" h="632">
                  <a:moveTo>
                    <a:pt x="0" y="0"/>
                  </a:moveTo>
                  <a:cubicBezTo>
                    <a:pt x="0" y="0"/>
                    <a:pt x="382" y="120"/>
                    <a:pt x="297" y="632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ṧľîdê">
              <a:extLst>
                <a:ext uri="{FF2B5EF4-FFF2-40B4-BE49-F238E27FC236}">
                  <a16:creationId xmlns:a16="http://schemas.microsoft.com/office/drawing/2014/main" id="{FCFC2454-59BB-4EAB-B41A-772F35004707}"/>
                </a:ext>
              </a:extLst>
            </p:cNvPr>
            <p:cNvSpPr/>
            <p:nvPr/>
          </p:nvSpPr>
          <p:spPr bwMode="auto">
            <a:xfrm>
              <a:off x="7597776" y="3138488"/>
              <a:ext cx="66675" cy="114300"/>
            </a:xfrm>
            <a:custGeom>
              <a:avLst/>
              <a:gdLst>
                <a:gd name="T0" fmla="*/ 52 w 52"/>
                <a:gd name="T1" fmla="*/ 0 h 89"/>
                <a:gd name="T2" fmla="*/ 16 w 52"/>
                <a:gd name="T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2" h="89">
                  <a:moveTo>
                    <a:pt x="52" y="0"/>
                  </a:moveTo>
                  <a:cubicBezTo>
                    <a:pt x="52" y="0"/>
                    <a:pt x="0" y="35"/>
                    <a:pt x="16" y="89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ṡlïḍe">
              <a:extLst>
                <a:ext uri="{FF2B5EF4-FFF2-40B4-BE49-F238E27FC236}">
                  <a16:creationId xmlns:a16="http://schemas.microsoft.com/office/drawing/2014/main" id="{304EB861-4E0E-4269-970A-99CB3E829A17}"/>
                </a:ext>
              </a:extLst>
            </p:cNvPr>
            <p:cNvSpPr/>
            <p:nvPr/>
          </p:nvSpPr>
          <p:spPr bwMode="auto">
            <a:xfrm>
              <a:off x="7427913" y="3136901"/>
              <a:ext cx="92075" cy="42863"/>
            </a:xfrm>
            <a:custGeom>
              <a:avLst/>
              <a:gdLst>
                <a:gd name="T0" fmla="*/ 0 w 71"/>
                <a:gd name="T1" fmla="*/ 33 h 33"/>
                <a:gd name="T2" fmla="*/ 71 w 71"/>
                <a:gd name="T3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1" h="33">
                  <a:moveTo>
                    <a:pt x="0" y="33"/>
                  </a:moveTo>
                  <a:cubicBezTo>
                    <a:pt x="0" y="33"/>
                    <a:pt x="32" y="0"/>
                    <a:pt x="71" y="18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Sliḑé">
              <a:extLst>
                <a:ext uri="{FF2B5EF4-FFF2-40B4-BE49-F238E27FC236}">
                  <a16:creationId xmlns:a16="http://schemas.microsoft.com/office/drawing/2014/main" id="{B2A602F0-F108-46DC-9ACA-F6B650AE13E8}"/>
                </a:ext>
              </a:extLst>
            </p:cNvPr>
            <p:cNvSpPr/>
            <p:nvPr/>
          </p:nvSpPr>
          <p:spPr bwMode="auto">
            <a:xfrm>
              <a:off x="7623176" y="3354388"/>
              <a:ext cx="90488" cy="44450"/>
            </a:xfrm>
            <a:custGeom>
              <a:avLst/>
              <a:gdLst>
                <a:gd name="T0" fmla="*/ 0 w 71"/>
                <a:gd name="T1" fmla="*/ 28 h 35"/>
                <a:gd name="T2" fmla="*/ 71 w 71"/>
                <a:gd name="T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1" h="35">
                  <a:moveTo>
                    <a:pt x="0" y="28"/>
                  </a:moveTo>
                  <a:cubicBezTo>
                    <a:pt x="0" y="28"/>
                    <a:pt x="56" y="0"/>
                    <a:pt x="71" y="35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ṥlïḑe">
              <a:extLst>
                <a:ext uri="{FF2B5EF4-FFF2-40B4-BE49-F238E27FC236}">
                  <a16:creationId xmlns:a16="http://schemas.microsoft.com/office/drawing/2014/main" id="{BBE1A3DE-7C79-42D8-9C53-4E0EF12B2498}"/>
                </a:ext>
              </a:extLst>
            </p:cNvPr>
            <p:cNvSpPr/>
            <p:nvPr/>
          </p:nvSpPr>
          <p:spPr bwMode="auto">
            <a:xfrm>
              <a:off x="7745413" y="3463926"/>
              <a:ext cx="55563" cy="25400"/>
            </a:xfrm>
            <a:custGeom>
              <a:avLst/>
              <a:gdLst>
                <a:gd name="T0" fmla="*/ 43 w 43"/>
                <a:gd name="T1" fmla="*/ 3 h 20"/>
                <a:gd name="T2" fmla="*/ 0 w 43"/>
                <a:gd name="T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3" h="20">
                  <a:moveTo>
                    <a:pt x="43" y="3"/>
                  </a:moveTo>
                  <a:cubicBezTo>
                    <a:pt x="43" y="3"/>
                    <a:pt x="1" y="0"/>
                    <a:pt x="0" y="20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ŝlîḓè">
              <a:extLst>
                <a:ext uri="{FF2B5EF4-FFF2-40B4-BE49-F238E27FC236}">
                  <a16:creationId xmlns:a16="http://schemas.microsoft.com/office/drawing/2014/main" id="{1B266B39-E85F-4139-BFA4-93DE9CCBDC9C}"/>
                </a:ext>
              </a:extLst>
            </p:cNvPr>
            <p:cNvSpPr/>
            <p:nvPr/>
          </p:nvSpPr>
          <p:spPr bwMode="auto">
            <a:xfrm>
              <a:off x="7467601" y="3502026"/>
              <a:ext cx="298450" cy="396875"/>
            </a:xfrm>
            <a:custGeom>
              <a:avLst/>
              <a:gdLst>
                <a:gd name="T0" fmla="*/ 232 w 232"/>
                <a:gd name="T1" fmla="*/ 309 h 309"/>
                <a:gd name="T2" fmla="*/ 38 w 232"/>
                <a:gd name="T3" fmla="*/ 7 h 309"/>
                <a:gd name="T4" fmla="*/ 5 w 232"/>
                <a:gd name="T5" fmla="*/ 49 h 309"/>
                <a:gd name="T6" fmla="*/ 14 w 232"/>
                <a:gd name="T7" fmla="*/ 124 h 309"/>
                <a:gd name="T8" fmla="*/ 232 w 232"/>
                <a:gd name="T9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09">
                  <a:moveTo>
                    <a:pt x="232" y="309"/>
                  </a:moveTo>
                  <a:cubicBezTo>
                    <a:pt x="232" y="309"/>
                    <a:pt x="80" y="0"/>
                    <a:pt x="38" y="7"/>
                  </a:cubicBezTo>
                  <a:cubicBezTo>
                    <a:pt x="18" y="10"/>
                    <a:pt x="9" y="29"/>
                    <a:pt x="5" y="49"/>
                  </a:cubicBezTo>
                  <a:cubicBezTo>
                    <a:pt x="0" y="74"/>
                    <a:pt x="3" y="101"/>
                    <a:pt x="14" y="124"/>
                  </a:cubicBezTo>
                  <a:cubicBezTo>
                    <a:pt x="35" y="174"/>
                    <a:pt x="93" y="268"/>
                    <a:pt x="232" y="309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Sḻïḍê">
              <a:extLst>
                <a:ext uri="{FF2B5EF4-FFF2-40B4-BE49-F238E27FC236}">
                  <a16:creationId xmlns:a16="http://schemas.microsoft.com/office/drawing/2014/main" id="{5912EC3A-CEC8-47E0-B072-CCB8CCA6569C}"/>
                </a:ext>
              </a:extLst>
            </p:cNvPr>
            <p:cNvSpPr/>
            <p:nvPr/>
          </p:nvSpPr>
          <p:spPr bwMode="auto">
            <a:xfrm>
              <a:off x="7518401" y="3586163"/>
              <a:ext cx="246063" cy="311150"/>
            </a:xfrm>
            <a:custGeom>
              <a:avLst/>
              <a:gdLst>
                <a:gd name="T0" fmla="*/ 0 w 191"/>
                <a:gd name="T1" fmla="*/ 0 h 242"/>
                <a:gd name="T2" fmla="*/ 191 w 191"/>
                <a:gd name="T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1" h="242">
                  <a:moveTo>
                    <a:pt x="0" y="0"/>
                  </a:moveTo>
                  <a:cubicBezTo>
                    <a:pt x="0" y="0"/>
                    <a:pt x="160" y="232"/>
                    <a:pt x="191" y="242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Sľïḋe">
              <a:extLst>
                <a:ext uri="{FF2B5EF4-FFF2-40B4-BE49-F238E27FC236}">
                  <a16:creationId xmlns:a16="http://schemas.microsoft.com/office/drawing/2014/main" id="{2EB52EB2-90E4-45D0-9808-BB72BEB8F414}"/>
                </a:ext>
              </a:extLst>
            </p:cNvPr>
            <p:cNvSpPr/>
            <p:nvPr/>
          </p:nvSpPr>
          <p:spPr bwMode="auto">
            <a:xfrm>
              <a:off x="7500938" y="3632201"/>
              <a:ext cx="47625" cy="0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Slídè">
              <a:extLst>
                <a:ext uri="{FF2B5EF4-FFF2-40B4-BE49-F238E27FC236}">
                  <a16:creationId xmlns:a16="http://schemas.microsoft.com/office/drawing/2014/main" id="{364BB9F3-1D85-46CB-899E-453B7B46B4B7}"/>
                </a:ext>
              </a:extLst>
            </p:cNvPr>
            <p:cNvSpPr/>
            <p:nvPr/>
          </p:nvSpPr>
          <p:spPr bwMode="auto">
            <a:xfrm>
              <a:off x="7556501" y="3741738"/>
              <a:ext cx="76200" cy="3175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ŝlîḓè">
              <a:extLst>
                <a:ext uri="{FF2B5EF4-FFF2-40B4-BE49-F238E27FC236}">
                  <a16:creationId xmlns:a16="http://schemas.microsoft.com/office/drawing/2014/main" id="{B5DC604E-7C20-4CDE-A7FB-06D1D8B94BF8}"/>
                </a:ext>
              </a:extLst>
            </p:cNvPr>
            <p:cNvSpPr/>
            <p:nvPr/>
          </p:nvSpPr>
          <p:spPr bwMode="auto">
            <a:xfrm flipH="1">
              <a:off x="7596188" y="3654426"/>
              <a:ext cx="6350" cy="39688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ṧlíḓè">
              <a:extLst>
                <a:ext uri="{FF2B5EF4-FFF2-40B4-BE49-F238E27FC236}">
                  <a16:creationId xmlns:a16="http://schemas.microsoft.com/office/drawing/2014/main" id="{B6A3EB0F-42B6-4251-A700-EB37F63A3A4B}"/>
                </a:ext>
              </a:extLst>
            </p:cNvPr>
            <p:cNvSpPr/>
            <p:nvPr/>
          </p:nvSpPr>
          <p:spPr bwMode="auto">
            <a:xfrm flipH="1">
              <a:off x="7681913" y="3773488"/>
              <a:ext cx="1588" cy="34925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ṥļiḑè">
              <a:extLst>
                <a:ext uri="{FF2B5EF4-FFF2-40B4-BE49-F238E27FC236}">
                  <a16:creationId xmlns:a16="http://schemas.microsoft.com/office/drawing/2014/main" id="{3A3F58D1-43F2-4218-8806-3B310345A718}"/>
                </a:ext>
              </a:extLst>
            </p:cNvPr>
            <p:cNvSpPr/>
            <p:nvPr/>
          </p:nvSpPr>
          <p:spPr bwMode="auto">
            <a:xfrm>
              <a:off x="7759701" y="3502026"/>
              <a:ext cx="298450" cy="396875"/>
            </a:xfrm>
            <a:custGeom>
              <a:avLst/>
              <a:gdLst>
                <a:gd name="T0" fmla="*/ 0 w 232"/>
                <a:gd name="T1" fmla="*/ 309 h 309"/>
                <a:gd name="T2" fmla="*/ 194 w 232"/>
                <a:gd name="T3" fmla="*/ 7 h 309"/>
                <a:gd name="T4" fmla="*/ 227 w 232"/>
                <a:gd name="T5" fmla="*/ 49 h 309"/>
                <a:gd name="T6" fmla="*/ 219 w 232"/>
                <a:gd name="T7" fmla="*/ 124 h 309"/>
                <a:gd name="T8" fmla="*/ 0 w 232"/>
                <a:gd name="T9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09">
                  <a:moveTo>
                    <a:pt x="0" y="309"/>
                  </a:moveTo>
                  <a:cubicBezTo>
                    <a:pt x="0" y="309"/>
                    <a:pt x="152" y="0"/>
                    <a:pt x="194" y="7"/>
                  </a:cubicBezTo>
                  <a:cubicBezTo>
                    <a:pt x="214" y="10"/>
                    <a:pt x="223" y="29"/>
                    <a:pt x="227" y="49"/>
                  </a:cubicBezTo>
                  <a:cubicBezTo>
                    <a:pt x="232" y="74"/>
                    <a:pt x="229" y="101"/>
                    <a:pt x="219" y="124"/>
                  </a:cubicBezTo>
                  <a:cubicBezTo>
                    <a:pt x="197" y="174"/>
                    <a:pt x="139" y="268"/>
                    <a:pt x="0" y="309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ṩḷíḑé">
              <a:extLst>
                <a:ext uri="{FF2B5EF4-FFF2-40B4-BE49-F238E27FC236}">
                  <a16:creationId xmlns:a16="http://schemas.microsoft.com/office/drawing/2014/main" id="{DB310C1F-0280-430F-8A28-246DBF3E78D6}"/>
                </a:ext>
              </a:extLst>
            </p:cNvPr>
            <p:cNvSpPr/>
            <p:nvPr/>
          </p:nvSpPr>
          <p:spPr bwMode="auto">
            <a:xfrm>
              <a:off x="7764463" y="3586163"/>
              <a:ext cx="244475" cy="311150"/>
            </a:xfrm>
            <a:custGeom>
              <a:avLst/>
              <a:gdLst>
                <a:gd name="T0" fmla="*/ 190 w 190"/>
                <a:gd name="T1" fmla="*/ 0 h 242"/>
                <a:gd name="T2" fmla="*/ 0 w 190"/>
                <a:gd name="T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0" h="242">
                  <a:moveTo>
                    <a:pt x="190" y="0"/>
                  </a:moveTo>
                  <a:cubicBezTo>
                    <a:pt x="190" y="0"/>
                    <a:pt x="30" y="232"/>
                    <a:pt x="0" y="242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ṥľiḓè">
              <a:extLst>
                <a:ext uri="{FF2B5EF4-FFF2-40B4-BE49-F238E27FC236}">
                  <a16:creationId xmlns:a16="http://schemas.microsoft.com/office/drawing/2014/main" id="{32E25487-6D29-45D6-BB9D-6B543BD62DB4}"/>
                </a:ext>
              </a:extLst>
            </p:cNvPr>
            <p:cNvSpPr/>
            <p:nvPr/>
          </p:nvSpPr>
          <p:spPr bwMode="auto">
            <a:xfrm flipH="1">
              <a:off x="7978776" y="3632201"/>
              <a:ext cx="49213" cy="0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ṥḷïḑe">
              <a:extLst>
                <a:ext uri="{FF2B5EF4-FFF2-40B4-BE49-F238E27FC236}">
                  <a16:creationId xmlns:a16="http://schemas.microsoft.com/office/drawing/2014/main" id="{5E3723B0-0892-49D6-8725-F5695C185571}"/>
                </a:ext>
              </a:extLst>
            </p:cNvPr>
            <p:cNvSpPr/>
            <p:nvPr/>
          </p:nvSpPr>
          <p:spPr bwMode="auto">
            <a:xfrm flipH="1">
              <a:off x="7894638" y="3741738"/>
              <a:ext cx="74613" cy="3175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ṥlîďé">
              <a:extLst>
                <a:ext uri="{FF2B5EF4-FFF2-40B4-BE49-F238E27FC236}">
                  <a16:creationId xmlns:a16="http://schemas.microsoft.com/office/drawing/2014/main" id="{7AAE104E-2400-444B-B9DD-F8995421B5DD}"/>
                </a:ext>
              </a:extLst>
            </p:cNvPr>
            <p:cNvSpPr/>
            <p:nvPr/>
          </p:nvSpPr>
          <p:spPr bwMode="auto">
            <a:xfrm>
              <a:off x="7923213" y="3654426"/>
              <a:ext cx="9525" cy="39688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$lïdé">
              <a:extLst>
                <a:ext uri="{FF2B5EF4-FFF2-40B4-BE49-F238E27FC236}">
                  <a16:creationId xmlns:a16="http://schemas.microsoft.com/office/drawing/2014/main" id="{97208F7E-EDEF-4AB2-AFD6-D7B568C90693}"/>
                </a:ext>
              </a:extLst>
            </p:cNvPr>
            <p:cNvSpPr/>
            <p:nvPr/>
          </p:nvSpPr>
          <p:spPr bwMode="auto">
            <a:xfrm>
              <a:off x="7843838" y="3773488"/>
              <a:ext cx="1588" cy="34925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Sľïdé">
              <a:extLst>
                <a:ext uri="{FF2B5EF4-FFF2-40B4-BE49-F238E27FC236}">
                  <a16:creationId xmlns:a16="http://schemas.microsoft.com/office/drawing/2014/main" id="{BEC15916-D1A0-4B02-AFEC-F34D1EFB42FA}"/>
                </a:ext>
              </a:extLst>
            </p:cNvPr>
            <p:cNvSpPr/>
            <p:nvPr/>
          </p:nvSpPr>
          <p:spPr bwMode="auto">
            <a:xfrm>
              <a:off x="7413626" y="3937001"/>
              <a:ext cx="120650" cy="73025"/>
            </a:xfrm>
            <a:custGeom>
              <a:avLst/>
              <a:gdLst>
                <a:gd name="T0" fmla="*/ 10 w 95"/>
                <a:gd name="T1" fmla="*/ 43 h 57"/>
                <a:gd name="T2" fmla="*/ 1 w 95"/>
                <a:gd name="T3" fmla="*/ 30 h 57"/>
                <a:gd name="T4" fmla="*/ 7 w 95"/>
                <a:gd name="T5" fmla="*/ 17 h 57"/>
                <a:gd name="T6" fmla="*/ 23 w 95"/>
                <a:gd name="T7" fmla="*/ 22 h 57"/>
                <a:gd name="T8" fmla="*/ 39 w 95"/>
                <a:gd name="T9" fmla="*/ 30 h 57"/>
                <a:gd name="T10" fmla="*/ 31 w 95"/>
                <a:gd name="T11" fmla="*/ 8 h 57"/>
                <a:gd name="T12" fmla="*/ 33 w 95"/>
                <a:gd name="T13" fmla="*/ 3 h 57"/>
                <a:gd name="T14" fmla="*/ 46 w 95"/>
                <a:gd name="T15" fmla="*/ 4 h 57"/>
                <a:gd name="T16" fmla="*/ 61 w 95"/>
                <a:gd name="T17" fmla="*/ 42 h 57"/>
                <a:gd name="T18" fmla="*/ 61 w 95"/>
                <a:gd name="T19" fmla="*/ 26 h 57"/>
                <a:gd name="T20" fmla="*/ 67 w 95"/>
                <a:gd name="T21" fmla="*/ 12 h 57"/>
                <a:gd name="T22" fmla="*/ 76 w 95"/>
                <a:gd name="T23" fmla="*/ 10 h 57"/>
                <a:gd name="T24" fmla="*/ 91 w 95"/>
                <a:gd name="T25" fmla="*/ 14 h 57"/>
                <a:gd name="T26" fmla="*/ 90 w 95"/>
                <a:gd name="T27" fmla="*/ 33 h 57"/>
                <a:gd name="T28" fmla="*/ 75 w 95"/>
                <a:gd name="T29" fmla="*/ 45 h 57"/>
                <a:gd name="T30" fmla="*/ 64 w 95"/>
                <a:gd name="T31" fmla="*/ 55 h 57"/>
                <a:gd name="T32" fmla="*/ 63 w 95"/>
                <a:gd name="T33" fmla="*/ 57 h 57"/>
                <a:gd name="T34" fmla="*/ 30 w 95"/>
                <a:gd name="T35" fmla="*/ 57 h 57"/>
                <a:gd name="T36" fmla="*/ 10 w 95"/>
                <a:gd name="T37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57">
                  <a:moveTo>
                    <a:pt x="10" y="43"/>
                  </a:moveTo>
                  <a:cubicBezTo>
                    <a:pt x="6" y="40"/>
                    <a:pt x="3" y="35"/>
                    <a:pt x="1" y="30"/>
                  </a:cubicBezTo>
                  <a:cubicBezTo>
                    <a:pt x="0" y="25"/>
                    <a:pt x="2" y="19"/>
                    <a:pt x="7" y="17"/>
                  </a:cubicBezTo>
                  <a:cubicBezTo>
                    <a:pt x="13" y="15"/>
                    <a:pt x="19" y="18"/>
                    <a:pt x="23" y="22"/>
                  </a:cubicBezTo>
                  <a:cubicBezTo>
                    <a:pt x="28" y="26"/>
                    <a:pt x="33" y="31"/>
                    <a:pt x="39" y="30"/>
                  </a:cubicBezTo>
                  <a:cubicBezTo>
                    <a:pt x="32" y="24"/>
                    <a:pt x="30" y="16"/>
                    <a:pt x="31" y="8"/>
                  </a:cubicBezTo>
                  <a:cubicBezTo>
                    <a:pt x="32" y="6"/>
                    <a:pt x="32" y="4"/>
                    <a:pt x="33" y="3"/>
                  </a:cubicBezTo>
                  <a:cubicBezTo>
                    <a:pt x="36" y="0"/>
                    <a:pt x="42" y="1"/>
                    <a:pt x="46" y="4"/>
                  </a:cubicBezTo>
                  <a:cubicBezTo>
                    <a:pt x="57" y="12"/>
                    <a:pt x="61" y="28"/>
                    <a:pt x="61" y="42"/>
                  </a:cubicBezTo>
                  <a:cubicBezTo>
                    <a:pt x="61" y="37"/>
                    <a:pt x="61" y="32"/>
                    <a:pt x="61" y="26"/>
                  </a:cubicBezTo>
                  <a:cubicBezTo>
                    <a:pt x="60" y="21"/>
                    <a:pt x="63" y="16"/>
                    <a:pt x="67" y="12"/>
                  </a:cubicBezTo>
                  <a:cubicBezTo>
                    <a:pt x="70" y="11"/>
                    <a:pt x="73" y="10"/>
                    <a:pt x="76" y="10"/>
                  </a:cubicBezTo>
                  <a:cubicBezTo>
                    <a:pt x="81" y="9"/>
                    <a:pt x="86" y="11"/>
                    <a:pt x="91" y="14"/>
                  </a:cubicBezTo>
                  <a:cubicBezTo>
                    <a:pt x="95" y="19"/>
                    <a:pt x="94" y="27"/>
                    <a:pt x="90" y="33"/>
                  </a:cubicBezTo>
                  <a:cubicBezTo>
                    <a:pt x="86" y="37"/>
                    <a:pt x="80" y="41"/>
                    <a:pt x="75" y="45"/>
                  </a:cubicBezTo>
                  <a:cubicBezTo>
                    <a:pt x="70" y="47"/>
                    <a:pt x="67" y="51"/>
                    <a:pt x="64" y="55"/>
                  </a:cubicBezTo>
                  <a:cubicBezTo>
                    <a:pt x="63" y="56"/>
                    <a:pt x="63" y="56"/>
                    <a:pt x="63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3" y="53"/>
                    <a:pt x="16" y="49"/>
                    <a:pt x="10" y="43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šlîḍè">
              <a:extLst>
                <a:ext uri="{FF2B5EF4-FFF2-40B4-BE49-F238E27FC236}">
                  <a16:creationId xmlns:a16="http://schemas.microsoft.com/office/drawing/2014/main" id="{CBE3F425-AEBF-4C18-A4B0-BED1C33727E7}"/>
                </a:ext>
              </a:extLst>
            </p:cNvPr>
            <p:cNvSpPr/>
            <p:nvPr/>
          </p:nvSpPr>
          <p:spPr bwMode="auto">
            <a:xfrm>
              <a:off x="8156576" y="3776663"/>
              <a:ext cx="122238" cy="73025"/>
            </a:xfrm>
            <a:custGeom>
              <a:avLst/>
              <a:gdLst>
                <a:gd name="T0" fmla="*/ 10 w 96"/>
                <a:gd name="T1" fmla="*/ 43 h 56"/>
                <a:gd name="T2" fmla="*/ 2 w 96"/>
                <a:gd name="T3" fmla="*/ 30 h 56"/>
                <a:gd name="T4" fmla="*/ 8 w 96"/>
                <a:gd name="T5" fmla="*/ 16 h 56"/>
                <a:gd name="T6" fmla="*/ 24 w 96"/>
                <a:gd name="T7" fmla="*/ 22 h 56"/>
                <a:gd name="T8" fmla="*/ 39 w 96"/>
                <a:gd name="T9" fmla="*/ 29 h 56"/>
                <a:gd name="T10" fmla="*/ 32 w 96"/>
                <a:gd name="T11" fmla="*/ 7 h 56"/>
                <a:gd name="T12" fmla="*/ 34 w 96"/>
                <a:gd name="T13" fmla="*/ 3 h 56"/>
                <a:gd name="T14" fmla="*/ 46 w 96"/>
                <a:gd name="T15" fmla="*/ 4 h 56"/>
                <a:gd name="T16" fmla="*/ 61 w 96"/>
                <a:gd name="T17" fmla="*/ 42 h 56"/>
                <a:gd name="T18" fmla="*/ 61 w 96"/>
                <a:gd name="T19" fmla="*/ 26 h 56"/>
                <a:gd name="T20" fmla="*/ 67 w 96"/>
                <a:gd name="T21" fmla="*/ 12 h 56"/>
                <a:gd name="T22" fmla="*/ 76 w 96"/>
                <a:gd name="T23" fmla="*/ 10 h 56"/>
                <a:gd name="T24" fmla="*/ 91 w 96"/>
                <a:gd name="T25" fmla="*/ 14 h 56"/>
                <a:gd name="T26" fmla="*/ 91 w 96"/>
                <a:gd name="T27" fmla="*/ 32 h 56"/>
                <a:gd name="T28" fmla="*/ 75 w 96"/>
                <a:gd name="T29" fmla="*/ 44 h 56"/>
                <a:gd name="T30" fmla="*/ 64 w 96"/>
                <a:gd name="T31" fmla="*/ 55 h 56"/>
                <a:gd name="T32" fmla="*/ 64 w 96"/>
                <a:gd name="T33" fmla="*/ 56 h 56"/>
                <a:gd name="T34" fmla="*/ 31 w 96"/>
                <a:gd name="T35" fmla="*/ 56 h 56"/>
                <a:gd name="T36" fmla="*/ 10 w 96"/>
                <a:gd name="T37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56">
                  <a:moveTo>
                    <a:pt x="10" y="43"/>
                  </a:moveTo>
                  <a:cubicBezTo>
                    <a:pt x="6" y="39"/>
                    <a:pt x="3" y="35"/>
                    <a:pt x="2" y="30"/>
                  </a:cubicBezTo>
                  <a:cubicBezTo>
                    <a:pt x="0" y="24"/>
                    <a:pt x="3" y="19"/>
                    <a:pt x="8" y="16"/>
                  </a:cubicBezTo>
                  <a:cubicBezTo>
                    <a:pt x="13" y="14"/>
                    <a:pt x="19" y="18"/>
                    <a:pt x="24" y="22"/>
                  </a:cubicBezTo>
                  <a:cubicBezTo>
                    <a:pt x="28" y="26"/>
                    <a:pt x="33" y="30"/>
                    <a:pt x="39" y="29"/>
                  </a:cubicBezTo>
                  <a:cubicBezTo>
                    <a:pt x="33" y="24"/>
                    <a:pt x="30" y="15"/>
                    <a:pt x="32" y="7"/>
                  </a:cubicBezTo>
                  <a:cubicBezTo>
                    <a:pt x="32" y="6"/>
                    <a:pt x="33" y="4"/>
                    <a:pt x="34" y="3"/>
                  </a:cubicBezTo>
                  <a:cubicBezTo>
                    <a:pt x="37" y="0"/>
                    <a:pt x="43" y="1"/>
                    <a:pt x="46" y="4"/>
                  </a:cubicBezTo>
                  <a:cubicBezTo>
                    <a:pt x="58" y="12"/>
                    <a:pt x="61" y="28"/>
                    <a:pt x="61" y="42"/>
                  </a:cubicBezTo>
                  <a:cubicBezTo>
                    <a:pt x="62" y="37"/>
                    <a:pt x="62" y="31"/>
                    <a:pt x="61" y="26"/>
                  </a:cubicBezTo>
                  <a:cubicBezTo>
                    <a:pt x="61" y="21"/>
                    <a:pt x="63" y="15"/>
                    <a:pt x="67" y="12"/>
                  </a:cubicBezTo>
                  <a:cubicBezTo>
                    <a:pt x="70" y="11"/>
                    <a:pt x="73" y="10"/>
                    <a:pt x="76" y="10"/>
                  </a:cubicBezTo>
                  <a:cubicBezTo>
                    <a:pt x="82" y="9"/>
                    <a:pt x="87" y="11"/>
                    <a:pt x="91" y="14"/>
                  </a:cubicBezTo>
                  <a:cubicBezTo>
                    <a:pt x="96" y="19"/>
                    <a:pt x="95" y="27"/>
                    <a:pt x="91" y="32"/>
                  </a:cubicBezTo>
                  <a:cubicBezTo>
                    <a:pt x="86" y="37"/>
                    <a:pt x="81" y="41"/>
                    <a:pt x="75" y="44"/>
                  </a:cubicBezTo>
                  <a:cubicBezTo>
                    <a:pt x="71" y="47"/>
                    <a:pt x="67" y="50"/>
                    <a:pt x="64" y="55"/>
                  </a:cubicBezTo>
                  <a:cubicBezTo>
                    <a:pt x="64" y="55"/>
                    <a:pt x="64" y="56"/>
                    <a:pt x="64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23" y="53"/>
                    <a:pt x="16" y="48"/>
                    <a:pt x="10" y="43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ŝ1ïḑe">
              <a:extLst>
                <a:ext uri="{FF2B5EF4-FFF2-40B4-BE49-F238E27FC236}">
                  <a16:creationId xmlns:a16="http://schemas.microsoft.com/office/drawing/2014/main" id="{AF12D3EF-B347-4D0D-BF6D-748ADAFFBDF2}"/>
                </a:ext>
              </a:extLst>
            </p:cNvPr>
            <p:cNvSpPr/>
            <p:nvPr/>
          </p:nvSpPr>
          <p:spPr bwMode="auto">
            <a:xfrm>
              <a:off x="7907338" y="3937001"/>
              <a:ext cx="123825" cy="73025"/>
            </a:xfrm>
            <a:custGeom>
              <a:avLst/>
              <a:gdLst>
                <a:gd name="T0" fmla="*/ 10 w 96"/>
                <a:gd name="T1" fmla="*/ 43 h 57"/>
                <a:gd name="T2" fmla="*/ 2 w 96"/>
                <a:gd name="T3" fmla="*/ 30 h 57"/>
                <a:gd name="T4" fmla="*/ 8 w 96"/>
                <a:gd name="T5" fmla="*/ 17 h 57"/>
                <a:gd name="T6" fmla="*/ 24 w 96"/>
                <a:gd name="T7" fmla="*/ 22 h 57"/>
                <a:gd name="T8" fmla="*/ 39 w 96"/>
                <a:gd name="T9" fmla="*/ 30 h 57"/>
                <a:gd name="T10" fmla="*/ 32 w 96"/>
                <a:gd name="T11" fmla="*/ 8 h 57"/>
                <a:gd name="T12" fmla="*/ 34 w 96"/>
                <a:gd name="T13" fmla="*/ 3 h 57"/>
                <a:gd name="T14" fmla="*/ 46 w 96"/>
                <a:gd name="T15" fmla="*/ 4 h 57"/>
                <a:gd name="T16" fmla="*/ 62 w 96"/>
                <a:gd name="T17" fmla="*/ 42 h 57"/>
                <a:gd name="T18" fmla="*/ 62 w 96"/>
                <a:gd name="T19" fmla="*/ 26 h 57"/>
                <a:gd name="T20" fmla="*/ 68 w 96"/>
                <a:gd name="T21" fmla="*/ 12 h 57"/>
                <a:gd name="T22" fmla="*/ 77 w 96"/>
                <a:gd name="T23" fmla="*/ 10 h 57"/>
                <a:gd name="T24" fmla="*/ 92 w 96"/>
                <a:gd name="T25" fmla="*/ 14 h 57"/>
                <a:gd name="T26" fmla="*/ 91 w 96"/>
                <a:gd name="T27" fmla="*/ 33 h 57"/>
                <a:gd name="T28" fmla="*/ 76 w 96"/>
                <a:gd name="T29" fmla="*/ 45 h 57"/>
                <a:gd name="T30" fmla="*/ 65 w 96"/>
                <a:gd name="T31" fmla="*/ 55 h 57"/>
                <a:gd name="T32" fmla="*/ 64 w 96"/>
                <a:gd name="T33" fmla="*/ 57 h 57"/>
                <a:gd name="T34" fmla="*/ 31 w 96"/>
                <a:gd name="T35" fmla="*/ 57 h 57"/>
                <a:gd name="T36" fmla="*/ 10 w 96"/>
                <a:gd name="T37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57">
                  <a:moveTo>
                    <a:pt x="10" y="43"/>
                  </a:moveTo>
                  <a:cubicBezTo>
                    <a:pt x="6" y="40"/>
                    <a:pt x="3" y="35"/>
                    <a:pt x="2" y="30"/>
                  </a:cubicBezTo>
                  <a:cubicBezTo>
                    <a:pt x="0" y="25"/>
                    <a:pt x="3" y="19"/>
                    <a:pt x="8" y="17"/>
                  </a:cubicBezTo>
                  <a:cubicBezTo>
                    <a:pt x="13" y="15"/>
                    <a:pt x="19" y="18"/>
                    <a:pt x="24" y="22"/>
                  </a:cubicBezTo>
                  <a:cubicBezTo>
                    <a:pt x="28" y="26"/>
                    <a:pt x="34" y="31"/>
                    <a:pt x="39" y="30"/>
                  </a:cubicBezTo>
                  <a:cubicBezTo>
                    <a:pt x="33" y="24"/>
                    <a:pt x="30" y="16"/>
                    <a:pt x="32" y="8"/>
                  </a:cubicBezTo>
                  <a:cubicBezTo>
                    <a:pt x="32" y="6"/>
                    <a:pt x="33" y="5"/>
                    <a:pt x="34" y="3"/>
                  </a:cubicBezTo>
                  <a:cubicBezTo>
                    <a:pt x="37" y="0"/>
                    <a:pt x="43" y="1"/>
                    <a:pt x="46" y="4"/>
                  </a:cubicBezTo>
                  <a:cubicBezTo>
                    <a:pt x="58" y="12"/>
                    <a:pt x="61" y="28"/>
                    <a:pt x="62" y="42"/>
                  </a:cubicBezTo>
                  <a:cubicBezTo>
                    <a:pt x="62" y="37"/>
                    <a:pt x="62" y="32"/>
                    <a:pt x="62" y="26"/>
                  </a:cubicBezTo>
                  <a:cubicBezTo>
                    <a:pt x="61" y="21"/>
                    <a:pt x="64" y="16"/>
                    <a:pt x="68" y="12"/>
                  </a:cubicBezTo>
                  <a:cubicBezTo>
                    <a:pt x="71" y="11"/>
                    <a:pt x="74" y="10"/>
                    <a:pt x="77" y="10"/>
                  </a:cubicBezTo>
                  <a:cubicBezTo>
                    <a:pt x="82" y="9"/>
                    <a:pt x="87" y="11"/>
                    <a:pt x="92" y="14"/>
                  </a:cubicBezTo>
                  <a:cubicBezTo>
                    <a:pt x="96" y="19"/>
                    <a:pt x="95" y="27"/>
                    <a:pt x="91" y="33"/>
                  </a:cubicBezTo>
                  <a:cubicBezTo>
                    <a:pt x="87" y="37"/>
                    <a:pt x="81" y="41"/>
                    <a:pt x="76" y="45"/>
                  </a:cubicBezTo>
                  <a:cubicBezTo>
                    <a:pt x="71" y="47"/>
                    <a:pt x="68" y="51"/>
                    <a:pt x="65" y="55"/>
                  </a:cubicBezTo>
                  <a:cubicBezTo>
                    <a:pt x="64" y="56"/>
                    <a:pt x="64" y="56"/>
                    <a:pt x="64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24" y="53"/>
                    <a:pt x="17" y="49"/>
                    <a:pt x="10" y="43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šḻîďe">
              <a:extLst>
                <a:ext uri="{FF2B5EF4-FFF2-40B4-BE49-F238E27FC236}">
                  <a16:creationId xmlns:a16="http://schemas.microsoft.com/office/drawing/2014/main" id="{99CBCBE6-8623-488D-836F-3BB4E8CFC4D5}"/>
                </a:ext>
              </a:extLst>
            </p:cNvPr>
            <p:cNvSpPr/>
            <p:nvPr/>
          </p:nvSpPr>
          <p:spPr bwMode="auto">
            <a:xfrm>
              <a:off x="7167563" y="3668713"/>
              <a:ext cx="100013" cy="130175"/>
            </a:xfrm>
            <a:custGeom>
              <a:avLst/>
              <a:gdLst>
                <a:gd name="T0" fmla="*/ 40 w 78"/>
                <a:gd name="T1" fmla="*/ 0 h 101"/>
                <a:gd name="T2" fmla="*/ 45 w 78"/>
                <a:gd name="T3" fmla="*/ 40 h 101"/>
                <a:gd name="T4" fmla="*/ 72 w 78"/>
                <a:gd name="T5" fmla="*/ 101 h 101"/>
                <a:gd name="T6" fmla="*/ 23 w 78"/>
                <a:gd name="T7" fmla="*/ 55 h 101"/>
                <a:gd name="T8" fmla="*/ 40 w 78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40" y="0"/>
                  </a:moveTo>
                  <a:cubicBezTo>
                    <a:pt x="40" y="0"/>
                    <a:pt x="27" y="16"/>
                    <a:pt x="45" y="40"/>
                  </a:cubicBezTo>
                  <a:cubicBezTo>
                    <a:pt x="63" y="65"/>
                    <a:pt x="78" y="85"/>
                    <a:pt x="72" y="101"/>
                  </a:cubicBezTo>
                  <a:cubicBezTo>
                    <a:pt x="72" y="101"/>
                    <a:pt x="45" y="55"/>
                    <a:pt x="23" y="55"/>
                  </a:cubicBezTo>
                  <a:cubicBezTo>
                    <a:pt x="0" y="54"/>
                    <a:pt x="15" y="27"/>
                    <a:pt x="40" y="0"/>
                  </a:cubicBezTo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ŝľiḑè">
              <a:extLst>
                <a:ext uri="{FF2B5EF4-FFF2-40B4-BE49-F238E27FC236}">
                  <a16:creationId xmlns:a16="http://schemas.microsoft.com/office/drawing/2014/main" id="{7D4CCB0F-BE2D-4764-BC42-218596376DBE}"/>
                </a:ext>
              </a:extLst>
            </p:cNvPr>
            <p:cNvSpPr/>
            <p:nvPr/>
          </p:nvSpPr>
          <p:spPr bwMode="auto">
            <a:xfrm>
              <a:off x="7183438" y="3668713"/>
              <a:ext cx="34925" cy="58738"/>
            </a:xfrm>
            <a:custGeom>
              <a:avLst/>
              <a:gdLst>
                <a:gd name="T0" fmla="*/ 28 w 28"/>
                <a:gd name="T1" fmla="*/ 0 h 45"/>
                <a:gd name="T2" fmla="*/ 27 w 28"/>
                <a:gd name="T3" fmla="*/ 0 h 45"/>
                <a:gd name="T4" fmla="*/ 28 w 28"/>
                <a:gd name="T5" fmla="*/ 0 h 45"/>
                <a:gd name="T6" fmla="*/ 28 w 28"/>
                <a:gd name="T7" fmla="*/ 0 h 45"/>
                <a:gd name="T8" fmla="*/ 0 w 28"/>
                <a:gd name="T9" fmla="*/ 45 h 45"/>
                <a:gd name="T10" fmla="*/ 28 w 28"/>
                <a:gd name="T11" fmla="*/ 0 h 45"/>
                <a:gd name="T12" fmla="*/ 28 w 28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5">
                  <a:moveTo>
                    <a:pt x="28" y="0"/>
                  </a:move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7" y="0"/>
                    <a:pt x="28" y="0"/>
                  </a:cubicBezTo>
                  <a:moveTo>
                    <a:pt x="28" y="0"/>
                  </a:moveTo>
                  <a:cubicBezTo>
                    <a:pt x="12" y="17"/>
                    <a:pt x="0" y="35"/>
                    <a:pt x="0" y="45"/>
                  </a:cubicBezTo>
                  <a:cubicBezTo>
                    <a:pt x="0" y="35"/>
                    <a:pt x="12" y="17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3B7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$ľîḑê">
              <a:extLst>
                <a:ext uri="{FF2B5EF4-FFF2-40B4-BE49-F238E27FC236}">
                  <a16:creationId xmlns:a16="http://schemas.microsoft.com/office/drawing/2014/main" id="{18E9D69C-03A2-4072-8FA5-1FFEDECFB7E1}"/>
                </a:ext>
              </a:extLst>
            </p:cNvPr>
            <p:cNvSpPr/>
            <p:nvPr/>
          </p:nvSpPr>
          <p:spPr bwMode="auto">
            <a:xfrm>
              <a:off x="7172326" y="3668713"/>
              <a:ext cx="74613" cy="106363"/>
            </a:xfrm>
            <a:custGeom>
              <a:avLst/>
              <a:gdLst>
                <a:gd name="T0" fmla="*/ 36 w 58"/>
                <a:gd name="T1" fmla="*/ 0 h 83"/>
                <a:gd name="T2" fmla="*/ 8 w 58"/>
                <a:gd name="T3" fmla="*/ 45 h 83"/>
                <a:gd name="T4" fmla="*/ 19 w 58"/>
                <a:gd name="T5" fmla="*/ 54 h 83"/>
                <a:gd name="T6" fmla="*/ 56 w 58"/>
                <a:gd name="T7" fmla="*/ 83 h 83"/>
                <a:gd name="T8" fmla="*/ 58 w 58"/>
                <a:gd name="T9" fmla="*/ 83 h 83"/>
                <a:gd name="T10" fmla="*/ 21 w 58"/>
                <a:gd name="T11" fmla="*/ 55 h 83"/>
                <a:gd name="T12" fmla="*/ 33 w 58"/>
                <a:gd name="T13" fmla="*/ 5 h 83"/>
                <a:gd name="T14" fmla="*/ 35 w 58"/>
                <a:gd name="T15" fmla="*/ 0 h 83"/>
                <a:gd name="T16" fmla="*/ 36 w 58"/>
                <a:gd name="T17" fmla="*/ 0 h 83"/>
                <a:gd name="T18" fmla="*/ 36 w 58"/>
                <a:gd name="T1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3">
                  <a:moveTo>
                    <a:pt x="36" y="0"/>
                  </a:moveTo>
                  <a:cubicBezTo>
                    <a:pt x="20" y="17"/>
                    <a:pt x="8" y="35"/>
                    <a:pt x="8" y="45"/>
                  </a:cubicBezTo>
                  <a:cubicBezTo>
                    <a:pt x="8" y="51"/>
                    <a:pt x="11" y="54"/>
                    <a:pt x="19" y="54"/>
                  </a:cubicBezTo>
                  <a:cubicBezTo>
                    <a:pt x="31" y="55"/>
                    <a:pt x="46" y="70"/>
                    <a:pt x="56" y="83"/>
                  </a:cubicBezTo>
                  <a:cubicBezTo>
                    <a:pt x="57" y="83"/>
                    <a:pt x="57" y="83"/>
                    <a:pt x="58" y="83"/>
                  </a:cubicBezTo>
                  <a:cubicBezTo>
                    <a:pt x="48" y="70"/>
                    <a:pt x="34" y="55"/>
                    <a:pt x="21" y="55"/>
                  </a:cubicBezTo>
                  <a:cubicBezTo>
                    <a:pt x="0" y="54"/>
                    <a:pt x="11" y="30"/>
                    <a:pt x="33" y="5"/>
                  </a:cubicBezTo>
                  <a:cubicBezTo>
                    <a:pt x="33" y="3"/>
                    <a:pt x="34" y="2"/>
                    <a:pt x="35" y="0"/>
                  </a:cubicBezTo>
                  <a:cubicBezTo>
                    <a:pt x="35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3B7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şľidé">
              <a:extLst>
                <a:ext uri="{FF2B5EF4-FFF2-40B4-BE49-F238E27FC236}">
                  <a16:creationId xmlns:a16="http://schemas.microsoft.com/office/drawing/2014/main" id="{D0FC06BB-2721-4D1E-BEE0-2120FB363C1B}"/>
                </a:ext>
              </a:extLst>
            </p:cNvPr>
            <p:cNvSpPr/>
            <p:nvPr/>
          </p:nvSpPr>
          <p:spPr bwMode="auto">
            <a:xfrm>
              <a:off x="7189788" y="3687763"/>
              <a:ext cx="1588" cy="20638"/>
            </a:xfrm>
            <a:custGeom>
              <a:avLst/>
              <a:gdLst>
                <a:gd name="T0" fmla="*/ 0 w 2"/>
                <a:gd name="T1" fmla="*/ 6 h 17"/>
                <a:gd name="T2" fmla="*/ 1 w 2"/>
                <a:gd name="T3" fmla="*/ 17 h 17"/>
                <a:gd name="T4" fmla="*/ 2 w 2"/>
                <a:gd name="T5" fmla="*/ 6 h 17"/>
                <a:gd name="T6" fmla="*/ 1 w 2"/>
                <a:gd name="T7" fmla="*/ 3 h 17"/>
                <a:gd name="T8" fmla="*/ 0 w 2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7">
                  <a:moveTo>
                    <a:pt x="0" y="6"/>
                  </a:moveTo>
                  <a:cubicBezTo>
                    <a:pt x="0" y="12"/>
                    <a:pt x="0" y="17"/>
                    <a:pt x="1" y="17"/>
                  </a:cubicBezTo>
                  <a:cubicBezTo>
                    <a:pt x="2" y="17"/>
                    <a:pt x="2" y="12"/>
                    <a:pt x="2" y="6"/>
                  </a:cubicBezTo>
                  <a:cubicBezTo>
                    <a:pt x="2" y="0"/>
                    <a:pt x="2" y="3"/>
                    <a:pt x="1" y="3"/>
                  </a:cubicBezTo>
                  <a:cubicBezTo>
                    <a:pt x="0" y="3"/>
                    <a:pt x="0" y="1"/>
                    <a:pt x="0" y="6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ṩ1iḍè">
              <a:extLst>
                <a:ext uri="{FF2B5EF4-FFF2-40B4-BE49-F238E27FC236}">
                  <a16:creationId xmlns:a16="http://schemas.microsoft.com/office/drawing/2014/main" id="{54FF7A7D-0D9B-4B6F-B8D3-F6ABABC5347F}"/>
                </a:ext>
              </a:extLst>
            </p:cNvPr>
            <p:cNvSpPr/>
            <p:nvPr/>
          </p:nvSpPr>
          <p:spPr bwMode="auto">
            <a:xfrm>
              <a:off x="7172326" y="3697288"/>
              <a:ext cx="19050" cy="11113"/>
            </a:xfrm>
            <a:custGeom>
              <a:avLst/>
              <a:gdLst>
                <a:gd name="T0" fmla="*/ 5 w 15"/>
                <a:gd name="T1" fmla="*/ 5 h 9"/>
                <a:gd name="T2" fmla="*/ 14 w 15"/>
                <a:gd name="T3" fmla="*/ 9 h 9"/>
                <a:gd name="T4" fmla="*/ 6 w 15"/>
                <a:gd name="T5" fmla="*/ 3 h 9"/>
                <a:gd name="T6" fmla="*/ 3 w 15"/>
                <a:gd name="T7" fmla="*/ 3 h 9"/>
                <a:gd name="T8" fmla="*/ 5 w 1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5" y="5"/>
                  </a:moveTo>
                  <a:cubicBezTo>
                    <a:pt x="10" y="8"/>
                    <a:pt x="14" y="9"/>
                    <a:pt x="14" y="9"/>
                  </a:cubicBezTo>
                  <a:cubicBezTo>
                    <a:pt x="15" y="8"/>
                    <a:pt x="11" y="5"/>
                    <a:pt x="6" y="3"/>
                  </a:cubicBezTo>
                  <a:cubicBezTo>
                    <a:pt x="1" y="0"/>
                    <a:pt x="3" y="2"/>
                    <a:pt x="3" y="3"/>
                  </a:cubicBezTo>
                  <a:cubicBezTo>
                    <a:pt x="2" y="3"/>
                    <a:pt x="0" y="2"/>
                    <a:pt x="5" y="5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ṧļiḋè">
              <a:extLst>
                <a:ext uri="{FF2B5EF4-FFF2-40B4-BE49-F238E27FC236}">
                  <a16:creationId xmlns:a16="http://schemas.microsoft.com/office/drawing/2014/main" id="{F8759C45-BE15-4E43-BC8F-E0C1E75FF785}"/>
                </a:ext>
              </a:extLst>
            </p:cNvPr>
            <p:cNvSpPr/>
            <p:nvPr/>
          </p:nvSpPr>
          <p:spPr bwMode="auto">
            <a:xfrm>
              <a:off x="7251701" y="3668713"/>
              <a:ext cx="100013" cy="130175"/>
            </a:xfrm>
            <a:custGeom>
              <a:avLst/>
              <a:gdLst>
                <a:gd name="T0" fmla="*/ 39 w 78"/>
                <a:gd name="T1" fmla="*/ 0 h 101"/>
                <a:gd name="T2" fmla="*/ 33 w 78"/>
                <a:gd name="T3" fmla="*/ 40 h 101"/>
                <a:gd name="T4" fmla="*/ 6 w 78"/>
                <a:gd name="T5" fmla="*/ 101 h 101"/>
                <a:gd name="T6" fmla="*/ 56 w 78"/>
                <a:gd name="T7" fmla="*/ 55 h 101"/>
                <a:gd name="T8" fmla="*/ 39 w 78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39" y="0"/>
                  </a:moveTo>
                  <a:cubicBezTo>
                    <a:pt x="39" y="0"/>
                    <a:pt x="51" y="16"/>
                    <a:pt x="33" y="40"/>
                  </a:cubicBezTo>
                  <a:cubicBezTo>
                    <a:pt x="15" y="65"/>
                    <a:pt x="0" y="85"/>
                    <a:pt x="6" y="101"/>
                  </a:cubicBezTo>
                  <a:cubicBezTo>
                    <a:pt x="6" y="101"/>
                    <a:pt x="34" y="55"/>
                    <a:pt x="56" y="55"/>
                  </a:cubicBezTo>
                  <a:cubicBezTo>
                    <a:pt x="78" y="54"/>
                    <a:pt x="63" y="27"/>
                    <a:pt x="39" y="0"/>
                  </a:cubicBezTo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ş1íḓè">
              <a:extLst>
                <a:ext uri="{FF2B5EF4-FFF2-40B4-BE49-F238E27FC236}">
                  <a16:creationId xmlns:a16="http://schemas.microsoft.com/office/drawing/2014/main" id="{E9C10EC1-9226-414B-8B5B-C6FB5F22CA32}"/>
                </a:ext>
              </a:extLst>
            </p:cNvPr>
            <p:cNvSpPr/>
            <p:nvPr/>
          </p:nvSpPr>
          <p:spPr bwMode="auto">
            <a:xfrm>
              <a:off x="7302501" y="3668713"/>
              <a:ext cx="36513" cy="58738"/>
            </a:xfrm>
            <a:custGeom>
              <a:avLst/>
              <a:gdLst>
                <a:gd name="T0" fmla="*/ 0 w 28"/>
                <a:gd name="T1" fmla="*/ 0 h 45"/>
                <a:gd name="T2" fmla="*/ 0 w 28"/>
                <a:gd name="T3" fmla="*/ 0 h 45"/>
                <a:gd name="T4" fmla="*/ 0 w 28"/>
                <a:gd name="T5" fmla="*/ 0 h 45"/>
                <a:gd name="T6" fmla="*/ 0 w 28"/>
                <a:gd name="T7" fmla="*/ 0 h 45"/>
                <a:gd name="T8" fmla="*/ 0 w 28"/>
                <a:gd name="T9" fmla="*/ 0 h 45"/>
                <a:gd name="T10" fmla="*/ 28 w 28"/>
                <a:gd name="T11" fmla="*/ 45 h 45"/>
                <a:gd name="T12" fmla="*/ 0 w 28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17"/>
                    <a:pt x="28" y="35"/>
                    <a:pt x="28" y="45"/>
                  </a:cubicBezTo>
                  <a:cubicBezTo>
                    <a:pt x="28" y="35"/>
                    <a:pt x="16" y="17"/>
                    <a:pt x="0" y="0"/>
                  </a:cubicBezTo>
                </a:path>
              </a:pathLst>
            </a:custGeom>
            <a:solidFill>
              <a:srgbClr val="3B7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ṥlïḋe">
              <a:extLst>
                <a:ext uri="{FF2B5EF4-FFF2-40B4-BE49-F238E27FC236}">
                  <a16:creationId xmlns:a16="http://schemas.microsoft.com/office/drawing/2014/main" id="{F95F2495-A50B-49E3-96E1-20AE037CC8C7}"/>
                </a:ext>
              </a:extLst>
            </p:cNvPr>
            <p:cNvSpPr/>
            <p:nvPr/>
          </p:nvSpPr>
          <p:spPr bwMode="auto">
            <a:xfrm>
              <a:off x="7267576" y="3668713"/>
              <a:ext cx="80963" cy="115888"/>
            </a:xfrm>
            <a:custGeom>
              <a:avLst/>
              <a:gdLst>
                <a:gd name="T0" fmla="*/ 27 w 63"/>
                <a:gd name="T1" fmla="*/ 0 h 90"/>
                <a:gd name="T2" fmla="*/ 27 w 63"/>
                <a:gd name="T3" fmla="*/ 0 h 90"/>
                <a:gd name="T4" fmla="*/ 27 w 63"/>
                <a:gd name="T5" fmla="*/ 0 h 90"/>
                <a:gd name="T6" fmla="*/ 30 w 63"/>
                <a:gd name="T7" fmla="*/ 5 h 90"/>
                <a:gd name="T8" fmla="*/ 42 w 63"/>
                <a:gd name="T9" fmla="*/ 55 h 90"/>
                <a:gd name="T10" fmla="*/ 0 w 63"/>
                <a:gd name="T11" fmla="*/ 89 h 90"/>
                <a:gd name="T12" fmla="*/ 1 w 63"/>
                <a:gd name="T13" fmla="*/ 90 h 90"/>
                <a:gd name="T14" fmla="*/ 1 w 63"/>
                <a:gd name="T15" fmla="*/ 90 h 90"/>
                <a:gd name="T16" fmla="*/ 44 w 63"/>
                <a:gd name="T17" fmla="*/ 54 h 90"/>
                <a:gd name="T18" fmla="*/ 55 w 63"/>
                <a:gd name="T19" fmla="*/ 45 h 90"/>
                <a:gd name="T20" fmla="*/ 27 w 63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90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2"/>
                    <a:pt x="29" y="3"/>
                    <a:pt x="30" y="5"/>
                  </a:cubicBezTo>
                  <a:cubicBezTo>
                    <a:pt x="51" y="30"/>
                    <a:pt x="63" y="54"/>
                    <a:pt x="42" y="55"/>
                  </a:cubicBezTo>
                  <a:cubicBezTo>
                    <a:pt x="27" y="55"/>
                    <a:pt x="10" y="76"/>
                    <a:pt x="0" y="89"/>
                  </a:cubicBezTo>
                  <a:cubicBezTo>
                    <a:pt x="0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1" y="77"/>
                    <a:pt x="28" y="55"/>
                    <a:pt x="44" y="54"/>
                  </a:cubicBezTo>
                  <a:cubicBezTo>
                    <a:pt x="51" y="54"/>
                    <a:pt x="55" y="51"/>
                    <a:pt x="55" y="45"/>
                  </a:cubicBezTo>
                  <a:cubicBezTo>
                    <a:pt x="55" y="35"/>
                    <a:pt x="43" y="17"/>
                    <a:pt x="27" y="0"/>
                  </a:cubicBezTo>
                </a:path>
              </a:pathLst>
            </a:custGeom>
            <a:solidFill>
              <a:srgbClr val="3B7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ślíďé">
              <a:extLst>
                <a:ext uri="{FF2B5EF4-FFF2-40B4-BE49-F238E27FC236}">
                  <a16:creationId xmlns:a16="http://schemas.microsoft.com/office/drawing/2014/main" id="{63BC1EDC-1F52-426F-8C64-60D5DA8FB8DF}"/>
                </a:ext>
              </a:extLst>
            </p:cNvPr>
            <p:cNvSpPr/>
            <p:nvPr/>
          </p:nvSpPr>
          <p:spPr bwMode="auto">
            <a:xfrm>
              <a:off x="7327901" y="3687763"/>
              <a:ext cx="3175" cy="20638"/>
            </a:xfrm>
            <a:custGeom>
              <a:avLst/>
              <a:gdLst>
                <a:gd name="T0" fmla="*/ 3 w 3"/>
                <a:gd name="T1" fmla="*/ 6 h 17"/>
                <a:gd name="T2" fmla="*/ 2 w 3"/>
                <a:gd name="T3" fmla="*/ 17 h 17"/>
                <a:gd name="T4" fmla="*/ 0 w 3"/>
                <a:gd name="T5" fmla="*/ 6 h 17"/>
                <a:gd name="T6" fmla="*/ 2 w 3"/>
                <a:gd name="T7" fmla="*/ 3 h 17"/>
                <a:gd name="T8" fmla="*/ 3 w 3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7">
                  <a:moveTo>
                    <a:pt x="3" y="6"/>
                  </a:moveTo>
                  <a:cubicBezTo>
                    <a:pt x="3" y="12"/>
                    <a:pt x="2" y="17"/>
                    <a:pt x="2" y="17"/>
                  </a:cubicBezTo>
                  <a:cubicBezTo>
                    <a:pt x="1" y="17"/>
                    <a:pt x="0" y="12"/>
                    <a:pt x="0" y="6"/>
                  </a:cubicBezTo>
                  <a:cubicBezTo>
                    <a:pt x="0" y="0"/>
                    <a:pt x="1" y="3"/>
                    <a:pt x="2" y="3"/>
                  </a:cubicBezTo>
                  <a:cubicBezTo>
                    <a:pt x="2" y="3"/>
                    <a:pt x="3" y="1"/>
                    <a:pt x="3" y="6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ṥḷiḓè">
              <a:extLst>
                <a:ext uri="{FF2B5EF4-FFF2-40B4-BE49-F238E27FC236}">
                  <a16:creationId xmlns:a16="http://schemas.microsoft.com/office/drawing/2014/main" id="{FDD1D1E0-9B54-46DB-89F9-EA0A8B455231}"/>
                </a:ext>
              </a:extLst>
            </p:cNvPr>
            <p:cNvSpPr/>
            <p:nvPr/>
          </p:nvSpPr>
          <p:spPr bwMode="auto">
            <a:xfrm>
              <a:off x="7329488" y="3697288"/>
              <a:ext cx="19050" cy="11113"/>
            </a:xfrm>
            <a:custGeom>
              <a:avLst/>
              <a:gdLst>
                <a:gd name="T0" fmla="*/ 10 w 15"/>
                <a:gd name="T1" fmla="*/ 5 h 9"/>
                <a:gd name="T2" fmla="*/ 0 w 15"/>
                <a:gd name="T3" fmla="*/ 9 h 9"/>
                <a:gd name="T4" fmla="*/ 9 w 15"/>
                <a:gd name="T5" fmla="*/ 3 h 9"/>
                <a:gd name="T6" fmla="*/ 12 w 15"/>
                <a:gd name="T7" fmla="*/ 3 h 9"/>
                <a:gd name="T8" fmla="*/ 10 w 1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10" y="5"/>
                  </a:moveTo>
                  <a:cubicBezTo>
                    <a:pt x="5" y="8"/>
                    <a:pt x="1" y="9"/>
                    <a:pt x="0" y="9"/>
                  </a:cubicBezTo>
                  <a:cubicBezTo>
                    <a:pt x="0" y="8"/>
                    <a:pt x="4" y="5"/>
                    <a:pt x="9" y="3"/>
                  </a:cubicBezTo>
                  <a:cubicBezTo>
                    <a:pt x="14" y="0"/>
                    <a:pt x="12" y="2"/>
                    <a:pt x="12" y="3"/>
                  </a:cubicBezTo>
                  <a:cubicBezTo>
                    <a:pt x="12" y="3"/>
                    <a:pt x="15" y="2"/>
                    <a:pt x="10" y="5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sliḓê">
              <a:extLst>
                <a:ext uri="{FF2B5EF4-FFF2-40B4-BE49-F238E27FC236}">
                  <a16:creationId xmlns:a16="http://schemas.microsoft.com/office/drawing/2014/main" id="{864A86BA-A8D6-4D46-A348-33775B30F891}"/>
                </a:ext>
              </a:extLst>
            </p:cNvPr>
            <p:cNvSpPr/>
            <p:nvPr/>
          </p:nvSpPr>
          <p:spPr bwMode="auto">
            <a:xfrm>
              <a:off x="7129463" y="3763963"/>
              <a:ext cx="196850" cy="92075"/>
            </a:xfrm>
            <a:custGeom>
              <a:avLst/>
              <a:gdLst>
                <a:gd name="T0" fmla="*/ 153 w 153"/>
                <a:gd name="T1" fmla="*/ 24 h 71"/>
                <a:gd name="T2" fmla="*/ 108 w 153"/>
                <a:gd name="T3" fmla="*/ 16 h 71"/>
                <a:gd name="T4" fmla="*/ 52 w 153"/>
                <a:gd name="T5" fmla="*/ 12 h 71"/>
                <a:gd name="T6" fmla="*/ 39 w 153"/>
                <a:gd name="T7" fmla="*/ 71 h 71"/>
                <a:gd name="T8" fmla="*/ 140 w 153"/>
                <a:gd name="T9" fmla="*/ 59 h 71"/>
                <a:gd name="T10" fmla="*/ 153 w 153"/>
                <a:gd name="T11" fmla="*/ 2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71">
                  <a:moveTo>
                    <a:pt x="153" y="24"/>
                  </a:moveTo>
                  <a:cubicBezTo>
                    <a:pt x="153" y="24"/>
                    <a:pt x="118" y="23"/>
                    <a:pt x="108" y="16"/>
                  </a:cubicBezTo>
                  <a:cubicBezTo>
                    <a:pt x="98" y="9"/>
                    <a:pt x="55" y="0"/>
                    <a:pt x="52" y="12"/>
                  </a:cubicBezTo>
                  <a:cubicBezTo>
                    <a:pt x="49" y="23"/>
                    <a:pt x="0" y="71"/>
                    <a:pt x="39" y="71"/>
                  </a:cubicBezTo>
                  <a:cubicBezTo>
                    <a:pt x="78" y="71"/>
                    <a:pt x="130" y="65"/>
                    <a:pt x="140" y="59"/>
                  </a:cubicBezTo>
                  <a:cubicBezTo>
                    <a:pt x="151" y="52"/>
                    <a:pt x="153" y="24"/>
                    <a:pt x="153" y="24"/>
                  </a:cubicBezTo>
                </a:path>
              </a:pathLst>
            </a:custGeom>
            <a:solidFill>
              <a:srgbClr val="A8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ś1iďé">
              <a:extLst>
                <a:ext uri="{FF2B5EF4-FFF2-40B4-BE49-F238E27FC236}">
                  <a16:creationId xmlns:a16="http://schemas.microsoft.com/office/drawing/2014/main" id="{32E6D2B8-CA4F-486A-966D-26E372B4A95A}"/>
                </a:ext>
              </a:extLst>
            </p:cNvPr>
            <p:cNvSpPr/>
            <p:nvPr/>
          </p:nvSpPr>
          <p:spPr bwMode="auto">
            <a:xfrm>
              <a:off x="7162801" y="3795713"/>
              <a:ext cx="163513" cy="60325"/>
            </a:xfrm>
            <a:custGeom>
              <a:avLst/>
              <a:gdLst>
                <a:gd name="T0" fmla="*/ 0 w 128"/>
                <a:gd name="T1" fmla="*/ 43 h 47"/>
                <a:gd name="T2" fmla="*/ 10 w 128"/>
                <a:gd name="T3" fmla="*/ 47 h 47"/>
                <a:gd name="T4" fmla="*/ 0 w 128"/>
                <a:gd name="T5" fmla="*/ 43 h 47"/>
                <a:gd name="T6" fmla="*/ 0 w 128"/>
                <a:gd name="T7" fmla="*/ 43 h 47"/>
                <a:gd name="T8" fmla="*/ 128 w 128"/>
                <a:gd name="T9" fmla="*/ 0 h 47"/>
                <a:gd name="T10" fmla="*/ 127 w 128"/>
                <a:gd name="T11" fmla="*/ 0 h 47"/>
                <a:gd name="T12" fmla="*/ 128 w 128"/>
                <a:gd name="T13" fmla="*/ 0 h 47"/>
                <a:gd name="T14" fmla="*/ 128 w 128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47">
                  <a:moveTo>
                    <a:pt x="0" y="43"/>
                  </a:moveTo>
                  <a:cubicBezTo>
                    <a:pt x="2" y="45"/>
                    <a:pt x="5" y="46"/>
                    <a:pt x="10" y="47"/>
                  </a:cubicBezTo>
                  <a:cubicBezTo>
                    <a:pt x="5" y="46"/>
                    <a:pt x="2" y="4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128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8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</a:path>
              </a:pathLst>
            </a:custGeom>
            <a:solidFill>
              <a:srgbClr val="356A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ṥlidè">
              <a:extLst>
                <a:ext uri="{FF2B5EF4-FFF2-40B4-BE49-F238E27FC236}">
                  <a16:creationId xmlns:a16="http://schemas.microsoft.com/office/drawing/2014/main" id="{3893FB3A-A366-4415-89E0-B883264E0BBA}"/>
                </a:ext>
              </a:extLst>
            </p:cNvPr>
            <p:cNvSpPr/>
            <p:nvPr/>
          </p:nvSpPr>
          <p:spPr bwMode="auto">
            <a:xfrm>
              <a:off x="7161213" y="3843338"/>
              <a:ext cx="1588" cy="6350"/>
            </a:xfrm>
            <a:custGeom>
              <a:avLst/>
              <a:gdLst>
                <a:gd name="T0" fmla="*/ 0 w 1"/>
                <a:gd name="T1" fmla="*/ 0 h 6"/>
                <a:gd name="T2" fmla="*/ 1 w 1"/>
                <a:gd name="T3" fmla="*/ 6 h 6"/>
                <a:gd name="T4" fmla="*/ 1 w 1"/>
                <a:gd name="T5" fmla="*/ 6 h 6"/>
                <a:gd name="T6" fmla="*/ 0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2"/>
                    <a:pt x="0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56A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Slïde">
              <a:extLst>
                <a:ext uri="{FF2B5EF4-FFF2-40B4-BE49-F238E27FC236}">
                  <a16:creationId xmlns:a16="http://schemas.microsoft.com/office/drawing/2014/main" id="{27AFFD9C-ADA8-4F30-8F18-33AC12350B25}"/>
                </a:ext>
              </a:extLst>
            </p:cNvPr>
            <p:cNvSpPr/>
            <p:nvPr/>
          </p:nvSpPr>
          <p:spPr bwMode="auto">
            <a:xfrm>
              <a:off x="7161213" y="3795713"/>
              <a:ext cx="165100" cy="60325"/>
            </a:xfrm>
            <a:custGeom>
              <a:avLst/>
              <a:gdLst>
                <a:gd name="T0" fmla="*/ 128 w 129"/>
                <a:gd name="T1" fmla="*/ 0 h 47"/>
                <a:gd name="T2" fmla="*/ 128 w 129"/>
                <a:gd name="T3" fmla="*/ 0 h 47"/>
                <a:gd name="T4" fmla="*/ 116 w 129"/>
                <a:gd name="T5" fmla="*/ 31 h 47"/>
                <a:gd name="T6" fmla="*/ 17 w 129"/>
                <a:gd name="T7" fmla="*/ 43 h 47"/>
                <a:gd name="T8" fmla="*/ 14 w 129"/>
                <a:gd name="T9" fmla="*/ 43 h 47"/>
                <a:gd name="T10" fmla="*/ 0 w 129"/>
                <a:gd name="T11" fmla="*/ 37 h 47"/>
                <a:gd name="T12" fmla="*/ 1 w 129"/>
                <a:gd name="T13" fmla="*/ 43 h 47"/>
                <a:gd name="T14" fmla="*/ 11 w 129"/>
                <a:gd name="T15" fmla="*/ 47 h 47"/>
                <a:gd name="T16" fmla="*/ 15 w 129"/>
                <a:gd name="T17" fmla="*/ 47 h 47"/>
                <a:gd name="T18" fmla="*/ 18 w 129"/>
                <a:gd name="T19" fmla="*/ 47 h 47"/>
                <a:gd name="T20" fmla="*/ 116 w 129"/>
                <a:gd name="T21" fmla="*/ 35 h 47"/>
                <a:gd name="T22" fmla="*/ 129 w 129"/>
                <a:gd name="T23" fmla="*/ 0 h 47"/>
                <a:gd name="T24" fmla="*/ 128 w 129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47">
                  <a:moveTo>
                    <a:pt x="128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27" y="8"/>
                    <a:pt x="124" y="26"/>
                    <a:pt x="116" y="31"/>
                  </a:cubicBezTo>
                  <a:cubicBezTo>
                    <a:pt x="106" y="37"/>
                    <a:pt x="56" y="43"/>
                    <a:pt x="17" y="43"/>
                  </a:cubicBezTo>
                  <a:cubicBezTo>
                    <a:pt x="16" y="43"/>
                    <a:pt x="15" y="43"/>
                    <a:pt x="14" y="43"/>
                  </a:cubicBezTo>
                  <a:cubicBezTo>
                    <a:pt x="6" y="43"/>
                    <a:pt x="2" y="41"/>
                    <a:pt x="0" y="37"/>
                  </a:cubicBezTo>
                  <a:cubicBezTo>
                    <a:pt x="0" y="39"/>
                    <a:pt x="0" y="41"/>
                    <a:pt x="1" y="43"/>
                  </a:cubicBezTo>
                  <a:cubicBezTo>
                    <a:pt x="3" y="45"/>
                    <a:pt x="6" y="46"/>
                    <a:pt x="11" y="47"/>
                  </a:cubicBezTo>
                  <a:cubicBezTo>
                    <a:pt x="12" y="47"/>
                    <a:pt x="13" y="47"/>
                    <a:pt x="15" y="47"/>
                  </a:cubicBezTo>
                  <a:cubicBezTo>
                    <a:pt x="16" y="47"/>
                    <a:pt x="17" y="47"/>
                    <a:pt x="18" y="47"/>
                  </a:cubicBezTo>
                  <a:cubicBezTo>
                    <a:pt x="57" y="47"/>
                    <a:pt x="106" y="41"/>
                    <a:pt x="116" y="35"/>
                  </a:cubicBezTo>
                  <a:cubicBezTo>
                    <a:pt x="127" y="29"/>
                    <a:pt x="129" y="2"/>
                    <a:pt x="129" y="0"/>
                  </a:cubicBezTo>
                  <a:cubicBezTo>
                    <a:pt x="129" y="0"/>
                    <a:pt x="128" y="0"/>
                    <a:pt x="128" y="0"/>
                  </a:cubicBezTo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$ḻïḋé">
              <a:extLst>
                <a:ext uri="{FF2B5EF4-FFF2-40B4-BE49-F238E27FC236}">
                  <a16:creationId xmlns:a16="http://schemas.microsoft.com/office/drawing/2014/main" id="{FD3679F9-5F7A-4ABA-8CBA-62399D3A3EB5}"/>
                </a:ext>
              </a:extLst>
            </p:cNvPr>
            <p:cNvSpPr/>
            <p:nvPr/>
          </p:nvSpPr>
          <p:spPr bwMode="auto">
            <a:xfrm>
              <a:off x="4271963" y="1525588"/>
              <a:ext cx="222250" cy="222250"/>
            </a:xfrm>
            <a:prstGeom prst="ellipse">
              <a:avLst/>
            </a:pr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ṥlîḋé">
              <a:extLst>
                <a:ext uri="{FF2B5EF4-FFF2-40B4-BE49-F238E27FC236}">
                  <a16:creationId xmlns:a16="http://schemas.microsoft.com/office/drawing/2014/main" id="{8C50A7A0-4D7C-4125-AEC3-AE2A6990BF10}"/>
                </a:ext>
              </a:extLst>
            </p:cNvPr>
            <p:cNvSpPr/>
            <p:nvPr/>
          </p:nvSpPr>
          <p:spPr bwMode="auto">
            <a:xfrm>
              <a:off x="6180138" y="1349376"/>
              <a:ext cx="223838" cy="223838"/>
            </a:xfrm>
            <a:prstGeom prst="ellipse">
              <a:avLst/>
            </a:pr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ṧḻíďe">
              <a:extLst>
                <a:ext uri="{FF2B5EF4-FFF2-40B4-BE49-F238E27FC236}">
                  <a16:creationId xmlns:a16="http://schemas.microsoft.com/office/drawing/2014/main" id="{961E045D-605F-41F1-A1C8-295856C03BB4}"/>
                </a:ext>
              </a:extLst>
            </p:cNvPr>
            <p:cNvSpPr/>
            <p:nvPr/>
          </p:nvSpPr>
          <p:spPr bwMode="auto">
            <a:xfrm>
              <a:off x="7945438" y="1789113"/>
              <a:ext cx="222250" cy="222250"/>
            </a:xfrm>
            <a:prstGeom prst="ellipse">
              <a:avLst/>
            </a:pr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šľîḑè">
              <a:extLst>
                <a:ext uri="{FF2B5EF4-FFF2-40B4-BE49-F238E27FC236}">
                  <a16:creationId xmlns:a16="http://schemas.microsoft.com/office/drawing/2014/main" id="{135CF0F0-895B-4F44-896A-C4AC72E25028}"/>
                </a:ext>
              </a:extLst>
            </p:cNvPr>
            <p:cNvSpPr/>
            <p:nvPr/>
          </p:nvSpPr>
          <p:spPr bwMode="auto">
            <a:xfrm>
              <a:off x="9026426" y="1089401"/>
              <a:ext cx="373063" cy="371475"/>
            </a:xfrm>
            <a:prstGeom prst="ellipse">
              <a:avLst/>
            </a:pr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ŝļíḑé">
              <a:extLst>
                <a:ext uri="{FF2B5EF4-FFF2-40B4-BE49-F238E27FC236}">
                  <a16:creationId xmlns:a16="http://schemas.microsoft.com/office/drawing/2014/main" id="{FF858979-577B-47E4-BD58-3D4D6935B599}"/>
                </a:ext>
              </a:extLst>
            </p:cNvPr>
            <p:cNvSpPr/>
            <p:nvPr/>
          </p:nvSpPr>
          <p:spPr bwMode="auto">
            <a:xfrm>
              <a:off x="3898901" y="3389313"/>
              <a:ext cx="373063" cy="373063"/>
            </a:xfrm>
            <a:prstGeom prst="ellipse">
              <a:avLst/>
            </a:pr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ś1iḋè">
              <a:extLst>
                <a:ext uri="{FF2B5EF4-FFF2-40B4-BE49-F238E27FC236}">
                  <a16:creationId xmlns:a16="http://schemas.microsoft.com/office/drawing/2014/main" id="{D7210349-1ECD-423D-B174-6F45F358E531}"/>
                </a:ext>
              </a:extLst>
            </p:cNvPr>
            <p:cNvSpPr/>
            <p:nvPr/>
          </p:nvSpPr>
          <p:spPr bwMode="auto">
            <a:xfrm>
              <a:off x="7375526" y="2578101"/>
              <a:ext cx="373063" cy="371475"/>
            </a:xfrm>
            <a:prstGeom prst="ellipse">
              <a:avLst/>
            </a:pr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ş1íḑè">
              <a:extLst>
                <a:ext uri="{FF2B5EF4-FFF2-40B4-BE49-F238E27FC236}">
                  <a16:creationId xmlns:a16="http://schemas.microsoft.com/office/drawing/2014/main" id="{2422A6BA-AC82-4E33-85F8-1752F1AAF8AC}"/>
                </a:ext>
              </a:extLst>
            </p:cNvPr>
            <p:cNvSpPr/>
            <p:nvPr/>
          </p:nvSpPr>
          <p:spPr bwMode="auto">
            <a:xfrm>
              <a:off x="5872163" y="3086101"/>
              <a:ext cx="296863" cy="193675"/>
            </a:xfrm>
            <a:custGeom>
              <a:avLst/>
              <a:gdLst>
                <a:gd name="T0" fmla="*/ 127 w 231"/>
                <a:gd name="T1" fmla="*/ 21 h 151"/>
                <a:gd name="T2" fmla="*/ 111 w 231"/>
                <a:gd name="T3" fmla="*/ 22 h 151"/>
                <a:gd name="T4" fmla="*/ 87 w 231"/>
                <a:gd name="T5" fmla="*/ 32 h 151"/>
                <a:gd name="T6" fmla="*/ 1 w 231"/>
                <a:gd name="T7" fmla="*/ 120 h 151"/>
                <a:gd name="T8" fmla="*/ 0 w 231"/>
                <a:gd name="T9" fmla="*/ 128 h 151"/>
                <a:gd name="T10" fmla="*/ 5 w 231"/>
                <a:gd name="T11" fmla="*/ 133 h 151"/>
                <a:gd name="T12" fmla="*/ 19 w 231"/>
                <a:gd name="T13" fmla="*/ 146 h 151"/>
                <a:gd name="T14" fmla="*/ 25 w 231"/>
                <a:gd name="T15" fmla="*/ 150 h 151"/>
                <a:gd name="T16" fmla="*/ 37 w 231"/>
                <a:gd name="T17" fmla="*/ 150 h 151"/>
                <a:gd name="T18" fmla="*/ 144 w 231"/>
                <a:gd name="T19" fmla="*/ 102 h 151"/>
                <a:gd name="T20" fmla="*/ 188 w 231"/>
                <a:gd name="T21" fmla="*/ 68 h 151"/>
                <a:gd name="T22" fmla="*/ 212 w 231"/>
                <a:gd name="T23" fmla="*/ 72 h 151"/>
                <a:gd name="T24" fmla="*/ 231 w 231"/>
                <a:gd name="T25" fmla="*/ 62 h 151"/>
                <a:gd name="T26" fmla="*/ 229 w 231"/>
                <a:gd name="T27" fmla="*/ 51 h 151"/>
                <a:gd name="T28" fmla="*/ 218 w 231"/>
                <a:gd name="T29" fmla="*/ 12 h 151"/>
                <a:gd name="T30" fmla="*/ 171 w 231"/>
                <a:gd name="T31" fmla="*/ 2 h 151"/>
                <a:gd name="T32" fmla="*/ 127 w 231"/>
                <a:gd name="T33" fmla="*/ 2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151">
                  <a:moveTo>
                    <a:pt x="127" y="21"/>
                  </a:moveTo>
                  <a:cubicBezTo>
                    <a:pt x="122" y="21"/>
                    <a:pt x="116" y="21"/>
                    <a:pt x="111" y="22"/>
                  </a:cubicBezTo>
                  <a:cubicBezTo>
                    <a:pt x="103" y="24"/>
                    <a:pt x="95" y="27"/>
                    <a:pt x="87" y="32"/>
                  </a:cubicBezTo>
                  <a:cubicBezTo>
                    <a:pt x="51" y="52"/>
                    <a:pt x="16" y="81"/>
                    <a:pt x="1" y="120"/>
                  </a:cubicBezTo>
                  <a:cubicBezTo>
                    <a:pt x="0" y="122"/>
                    <a:pt x="0" y="125"/>
                    <a:pt x="0" y="128"/>
                  </a:cubicBezTo>
                  <a:cubicBezTo>
                    <a:pt x="1" y="130"/>
                    <a:pt x="3" y="132"/>
                    <a:pt x="5" y="133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20" y="148"/>
                    <a:pt x="23" y="149"/>
                    <a:pt x="25" y="150"/>
                  </a:cubicBezTo>
                  <a:cubicBezTo>
                    <a:pt x="29" y="151"/>
                    <a:pt x="33" y="151"/>
                    <a:pt x="37" y="150"/>
                  </a:cubicBezTo>
                  <a:cubicBezTo>
                    <a:pt x="75" y="141"/>
                    <a:pt x="117" y="131"/>
                    <a:pt x="144" y="102"/>
                  </a:cubicBezTo>
                  <a:cubicBezTo>
                    <a:pt x="157" y="88"/>
                    <a:pt x="169" y="69"/>
                    <a:pt x="188" y="68"/>
                  </a:cubicBezTo>
                  <a:cubicBezTo>
                    <a:pt x="196" y="68"/>
                    <a:pt x="204" y="71"/>
                    <a:pt x="212" y="72"/>
                  </a:cubicBezTo>
                  <a:cubicBezTo>
                    <a:pt x="219" y="73"/>
                    <a:pt x="229" y="70"/>
                    <a:pt x="231" y="62"/>
                  </a:cubicBezTo>
                  <a:cubicBezTo>
                    <a:pt x="231" y="58"/>
                    <a:pt x="231" y="55"/>
                    <a:pt x="229" y="51"/>
                  </a:cubicBezTo>
                  <a:cubicBezTo>
                    <a:pt x="218" y="12"/>
                    <a:pt x="218" y="12"/>
                    <a:pt x="218" y="12"/>
                  </a:cubicBezTo>
                  <a:cubicBezTo>
                    <a:pt x="215" y="1"/>
                    <a:pt x="182" y="0"/>
                    <a:pt x="171" y="2"/>
                  </a:cubicBezTo>
                  <a:cubicBezTo>
                    <a:pt x="155" y="5"/>
                    <a:pt x="144" y="19"/>
                    <a:pt x="127" y="21"/>
                  </a:cubicBezTo>
                  <a:close/>
                </a:path>
              </a:pathLst>
            </a:custGeom>
            <a:solidFill>
              <a:srgbClr val="656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íşlîďe">
              <a:extLst>
                <a:ext uri="{FF2B5EF4-FFF2-40B4-BE49-F238E27FC236}">
                  <a16:creationId xmlns:a16="http://schemas.microsoft.com/office/drawing/2014/main" id="{FC339732-F2CA-4A13-A184-30BF51B0EC35}"/>
                </a:ext>
              </a:extLst>
            </p:cNvPr>
            <p:cNvSpPr/>
            <p:nvPr/>
          </p:nvSpPr>
          <p:spPr bwMode="auto">
            <a:xfrm>
              <a:off x="6049963" y="3259138"/>
              <a:ext cx="198438" cy="323850"/>
            </a:xfrm>
            <a:custGeom>
              <a:avLst/>
              <a:gdLst>
                <a:gd name="T0" fmla="*/ 127 w 155"/>
                <a:gd name="T1" fmla="*/ 106 h 252"/>
                <a:gd name="T2" fmla="*/ 126 w 155"/>
                <a:gd name="T3" fmla="*/ 147 h 252"/>
                <a:gd name="T4" fmla="*/ 116 w 155"/>
                <a:gd name="T5" fmla="*/ 177 h 252"/>
                <a:gd name="T6" fmla="*/ 88 w 155"/>
                <a:gd name="T7" fmla="*/ 220 h 252"/>
                <a:gd name="T8" fmla="*/ 51 w 155"/>
                <a:gd name="T9" fmla="*/ 248 h 252"/>
                <a:gd name="T10" fmla="*/ 8 w 155"/>
                <a:gd name="T11" fmla="*/ 236 h 252"/>
                <a:gd name="T12" fmla="*/ 1 w 155"/>
                <a:gd name="T13" fmla="*/ 200 h 252"/>
                <a:gd name="T14" fmla="*/ 21 w 155"/>
                <a:gd name="T15" fmla="*/ 108 h 252"/>
                <a:gd name="T16" fmla="*/ 41 w 155"/>
                <a:gd name="T17" fmla="*/ 72 h 252"/>
                <a:gd name="T18" fmla="*/ 84 w 155"/>
                <a:gd name="T19" fmla="*/ 0 h 252"/>
                <a:gd name="T20" fmla="*/ 128 w 155"/>
                <a:gd name="T21" fmla="*/ 12 h 252"/>
                <a:gd name="T22" fmla="*/ 153 w 155"/>
                <a:gd name="T23" fmla="*/ 21 h 252"/>
                <a:gd name="T24" fmla="*/ 141 w 155"/>
                <a:gd name="T25" fmla="*/ 45 h 252"/>
                <a:gd name="T26" fmla="*/ 127 w 155"/>
                <a:gd name="T27" fmla="*/ 10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252">
                  <a:moveTo>
                    <a:pt x="127" y="106"/>
                  </a:moveTo>
                  <a:cubicBezTo>
                    <a:pt x="127" y="120"/>
                    <a:pt x="128" y="133"/>
                    <a:pt x="126" y="147"/>
                  </a:cubicBezTo>
                  <a:cubicBezTo>
                    <a:pt x="124" y="157"/>
                    <a:pt x="120" y="167"/>
                    <a:pt x="116" y="177"/>
                  </a:cubicBezTo>
                  <a:cubicBezTo>
                    <a:pt x="108" y="192"/>
                    <a:pt x="99" y="207"/>
                    <a:pt x="88" y="220"/>
                  </a:cubicBezTo>
                  <a:cubicBezTo>
                    <a:pt x="78" y="232"/>
                    <a:pt x="66" y="243"/>
                    <a:pt x="51" y="248"/>
                  </a:cubicBezTo>
                  <a:cubicBezTo>
                    <a:pt x="36" y="252"/>
                    <a:pt x="18" y="249"/>
                    <a:pt x="8" y="236"/>
                  </a:cubicBezTo>
                  <a:cubicBezTo>
                    <a:pt x="1" y="226"/>
                    <a:pt x="0" y="212"/>
                    <a:pt x="1" y="200"/>
                  </a:cubicBezTo>
                  <a:cubicBezTo>
                    <a:pt x="2" y="168"/>
                    <a:pt x="7" y="136"/>
                    <a:pt x="21" y="108"/>
                  </a:cubicBezTo>
                  <a:cubicBezTo>
                    <a:pt x="27" y="96"/>
                    <a:pt x="35" y="84"/>
                    <a:pt x="41" y="72"/>
                  </a:cubicBezTo>
                  <a:cubicBezTo>
                    <a:pt x="54" y="47"/>
                    <a:pt x="62" y="17"/>
                    <a:pt x="84" y="0"/>
                  </a:cubicBezTo>
                  <a:cubicBezTo>
                    <a:pt x="98" y="6"/>
                    <a:pt x="113" y="10"/>
                    <a:pt x="128" y="12"/>
                  </a:cubicBezTo>
                  <a:cubicBezTo>
                    <a:pt x="134" y="13"/>
                    <a:pt x="151" y="13"/>
                    <a:pt x="153" y="21"/>
                  </a:cubicBezTo>
                  <a:cubicBezTo>
                    <a:pt x="155" y="26"/>
                    <a:pt x="144" y="40"/>
                    <a:pt x="141" y="45"/>
                  </a:cubicBezTo>
                  <a:cubicBezTo>
                    <a:pt x="133" y="65"/>
                    <a:pt x="128" y="85"/>
                    <a:pt x="127" y="106"/>
                  </a:cubicBezTo>
                  <a:close/>
                </a:path>
              </a:pathLst>
            </a:custGeom>
            <a:solidFill>
              <a:srgbClr val="656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s1iḑè">
              <a:extLst>
                <a:ext uri="{FF2B5EF4-FFF2-40B4-BE49-F238E27FC236}">
                  <a16:creationId xmlns:a16="http://schemas.microsoft.com/office/drawing/2014/main" id="{412E7FE9-7AE0-4159-9415-97E85B3C68D4}"/>
                </a:ext>
              </a:extLst>
            </p:cNvPr>
            <p:cNvSpPr/>
            <p:nvPr/>
          </p:nvSpPr>
          <p:spPr bwMode="auto">
            <a:xfrm>
              <a:off x="5991226" y="2389188"/>
              <a:ext cx="474663" cy="747713"/>
            </a:xfrm>
            <a:custGeom>
              <a:avLst/>
              <a:gdLst>
                <a:gd name="T0" fmla="*/ 14 w 369"/>
                <a:gd name="T1" fmla="*/ 208 h 582"/>
                <a:gd name="T2" fmla="*/ 26 w 369"/>
                <a:gd name="T3" fmla="*/ 245 h 582"/>
                <a:gd name="T4" fmla="*/ 26 w 369"/>
                <a:gd name="T5" fmla="*/ 269 h 582"/>
                <a:gd name="T6" fmla="*/ 31 w 369"/>
                <a:gd name="T7" fmla="*/ 301 h 582"/>
                <a:gd name="T8" fmla="*/ 53 w 369"/>
                <a:gd name="T9" fmla="*/ 392 h 582"/>
                <a:gd name="T10" fmla="*/ 58 w 369"/>
                <a:gd name="T11" fmla="*/ 434 h 582"/>
                <a:gd name="T12" fmla="*/ 54 w 369"/>
                <a:gd name="T13" fmla="*/ 462 h 582"/>
                <a:gd name="T14" fmla="*/ 57 w 369"/>
                <a:gd name="T15" fmla="*/ 483 h 582"/>
                <a:gd name="T16" fmla="*/ 54 w 369"/>
                <a:gd name="T17" fmla="*/ 546 h 582"/>
                <a:gd name="T18" fmla="*/ 53 w 369"/>
                <a:gd name="T19" fmla="*/ 551 h 582"/>
                <a:gd name="T20" fmla="*/ 58 w 369"/>
                <a:gd name="T21" fmla="*/ 556 h 582"/>
                <a:gd name="T22" fmla="*/ 136 w 369"/>
                <a:gd name="T23" fmla="*/ 582 h 582"/>
                <a:gd name="T24" fmla="*/ 186 w 369"/>
                <a:gd name="T25" fmla="*/ 401 h 582"/>
                <a:gd name="T26" fmla="*/ 202 w 369"/>
                <a:gd name="T27" fmla="*/ 287 h 582"/>
                <a:gd name="T28" fmla="*/ 205 w 369"/>
                <a:gd name="T29" fmla="*/ 282 h 582"/>
                <a:gd name="T30" fmla="*/ 215 w 369"/>
                <a:gd name="T31" fmla="*/ 282 h 582"/>
                <a:gd name="T32" fmla="*/ 332 w 369"/>
                <a:gd name="T33" fmla="*/ 350 h 582"/>
                <a:gd name="T34" fmla="*/ 360 w 369"/>
                <a:gd name="T35" fmla="*/ 229 h 582"/>
                <a:gd name="T36" fmla="*/ 340 w 369"/>
                <a:gd name="T37" fmla="*/ 176 h 582"/>
                <a:gd name="T38" fmla="*/ 306 w 369"/>
                <a:gd name="T39" fmla="*/ 119 h 582"/>
                <a:gd name="T40" fmla="*/ 188 w 369"/>
                <a:gd name="T41" fmla="*/ 42 h 582"/>
                <a:gd name="T42" fmla="*/ 104 w 369"/>
                <a:gd name="T43" fmla="*/ 18 h 582"/>
                <a:gd name="T44" fmla="*/ 47 w 369"/>
                <a:gd name="T45" fmla="*/ 10 h 582"/>
                <a:gd name="T46" fmla="*/ 14 w 369"/>
                <a:gd name="T47" fmla="*/ 66 h 582"/>
                <a:gd name="T48" fmla="*/ 1 w 369"/>
                <a:gd name="T49" fmla="*/ 134 h 582"/>
                <a:gd name="T50" fmla="*/ 14 w 369"/>
                <a:gd name="T51" fmla="*/ 208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9" h="582">
                  <a:moveTo>
                    <a:pt x="14" y="208"/>
                  </a:moveTo>
                  <a:cubicBezTo>
                    <a:pt x="18" y="220"/>
                    <a:pt x="25" y="232"/>
                    <a:pt x="26" y="245"/>
                  </a:cubicBezTo>
                  <a:cubicBezTo>
                    <a:pt x="26" y="253"/>
                    <a:pt x="26" y="261"/>
                    <a:pt x="26" y="269"/>
                  </a:cubicBezTo>
                  <a:cubicBezTo>
                    <a:pt x="26" y="280"/>
                    <a:pt x="28" y="291"/>
                    <a:pt x="31" y="301"/>
                  </a:cubicBezTo>
                  <a:cubicBezTo>
                    <a:pt x="53" y="392"/>
                    <a:pt x="53" y="392"/>
                    <a:pt x="53" y="392"/>
                  </a:cubicBezTo>
                  <a:cubicBezTo>
                    <a:pt x="57" y="406"/>
                    <a:pt x="60" y="420"/>
                    <a:pt x="58" y="434"/>
                  </a:cubicBezTo>
                  <a:cubicBezTo>
                    <a:pt x="57" y="443"/>
                    <a:pt x="54" y="452"/>
                    <a:pt x="54" y="462"/>
                  </a:cubicBezTo>
                  <a:cubicBezTo>
                    <a:pt x="54" y="469"/>
                    <a:pt x="55" y="476"/>
                    <a:pt x="57" y="483"/>
                  </a:cubicBezTo>
                  <a:cubicBezTo>
                    <a:pt x="61" y="504"/>
                    <a:pt x="60" y="526"/>
                    <a:pt x="54" y="546"/>
                  </a:cubicBezTo>
                  <a:cubicBezTo>
                    <a:pt x="53" y="548"/>
                    <a:pt x="53" y="549"/>
                    <a:pt x="53" y="551"/>
                  </a:cubicBezTo>
                  <a:cubicBezTo>
                    <a:pt x="54" y="554"/>
                    <a:pt x="56" y="555"/>
                    <a:pt x="58" y="556"/>
                  </a:cubicBezTo>
                  <a:cubicBezTo>
                    <a:pt x="82" y="570"/>
                    <a:pt x="109" y="578"/>
                    <a:pt x="136" y="582"/>
                  </a:cubicBezTo>
                  <a:cubicBezTo>
                    <a:pt x="160" y="524"/>
                    <a:pt x="177" y="463"/>
                    <a:pt x="186" y="401"/>
                  </a:cubicBezTo>
                  <a:cubicBezTo>
                    <a:pt x="192" y="363"/>
                    <a:pt x="195" y="325"/>
                    <a:pt x="202" y="287"/>
                  </a:cubicBezTo>
                  <a:cubicBezTo>
                    <a:pt x="202" y="285"/>
                    <a:pt x="203" y="283"/>
                    <a:pt x="205" y="282"/>
                  </a:cubicBezTo>
                  <a:cubicBezTo>
                    <a:pt x="208" y="279"/>
                    <a:pt x="212" y="281"/>
                    <a:pt x="215" y="282"/>
                  </a:cubicBezTo>
                  <a:cubicBezTo>
                    <a:pt x="256" y="302"/>
                    <a:pt x="295" y="325"/>
                    <a:pt x="332" y="350"/>
                  </a:cubicBezTo>
                  <a:cubicBezTo>
                    <a:pt x="359" y="316"/>
                    <a:pt x="369" y="271"/>
                    <a:pt x="360" y="229"/>
                  </a:cubicBezTo>
                  <a:cubicBezTo>
                    <a:pt x="355" y="210"/>
                    <a:pt x="348" y="193"/>
                    <a:pt x="340" y="176"/>
                  </a:cubicBezTo>
                  <a:cubicBezTo>
                    <a:pt x="330" y="156"/>
                    <a:pt x="319" y="137"/>
                    <a:pt x="306" y="119"/>
                  </a:cubicBezTo>
                  <a:cubicBezTo>
                    <a:pt x="276" y="82"/>
                    <a:pt x="232" y="58"/>
                    <a:pt x="188" y="42"/>
                  </a:cubicBezTo>
                  <a:cubicBezTo>
                    <a:pt x="160" y="32"/>
                    <a:pt x="132" y="25"/>
                    <a:pt x="104" y="18"/>
                  </a:cubicBezTo>
                  <a:cubicBezTo>
                    <a:pt x="89" y="13"/>
                    <a:pt x="62" y="0"/>
                    <a:pt x="47" y="10"/>
                  </a:cubicBezTo>
                  <a:cubicBezTo>
                    <a:pt x="31" y="21"/>
                    <a:pt x="21" y="49"/>
                    <a:pt x="14" y="66"/>
                  </a:cubicBezTo>
                  <a:cubicBezTo>
                    <a:pt x="6" y="88"/>
                    <a:pt x="1" y="111"/>
                    <a:pt x="1" y="134"/>
                  </a:cubicBezTo>
                  <a:cubicBezTo>
                    <a:pt x="0" y="159"/>
                    <a:pt x="5" y="184"/>
                    <a:pt x="14" y="208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ṡļîḍè">
              <a:extLst>
                <a:ext uri="{FF2B5EF4-FFF2-40B4-BE49-F238E27FC236}">
                  <a16:creationId xmlns:a16="http://schemas.microsoft.com/office/drawing/2014/main" id="{95949173-326F-4CB9-95A2-E5BDB4B7220F}"/>
                </a:ext>
              </a:extLst>
            </p:cNvPr>
            <p:cNvSpPr/>
            <p:nvPr/>
          </p:nvSpPr>
          <p:spPr bwMode="auto">
            <a:xfrm>
              <a:off x="6096001" y="2695576"/>
              <a:ext cx="327025" cy="647700"/>
            </a:xfrm>
            <a:custGeom>
              <a:avLst/>
              <a:gdLst>
                <a:gd name="T0" fmla="*/ 254 w 254"/>
                <a:gd name="T1" fmla="*/ 79 h 504"/>
                <a:gd name="T2" fmla="*/ 251 w 254"/>
                <a:gd name="T3" fmla="*/ 115 h 504"/>
                <a:gd name="T4" fmla="*/ 245 w 254"/>
                <a:gd name="T5" fmla="*/ 130 h 504"/>
                <a:gd name="T6" fmla="*/ 207 w 254"/>
                <a:gd name="T7" fmla="*/ 205 h 504"/>
                <a:gd name="T8" fmla="*/ 193 w 254"/>
                <a:gd name="T9" fmla="*/ 241 h 504"/>
                <a:gd name="T10" fmla="*/ 185 w 254"/>
                <a:gd name="T11" fmla="*/ 323 h 504"/>
                <a:gd name="T12" fmla="*/ 171 w 254"/>
                <a:gd name="T13" fmla="*/ 346 h 504"/>
                <a:gd name="T14" fmla="*/ 171 w 254"/>
                <a:gd name="T15" fmla="*/ 366 h 504"/>
                <a:gd name="T16" fmla="*/ 164 w 254"/>
                <a:gd name="T17" fmla="*/ 387 h 504"/>
                <a:gd name="T18" fmla="*/ 160 w 254"/>
                <a:gd name="T19" fmla="*/ 408 h 504"/>
                <a:gd name="T20" fmla="*/ 115 w 254"/>
                <a:gd name="T21" fmla="*/ 486 h 504"/>
                <a:gd name="T22" fmla="*/ 65 w 254"/>
                <a:gd name="T23" fmla="*/ 503 h 504"/>
                <a:gd name="T24" fmla="*/ 26 w 254"/>
                <a:gd name="T25" fmla="*/ 472 h 504"/>
                <a:gd name="T26" fmla="*/ 21 w 254"/>
                <a:gd name="T27" fmla="*/ 455 h 504"/>
                <a:gd name="T28" fmla="*/ 0 w 254"/>
                <a:gd name="T29" fmla="*/ 440 h 504"/>
                <a:gd name="T30" fmla="*/ 20 w 254"/>
                <a:gd name="T31" fmla="*/ 408 h 504"/>
                <a:gd name="T32" fmla="*/ 33 w 254"/>
                <a:gd name="T33" fmla="*/ 376 h 504"/>
                <a:gd name="T34" fmla="*/ 30 w 254"/>
                <a:gd name="T35" fmla="*/ 333 h 504"/>
                <a:gd name="T36" fmla="*/ 43 w 254"/>
                <a:gd name="T37" fmla="*/ 298 h 504"/>
                <a:gd name="T38" fmla="*/ 36 w 254"/>
                <a:gd name="T39" fmla="*/ 253 h 504"/>
                <a:gd name="T40" fmla="*/ 47 w 254"/>
                <a:gd name="T41" fmla="*/ 141 h 504"/>
                <a:gd name="T42" fmla="*/ 99 w 254"/>
                <a:gd name="T43" fmla="*/ 0 h 504"/>
                <a:gd name="T44" fmla="*/ 254 w 254"/>
                <a:gd name="T45" fmla="*/ 7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4" h="504">
                  <a:moveTo>
                    <a:pt x="254" y="79"/>
                  </a:moveTo>
                  <a:cubicBezTo>
                    <a:pt x="246" y="88"/>
                    <a:pt x="253" y="102"/>
                    <a:pt x="251" y="115"/>
                  </a:cubicBezTo>
                  <a:cubicBezTo>
                    <a:pt x="250" y="120"/>
                    <a:pt x="248" y="125"/>
                    <a:pt x="245" y="130"/>
                  </a:cubicBezTo>
                  <a:cubicBezTo>
                    <a:pt x="207" y="205"/>
                    <a:pt x="207" y="205"/>
                    <a:pt x="207" y="205"/>
                  </a:cubicBezTo>
                  <a:cubicBezTo>
                    <a:pt x="201" y="217"/>
                    <a:pt x="196" y="229"/>
                    <a:pt x="193" y="241"/>
                  </a:cubicBezTo>
                  <a:cubicBezTo>
                    <a:pt x="188" y="269"/>
                    <a:pt x="198" y="299"/>
                    <a:pt x="185" y="323"/>
                  </a:cubicBezTo>
                  <a:cubicBezTo>
                    <a:pt x="180" y="331"/>
                    <a:pt x="173" y="337"/>
                    <a:pt x="171" y="346"/>
                  </a:cubicBezTo>
                  <a:cubicBezTo>
                    <a:pt x="170" y="352"/>
                    <a:pt x="171" y="359"/>
                    <a:pt x="171" y="366"/>
                  </a:cubicBezTo>
                  <a:cubicBezTo>
                    <a:pt x="170" y="373"/>
                    <a:pt x="166" y="380"/>
                    <a:pt x="164" y="387"/>
                  </a:cubicBezTo>
                  <a:cubicBezTo>
                    <a:pt x="162" y="394"/>
                    <a:pt x="161" y="401"/>
                    <a:pt x="160" y="408"/>
                  </a:cubicBezTo>
                  <a:cubicBezTo>
                    <a:pt x="155" y="439"/>
                    <a:pt x="139" y="467"/>
                    <a:pt x="115" y="486"/>
                  </a:cubicBezTo>
                  <a:cubicBezTo>
                    <a:pt x="101" y="498"/>
                    <a:pt x="83" y="504"/>
                    <a:pt x="65" y="503"/>
                  </a:cubicBezTo>
                  <a:cubicBezTo>
                    <a:pt x="47" y="502"/>
                    <a:pt x="30" y="489"/>
                    <a:pt x="26" y="472"/>
                  </a:cubicBezTo>
                  <a:cubicBezTo>
                    <a:pt x="25" y="466"/>
                    <a:pt x="25" y="459"/>
                    <a:pt x="21" y="455"/>
                  </a:cubicBezTo>
                  <a:cubicBezTo>
                    <a:pt x="16" y="448"/>
                    <a:pt x="5" y="447"/>
                    <a:pt x="0" y="440"/>
                  </a:cubicBezTo>
                  <a:cubicBezTo>
                    <a:pt x="20" y="408"/>
                    <a:pt x="20" y="408"/>
                    <a:pt x="20" y="408"/>
                  </a:cubicBezTo>
                  <a:cubicBezTo>
                    <a:pt x="26" y="398"/>
                    <a:pt x="32" y="387"/>
                    <a:pt x="33" y="376"/>
                  </a:cubicBezTo>
                  <a:cubicBezTo>
                    <a:pt x="34" y="361"/>
                    <a:pt x="27" y="347"/>
                    <a:pt x="30" y="333"/>
                  </a:cubicBezTo>
                  <a:cubicBezTo>
                    <a:pt x="32" y="321"/>
                    <a:pt x="41" y="310"/>
                    <a:pt x="43" y="298"/>
                  </a:cubicBezTo>
                  <a:cubicBezTo>
                    <a:pt x="47" y="283"/>
                    <a:pt x="40" y="268"/>
                    <a:pt x="36" y="253"/>
                  </a:cubicBezTo>
                  <a:cubicBezTo>
                    <a:pt x="28" y="216"/>
                    <a:pt x="37" y="178"/>
                    <a:pt x="47" y="141"/>
                  </a:cubicBezTo>
                  <a:cubicBezTo>
                    <a:pt x="60" y="93"/>
                    <a:pt x="73" y="43"/>
                    <a:pt x="99" y="0"/>
                  </a:cubicBezTo>
                  <a:cubicBezTo>
                    <a:pt x="152" y="28"/>
                    <a:pt x="200" y="55"/>
                    <a:pt x="254" y="79"/>
                  </a:cubicBez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sḻíḍe">
              <a:extLst>
                <a:ext uri="{FF2B5EF4-FFF2-40B4-BE49-F238E27FC236}">
                  <a16:creationId xmlns:a16="http://schemas.microsoft.com/office/drawing/2014/main" id="{4F3F007D-75EC-4EF9-A173-D261998D3AB0}"/>
                </a:ext>
              </a:extLst>
            </p:cNvPr>
            <p:cNvSpPr/>
            <p:nvPr/>
          </p:nvSpPr>
          <p:spPr bwMode="auto">
            <a:xfrm>
              <a:off x="6030913" y="1774826"/>
              <a:ext cx="396875" cy="801688"/>
            </a:xfrm>
            <a:custGeom>
              <a:avLst/>
              <a:gdLst>
                <a:gd name="T0" fmla="*/ 306 w 309"/>
                <a:gd name="T1" fmla="*/ 34 h 624"/>
                <a:gd name="T2" fmla="*/ 307 w 309"/>
                <a:gd name="T3" fmla="*/ 60 h 624"/>
                <a:gd name="T4" fmla="*/ 308 w 309"/>
                <a:gd name="T5" fmla="*/ 121 h 624"/>
                <a:gd name="T6" fmla="*/ 297 w 309"/>
                <a:gd name="T7" fmla="*/ 180 h 624"/>
                <a:gd name="T8" fmla="*/ 276 w 309"/>
                <a:gd name="T9" fmla="*/ 352 h 624"/>
                <a:gd name="T10" fmla="*/ 221 w 309"/>
                <a:gd name="T11" fmla="*/ 558 h 624"/>
                <a:gd name="T12" fmla="*/ 206 w 309"/>
                <a:gd name="T13" fmla="*/ 624 h 624"/>
                <a:gd name="T14" fmla="*/ 0 w 309"/>
                <a:gd name="T15" fmla="*/ 502 h 624"/>
                <a:gd name="T16" fmla="*/ 26 w 309"/>
                <a:gd name="T17" fmla="*/ 187 h 624"/>
                <a:gd name="T18" fmla="*/ 28 w 309"/>
                <a:gd name="T19" fmla="*/ 149 h 624"/>
                <a:gd name="T20" fmla="*/ 43 w 309"/>
                <a:gd name="T21" fmla="*/ 120 h 624"/>
                <a:gd name="T22" fmla="*/ 92 w 309"/>
                <a:gd name="T23" fmla="*/ 46 h 624"/>
                <a:gd name="T24" fmla="*/ 132 w 309"/>
                <a:gd name="T25" fmla="*/ 8 h 624"/>
                <a:gd name="T26" fmla="*/ 189 w 309"/>
                <a:gd name="T27" fmla="*/ 7 h 624"/>
                <a:gd name="T28" fmla="*/ 257 w 309"/>
                <a:gd name="T29" fmla="*/ 19 h 624"/>
                <a:gd name="T30" fmla="*/ 306 w 309"/>
                <a:gd name="T31" fmla="*/ 3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9" h="624">
                  <a:moveTo>
                    <a:pt x="306" y="34"/>
                  </a:moveTo>
                  <a:cubicBezTo>
                    <a:pt x="309" y="42"/>
                    <a:pt x="307" y="51"/>
                    <a:pt x="307" y="60"/>
                  </a:cubicBezTo>
                  <a:cubicBezTo>
                    <a:pt x="305" y="80"/>
                    <a:pt x="309" y="100"/>
                    <a:pt x="308" y="121"/>
                  </a:cubicBezTo>
                  <a:cubicBezTo>
                    <a:pt x="307" y="141"/>
                    <a:pt x="301" y="160"/>
                    <a:pt x="297" y="180"/>
                  </a:cubicBezTo>
                  <a:cubicBezTo>
                    <a:pt x="285" y="236"/>
                    <a:pt x="288" y="295"/>
                    <a:pt x="276" y="352"/>
                  </a:cubicBezTo>
                  <a:cubicBezTo>
                    <a:pt x="263" y="422"/>
                    <a:pt x="228" y="487"/>
                    <a:pt x="221" y="558"/>
                  </a:cubicBezTo>
                  <a:cubicBezTo>
                    <a:pt x="219" y="580"/>
                    <a:pt x="219" y="605"/>
                    <a:pt x="206" y="624"/>
                  </a:cubicBezTo>
                  <a:cubicBezTo>
                    <a:pt x="133" y="591"/>
                    <a:pt x="64" y="550"/>
                    <a:pt x="0" y="502"/>
                  </a:cubicBezTo>
                  <a:cubicBezTo>
                    <a:pt x="14" y="398"/>
                    <a:pt x="28" y="293"/>
                    <a:pt x="26" y="187"/>
                  </a:cubicBezTo>
                  <a:cubicBezTo>
                    <a:pt x="25" y="175"/>
                    <a:pt x="26" y="162"/>
                    <a:pt x="28" y="149"/>
                  </a:cubicBezTo>
                  <a:cubicBezTo>
                    <a:pt x="32" y="139"/>
                    <a:pt x="36" y="129"/>
                    <a:pt x="43" y="120"/>
                  </a:cubicBezTo>
                  <a:cubicBezTo>
                    <a:pt x="58" y="95"/>
                    <a:pt x="75" y="71"/>
                    <a:pt x="92" y="46"/>
                  </a:cubicBezTo>
                  <a:cubicBezTo>
                    <a:pt x="103" y="31"/>
                    <a:pt x="115" y="15"/>
                    <a:pt x="132" y="8"/>
                  </a:cubicBezTo>
                  <a:cubicBezTo>
                    <a:pt x="149" y="0"/>
                    <a:pt x="170" y="4"/>
                    <a:pt x="189" y="7"/>
                  </a:cubicBezTo>
                  <a:cubicBezTo>
                    <a:pt x="212" y="11"/>
                    <a:pt x="234" y="15"/>
                    <a:pt x="257" y="19"/>
                  </a:cubicBezTo>
                  <a:cubicBezTo>
                    <a:pt x="271" y="22"/>
                    <a:pt x="300" y="17"/>
                    <a:pt x="306" y="34"/>
                  </a:cubicBezTo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Sļíḍe">
              <a:extLst>
                <a:ext uri="{FF2B5EF4-FFF2-40B4-BE49-F238E27FC236}">
                  <a16:creationId xmlns:a16="http://schemas.microsoft.com/office/drawing/2014/main" id="{B451CB56-E605-48C4-B2B0-F6E2DB733828}"/>
                </a:ext>
              </a:extLst>
            </p:cNvPr>
            <p:cNvSpPr/>
            <p:nvPr/>
          </p:nvSpPr>
          <p:spPr bwMode="auto">
            <a:xfrm>
              <a:off x="5680076" y="2151063"/>
              <a:ext cx="128588" cy="188913"/>
            </a:xfrm>
            <a:custGeom>
              <a:avLst/>
              <a:gdLst>
                <a:gd name="T0" fmla="*/ 30 w 100"/>
                <a:gd name="T1" fmla="*/ 141 h 147"/>
                <a:gd name="T2" fmla="*/ 0 w 100"/>
                <a:gd name="T3" fmla="*/ 116 h 147"/>
                <a:gd name="T4" fmla="*/ 14 w 100"/>
                <a:gd name="T5" fmla="*/ 51 h 147"/>
                <a:gd name="T6" fmla="*/ 27 w 100"/>
                <a:gd name="T7" fmla="*/ 9 h 147"/>
                <a:gd name="T8" fmla="*/ 35 w 100"/>
                <a:gd name="T9" fmla="*/ 0 h 147"/>
                <a:gd name="T10" fmla="*/ 42 w 100"/>
                <a:gd name="T11" fmla="*/ 1 h 147"/>
                <a:gd name="T12" fmla="*/ 88 w 100"/>
                <a:gd name="T13" fmla="*/ 13 h 147"/>
                <a:gd name="T14" fmla="*/ 85 w 100"/>
                <a:gd name="T15" fmla="*/ 54 h 147"/>
                <a:gd name="T16" fmla="*/ 30 w 100"/>
                <a:gd name="T17" fmla="*/ 14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47">
                  <a:moveTo>
                    <a:pt x="30" y="141"/>
                  </a:moveTo>
                  <a:cubicBezTo>
                    <a:pt x="21" y="131"/>
                    <a:pt x="10" y="123"/>
                    <a:pt x="0" y="116"/>
                  </a:cubicBezTo>
                  <a:cubicBezTo>
                    <a:pt x="14" y="98"/>
                    <a:pt x="11" y="73"/>
                    <a:pt x="14" y="51"/>
                  </a:cubicBezTo>
                  <a:cubicBezTo>
                    <a:pt x="17" y="37"/>
                    <a:pt x="22" y="23"/>
                    <a:pt x="27" y="9"/>
                  </a:cubicBezTo>
                  <a:cubicBezTo>
                    <a:pt x="29" y="5"/>
                    <a:pt x="31" y="1"/>
                    <a:pt x="35" y="0"/>
                  </a:cubicBezTo>
                  <a:cubicBezTo>
                    <a:pt x="37" y="0"/>
                    <a:pt x="40" y="0"/>
                    <a:pt x="42" y="1"/>
                  </a:cubicBezTo>
                  <a:cubicBezTo>
                    <a:pt x="54" y="6"/>
                    <a:pt x="79" y="5"/>
                    <a:pt x="88" y="13"/>
                  </a:cubicBezTo>
                  <a:cubicBezTo>
                    <a:pt x="100" y="23"/>
                    <a:pt x="89" y="42"/>
                    <a:pt x="85" y="54"/>
                  </a:cubicBezTo>
                  <a:cubicBezTo>
                    <a:pt x="82" y="62"/>
                    <a:pt x="36" y="147"/>
                    <a:pt x="30" y="141"/>
                  </a:cubicBezTo>
                </a:path>
              </a:pathLst>
            </a:custGeom>
            <a:solidFill>
              <a:srgbClr val="BE6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šlïḋé">
              <a:extLst>
                <a:ext uri="{FF2B5EF4-FFF2-40B4-BE49-F238E27FC236}">
                  <a16:creationId xmlns:a16="http://schemas.microsoft.com/office/drawing/2014/main" id="{5E88E1E7-94BA-4342-8AAF-A5AD9D11A95F}"/>
                </a:ext>
              </a:extLst>
            </p:cNvPr>
            <p:cNvSpPr/>
            <p:nvPr/>
          </p:nvSpPr>
          <p:spPr bwMode="auto">
            <a:xfrm>
              <a:off x="5478463" y="3079751"/>
              <a:ext cx="301625" cy="300038"/>
            </a:xfrm>
            <a:custGeom>
              <a:avLst/>
              <a:gdLst>
                <a:gd name="T0" fmla="*/ 222 w 234"/>
                <a:gd name="T1" fmla="*/ 165 h 233"/>
                <a:gd name="T2" fmla="*/ 233 w 234"/>
                <a:gd name="T3" fmla="*/ 197 h 233"/>
                <a:gd name="T4" fmla="*/ 220 w 234"/>
                <a:gd name="T5" fmla="*/ 227 h 233"/>
                <a:gd name="T6" fmla="*/ 185 w 234"/>
                <a:gd name="T7" fmla="*/ 227 h 233"/>
                <a:gd name="T8" fmla="*/ 75 w 234"/>
                <a:gd name="T9" fmla="*/ 127 h 233"/>
                <a:gd name="T10" fmla="*/ 62 w 234"/>
                <a:gd name="T11" fmla="*/ 103 h 233"/>
                <a:gd name="T12" fmla="*/ 46 w 234"/>
                <a:gd name="T13" fmla="*/ 93 h 233"/>
                <a:gd name="T14" fmla="*/ 8 w 234"/>
                <a:gd name="T15" fmla="*/ 55 h 233"/>
                <a:gd name="T16" fmla="*/ 19 w 234"/>
                <a:gd name="T17" fmla="*/ 7 h 233"/>
                <a:gd name="T18" fmla="*/ 50 w 234"/>
                <a:gd name="T19" fmla="*/ 3 h 233"/>
                <a:gd name="T20" fmla="*/ 80 w 234"/>
                <a:gd name="T21" fmla="*/ 16 h 233"/>
                <a:gd name="T22" fmla="*/ 128 w 234"/>
                <a:gd name="T23" fmla="*/ 43 h 233"/>
                <a:gd name="T24" fmla="*/ 161 w 234"/>
                <a:gd name="T25" fmla="*/ 78 h 233"/>
                <a:gd name="T26" fmla="*/ 194 w 234"/>
                <a:gd name="T27" fmla="*/ 120 h 233"/>
                <a:gd name="T28" fmla="*/ 222 w 234"/>
                <a:gd name="T29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4" h="233">
                  <a:moveTo>
                    <a:pt x="222" y="165"/>
                  </a:moveTo>
                  <a:cubicBezTo>
                    <a:pt x="228" y="175"/>
                    <a:pt x="232" y="185"/>
                    <a:pt x="233" y="197"/>
                  </a:cubicBezTo>
                  <a:cubicBezTo>
                    <a:pt x="234" y="208"/>
                    <a:pt x="230" y="221"/>
                    <a:pt x="220" y="227"/>
                  </a:cubicBezTo>
                  <a:cubicBezTo>
                    <a:pt x="211" y="233"/>
                    <a:pt x="197" y="231"/>
                    <a:pt x="185" y="227"/>
                  </a:cubicBezTo>
                  <a:cubicBezTo>
                    <a:pt x="136" y="211"/>
                    <a:pt x="96" y="175"/>
                    <a:pt x="75" y="127"/>
                  </a:cubicBezTo>
                  <a:cubicBezTo>
                    <a:pt x="71" y="119"/>
                    <a:pt x="68" y="110"/>
                    <a:pt x="62" y="103"/>
                  </a:cubicBezTo>
                  <a:cubicBezTo>
                    <a:pt x="57" y="99"/>
                    <a:pt x="51" y="95"/>
                    <a:pt x="46" y="93"/>
                  </a:cubicBezTo>
                  <a:cubicBezTo>
                    <a:pt x="30" y="84"/>
                    <a:pt x="15" y="72"/>
                    <a:pt x="8" y="55"/>
                  </a:cubicBezTo>
                  <a:cubicBezTo>
                    <a:pt x="0" y="39"/>
                    <a:pt x="4" y="17"/>
                    <a:pt x="19" y="7"/>
                  </a:cubicBezTo>
                  <a:cubicBezTo>
                    <a:pt x="28" y="1"/>
                    <a:pt x="39" y="0"/>
                    <a:pt x="50" y="3"/>
                  </a:cubicBezTo>
                  <a:cubicBezTo>
                    <a:pt x="60" y="6"/>
                    <a:pt x="70" y="10"/>
                    <a:pt x="80" y="16"/>
                  </a:cubicBezTo>
                  <a:cubicBezTo>
                    <a:pt x="95" y="24"/>
                    <a:pt x="114" y="32"/>
                    <a:pt x="128" y="43"/>
                  </a:cubicBezTo>
                  <a:cubicBezTo>
                    <a:pt x="140" y="53"/>
                    <a:pt x="150" y="66"/>
                    <a:pt x="161" y="78"/>
                  </a:cubicBezTo>
                  <a:cubicBezTo>
                    <a:pt x="172" y="91"/>
                    <a:pt x="183" y="105"/>
                    <a:pt x="194" y="120"/>
                  </a:cubicBezTo>
                  <a:cubicBezTo>
                    <a:pt x="197" y="124"/>
                    <a:pt x="225" y="161"/>
                    <a:pt x="222" y="165"/>
                  </a:cubicBezTo>
                  <a:close/>
                </a:path>
              </a:pathLst>
            </a:custGeom>
            <a:solidFill>
              <a:srgbClr val="656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iṧḷíḓé">
              <a:extLst>
                <a:ext uri="{FF2B5EF4-FFF2-40B4-BE49-F238E27FC236}">
                  <a16:creationId xmlns:a16="http://schemas.microsoft.com/office/drawing/2014/main" id="{A2349108-9B3E-4E93-8DD6-F3F8734408B9}"/>
                </a:ext>
              </a:extLst>
            </p:cNvPr>
            <p:cNvSpPr/>
            <p:nvPr/>
          </p:nvSpPr>
          <p:spPr bwMode="auto">
            <a:xfrm>
              <a:off x="5238751" y="3027363"/>
              <a:ext cx="152400" cy="284163"/>
            </a:xfrm>
            <a:custGeom>
              <a:avLst/>
              <a:gdLst>
                <a:gd name="T0" fmla="*/ 115 w 118"/>
                <a:gd name="T1" fmla="*/ 122 h 221"/>
                <a:gd name="T2" fmla="*/ 104 w 118"/>
                <a:gd name="T3" fmla="*/ 181 h 221"/>
                <a:gd name="T4" fmla="*/ 87 w 118"/>
                <a:gd name="T5" fmla="*/ 210 h 221"/>
                <a:gd name="T6" fmla="*/ 62 w 118"/>
                <a:gd name="T7" fmla="*/ 220 h 221"/>
                <a:gd name="T8" fmla="*/ 53 w 118"/>
                <a:gd name="T9" fmla="*/ 220 h 221"/>
                <a:gd name="T10" fmla="*/ 40 w 118"/>
                <a:gd name="T11" fmla="*/ 210 h 221"/>
                <a:gd name="T12" fmla="*/ 8 w 118"/>
                <a:gd name="T13" fmla="*/ 152 h 221"/>
                <a:gd name="T14" fmla="*/ 22 w 118"/>
                <a:gd name="T15" fmla="*/ 59 h 221"/>
                <a:gd name="T16" fmla="*/ 43 w 118"/>
                <a:gd name="T17" fmla="*/ 27 h 221"/>
                <a:gd name="T18" fmla="*/ 82 w 118"/>
                <a:gd name="T19" fmla="*/ 10 h 221"/>
                <a:gd name="T20" fmla="*/ 116 w 118"/>
                <a:gd name="T21" fmla="*/ 18 h 221"/>
                <a:gd name="T22" fmla="*/ 115 w 118"/>
                <a:gd name="T23" fmla="*/ 122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" h="221">
                  <a:moveTo>
                    <a:pt x="115" y="122"/>
                  </a:moveTo>
                  <a:cubicBezTo>
                    <a:pt x="113" y="142"/>
                    <a:pt x="110" y="162"/>
                    <a:pt x="104" y="181"/>
                  </a:cubicBezTo>
                  <a:cubicBezTo>
                    <a:pt x="101" y="192"/>
                    <a:pt x="96" y="203"/>
                    <a:pt x="87" y="210"/>
                  </a:cubicBezTo>
                  <a:cubicBezTo>
                    <a:pt x="80" y="215"/>
                    <a:pt x="71" y="218"/>
                    <a:pt x="62" y="220"/>
                  </a:cubicBezTo>
                  <a:cubicBezTo>
                    <a:pt x="59" y="220"/>
                    <a:pt x="56" y="221"/>
                    <a:pt x="53" y="220"/>
                  </a:cubicBezTo>
                  <a:cubicBezTo>
                    <a:pt x="47" y="219"/>
                    <a:pt x="43" y="214"/>
                    <a:pt x="40" y="210"/>
                  </a:cubicBezTo>
                  <a:cubicBezTo>
                    <a:pt x="26" y="192"/>
                    <a:pt x="13" y="173"/>
                    <a:pt x="8" y="152"/>
                  </a:cubicBezTo>
                  <a:cubicBezTo>
                    <a:pt x="0" y="121"/>
                    <a:pt x="8" y="88"/>
                    <a:pt x="22" y="59"/>
                  </a:cubicBezTo>
                  <a:cubicBezTo>
                    <a:pt x="27" y="47"/>
                    <a:pt x="34" y="36"/>
                    <a:pt x="43" y="27"/>
                  </a:cubicBezTo>
                  <a:cubicBezTo>
                    <a:pt x="54" y="18"/>
                    <a:pt x="68" y="12"/>
                    <a:pt x="82" y="10"/>
                  </a:cubicBezTo>
                  <a:cubicBezTo>
                    <a:pt x="97" y="7"/>
                    <a:pt x="115" y="0"/>
                    <a:pt x="116" y="18"/>
                  </a:cubicBezTo>
                  <a:cubicBezTo>
                    <a:pt x="118" y="53"/>
                    <a:pt x="117" y="87"/>
                    <a:pt x="115" y="122"/>
                  </a:cubicBezTo>
                  <a:close/>
                </a:path>
              </a:pathLst>
            </a:custGeom>
            <a:solidFill>
              <a:srgbClr val="656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Sḷïḋê">
              <a:extLst>
                <a:ext uri="{FF2B5EF4-FFF2-40B4-BE49-F238E27FC236}">
                  <a16:creationId xmlns:a16="http://schemas.microsoft.com/office/drawing/2014/main" id="{5EFA7D27-6AC2-4B6D-A376-1C9ADDFFD99C}"/>
                </a:ext>
              </a:extLst>
            </p:cNvPr>
            <p:cNvSpPr/>
            <p:nvPr/>
          </p:nvSpPr>
          <p:spPr bwMode="auto">
            <a:xfrm>
              <a:off x="5105401" y="2217738"/>
              <a:ext cx="655638" cy="955675"/>
            </a:xfrm>
            <a:custGeom>
              <a:avLst/>
              <a:gdLst>
                <a:gd name="T0" fmla="*/ 440 w 510"/>
                <a:gd name="T1" fmla="*/ 0 h 744"/>
                <a:gd name="T2" fmla="*/ 504 w 510"/>
                <a:gd name="T3" fmla="*/ 63 h 744"/>
                <a:gd name="T4" fmla="*/ 502 w 510"/>
                <a:gd name="T5" fmla="*/ 120 h 744"/>
                <a:gd name="T6" fmla="*/ 509 w 510"/>
                <a:gd name="T7" fmla="*/ 169 h 744"/>
                <a:gd name="T8" fmla="*/ 505 w 510"/>
                <a:gd name="T9" fmla="*/ 192 h 744"/>
                <a:gd name="T10" fmla="*/ 503 w 510"/>
                <a:gd name="T11" fmla="*/ 237 h 744"/>
                <a:gd name="T12" fmla="*/ 485 w 510"/>
                <a:gd name="T13" fmla="*/ 336 h 744"/>
                <a:gd name="T14" fmla="*/ 483 w 510"/>
                <a:gd name="T15" fmla="*/ 408 h 744"/>
                <a:gd name="T16" fmla="*/ 487 w 510"/>
                <a:gd name="T17" fmla="*/ 454 h 744"/>
                <a:gd name="T18" fmla="*/ 484 w 510"/>
                <a:gd name="T19" fmla="*/ 488 h 744"/>
                <a:gd name="T20" fmla="*/ 452 w 510"/>
                <a:gd name="T21" fmla="*/ 587 h 744"/>
                <a:gd name="T22" fmla="*/ 437 w 510"/>
                <a:gd name="T23" fmla="*/ 716 h 744"/>
                <a:gd name="T24" fmla="*/ 435 w 510"/>
                <a:gd name="T25" fmla="*/ 734 h 744"/>
                <a:gd name="T26" fmla="*/ 407 w 510"/>
                <a:gd name="T27" fmla="*/ 743 h 744"/>
                <a:gd name="T28" fmla="*/ 307 w 510"/>
                <a:gd name="T29" fmla="*/ 693 h 744"/>
                <a:gd name="T30" fmla="*/ 300 w 510"/>
                <a:gd name="T31" fmla="*/ 679 h 744"/>
                <a:gd name="T32" fmla="*/ 311 w 510"/>
                <a:gd name="T33" fmla="*/ 656 h 744"/>
                <a:gd name="T34" fmla="*/ 326 w 510"/>
                <a:gd name="T35" fmla="*/ 570 h 744"/>
                <a:gd name="T36" fmla="*/ 341 w 510"/>
                <a:gd name="T37" fmla="*/ 508 h 744"/>
                <a:gd name="T38" fmla="*/ 353 w 510"/>
                <a:gd name="T39" fmla="*/ 473 h 744"/>
                <a:gd name="T40" fmla="*/ 347 w 510"/>
                <a:gd name="T41" fmla="*/ 439 h 744"/>
                <a:gd name="T42" fmla="*/ 335 w 510"/>
                <a:gd name="T43" fmla="*/ 401 h 744"/>
                <a:gd name="T44" fmla="*/ 270 w 510"/>
                <a:gd name="T45" fmla="*/ 227 h 744"/>
                <a:gd name="T46" fmla="*/ 233 w 510"/>
                <a:gd name="T47" fmla="*/ 279 h 744"/>
                <a:gd name="T48" fmla="*/ 223 w 510"/>
                <a:gd name="T49" fmla="*/ 395 h 744"/>
                <a:gd name="T50" fmla="*/ 217 w 510"/>
                <a:gd name="T51" fmla="*/ 411 h 744"/>
                <a:gd name="T52" fmla="*/ 216 w 510"/>
                <a:gd name="T53" fmla="*/ 425 h 744"/>
                <a:gd name="T54" fmla="*/ 223 w 510"/>
                <a:gd name="T55" fmla="*/ 541 h 744"/>
                <a:gd name="T56" fmla="*/ 228 w 510"/>
                <a:gd name="T57" fmla="*/ 558 h 744"/>
                <a:gd name="T58" fmla="*/ 236 w 510"/>
                <a:gd name="T59" fmla="*/ 567 h 744"/>
                <a:gd name="T60" fmla="*/ 240 w 510"/>
                <a:gd name="T61" fmla="*/ 600 h 744"/>
                <a:gd name="T62" fmla="*/ 232 w 510"/>
                <a:gd name="T63" fmla="*/ 654 h 744"/>
                <a:gd name="T64" fmla="*/ 229 w 510"/>
                <a:gd name="T65" fmla="*/ 661 h 744"/>
                <a:gd name="T66" fmla="*/ 223 w 510"/>
                <a:gd name="T67" fmla="*/ 665 h 744"/>
                <a:gd name="T68" fmla="*/ 144 w 510"/>
                <a:gd name="T69" fmla="*/ 672 h 744"/>
                <a:gd name="T70" fmla="*/ 123 w 510"/>
                <a:gd name="T71" fmla="*/ 662 h 744"/>
                <a:gd name="T72" fmla="*/ 132 w 510"/>
                <a:gd name="T73" fmla="*/ 640 h 744"/>
                <a:gd name="T74" fmla="*/ 126 w 510"/>
                <a:gd name="T75" fmla="*/ 628 h 744"/>
                <a:gd name="T76" fmla="*/ 94 w 510"/>
                <a:gd name="T77" fmla="*/ 571 h 744"/>
                <a:gd name="T78" fmla="*/ 95 w 510"/>
                <a:gd name="T79" fmla="*/ 553 h 744"/>
                <a:gd name="T80" fmla="*/ 80 w 510"/>
                <a:gd name="T81" fmla="*/ 511 h 744"/>
                <a:gd name="T82" fmla="*/ 84 w 510"/>
                <a:gd name="T83" fmla="*/ 456 h 744"/>
                <a:gd name="T84" fmla="*/ 80 w 510"/>
                <a:gd name="T85" fmla="*/ 381 h 744"/>
                <a:gd name="T86" fmla="*/ 67 w 510"/>
                <a:gd name="T87" fmla="*/ 291 h 744"/>
                <a:gd name="T88" fmla="*/ 58 w 510"/>
                <a:gd name="T89" fmla="*/ 249 h 744"/>
                <a:gd name="T90" fmla="*/ 41 w 510"/>
                <a:gd name="T91" fmla="*/ 210 h 744"/>
                <a:gd name="T92" fmla="*/ 7 w 510"/>
                <a:gd name="T93" fmla="*/ 130 h 744"/>
                <a:gd name="T94" fmla="*/ 1 w 510"/>
                <a:gd name="T95" fmla="*/ 107 h 744"/>
                <a:gd name="T96" fmla="*/ 16 w 510"/>
                <a:gd name="T97" fmla="*/ 70 h 744"/>
                <a:gd name="T98" fmla="*/ 80 w 510"/>
                <a:gd name="T99" fmla="*/ 31 h 744"/>
                <a:gd name="T100" fmla="*/ 93 w 510"/>
                <a:gd name="T101" fmla="*/ 31 h 744"/>
                <a:gd name="T102" fmla="*/ 103 w 510"/>
                <a:gd name="T103" fmla="*/ 36 h 744"/>
                <a:gd name="T104" fmla="*/ 314 w 510"/>
                <a:gd name="T105" fmla="*/ 61 h 744"/>
                <a:gd name="T106" fmla="*/ 330 w 510"/>
                <a:gd name="T107" fmla="*/ 61 h 744"/>
                <a:gd name="T108" fmla="*/ 365 w 510"/>
                <a:gd name="T109" fmla="*/ 37 h 744"/>
                <a:gd name="T110" fmla="*/ 440 w 510"/>
                <a:gd name="T111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0" h="744">
                  <a:moveTo>
                    <a:pt x="440" y="0"/>
                  </a:moveTo>
                  <a:cubicBezTo>
                    <a:pt x="468" y="14"/>
                    <a:pt x="498" y="32"/>
                    <a:pt x="504" y="63"/>
                  </a:cubicBezTo>
                  <a:cubicBezTo>
                    <a:pt x="507" y="82"/>
                    <a:pt x="501" y="101"/>
                    <a:pt x="502" y="120"/>
                  </a:cubicBezTo>
                  <a:cubicBezTo>
                    <a:pt x="503" y="136"/>
                    <a:pt x="510" y="152"/>
                    <a:pt x="509" y="169"/>
                  </a:cubicBezTo>
                  <a:cubicBezTo>
                    <a:pt x="508" y="177"/>
                    <a:pt x="507" y="185"/>
                    <a:pt x="505" y="192"/>
                  </a:cubicBezTo>
                  <a:cubicBezTo>
                    <a:pt x="503" y="207"/>
                    <a:pt x="504" y="222"/>
                    <a:pt x="503" y="237"/>
                  </a:cubicBezTo>
                  <a:cubicBezTo>
                    <a:pt x="502" y="271"/>
                    <a:pt x="491" y="303"/>
                    <a:pt x="485" y="336"/>
                  </a:cubicBezTo>
                  <a:cubicBezTo>
                    <a:pt x="481" y="360"/>
                    <a:pt x="481" y="384"/>
                    <a:pt x="483" y="408"/>
                  </a:cubicBezTo>
                  <a:cubicBezTo>
                    <a:pt x="484" y="423"/>
                    <a:pt x="487" y="439"/>
                    <a:pt x="487" y="454"/>
                  </a:cubicBezTo>
                  <a:cubicBezTo>
                    <a:pt x="487" y="465"/>
                    <a:pt x="486" y="477"/>
                    <a:pt x="484" y="488"/>
                  </a:cubicBezTo>
                  <a:cubicBezTo>
                    <a:pt x="479" y="522"/>
                    <a:pt x="468" y="556"/>
                    <a:pt x="452" y="587"/>
                  </a:cubicBezTo>
                  <a:cubicBezTo>
                    <a:pt x="433" y="625"/>
                    <a:pt x="435" y="674"/>
                    <a:pt x="437" y="716"/>
                  </a:cubicBezTo>
                  <a:cubicBezTo>
                    <a:pt x="438" y="722"/>
                    <a:pt x="438" y="728"/>
                    <a:pt x="435" y="734"/>
                  </a:cubicBezTo>
                  <a:cubicBezTo>
                    <a:pt x="430" y="743"/>
                    <a:pt x="418" y="744"/>
                    <a:pt x="407" y="743"/>
                  </a:cubicBezTo>
                  <a:cubicBezTo>
                    <a:pt x="369" y="740"/>
                    <a:pt x="333" y="722"/>
                    <a:pt x="307" y="693"/>
                  </a:cubicBezTo>
                  <a:cubicBezTo>
                    <a:pt x="303" y="689"/>
                    <a:pt x="301" y="684"/>
                    <a:pt x="300" y="679"/>
                  </a:cubicBezTo>
                  <a:cubicBezTo>
                    <a:pt x="299" y="670"/>
                    <a:pt x="306" y="663"/>
                    <a:pt x="311" y="656"/>
                  </a:cubicBezTo>
                  <a:cubicBezTo>
                    <a:pt x="328" y="632"/>
                    <a:pt x="324" y="600"/>
                    <a:pt x="326" y="570"/>
                  </a:cubicBezTo>
                  <a:cubicBezTo>
                    <a:pt x="327" y="549"/>
                    <a:pt x="332" y="528"/>
                    <a:pt x="341" y="508"/>
                  </a:cubicBezTo>
                  <a:cubicBezTo>
                    <a:pt x="346" y="497"/>
                    <a:pt x="352" y="486"/>
                    <a:pt x="353" y="473"/>
                  </a:cubicBezTo>
                  <a:cubicBezTo>
                    <a:pt x="354" y="462"/>
                    <a:pt x="350" y="450"/>
                    <a:pt x="347" y="439"/>
                  </a:cubicBezTo>
                  <a:cubicBezTo>
                    <a:pt x="335" y="401"/>
                    <a:pt x="335" y="401"/>
                    <a:pt x="335" y="401"/>
                  </a:cubicBezTo>
                  <a:cubicBezTo>
                    <a:pt x="316" y="342"/>
                    <a:pt x="298" y="282"/>
                    <a:pt x="270" y="227"/>
                  </a:cubicBezTo>
                  <a:cubicBezTo>
                    <a:pt x="251" y="239"/>
                    <a:pt x="238" y="258"/>
                    <a:pt x="233" y="279"/>
                  </a:cubicBezTo>
                  <a:cubicBezTo>
                    <a:pt x="222" y="317"/>
                    <a:pt x="237" y="359"/>
                    <a:pt x="223" y="395"/>
                  </a:cubicBezTo>
                  <a:cubicBezTo>
                    <a:pt x="220" y="400"/>
                    <a:pt x="218" y="405"/>
                    <a:pt x="217" y="411"/>
                  </a:cubicBezTo>
                  <a:cubicBezTo>
                    <a:pt x="216" y="415"/>
                    <a:pt x="216" y="420"/>
                    <a:pt x="216" y="425"/>
                  </a:cubicBezTo>
                  <a:cubicBezTo>
                    <a:pt x="216" y="464"/>
                    <a:pt x="219" y="503"/>
                    <a:pt x="223" y="541"/>
                  </a:cubicBezTo>
                  <a:cubicBezTo>
                    <a:pt x="223" y="547"/>
                    <a:pt x="225" y="553"/>
                    <a:pt x="228" y="558"/>
                  </a:cubicBezTo>
                  <a:cubicBezTo>
                    <a:pt x="230" y="561"/>
                    <a:pt x="234" y="564"/>
                    <a:pt x="236" y="567"/>
                  </a:cubicBezTo>
                  <a:cubicBezTo>
                    <a:pt x="243" y="576"/>
                    <a:pt x="242" y="589"/>
                    <a:pt x="240" y="600"/>
                  </a:cubicBezTo>
                  <a:cubicBezTo>
                    <a:pt x="232" y="654"/>
                    <a:pt x="232" y="654"/>
                    <a:pt x="232" y="654"/>
                  </a:cubicBezTo>
                  <a:cubicBezTo>
                    <a:pt x="232" y="656"/>
                    <a:pt x="231" y="659"/>
                    <a:pt x="229" y="661"/>
                  </a:cubicBezTo>
                  <a:cubicBezTo>
                    <a:pt x="228" y="663"/>
                    <a:pt x="225" y="664"/>
                    <a:pt x="223" y="665"/>
                  </a:cubicBezTo>
                  <a:cubicBezTo>
                    <a:pt x="197" y="673"/>
                    <a:pt x="170" y="675"/>
                    <a:pt x="144" y="672"/>
                  </a:cubicBezTo>
                  <a:cubicBezTo>
                    <a:pt x="136" y="671"/>
                    <a:pt x="129" y="666"/>
                    <a:pt x="123" y="662"/>
                  </a:cubicBezTo>
                  <a:cubicBezTo>
                    <a:pt x="122" y="654"/>
                    <a:pt x="132" y="648"/>
                    <a:pt x="132" y="640"/>
                  </a:cubicBezTo>
                  <a:cubicBezTo>
                    <a:pt x="132" y="636"/>
                    <a:pt x="130" y="631"/>
                    <a:pt x="126" y="628"/>
                  </a:cubicBezTo>
                  <a:cubicBezTo>
                    <a:pt x="111" y="611"/>
                    <a:pt x="94" y="593"/>
                    <a:pt x="94" y="571"/>
                  </a:cubicBezTo>
                  <a:cubicBezTo>
                    <a:pt x="94" y="565"/>
                    <a:pt x="95" y="559"/>
                    <a:pt x="95" y="553"/>
                  </a:cubicBezTo>
                  <a:cubicBezTo>
                    <a:pt x="94" y="538"/>
                    <a:pt x="84" y="525"/>
                    <a:pt x="80" y="511"/>
                  </a:cubicBezTo>
                  <a:cubicBezTo>
                    <a:pt x="76" y="493"/>
                    <a:pt x="82" y="474"/>
                    <a:pt x="84" y="456"/>
                  </a:cubicBezTo>
                  <a:cubicBezTo>
                    <a:pt x="87" y="431"/>
                    <a:pt x="84" y="406"/>
                    <a:pt x="80" y="381"/>
                  </a:cubicBezTo>
                  <a:cubicBezTo>
                    <a:pt x="67" y="291"/>
                    <a:pt x="67" y="291"/>
                    <a:pt x="67" y="291"/>
                  </a:cubicBezTo>
                  <a:cubicBezTo>
                    <a:pt x="65" y="277"/>
                    <a:pt x="62" y="263"/>
                    <a:pt x="58" y="249"/>
                  </a:cubicBezTo>
                  <a:cubicBezTo>
                    <a:pt x="53" y="236"/>
                    <a:pt x="47" y="223"/>
                    <a:pt x="41" y="210"/>
                  </a:cubicBezTo>
                  <a:cubicBezTo>
                    <a:pt x="28" y="184"/>
                    <a:pt x="17" y="157"/>
                    <a:pt x="7" y="130"/>
                  </a:cubicBezTo>
                  <a:cubicBezTo>
                    <a:pt x="4" y="123"/>
                    <a:pt x="1" y="115"/>
                    <a:pt x="1" y="107"/>
                  </a:cubicBezTo>
                  <a:cubicBezTo>
                    <a:pt x="0" y="94"/>
                    <a:pt x="7" y="81"/>
                    <a:pt x="16" y="70"/>
                  </a:cubicBezTo>
                  <a:cubicBezTo>
                    <a:pt x="32" y="50"/>
                    <a:pt x="55" y="37"/>
                    <a:pt x="80" y="31"/>
                  </a:cubicBezTo>
                  <a:cubicBezTo>
                    <a:pt x="84" y="30"/>
                    <a:pt x="88" y="30"/>
                    <a:pt x="93" y="31"/>
                  </a:cubicBezTo>
                  <a:cubicBezTo>
                    <a:pt x="96" y="32"/>
                    <a:pt x="100" y="34"/>
                    <a:pt x="103" y="36"/>
                  </a:cubicBezTo>
                  <a:cubicBezTo>
                    <a:pt x="165" y="77"/>
                    <a:pt x="244" y="86"/>
                    <a:pt x="314" y="61"/>
                  </a:cubicBezTo>
                  <a:cubicBezTo>
                    <a:pt x="318" y="64"/>
                    <a:pt x="326" y="63"/>
                    <a:pt x="330" y="61"/>
                  </a:cubicBezTo>
                  <a:cubicBezTo>
                    <a:pt x="343" y="55"/>
                    <a:pt x="354" y="45"/>
                    <a:pt x="365" y="37"/>
                  </a:cubicBezTo>
                  <a:cubicBezTo>
                    <a:pt x="386" y="21"/>
                    <a:pt x="414" y="6"/>
                    <a:pt x="440" y="0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ṡļîḋè">
              <a:extLst>
                <a:ext uri="{FF2B5EF4-FFF2-40B4-BE49-F238E27FC236}">
                  <a16:creationId xmlns:a16="http://schemas.microsoft.com/office/drawing/2014/main" id="{759232C9-7B36-4790-A9A4-9CDC51ACC685}"/>
                </a:ext>
              </a:extLst>
            </p:cNvPr>
            <p:cNvSpPr/>
            <p:nvPr/>
          </p:nvSpPr>
          <p:spPr bwMode="auto">
            <a:xfrm>
              <a:off x="4597401" y="3465513"/>
              <a:ext cx="296863" cy="280988"/>
            </a:xfrm>
            <a:custGeom>
              <a:avLst/>
              <a:gdLst>
                <a:gd name="T0" fmla="*/ 6 w 230"/>
                <a:gd name="T1" fmla="*/ 56 h 219"/>
                <a:gd name="T2" fmla="*/ 15 w 230"/>
                <a:gd name="T3" fmla="*/ 73 h 219"/>
                <a:gd name="T4" fmla="*/ 59 w 230"/>
                <a:gd name="T5" fmla="*/ 129 h 219"/>
                <a:gd name="T6" fmla="*/ 64 w 230"/>
                <a:gd name="T7" fmla="*/ 144 h 219"/>
                <a:gd name="T8" fmla="*/ 90 w 230"/>
                <a:gd name="T9" fmla="*/ 181 h 219"/>
                <a:gd name="T10" fmla="*/ 119 w 230"/>
                <a:gd name="T11" fmla="*/ 200 h 219"/>
                <a:gd name="T12" fmla="*/ 176 w 230"/>
                <a:gd name="T13" fmla="*/ 218 h 219"/>
                <a:gd name="T14" fmla="*/ 188 w 230"/>
                <a:gd name="T15" fmla="*/ 217 h 219"/>
                <a:gd name="T16" fmla="*/ 206 w 230"/>
                <a:gd name="T17" fmla="*/ 210 h 219"/>
                <a:gd name="T18" fmla="*/ 227 w 230"/>
                <a:gd name="T19" fmla="*/ 175 h 219"/>
                <a:gd name="T20" fmla="*/ 225 w 230"/>
                <a:gd name="T21" fmla="*/ 167 h 219"/>
                <a:gd name="T22" fmla="*/ 217 w 230"/>
                <a:gd name="T23" fmla="*/ 155 h 219"/>
                <a:gd name="T24" fmla="*/ 194 w 230"/>
                <a:gd name="T25" fmla="*/ 130 h 219"/>
                <a:gd name="T26" fmla="*/ 159 w 230"/>
                <a:gd name="T27" fmla="*/ 113 h 219"/>
                <a:gd name="T28" fmla="*/ 149 w 230"/>
                <a:gd name="T29" fmla="*/ 101 h 219"/>
                <a:gd name="T30" fmla="*/ 129 w 230"/>
                <a:gd name="T31" fmla="*/ 56 h 219"/>
                <a:gd name="T32" fmla="*/ 115 w 230"/>
                <a:gd name="T33" fmla="*/ 22 h 219"/>
                <a:gd name="T34" fmla="*/ 82 w 230"/>
                <a:gd name="T35" fmla="*/ 9 h 219"/>
                <a:gd name="T36" fmla="*/ 70 w 230"/>
                <a:gd name="T37" fmla="*/ 8 h 219"/>
                <a:gd name="T38" fmla="*/ 53 w 230"/>
                <a:gd name="T39" fmla="*/ 7 h 219"/>
                <a:gd name="T40" fmla="*/ 40 w 230"/>
                <a:gd name="T41" fmla="*/ 1 h 219"/>
                <a:gd name="T42" fmla="*/ 26 w 230"/>
                <a:gd name="T43" fmla="*/ 7 h 219"/>
                <a:gd name="T44" fmla="*/ 6 w 230"/>
                <a:gd name="T45" fmla="*/ 5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" h="219">
                  <a:moveTo>
                    <a:pt x="6" y="56"/>
                  </a:moveTo>
                  <a:cubicBezTo>
                    <a:pt x="8" y="62"/>
                    <a:pt x="11" y="68"/>
                    <a:pt x="15" y="73"/>
                  </a:cubicBezTo>
                  <a:cubicBezTo>
                    <a:pt x="30" y="92"/>
                    <a:pt x="50" y="107"/>
                    <a:pt x="59" y="129"/>
                  </a:cubicBezTo>
                  <a:cubicBezTo>
                    <a:pt x="61" y="134"/>
                    <a:pt x="63" y="139"/>
                    <a:pt x="64" y="144"/>
                  </a:cubicBezTo>
                  <a:cubicBezTo>
                    <a:pt x="70" y="158"/>
                    <a:pt x="79" y="171"/>
                    <a:pt x="90" y="181"/>
                  </a:cubicBezTo>
                  <a:cubicBezTo>
                    <a:pt x="99" y="189"/>
                    <a:pt x="109" y="195"/>
                    <a:pt x="119" y="200"/>
                  </a:cubicBezTo>
                  <a:cubicBezTo>
                    <a:pt x="137" y="210"/>
                    <a:pt x="156" y="219"/>
                    <a:pt x="176" y="218"/>
                  </a:cubicBezTo>
                  <a:cubicBezTo>
                    <a:pt x="180" y="218"/>
                    <a:pt x="184" y="218"/>
                    <a:pt x="188" y="217"/>
                  </a:cubicBezTo>
                  <a:cubicBezTo>
                    <a:pt x="194" y="215"/>
                    <a:pt x="200" y="213"/>
                    <a:pt x="206" y="210"/>
                  </a:cubicBezTo>
                  <a:cubicBezTo>
                    <a:pt x="219" y="203"/>
                    <a:pt x="230" y="189"/>
                    <a:pt x="227" y="175"/>
                  </a:cubicBezTo>
                  <a:cubicBezTo>
                    <a:pt x="227" y="172"/>
                    <a:pt x="226" y="169"/>
                    <a:pt x="225" y="167"/>
                  </a:cubicBezTo>
                  <a:cubicBezTo>
                    <a:pt x="223" y="162"/>
                    <a:pt x="220" y="159"/>
                    <a:pt x="217" y="155"/>
                  </a:cubicBezTo>
                  <a:cubicBezTo>
                    <a:pt x="211" y="146"/>
                    <a:pt x="204" y="136"/>
                    <a:pt x="194" y="130"/>
                  </a:cubicBezTo>
                  <a:cubicBezTo>
                    <a:pt x="183" y="123"/>
                    <a:pt x="169" y="122"/>
                    <a:pt x="159" y="113"/>
                  </a:cubicBezTo>
                  <a:cubicBezTo>
                    <a:pt x="155" y="110"/>
                    <a:pt x="151" y="105"/>
                    <a:pt x="149" y="101"/>
                  </a:cubicBezTo>
                  <a:cubicBezTo>
                    <a:pt x="140" y="87"/>
                    <a:pt x="133" y="72"/>
                    <a:pt x="129" y="56"/>
                  </a:cubicBezTo>
                  <a:cubicBezTo>
                    <a:pt x="126" y="44"/>
                    <a:pt x="124" y="30"/>
                    <a:pt x="115" y="22"/>
                  </a:cubicBezTo>
                  <a:cubicBezTo>
                    <a:pt x="106" y="13"/>
                    <a:pt x="94" y="11"/>
                    <a:pt x="82" y="9"/>
                  </a:cubicBezTo>
                  <a:cubicBezTo>
                    <a:pt x="78" y="8"/>
                    <a:pt x="74" y="8"/>
                    <a:pt x="70" y="8"/>
                  </a:cubicBezTo>
                  <a:cubicBezTo>
                    <a:pt x="65" y="8"/>
                    <a:pt x="59" y="9"/>
                    <a:pt x="53" y="7"/>
                  </a:cubicBezTo>
                  <a:cubicBezTo>
                    <a:pt x="48" y="4"/>
                    <a:pt x="46" y="0"/>
                    <a:pt x="40" y="1"/>
                  </a:cubicBezTo>
                  <a:cubicBezTo>
                    <a:pt x="34" y="2"/>
                    <a:pt x="30" y="4"/>
                    <a:pt x="26" y="7"/>
                  </a:cubicBezTo>
                  <a:cubicBezTo>
                    <a:pt x="10" y="18"/>
                    <a:pt x="0" y="38"/>
                    <a:pt x="6" y="56"/>
                  </a:cubicBez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íšľidê">
              <a:extLst>
                <a:ext uri="{FF2B5EF4-FFF2-40B4-BE49-F238E27FC236}">
                  <a16:creationId xmlns:a16="http://schemas.microsoft.com/office/drawing/2014/main" id="{EFE93207-B8E1-423F-A3CF-A349B2AEB5E4}"/>
                </a:ext>
              </a:extLst>
            </p:cNvPr>
            <p:cNvSpPr/>
            <p:nvPr/>
          </p:nvSpPr>
          <p:spPr bwMode="auto">
            <a:xfrm>
              <a:off x="4641851" y="3492501"/>
              <a:ext cx="198438" cy="212725"/>
            </a:xfrm>
            <a:custGeom>
              <a:avLst/>
              <a:gdLst>
                <a:gd name="T0" fmla="*/ 114 w 154"/>
                <a:gd name="T1" fmla="*/ 53 h 166"/>
                <a:gd name="T2" fmla="*/ 131 w 154"/>
                <a:gd name="T3" fmla="*/ 90 h 166"/>
                <a:gd name="T4" fmla="*/ 150 w 154"/>
                <a:gd name="T5" fmla="*/ 108 h 166"/>
                <a:gd name="T6" fmla="*/ 144 w 154"/>
                <a:gd name="T7" fmla="*/ 134 h 166"/>
                <a:gd name="T8" fmla="*/ 118 w 154"/>
                <a:gd name="T9" fmla="*/ 157 h 166"/>
                <a:gd name="T10" fmla="*/ 90 w 154"/>
                <a:gd name="T11" fmla="*/ 164 h 166"/>
                <a:gd name="T12" fmla="*/ 70 w 154"/>
                <a:gd name="T13" fmla="*/ 151 h 166"/>
                <a:gd name="T14" fmla="*/ 34 w 154"/>
                <a:gd name="T15" fmla="*/ 108 h 166"/>
                <a:gd name="T16" fmla="*/ 17 w 154"/>
                <a:gd name="T17" fmla="*/ 52 h 166"/>
                <a:gd name="T18" fmla="*/ 1 w 154"/>
                <a:gd name="T19" fmla="*/ 21 h 166"/>
                <a:gd name="T20" fmla="*/ 1 w 154"/>
                <a:gd name="T21" fmla="*/ 9 h 166"/>
                <a:gd name="T22" fmla="*/ 17 w 154"/>
                <a:gd name="T23" fmla="*/ 0 h 166"/>
                <a:gd name="T24" fmla="*/ 35 w 154"/>
                <a:gd name="T25" fmla="*/ 4 h 166"/>
                <a:gd name="T26" fmla="*/ 91 w 154"/>
                <a:gd name="T27" fmla="*/ 19 h 166"/>
                <a:gd name="T28" fmla="*/ 107 w 154"/>
                <a:gd name="T29" fmla="*/ 28 h 166"/>
                <a:gd name="T30" fmla="*/ 114 w 154"/>
                <a:gd name="T31" fmla="*/ 5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66">
                  <a:moveTo>
                    <a:pt x="114" y="53"/>
                  </a:moveTo>
                  <a:cubicBezTo>
                    <a:pt x="117" y="67"/>
                    <a:pt x="121" y="81"/>
                    <a:pt x="131" y="90"/>
                  </a:cubicBezTo>
                  <a:cubicBezTo>
                    <a:pt x="138" y="96"/>
                    <a:pt x="147" y="100"/>
                    <a:pt x="150" y="108"/>
                  </a:cubicBezTo>
                  <a:cubicBezTo>
                    <a:pt x="154" y="116"/>
                    <a:pt x="149" y="126"/>
                    <a:pt x="144" y="134"/>
                  </a:cubicBezTo>
                  <a:cubicBezTo>
                    <a:pt x="137" y="143"/>
                    <a:pt x="128" y="151"/>
                    <a:pt x="118" y="157"/>
                  </a:cubicBezTo>
                  <a:cubicBezTo>
                    <a:pt x="110" y="162"/>
                    <a:pt x="100" y="166"/>
                    <a:pt x="90" y="164"/>
                  </a:cubicBezTo>
                  <a:cubicBezTo>
                    <a:pt x="82" y="162"/>
                    <a:pt x="75" y="156"/>
                    <a:pt x="70" y="151"/>
                  </a:cubicBezTo>
                  <a:cubicBezTo>
                    <a:pt x="56" y="138"/>
                    <a:pt x="42" y="125"/>
                    <a:pt x="34" y="108"/>
                  </a:cubicBezTo>
                  <a:cubicBezTo>
                    <a:pt x="26" y="90"/>
                    <a:pt x="26" y="69"/>
                    <a:pt x="17" y="52"/>
                  </a:cubicBezTo>
                  <a:cubicBezTo>
                    <a:pt x="12" y="41"/>
                    <a:pt x="4" y="32"/>
                    <a:pt x="1" y="21"/>
                  </a:cubicBezTo>
                  <a:cubicBezTo>
                    <a:pt x="0" y="17"/>
                    <a:pt x="0" y="13"/>
                    <a:pt x="1" y="9"/>
                  </a:cubicBezTo>
                  <a:cubicBezTo>
                    <a:pt x="4" y="3"/>
                    <a:pt x="10" y="0"/>
                    <a:pt x="17" y="0"/>
                  </a:cubicBezTo>
                  <a:cubicBezTo>
                    <a:pt x="23" y="0"/>
                    <a:pt x="30" y="1"/>
                    <a:pt x="35" y="4"/>
                  </a:cubicBezTo>
                  <a:cubicBezTo>
                    <a:pt x="54" y="10"/>
                    <a:pt x="72" y="15"/>
                    <a:pt x="91" y="19"/>
                  </a:cubicBezTo>
                  <a:cubicBezTo>
                    <a:pt x="98" y="21"/>
                    <a:pt x="103" y="21"/>
                    <a:pt x="107" y="28"/>
                  </a:cubicBezTo>
                  <a:cubicBezTo>
                    <a:pt x="110" y="36"/>
                    <a:pt x="113" y="45"/>
                    <a:pt x="114" y="53"/>
                  </a:cubicBezTo>
                  <a:close/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$ļiḋé">
              <a:extLst>
                <a:ext uri="{FF2B5EF4-FFF2-40B4-BE49-F238E27FC236}">
                  <a16:creationId xmlns:a16="http://schemas.microsoft.com/office/drawing/2014/main" id="{FE86FFDD-941C-4E68-A30C-2C05CE63BDE7}"/>
                </a:ext>
              </a:extLst>
            </p:cNvPr>
            <p:cNvSpPr/>
            <p:nvPr/>
          </p:nvSpPr>
          <p:spPr bwMode="auto">
            <a:xfrm>
              <a:off x="4838701" y="3678238"/>
              <a:ext cx="55563" cy="65088"/>
            </a:xfrm>
            <a:custGeom>
              <a:avLst/>
              <a:gdLst>
                <a:gd name="T0" fmla="*/ 7 w 43"/>
                <a:gd name="T1" fmla="*/ 23 h 51"/>
                <a:gd name="T2" fmla="*/ 1 w 43"/>
                <a:gd name="T3" fmla="*/ 38 h 51"/>
                <a:gd name="T4" fmla="*/ 1 w 43"/>
                <a:gd name="T5" fmla="*/ 51 h 51"/>
                <a:gd name="T6" fmla="*/ 19 w 43"/>
                <a:gd name="T7" fmla="*/ 44 h 51"/>
                <a:gd name="T8" fmla="*/ 40 w 43"/>
                <a:gd name="T9" fmla="*/ 8 h 51"/>
                <a:gd name="T10" fmla="*/ 37 w 43"/>
                <a:gd name="T11" fmla="*/ 0 h 51"/>
                <a:gd name="T12" fmla="*/ 27 w 43"/>
                <a:gd name="T13" fmla="*/ 4 h 51"/>
                <a:gd name="T14" fmla="*/ 7 w 43"/>
                <a:gd name="T15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1">
                  <a:moveTo>
                    <a:pt x="7" y="23"/>
                  </a:moveTo>
                  <a:cubicBezTo>
                    <a:pt x="4" y="28"/>
                    <a:pt x="2" y="33"/>
                    <a:pt x="1" y="38"/>
                  </a:cubicBezTo>
                  <a:cubicBezTo>
                    <a:pt x="0" y="42"/>
                    <a:pt x="0" y="46"/>
                    <a:pt x="1" y="51"/>
                  </a:cubicBezTo>
                  <a:cubicBezTo>
                    <a:pt x="7" y="49"/>
                    <a:pt x="13" y="47"/>
                    <a:pt x="19" y="44"/>
                  </a:cubicBezTo>
                  <a:cubicBezTo>
                    <a:pt x="32" y="37"/>
                    <a:pt x="43" y="23"/>
                    <a:pt x="40" y="8"/>
                  </a:cubicBezTo>
                  <a:cubicBezTo>
                    <a:pt x="40" y="6"/>
                    <a:pt x="39" y="3"/>
                    <a:pt x="37" y="0"/>
                  </a:cubicBezTo>
                  <a:cubicBezTo>
                    <a:pt x="34" y="0"/>
                    <a:pt x="30" y="1"/>
                    <a:pt x="27" y="4"/>
                  </a:cubicBezTo>
                  <a:cubicBezTo>
                    <a:pt x="19" y="9"/>
                    <a:pt x="13" y="16"/>
                    <a:pt x="7" y="23"/>
                  </a:cubicBezTo>
                  <a:close/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š1ïḍé">
              <a:extLst>
                <a:ext uri="{FF2B5EF4-FFF2-40B4-BE49-F238E27FC236}">
                  <a16:creationId xmlns:a16="http://schemas.microsoft.com/office/drawing/2014/main" id="{711A0EB9-ADDE-43E9-A975-1F4A975F6C86}"/>
                </a:ext>
              </a:extLst>
            </p:cNvPr>
            <p:cNvSpPr/>
            <p:nvPr/>
          </p:nvSpPr>
          <p:spPr bwMode="auto">
            <a:xfrm>
              <a:off x="4660901" y="3282951"/>
              <a:ext cx="320675" cy="190500"/>
            </a:xfrm>
            <a:custGeom>
              <a:avLst/>
              <a:gdLst>
                <a:gd name="T0" fmla="*/ 2 w 249"/>
                <a:gd name="T1" fmla="*/ 27 h 149"/>
                <a:gd name="T2" fmla="*/ 1 w 249"/>
                <a:gd name="T3" fmla="*/ 39 h 149"/>
                <a:gd name="T4" fmla="*/ 18 w 249"/>
                <a:gd name="T5" fmla="*/ 55 h 149"/>
                <a:gd name="T6" fmla="*/ 88 w 249"/>
                <a:gd name="T7" fmla="*/ 90 h 149"/>
                <a:gd name="T8" fmla="*/ 103 w 249"/>
                <a:gd name="T9" fmla="*/ 97 h 149"/>
                <a:gd name="T10" fmla="*/ 134 w 249"/>
                <a:gd name="T11" fmla="*/ 125 h 149"/>
                <a:gd name="T12" fmla="*/ 169 w 249"/>
                <a:gd name="T13" fmla="*/ 146 h 149"/>
                <a:gd name="T14" fmla="*/ 209 w 249"/>
                <a:gd name="T15" fmla="*/ 141 h 149"/>
                <a:gd name="T16" fmla="*/ 228 w 249"/>
                <a:gd name="T17" fmla="*/ 129 h 149"/>
                <a:gd name="T18" fmla="*/ 241 w 249"/>
                <a:gd name="T19" fmla="*/ 115 h 149"/>
                <a:gd name="T20" fmla="*/ 248 w 249"/>
                <a:gd name="T21" fmla="*/ 102 h 149"/>
                <a:gd name="T22" fmla="*/ 242 w 249"/>
                <a:gd name="T23" fmla="*/ 82 h 149"/>
                <a:gd name="T24" fmla="*/ 234 w 249"/>
                <a:gd name="T25" fmla="*/ 72 h 149"/>
                <a:gd name="T26" fmla="*/ 126 w 249"/>
                <a:gd name="T27" fmla="*/ 21 h 149"/>
                <a:gd name="T28" fmla="*/ 82 w 249"/>
                <a:gd name="T29" fmla="*/ 8 h 149"/>
                <a:gd name="T30" fmla="*/ 37 w 249"/>
                <a:gd name="T31" fmla="*/ 2 h 149"/>
                <a:gd name="T32" fmla="*/ 2 w 249"/>
                <a:gd name="T33" fmla="*/ 2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149">
                  <a:moveTo>
                    <a:pt x="2" y="27"/>
                  </a:moveTo>
                  <a:cubicBezTo>
                    <a:pt x="0" y="31"/>
                    <a:pt x="0" y="35"/>
                    <a:pt x="1" y="39"/>
                  </a:cubicBezTo>
                  <a:cubicBezTo>
                    <a:pt x="2" y="47"/>
                    <a:pt x="11" y="52"/>
                    <a:pt x="18" y="55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93" y="92"/>
                    <a:pt x="98" y="95"/>
                    <a:pt x="103" y="97"/>
                  </a:cubicBezTo>
                  <a:cubicBezTo>
                    <a:pt x="115" y="105"/>
                    <a:pt x="124" y="115"/>
                    <a:pt x="134" y="125"/>
                  </a:cubicBezTo>
                  <a:cubicBezTo>
                    <a:pt x="144" y="134"/>
                    <a:pt x="156" y="143"/>
                    <a:pt x="169" y="146"/>
                  </a:cubicBezTo>
                  <a:cubicBezTo>
                    <a:pt x="183" y="149"/>
                    <a:pt x="197" y="148"/>
                    <a:pt x="209" y="141"/>
                  </a:cubicBezTo>
                  <a:cubicBezTo>
                    <a:pt x="216" y="138"/>
                    <a:pt x="222" y="134"/>
                    <a:pt x="228" y="129"/>
                  </a:cubicBezTo>
                  <a:cubicBezTo>
                    <a:pt x="233" y="125"/>
                    <a:pt x="237" y="120"/>
                    <a:pt x="241" y="115"/>
                  </a:cubicBezTo>
                  <a:cubicBezTo>
                    <a:pt x="244" y="111"/>
                    <a:pt x="247" y="107"/>
                    <a:pt x="248" y="102"/>
                  </a:cubicBezTo>
                  <a:cubicBezTo>
                    <a:pt x="249" y="95"/>
                    <a:pt x="246" y="88"/>
                    <a:pt x="242" y="82"/>
                  </a:cubicBezTo>
                  <a:cubicBezTo>
                    <a:pt x="239" y="78"/>
                    <a:pt x="236" y="75"/>
                    <a:pt x="234" y="72"/>
                  </a:cubicBezTo>
                  <a:cubicBezTo>
                    <a:pt x="207" y="42"/>
                    <a:pt x="163" y="27"/>
                    <a:pt x="126" y="21"/>
                  </a:cubicBezTo>
                  <a:cubicBezTo>
                    <a:pt x="111" y="18"/>
                    <a:pt x="96" y="13"/>
                    <a:pt x="82" y="8"/>
                  </a:cubicBezTo>
                  <a:cubicBezTo>
                    <a:pt x="68" y="4"/>
                    <a:pt x="52" y="0"/>
                    <a:pt x="37" y="2"/>
                  </a:cubicBezTo>
                  <a:cubicBezTo>
                    <a:pt x="22" y="5"/>
                    <a:pt x="8" y="13"/>
                    <a:pt x="2" y="27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šľíḓè">
              <a:extLst>
                <a:ext uri="{FF2B5EF4-FFF2-40B4-BE49-F238E27FC236}">
                  <a16:creationId xmlns:a16="http://schemas.microsoft.com/office/drawing/2014/main" id="{F9C5E0B7-8055-48F9-AD5D-D2C2E8BCA2EA}"/>
                </a:ext>
              </a:extLst>
            </p:cNvPr>
            <p:cNvSpPr/>
            <p:nvPr/>
          </p:nvSpPr>
          <p:spPr bwMode="auto">
            <a:xfrm>
              <a:off x="4660901" y="3292476"/>
              <a:ext cx="319088" cy="180975"/>
            </a:xfrm>
            <a:prstGeom prst="rect">
              <a:avLst/>
            </a:pr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ṧḷïḍe">
              <a:extLst>
                <a:ext uri="{FF2B5EF4-FFF2-40B4-BE49-F238E27FC236}">
                  <a16:creationId xmlns:a16="http://schemas.microsoft.com/office/drawing/2014/main" id="{7F9BC544-1971-4F33-ADAE-A4C83834C445}"/>
                </a:ext>
              </a:extLst>
            </p:cNvPr>
            <p:cNvSpPr/>
            <p:nvPr/>
          </p:nvSpPr>
          <p:spPr bwMode="auto">
            <a:xfrm>
              <a:off x="4816476" y="3325813"/>
              <a:ext cx="95250" cy="96838"/>
            </a:xfrm>
            <a:custGeom>
              <a:avLst/>
              <a:gdLst>
                <a:gd name="T0" fmla="*/ 57 w 74"/>
                <a:gd name="T1" fmla="*/ 16 h 76"/>
                <a:gd name="T2" fmla="*/ 70 w 74"/>
                <a:gd name="T3" fmla="*/ 36 h 76"/>
                <a:gd name="T4" fmla="*/ 73 w 74"/>
                <a:gd name="T5" fmla="*/ 53 h 76"/>
                <a:gd name="T6" fmla="*/ 66 w 74"/>
                <a:gd name="T7" fmla="*/ 62 h 76"/>
                <a:gd name="T8" fmla="*/ 59 w 74"/>
                <a:gd name="T9" fmla="*/ 69 h 76"/>
                <a:gd name="T10" fmla="*/ 52 w 74"/>
                <a:gd name="T11" fmla="*/ 74 h 76"/>
                <a:gd name="T12" fmla="*/ 40 w 74"/>
                <a:gd name="T13" fmla="*/ 76 h 76"/>
                <a:gd name="T14" fmla="*/ 13 w 74"/>
                <a:gd name="T15" fmla="*/ 70 h 76"/>
                <a:gd name="T16" fmla="*/ 5 w 74"/>
                <a:gd name="T17" fmla="*/ 35 h 76"/>
                <a:gd name="T18" fmla="*/ 30 w 74"/>
                <a:gd name="T19" fmla="*/ 6 h 76"/>
                <a:gd name="T20" fmla="*/ 57 w 74"/>
                <a:gd name="T21" fmla="*/ 1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76">
                  <a:moveTo>
                    <a:pt x="57" y="16"/>
                  </a:moveTo>
                  <a:cubicBezTo>
                    <a:pt x="62" y="22"/>
                    <a:pt x="67" y="29"/>
                    <a:pt x="70" y="36"/>
                  </a:cubicBezTo>
                  <a:cubicBezTo>
                    <a:pt x="73" y="41"/>
                    <a:pt x="74" y="47"/>
                    <a:pt x="73" y="53"/>
                  </a:cubicBezTo>
                  <a:cubicBezTo>
                    <a:pt x="72" y="57"/>
                    <a:pt x="69" y="60"/>
                    <a:pt x="66" y="62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7" y="71"/>
                    <a:pt x="54" y="73"/>
                    <a:pt x="52" y="74"/>
                  </a:cubicBezTo>
                  <a:cubicBezTo>
                    <a:pt x="48" y="76"/>
                    <a:pt x="44" y="76"/>
                    <a:pt x="40" y="76"/>
                  </a:cubicBezTo>
                  <a:cubicBezTo>
                    <a:pt x="30" y="76"/>
                    <a:pt x="20" y="76"/>
                    <a:pt x="13" y="70"/>
                  </a:cubicBezTo>
                  <a:cubicBezTo>
                    <a:pt x="2" y="63"/>
                    <a:pt x="0" y="47"/>
                    <a:pt x="5" y="35"/>
                  </a:cubicBezTo>
                  <a:cubicBezTo>
                    <a:pt x="10" y="23"/>
                    <a:pt x="20" y="14"/>
                    <a:pt x="30" y="6"/>
                  </a:cubicBezTo>
                  <a:cubicBezTo>
                    <a:pt x="38" y="0"/>
                    <a:pt x="51" y="10"/>
                    <a:pt x="57" y="16"/>
                  </a:cubicBezTo>
                  <a:close/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íśḷïḍè">
              <a:extLst>
                <a:ext uri="{FF2B5EF4-FFF2-40B4-BE49-F238E27FC236}">
                  <a16:creationId xmlns:a16="http://schemas.microsoft.com/office/drawing/2014/main" id="{A106753C-90CD-4A86-814B-CBC0508DA5EB}"/>
                </a:ext>
              </a:extLst>
            </p:cNvPr>
            <p:cNvSpPr/>
            <p:nvPr/>
          </p:nvSpPr>
          <p:spPr bwMode="auto">
            <a:xfrm>
              <a:off x="4943476" y="3375026"/>
              <a:ext cx="38100" cy="73025"/>
            </a:xfrm>
            <a:custGeom>
              <a:avLst/>
              <a:gdLst>
                <a:gd name="T0" fmla="*/ 1 w 29"/>
                <a:gd name="T1" fmla="*/ 18 h 57"/>
                <a:gd name="T2" fmla="*/ 3 w 29"/>
                <a:gd name="T3" fmla="*/ 38 h 57"/>
                <a:gd name="T4" fmla="*/ 8 w 29"/>
                <a:gd name="T5" fmla="*/ 56 h 57"/>
                <a:gd name="T6" fmla="*/ 8 w 29"/>
                <a:gd name="T7" fmla="*/ 57 h 57"/>
                <a:gd name="T8" fmla="*/ 21 w 29"/>
                <a:gd name="T9" fmla="*/ 43 h 57"/>
                <a:gd name="T10" fmla="*/ 28 w 29"/>
                <a:gd name="T11" fmla="*/ 30 h 57"/>
                <a:gd name="T12" fmla="*/ 22 w 29"/>
                <a:gd name="T13" fmla="*/ 9 h 57"/>
                <a:gd name="T14" fmla="*/ 14 w 29"/>
                <a:gd name="T15" fmla="*/ 0 h 57"/>
                <a:gd name="T16" fmla="*/ 9 w 29"/>
                <a:gd name="T17" fmla="*/ 6 h 57"/>
                <a:gd name="T18" fmla="*/ 1 w 29"/>
                <a:gd name="T19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57">
                  <a:moveTo>
                    <a:pt x="1" y="18"/>
                  </a:moveTo>
                  <a:cubicBezTo>
                    <a:pt x="0" y="25"/>
                    <a:pt x="0" y="32"/>
                    <a:pt x="3" y="38"/>
                  </a:cubicBezTo>
                  <a:cubicBezTo>
                    <a:pt x="4" y="44"/>
                    <a:pt x="6" y="50"/>
                    <a:pt x="8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3" y="52"/>
                    <a:pt x="17" y="48"/>
                    <a:pt x="21" y="43"/>
                  </a:cubicBezTo>
                  <a:cubicBezTo>
                    <a:pt x="24" y="39"/>
                    <a:pt x="27" y="35"/>
                    <a:pt x="28" y="30"/>
                  </a:cubicBezTo>
                  <a:cubicBezTo>
                    <a:pt x="29" y="23"/>
                    <a:pt x="26" y="15"/>
                    <a:pt x="22" y="9"/>
                  </a:cubicBezTo>
                  <a:cubicBezTo>
                    <a:pt x="19" y="6"/>
                    <a:pt x="16" y="3"/>
                    <a:pt x="14" y="0"/>
                  </a:cubicBezTo>
                  <a:cubicBezTo>
                    <a:pt x="12" y="2"/>
                    <a:pt x="10" y="4"/>
                    <a:pt x="9" y="6"/>
                  </a:cubicBezTo>
                  <a:cubicBezTo>
                    <a:pt x="5" y="9"/>
                    <a:pt x="3" y="14"/>
                    <a:pt x="1" y="18"/>
                  </a:cubicBezTo>
                  <a:close/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işḷïḑé">
              <a:extLst>
                <a:ext uri="{FF2B5EF4-FFF2-40B4-BE49-F238E27FC236}">
                  <a16:creationId xmlns:a16="http://schemas.microsoft.com/office/drawing/2014/main" id="{2A9AC2B4-425B-47AD-8304-A89A416683DD}"/>
                </a:ext>
              </a:extLst>
            </p:cNvPr>
            <p:cNvSpPr/>
            <p:nvPr/>
          </p:nvSpPr>
          <p:spPr bwMode="auto">
            <a:xfrm>
              <a:off x="4697413" y="2682876"/>
              <a:ext cx="230188" cy="652463"/>
            </a:xfrm>
            <a:custGeom>
              <a:avLst/>
              <a:gdLst>
                <a:gd name="T0" fmla="*/ 9 w 180"/>
                <a:gd name="T1" fmla="*/ 259 h 508"/>
                <a:gd name="T2" fmla="*/ 9 w 180"/>
                <a:gd name="T3" fmla="*/ 366 h 508"/>
                <a:gd name="T4" fmla="*/ 8 w 180"/>
                <a:gd name="T5" fmla="*/ 447 h 508"/>
                <a:gd name="T6" fmla="*/ 2 w 180"/>
                <a:gd name="T7" fmla="*/ 477 h 508"/>
                <a:gd name="T8" fmla="*/ 47 w 180"/>
                <a:gd name="T9" fmla="*/ 507 h 508"/>
                <a:gd name="T10" fmla="*/ 64 w 180"/>
                <a:gd name="T11" fmla="*/ 508 h 508"/>
                <a:gd name="T12" fmla="*/ 79 w 180"/>
                <a:gd name="T13" fmla="*/ 500 h 508"/>
                <a:gd name="T14" fmla="*/ 137 w 180"/>
                <a:gd name="T15" fmla="*/ 422 h 508"/>
                <a:gd name="T16" fmla="*/ 149 w 180"/>
                <a:gd name="T17" fmla="*/ 357 h 508"/>
                <a:gd name="T18" fmla="*/ 151 w 180"/>
                <a:gd name="T19" fmla="*/ 246 h 508"/>
                <a:gd name="T20" fmla="*/ 146 w 180"/>
                <a:gd name="T21" fmla="*/ 213 h 508"/>
                <a:gd name="T22" fmla="*/ 149 w 180"/>
                <a:gd name="T23" fmla="*/ 157 h 508"/>
                <a:gd name="T24" fmla="*/ 180 w 180"/>
                <a:gd name="T25" fmla="*/ 20 h 508"/>
                <a:gd name="T26" fmla="*/ 70 w 180"/>
                <a:gd name="T27" fmla="*/ 0 h 508"/>
                <a:gd name="T28" fmla="*/ 68 w 180"/>
                <a:gd name="T29" fmla="*/ 68 h 508"/>
                <a:gd name="T30" fmla="*/ 55 w 180"/>
                <a:gd name="T31" fmla="*/ 137 h 508"/>
                <a:gd name="T32" fmla="*/ 9 w 180"/>
                <a:gd name="T33" fmla="*/ 259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508">
                  <a:moveTo>
                    <a:pt x="9" y="259"/>
                  </a:moveTo>
                  <a:cubicBezTo>
                    <a:pt x="1" y="294"/>
                    <a:pt x="4" y="331"/>
                    <a:pt x="9" y="366"/>
                  </a:cubicBezTo>
                  <a:cubicBezTo>
                    <a:pt x="12" y="393"/>
                    <a:pt x="16" y="421"/>
                    <a:pt x="8" y="447"/>
                  </a:cubicBezTo>
                  <a:cubicBezTo>
                    <a:pt x="5" y="457"/>
                    <a:pt x="0" y="467"/>
                    <a:pt x="2" y="477"/>
                  </a:cubicBezTo>
                  <a:cubicBezTo>
                    <a:pt x="5" y="496"/>
                    <a:pt x="28" y="503"/>
                    <a:pt x="47" y="507"/>
                  </a:cubicBezTo>
                  <a:cubicBezTo>
                    <a:pt x="52" y="508"/>
                    <a:pt x="58" y="508"/>
                    <a:pt x="64" y="508"/>
                  </a:cubicBezTo>
                  <a:cubicBezTo>
                    <a:pt x="69" y="506"/>
                    <a:pt x="74" y="503"/>
                    <a:pt x="79" y="500"/>
                  </a:cubicBezTo>
                  <a:cubicBezTo>
                    <a:pt x="106" y="480"/>
                    <a:pt x="126" y="453"/>
                    <a:pt x="137" y="422"/>
                  </a:cubicBezTo>
                  <a:cubicBezTo>
                    <a:pt x="145" y="401"/>
                    <a:pt x="147" y="379"/>
                    <a:pt x="149" y="357"/>
                  </a:cubicBezTo>
                  <a:cubicBezTo>
                    <a:pt x="153" y="320"/>
                    <a:pt x="156" y="282"/>
                    <a:pt x="151" y="246"/>
                  </a:cubicBezTo>
                  <a:cubicBezTo>
                    <a:pt x="149" y="235"/>
                    <a:pt x="147" y="224"/>
                    <a:pt x="146" y="213"/>
                  </a:cubicBezTo>
                  <a:cubicBezTo>
                    <a:pt x="145" y="194"/>
                    <a:pt x="146" y="175"/>
                    <a:pt x="149" y="157"/>
                  </a:cubicBezTo>
                  <a:cubicBezTo>
                    <a:pt x="156" y="110"/>
                    <a:pt x="166" y="65"/>
                    <a:pt x="180" y="20"/>
                  </a:cubicBezTo>
                  <a:cubicBezTo>
                    <a:pt x="142" y="25"/>
                    <a:pt x="104" y="18"/>
                    <a:pt x="70" y="0"/>
                  </a:cubicBezTo>
                  <a:cubicBezTo>
                    <a:pt x="76" y="4"/>
                    <a:pt x="69" y="60"/>
                    <a:pt x="68" y="68"/>
                  </a:cubicBezTo>
                  <a:cubicBezTo>
                    <a:pt x="65" y="91"/>
                    <a:pt x="61" y="114"/>
                    <a:pt x="55" y="137"/>
                  </a:cubicBezTo>
                  <a:cubicBezTo>
                    <a:pt x="44" y="180"/>
                    <a:pt x="19" y="217"/>
                    <a:pt x="9" y="259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ŝḷiḓè">
              <a:extLst>
                <a:ext uri="{FF2B5EF4-FFF2-40B4-BE49-F238E27FC236}">
                  <a16:creationId xmlns:a16="http://schemas.microsoft.com/office/drawing/2014/main" id="{4123055F-5914-4D1C-8F85-864A0A9EC681}"/>
                </a:ext>
              </a:extLst>
            </p:cNvPr>
            <p:cNvSpPr/>
            <p:nvPr/>
          </p:nvSpPr>
          <p:spPr bwMode="auto">
            <a:xfrm>
              <a:off x="4702176" y="2949576"/>
              <a:ext cx="79375" cy="295275"/>
            </a:xfrm>
            <a:custGeom>
              <a:avLst/>
              <a:gdLst>
                <a:gd name="T0" fmla="*/ 24 w 62"/>
                <a:gd name="T1" fmla="*/ 0 h 230"/>
                <a:gd name="T2" fmla="*/ 5 w 62"/>
                <a:gd name="T3" fmla="*/ 52 h 230"/>
                <a:gd name="T4" fmla="*/ 0 w 62"/>
                <a:gd name="T5" fmla="*/ 99 h 230"/>
                <a:gd name="T6" fmla="*/ 5 w 62"/>
                <a:gd name="T7" fmla="*/ 159 h 230"/>
                <a:gd name="T8" fmla="*/ 9 w 62"/>
                <a:gd name="T9" fmla="*/ 205 h 230"/>
                <a:gd name="T10" fmla="*/ 6 w 62"/>
                <a:gd name="T11" fmla="*/ 230 h 230"/>
                <a:gd name="T12" fmla="*/ 7 w 62"/>
                <a:gd name="T13" fmla="*/ 229 h 230"/>
                <a:gd name="T14" fmla="*/ 37 w 62"/>
                <a:gd name="T15" fmla="*/ 182 h 230"/>
                <a:gd name="T16" fmla="*/ 34 w 62"/>
                <a:gd name="T17" fmla="*/ 26 h 230"/>
                <a:gd name="T18" fmla="*/ 24 w 62"/>
                <a:gd name="T1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230">
                  <a:moveTo>
                    <a:pt x="24" y="0"/>
                  </a:moveTo>
                  <a:cubicBezTo>
                    <a:pt x="16" y="17"/>
                    <a:pt x="9" y="34"/>
                    <a:pt x="5" y="52"/>
                  </a:cubicBezTo>
                  <a:cubicBezTo>
                    <a:pt x="1" y="68"/>
                    <a:pt x="0" y="83"/>
                    <a:pt x="0" y="99"/>
                  </a:cubicBezTo>
                  <a:cubicBezTo>
                    <a:pt x="0" y="119"/>
                    <a:pt x="2" y="139"/>
                    <a:pt x="5" y="159"/>
                  </a:cubicBezTo>
                  <a:cubicBezTo>
                    <a:pt x="7" y="174"/>
                    <a:pt x="9" y="190"/>
                    <a:pt x="9" y="205"/>
                  </a:cubicBezTo>
                  <a:cubicBezTo>
                    <a:pt x="9" y="213"/>
                    <a:pt x="8" y="222"/>
                    <a:pt x="6" y="230"/>
                  </a:cubicBezTo>
                  <a:cubicBezTo>
                    <a:pt x="6" y="230"/>
                    <a:pt x="7" y="229"/>
                    <a:pt x="7" y="229"/>
                  </a:cubicBezTo>
                  <a:cubicBezTo>
                    <a:pt x="17" y="213"/>
                    <a:pt x="29" y="199"/>
                    <a:pt x="37" y="182"/>
                  </a:cubicBezTo>
                  <a:cubicBezTo>
                    <a:pt x="62" y="135"/>
                    <a:pt x="53" y="76"/>
                    <a:pt x="34" y="26"/>
                  </a:cubicBezTo>
                  <a:cubicBezTo>
                    <a:pt x="31" y="18"/>
                    <a:pt x="27" y="9"/>
                    <a:pt x="24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S1iďè">
              <a:extLst>
                <a:ext uri="{FF2B5EF4-FFF2-40B4-BE49-F238E27FC236}">
                  <a16:creationId xmlns:a16="http://schemas.microsoft.com/office/drawing/2014/main" id="{A891C56A-A06F-4756-A1CF-C081021125E8}"/>
                </a:ext>
              </a:extLst>
            </p:cNvPr>
            <p:cNvSpPr/>
            <p:nvPr/>
          </p:nvSpPr>
          <p:spPr bwMode="auto">
            <a:xfrm>
              <a:off x="4646613" y="2617788"/>
              <a:ext cx="349250" cy="928688"/>
            </a:xfrm>
            <a:custGeom>
              <a:avLst/>
              <a:gdLst>
                <a:gd name="T0" fmla="*/ 256 w 272"/>
                <a:gd name="T1" fmla="*/ 106 h 723"/>
                <a:gd name="T2" fmla="*/ 261 w 272"/>
                <a:gd name="T3" fmla="*/ 252 h 723"/>
                <a:gd name="T4" fmla="*/ 247 w 272"/>
                <a:gd name="T5" fmla="*/ 398 h 723"/>
                <a:gd name="T6" fmla="*/ 246 w 272"/>
                <a:gd name="T7" fmla="*/ 455 h 723"/>
                <a:gd name="T8" fmla="*/ 234 w 272"/>
                <a:gd name="T9" fmla="*/ 481 h 723"/>
                <a:gd name="T10" fmla="*/ 106 w 272"/>
                <a:gd name="T11" fmla="*/ 702 h 723"/>
                <a:gd name="T12" fmla="*/ 74 w 272"/>
                <a:gd name="T13" fmla="*/ 722 h 723"/>
                <a:gd name="T14" fmla="*/ 34 w 272"/>
                <a:gd name="T15" fmla="*/ 713 h 723"/>
                <a:gd name="T16" fmla="*/ 11 w 272"/>
                <a:gd name="T17" fmla="*/ 700 h 723"/>
                <a:gd name="T18" fmla="*/ 1 w 272"/>
                <a:gd name="T19" fmla="*/ 677 h 723"/>
                <a:gd name="T20" fmla="*/ 22 w 272"/>
                <a:gd name="T21" fmla="*/ 561 h 723"/>
                <a:gd name="T22" fmla="*/ 50 w 272"/>
                <a:gd name="T23" fmla="*/ 487 h 723"/>
                <a:gd name="T24" fmla="*/ 80 w 272"/>
                <a:gd name="T25" fmla="*/ 440 h 723"/>
                <a:gd name="T26" fmla="*/ 77 w 272"/>
                <a:gd name="T27" fmla="*/ 284 h 723"/>
                <a:gd name="T28" fmla="*/ 15 w 272"/>
                <a:gd name="T29" fmla="*/ 136 h 723"/>
                <a:gd name="T30" fmla="*/ 8 w 272"/>
                <a:gd name="T31" fmla="*/ 92 h 723"/>
                <a:gd name="T32" fmla="*/ 41 w 272"/>
                <a:gd name="T33" fmla="*/ 9 h 723"/>
                <a:gd name="T34" fmla="*/ 53 w 272"/>
                <a:gd name="T35" fmla="*/ 1 h 723"/>
                <a:gd name="T36" fmla="*/ 69 w 272"/>
                <a:gd name="T37" fmla="*/ 1 h 723"/>
                <a:gd name="T38" fmla="*/ 256 w 272"/>
                <a:gd name="T39" fmla="*/ 106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2" h="723">
                  <a:moveTo>
                    <a:pt x="256" y="106"/>
                  </a:moveTo>
                  <a:cubicBezTo>
                    <a:pt x="272" y="153"/>
                    <a:pt x="268" y="203"/>
                    <a:pt x="261" y="252"/>
                  </a:cubicBezTo>
                  <a:cubicBezTo>
                    <a:pt x="254" y="301"/>
                    <a:pt x="244" y="349"/>
                    <a:pt x="247" y="398"/>
                  </a:cubicBezTo>
                  <a:cubicBezTo>
                    <a:pt x="248" y="417"/>
                    <a:pt x="251" y="437"/>
                    <a:pt x="246" y="455"/>
                  </a:cubicBezTo>
                  <a:cubicBezTo>
                    <a:pt x="243" y="464"/>
                    <a:pt x="239" y="473"/>
                    <a:pt x="234" y="481"/>
                  </a:cubicBezTo>
                  <a:cubicBezTo>
                    <a:pt x="106" y="702"/>
                    <a:pt x="106" y="702"/>
                    <a:pt x="106" y="702"/>
                  </a:cubicBezTo>
                  <a:cubicBezTo>
                    <a:pt x="99" y="713"/>
                    <a:pt x="87" y="721"/>
                    <a:pt x="74" y="722"/>
                  </a:cubicBezTo>
                  <a:cubicBezTo>
                    <a:pt x="60" y="723"/>
                    <a:pt x="47" y="718"/>
                    <a:pt x="34" y="713"/>
                  </a:cubicBezTo>
                  <a:cubicBezTo>
                    <a:pt x="26" y="710"/>
                    <a:pt x="18" y="706"/>
                    <a:pt x="11" y="700"/>
                  </a:cubicBezTo>
                  <a:cubicBezTo>
                    <a:pt x="4" y="694"/>
                    <a:pt x="0" y="686"/>
                    <a:pt x="1" y="677"/>
                  </a:cubicBezTo>
                  <a:cubicBezTo>
                    <a:pt x="7" y="638"/>
                    <a:pt x="16" y="599"/>
                    <a:pt x="22" y="561"/>
                  </a:cubicBezTo>
                  <a:cubicBezTo>
                    <a:pt x="26" y="535"/>
                    <a:pt x="36" y="510"/>
                    <a:pt x="50" y="487"/>
                  </a:cubicBezTo>
                  <a:cubicBezTo>
                    <a:pt x="60" y="471"/>
                    <a:pt x="72" y="457"/>
                    <a:pt x="80" y="440"/>
                  </a:cubicBezTo>
                  <a:cubicBezTo>
                    <a:pt x="105" y="393"/>
                    <a:pt x="96" y="334"/>
                    <a:pt x="77" y="284"/>
                  </a:cubicBezTo>
                  <a:cubicBezTo>
                    <a:pt x="58" y="234"/>
                    <a:pt x="30" y="188"/>
                    <a:pt x="15" y="136"/>
                  </a:cubicBezTo>
                  <a:cubicBezTo>
                    <a:pt x="11" y="122"/>
                    <a:pt x="8" y="107"/>
                    <a:pt x="8" y="92"/>
                  </a:cubicBezTo>
                  <a:cubicBezTo>
                    <a:pt x="7" y="61"/>
                    <a:pt x="19" y="31"/>
                    <a:pt x="41" y="9"/>
                  </a:cubicBezTo>
                  <a:cubicBezTo>
                    <a:pt x="44" y="5"/>
                    <a:pt x="48" y="3"/>
                    <a:pt x="53" y="1"/>
                  </a:cubicBezTo>
                  <a:cubicBezTo>
                    <a:pt x="58" y="0"/>
                    <a:pt x="63" y="0"/>
                    <a:pt x="69" y="1"/>
                  </a:cubicBezTo>
                  <a:cubicBezTo>
                    <a:pt x="140" y="15"/>
                    <a:pt x="232" y="38"/>
                    <a:pt x="256" y="106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is1iďè">
              <a:extLst>
                <a:ext uri="{FF2B5EF4-FFF2-40B4-BE49-F238E27FC236}">
                  <a16:creationId xmlns:a16="http://schemas.microsoft.com/office/drawing/2014/main" id="{51F69578-31D9-432D-B7EC-962DF4587661}"/>
                </a:ext>
              </a:extLst>
            </p:cNvPr>
            <p:cNvSpPr/>
            <p:nvPr/>
          </p:nvSpPr>
          <p:spPr bwMode="auto">
            <a:xfrm>
              <a:off x="6094413" y="1746251"/>
              <a:ext cx="358775" cy="288925"/>
            </a:xfrm>
            <a:custGeom>
              <a:avLst/>
              <a:gdLst>
                <a:gd name="T0" fmla="*/ 277 w 279"/>
                <a:gd name="T1" fmla="*/ 93 h 226"/>
                <a:gd name="T2" fmla="*/ 264 w 279"/>
                <a:gd name="T3" fmla="*/ 144 h 226"/>
                <a:gd name="T4" fmla="*/ 91 w 279"/>
                <a:gd name="T5" fmla="*/ 199 h 226"/>
                <a:gd name="T6" fmla="*/ 24 w 279"/>
                <a:gd name="T7" fmla="*/ 153 h 226"/>
                <a:gd name="T8" fmla="*/ 6 w 279"/>
                <a:gd name="T9" fmla="*/ 132 h 226"/>
                <a:gd name="T10" fmla="*/ 20 w 279"/>
                <a:gd name="T11" fmla="*/ 88 h 226"/>
                <a:gd name="T12" fmla="*/ 63 w 279"/>
                <a:gd name="T13" fmla="*/ 67 h 226"/>
                <a:gd name="T14" fmla="*/ 277 w 279"/>
                <a:gd name="T15" fmla="*/ 9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9" h="226">
                  <a:moveTo>
                    <a:pt x="277" y="93"/>
                  </a:moveTo>
                  <a:cubicBezTo>
                    <a:pt x="279" y="111"/>
                    <a:pt x="273" y="129"/>
                    <a:pt x="264" y="144"/>
                  </a:cubicBezTo>
                  <a:cubicBezTo>
                    <a:pt x="230" y="201"/>
                    <a:pt x="151" y="226"/>
                    <a:pt x="91" y="199"/>
                  </a:cubicBezTo>
                  <a:cubicBezTo>
                    <a:pt x="66" y="188"/>
                    <a:pt x="45" y="170"/>
                    <a:pt x="24" y="153"/>
                  </a:cubicBezTo>
                  <a:cubicBezTo>
                    <a:pt x="17" y="147"/>
                    <a:pt x="10" y="140"/>
                    <a:pt x="6" y="132"/>
                  </a:cubicBezTo>
                  <a:cubicBezTo>
                    <a:pt x="0" y="117"/>
                    <a:pt x="7" y="99"/>
                    <a:pt x="20" y="88"/>
                  </a:cubicBezTo>
                  <a:cubicBezTo>
                    <a:pt x="32" y="77"/>
                    <a:pt x="48" y="72"/>
                    <a:pt x="63" y="67"/>
                  </a:cubicBezTo>
                  <a:cubicBezTo>
                    <a:pt x="115" y="51"/>
                    <a:pt x="265" y="0"/>
                    <a:pt x="277" y="93"/>
                  </a:cubicBezTo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ṧḷîḑê">
              <a:extLst>
                <a:ext uri="{FF2B5EF4-FFF2-40B4-BE49-F238E27FC236}">
                  <a16:creationId xmlns:a16="http://schemas.microsoft.com/office/drawing/2014/main" id="{AE9AB6A8-C618-4744-A536-5F16DFE6B1AB}"/>
                </a:ext>
              </a:extLst>
            </p:cNvPr>
            <p:cNvSpPr/>
            <p:nvPr/>
          </p:nvSpPr>
          <p:spPr bwMode="auto">
            <a:xfrm>
              <a:off x="6267451" y="1792288"/>
              <a:ext cx="425450" cy="955675"/>
            </a:xfrm>
            <a:custGeom>
              <a:avLst/>
              <a:gdLst>
                <a:gd name="T0" fmla="*/ 113 w 331"/>
                <a:gd name="T1" fmla="*/ 2 h 745"/>
                <a:gd name="T2" fmla="*/ 282 w 331"/>
                <a:gd name="T3" fmla="*/ 104 h 745"/>
                <a:gd name="T4" fmla="*/ 327 w 331"/>
                <a:gd name="T5" fmla="*/ 144 h 745"/>
                <a:gd name="T6" fmla="*/ 328 w 331"/>
                <a:gd name="T7" fmla="*/ 177 h 745"/>
                <a:gd name="T8" fmla="*/ 316 w 331"/>
                <a:gd name="T9" fmla="*/ 240 h 745"/>
                <a:gd name="T10" fmla="*/ 275 w 331"/>
                <a:gd name="T11" fmla="*/ 303 h 745"/>
                <a:gd name="T12" fmla="*/ 207 w 331"/>
                <a:gd name="T13" fmla="*/ 415 h 745"/>
                <a:gd name="T14" fmla="*/ 256 w 331"/>
                <a:gd name="T15" fmla="*/ 617 h 745"/>
                <a:gd name="T16" fmla="*/ 256 w 331"/>
                <a:gd name="T17" fmla="*/ 622 h 745"/>
                <a:gd name="T18" fmla="*/ 253 w 331"/>
                <a:gd name="T19" fmla="*/ 625 h 745"/>
                <a:gd name="T20" fmla="*/ 203 w 331"/>
                <a:gd name="T21" fmla="*/ 658 h 745"/>
                <a:gd name="T22" fmla="*/ 189 w 331"/>
                <a:gd name="T23" fmla="*/ 670 h 745"/>
                <a:gd name="T24" fmla="*/ 176 w 331"/>
                <a:gd name="T25" fmla="*/ 711 h 745"/>
                <a:gd name="T26" fmla="*/ 145 w 331"/>
                <a:gd name="T27" fmla="*/ 739 h 745"/>
                <a:gd name="T28" fmla="*/ 102 w 331"/>
                <a:gd name="T29" fmla="*/ 743 h 745"/>
                <a:gd name="T30" fmla="*/ 52 w 331"/>
                <a:gd name="T31" fmla="*/ 725 h 745"/>
                <a:gd name="T32" fmla="*/ 21 w 331"/>
                <a:gd name="T33" fmla="*/ 689 h 745"/>
                <a:gd name="T34" fmla="*/ 5 w 331"/>
                <a:gd name="T35" fmla="*/ 660 h 745"/>
                <a:gd name="T36" fmla="*/ 0 w 331"/>
                <a:gd name="T37" fmla="*/ 613 h 745"/>
                <a:gd name="T38" fmla="*/ 8 w 331"/>
                <a:gd name="T39" fmla="*/ 525 h 745"/>
                <a:gd name="T40" fmla="*/ 16 w 331"/>
                <a:gd name="T41" fmla="*/ 490 h 745"/>
                <a:gd name="T42" fmla="*/ 21 w 331"/>
                <a:gd name="T43" fmla="*/ 418 h 745"/>
                <a:gd name="T44" fmla="*/ 39 w 331"/>
                <a:gd name="T45" fmla="*/ 340 h 745"/>
                <a:gd name="T46" fmla="*/ 49 w 331"/>
                <a:gd name="T47" fmla="*/ 291 h 745"/>
                <a:gd name="T48" fmla="*/ 73 w 331"/>
                <a:gd name="T49" fmla="*/ 207 h 745"/>
                <a:gd name="T50" fmla="*/ 89 w 331"/>
                <a:gd name="T51" fmla="*/ 160 h 745"/>
                <a:gd name="T52" fmla="*/ 100 w 331"/>
                <a:gd name="T53" fmla="*/ 130 h 745"/>
                <a:gd name="T54" fmla="*/ 119 w 331"/>
                <a:gd name="T55" fmla="*/ 73 h 745"/>
                <a:gd name="T56" fmla="*/ 107 w 331"/>
                <a:gd name="T57" fmla="*/ 5 h 745"/>
                <a:gd name="T58" fmla="*/ 113 w 331"/>
                <a:gd name="T59" fmla="*/ 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1" h="745">
                  <a:moveTo>
                    <a:pt x="113" y="2"/>
                  </a:moveTo>
                  <a:cubicBezTo>
                    <a:pt x="160" y="40"/>
                    <a:pt x="229" y="76"/>
                    <a:pt x="282" y="104"/>
                  </a:cubicBezTo>
                  <a:cubicBezTo>
                    <a:pt x="300" y="114"/>
                    <a:pt x="321" y="124"/>
                    <a:pt x="327" y="144"/>
                  </a:cubicBezTo>
                  <a:cubicBezTo>
                    <a:pt x="331" y="155"/>
                    <a:pt x="329" y="166"/>
                    <a:pt x="328" y="177"/>
                  </a:cubicBezTo>
                  <a:cubicBezTo>
                    <a:pt x="326" y="198"/>
                    <a:pt x="324" y="220"/>
                    <a:pt x="316" y="240"/>
                  </a:cubicBezTo>
                  <a:cubicBezTo>
                    <a:pt x="306" y="263"/>
                    <a:pt x="289" y="282"/>
                    <a:pt x="275" y="303"/>
                  </a:cubicBezTo>
                  <a:cubicBezTo>
                    <a:pt x="251" y="339"/>
                    <a:pt x="237" y="383"/>
                    <a:pt x="207" y="415"/>
                  </a:cubicBezTo>
                  <a:cubicBezTo>
                    <a:pt x="227" y="481"/>
                    <a:pt x="249" y="548"/>
                    <a:pt x="256" y="617"/>
                  </a:cubicBezTo>
                  <a:cubicBezTo>
                    <a:pt x="257" y="619"/>
                    <a:pt x="257" y="621"/>
                    <a:pt x="256" y="622"/>
                  </a:cubicBezTo>
                  <a:cubicBezTo>
                    <a:pt x="255" y="624"/>
                    <a:pt x="254" y="625"/>
                    <a:pt x="253" y="625"/>
                  </a:cubicBezTo>
                  <a:cubicBezTo>
                    <a:pt x="203" y="658"/>
                    <a:pt x="203" y="658"/>
                    <a:pt x="203" y="658"/>
                  </a:cubicBezTo>
                  <a:cubicBezTo>
                    <a:pt x="198" y="661"/>
                    <a:pt x="193" y="665"/>
                    <a:pt x="189" y="670"/>
                  </a:cubicBezTo>
                  <a:cubicBezTo>
                    <a:pt x="180" y="681"/>
                    <a:pt x="181" y="697"/>
                    <a:pt x="176" y="711"/>
                  </a:cubicBezTo>
                  <a:cubicBezTo>
                    <a:pt x="170" y="724"/>
                    <a:pt x="158" y="734"/>
                    <a:pt x="145" y="739"/>
                  </a:cubicBezTo>
                  <a:cubicBezTo>
                    <a:pt x="131" y="743"/>
                    <a:pt x="117" y="745"/>
                    <a:pt x="102" y="743"/>
                  </a:cubicBezTo>
                  <a:cubicBezTo>
                    <a:pt x="84" y="742"/>
                    <a:pt x="67" y="736"/>
                    <a:pt x="52" y="725"/>
                  </a:cubicBezTo>
                  <a:cubicBezTo>
                    <a:pt x="39" y="716"/>
                    <a:pt x="30" y="702"/>
                    <a:pt x="21" y="689"/>
                  </a:cubicBezTo>
                  <a:cubicBezTo>
                    <a:pt x="15" y="680"/>
                    <a:pt x="10" y="670"/>
                    <a:pt x="5" y="660"/>
                  </a:cubicBezTo>
                  <a:cubicBezTo>
                    <a:pt x="0" y="645"/>
                    <a:pt x="0" y="629"/>
                    <a:pt x="0" y="613"/>
                  </a:cubicBezTo>
                  <a:cubicBezTo>
                    <a:pt x="0" y="584"/>
                    <a:pt x="3" y="554"/>
                    <a:pt x="8" y="525"/>
                  </a:cubicBezTo>
                  <a:cubicBezTo>
                    <a:pt x="11" y="513"/>
                    <a:pt x="14" y="501"/>
                    <a:pt x="16" y="490"/>
                  </a:cubicBezTo>
                  <a:cubicBezTo>
                    <a:pt x="19" y="466"/>
                    <a:pt x="18" y="442"/>
                    <a:pt x="21" y="418"/>
                  </a:cubicBezTo>
                  <a:cubicBezTo>
                    <a:pt x="25" y="392"/>
                    <a:pt x="31" y="365"/>
                    <a:pt x="39" y="340"/>
                  </a:cubicBezTo>
                  <a:cubicBezTo>
                    <a:pt x="43" y="324"/>
                    <a:pt x="47" y="308"/>
                    <a:pt x="49" y="291"/>
                  </a:cubicBezTo>
                  <a:cubicBezTo>
                    <a:pt x="54" y="263"/>
                    <a:pt x="63" y="235"/>
                    <a:pt x="73" y="207"/>
                  </a:cubicBezTo>
                  <a:cubicBezTo>
                    <a:pt x="89" y="160"/>
                    <a:pt x="89" y="160"/>
                    <a:pt x="89" y="160"/>
                  </a:cubicBezTo>
                  <a:cubicBezTo>
                    <a:pt x="92" y="150"/>
                    <a:pt x="96" y="140"/>
                    <a:pt x="100" y="130"/>
                  </a:cubicBezTo>
                  <a:cubicBezTo>
                    <a:pt x="107" y="111"/>
                    <a:pt x="117" y="93"/>
                    <a:pt x="119" y="73"/>
                  </a:cubicBezTo>
                  <a:cubicBezTo>
                    <a:pt x="122" y="51"/>
                    <a:pt x="99" y="26"/>
                    <a:pt x="107" y="5"/>
                  </a:cubicBezTo>
                  <a:cubicBezTo>
                    <a:pt x="107" y="3"/>
                    <a:pt x="111" y="0"/>
                    <a:pt x="113" y="2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ï$ľîḑè">
              <a:extLst>
                <a:ext uri="{FF2B5EF4-FFF2-40B4-BE49-F238E27FC236}">
                  <a16:creationId xmlns:a16="http://schemas.microsoft.com/office/drawing/2014/main" id="{105058C9-26E0-4651-92A7-706994C38226}"/>
                </a:ext>
              </a:extLst>
            </p:cNvPr>
            <p:cNvSpPr/>
            <p:nvPr/>
          </p:nvSpPr>
          <p:spPr bwMode="auto">
            <a:xfrm>
              <a:off x="6307138" y="1962151"/>
              <a:ext cx="411163" cy="677863"/>
            </a:xfrm>
            <a:custGeom>
              <a:avLst/>
              <a:gdLst>
                <a:gd name="T0" fmla="*/ 283 w 320"/>
                <a:gd name="T1" fmla="*/ 0 h 527"/>
                <a:gd name="T2" fmla="*/ 304 w 320"/>
                <a:gd name="T3" fmla="*/ 28 h 527"/>
                <a:gd name="T4" fmla="*/ 311 w 320"/>
                <a:gd name="T5" fmla="*/ 109 h 527"/>
                <a:gd name="T6" fmla="*/ 308 w 320"/>
                <a:gd name="T7" fmla="*/ 130 h 527"/>
                <a:gd name="T8" fmla="*/ 310 w 320"/>
                <a:gd name="T9" fmla="*/ 154 h 527"/>
                <a:gd name="T10" fmla="*/ 311 w 320"/>
                <a:gd name="T11" fmla="*/ 246 h 527"/>
                <a:gd name="T12" fmla="*/ 306 w 320"/>
                <a:gd name="T13" fmla="*/ 349 h 527"/>
                <a:gd name="T14" fmla="*/ 259 w 320"/>
                <a:gd name="T15" fmla="*/ 400 h 527"/>
                <a:gd name="T16" fmla="*/ 39 w 320"/>
                <a:gd name="T17" fmla="*/ 527 h 527"/>
                <a:gd name="T18" fmla="*/ 44 w 320"/>
                <a:gd name="T19" fmla="*/ 467 h 527"/>
                <a:gd name="T20" fmla="*/ 0 w 320"/>
                <a:gd name="T21" fmla="*/ 422 h 527"/>
                <a:gd name="T22" fmla="*/ 66 w 320"/>
                <a:gd name="T23" fmla="*/ 398 h 527"/>
                <a:gd name="T24" fmla="*/ 179 w 320"/>
                <a:gd name="T25" fmla="*/ 315 h 527"/>
                <a:gd name="T26" fmla="*/ 191 w 320"/>
                <a:gd name="T27" fmla="*/ 300 h 527"/>
                <a:gd name="T28" fmla="*/ 178 w 320"/>
                <a:gd name="T29" fmla="*/ 266 h 527"/>
                <a:gd name="T30" fmla="*/ 170 w 320"/>
                <a:gd name="T31" fmla="*/ 155 h 527"/>
                <a:gd name="T32" fmla="*/ 220 w 320"/>
                <a:gd name="T33" fmla="*/ 42 h 527"/>
                <a:gd name="T34" fmla="*/ 283 w 320"/>
                <a:gd name="T35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0" h="527">
                  <a:moveTo>
                    <a:pt x="283" y="0"/>
                  </a:moveTo>
                  <a:cubicBezTo>
                    <a:pt x="294" y="5"/>
                    <a:pt x="301" y="17"/>
                    <a:pt x="304" y="28"/>
                  </a:cubicBezTo>
                  <a:cubicBezTo>
                    <a:pt x="313" y="54"/>
                    <a:pt x="316" y="82"/>
                    <a:pt x="311" y="109"/>
                  </a:cubicBezTo>
                  <a:cubicBezTo>
                    <a:pt x="309" y="116"/>
                    <a:pt x="308" y="123"/>
                    <a:pt x="308" y="130"/>
                  </a:cubicBezTo>
                  <a:cubicBezTo>
                    <a:pt x="308" y="138"/>
                    <a:pt x="308" y="146"/>
                    <a:pt x="310" y="154"/>
                  </a:cubicBezTo>
                  <a:cubicBezTo>
                    <a:pt x="314" y="184"/>
                    <a:pt x="310" y="215"/>
                    <a:pt x="311" y="246"/>
                  </a:cubicBezTo>
                  <a:cubicBezTo>
                    <a:pt x="313" y="281"/>
                    <a:pt x="320" y="318"/>
                    <a:pt x="306" y="349"/>
                  </a:cubicBezTo>
                  <a:cubicBezTo>
                    <a:pt x="296" y="370"/>
                    <a:pt x="278" y="386"/>
                    <a:pt x="259" y="400"/>
                  </a:cubicBezTo>
                  <a:cubicBezTo>
                    <a:pt x="192" y="453"/>
                    <a:pt x="118" y="495"/>
                    <a:pt x="39" y="527"/>
                  </a:cubicBezTo>
                  <a:cubicBezTo>
                    <a:pt x="52" y="511"/>
                    <a:pt x="53" y="486"/>
                    <a:pt x="44" y="467"/>
                  </a:cubicBezTo>
                  <a:cubicBezTo>
                    <a:pt x="35" y="448"/>
                    <a:pt x="18" y="433"/>
                    <a:pt x="0" y="422"/>
                  </a:cubicBezTo>
                  <a:cubicBezTo>
                    <a:pt x="23" y="417"/>
                    <a:pt x="45" y="409"/>
                    <a:pt x="66" y="398"/>
                  </a:cubicBezTo>
                  <a:cubicBezTo>
                    <a:pt x="108" y="377"/>
                    <a:pt x="144" y="346"/>
                    <a:pt x="179" y="315"/>
                  </a:cubicBezTo>
                  <a:cubicBezTo>
                    <a:pt x="184" y="311"/>
                    <a:pt x="188" y="306"/>
                    <a:pt x="191" y="300"/>
                  </a:cubicBezTo>
                  <a:cubicBezTo>
                    <a:pt x="194" y="288"/>
                    <a:pt x="185" y="277"/>
                    <a:pt x="178" y="266"/>
                  </a:cubicBezTo>
                  <a:cubicBezTo>
                    <a:pt x="157" y="234"/>
                    <a:pt x="162" y="192"/>
                    <a:pt x="170" y="155"/>
                  </a:cubicBezTo>
                  <a:cubicBezTo>
                    <a:pt x="180" y="115"/>
                    <a:pt x="194" y="74"/>
                    <a:pt x="220" y="42"/>
                  </a:cubicBezTo>
                  <a:cubicBezTo>
                    <a:pt x="237" y="21"/>
                    <a:pt x="258" y="6"/>
                    <a:pt x="283" y="0"/>
                  </a:cubicBez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ïṧlïḍe">
              <a:extLst>
                <a:ext uri="{FF2B5EF4-FFF2-40B4-BE49-F238E27FC236}">
                  <a16:creationId xmlns:a16="http://schemas.microsoft.com/office/drawing/2014/main" id="{0D77E8C4-C955-4D29-8E69-6FD7B97A5258}"/>
                </a:ext>
              </a:extLst>
            </p:cNvPr>
            <p:cNvSpPr/>
            <p:nvPr/>
          </p:nvSpPr>
          <p:spPr bwMode="auto">
            <a:xfrm>
              <a:off x="6176963" y="2505076"/>
              <a:ext cx="212725" cy="166688"/>
            </a:xfrm>
            <a:custGeom>
              <a:avLst/>
              <a:gdLst>
                <a:gd name="T0" fmla="*/ 136 w 165"/>
                <a:gd name="T1" fmla="*/ 106 h 130"/>
                <a:gd name="T2" fmla="*/ 123 w 165"/>
                <a:gd name="T3" fmla="*/ 122 h 130"/>
                <a:gd name="T4" fmla="*/ 81 w 165"/>
                <a:gd name="T5" fmla="*/ 121 h 130"/>
                <a:gd name="T6" fmla="*/ 47 w 165"/>
                <a:gd name="T7" fmla="*/ 99 h 130"/>
                <a:gd name="T8" fmla="*/ 32 w 165"/>
                <a:gd name="T9" fmla="*/ 88 h 130"/>
                <a:gd name="T10" fmla="*/ 1 w 165"/>
                <a:gd name="T11" fmla="*/ 77 h 130"/>
                <a:gd name="T12" fmla="*/ 0 w 165"/>
                <a:gd name="T13" fmla="*/ 74 h 130"/>
                <a:gd name="T14" fmla="*/ 8 w 165"/>
                <a:gd name="T15" fmla="*/ 69 h 130"/>
                <a:gd name="T16" fmla="*/ 54 w 165"/>
                <a:gd name="T17" fmla="*/ 55 h 130"/>
                <a:gd name="T18" fmla="*/ 43 w 165"/>
                <a:gd name="T19" fmla="*/ 43 h 130"/>
                <a:gd name="T20" fmla="*/ 41 w 165"/>
                <a:gd name="T21" fmla="*/ 37 h 130"/>
                <a:gd name="T22" fmla="*/ 45 w 165"/>
                <a:gd name="T23" fmla="*/ 32 h 130"/>
                <a:gd name="T24" fmla="*/ 142 w 165"/>
                <a:gd name="T25" fmla="*/ 15 h 130"/>
                <a:gd name="T26" fmla="*/ 150 w 165"/>
                <a:gd name="T27" fmla="*/ 21 h 130"/>
                <a:gd name="T28" fmla="*/ 153 w 165"/>
                <a:gd name="T29" fmla="*/ 29 h 130"/>
                <a:gd name="T30" fmla="*/ 162 w 165"/>
                <a:gd name="T31" fmla="*/ 69 h 130"/>
                <a:gd name="T32" fmla="*/ 136 w 165"/>
                <a:gd name="T33" fmla="*/ 10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30">
                  <a:moveTo>
                    <a:pt x="136" y="106"/>
                  </a:moveTo>
                  <a:cubicBezTo>
                    <a:pt x="133" y="112"/>
                    <a:pt x="128" y="117"/>
                    <a:pt x="123" y="122"/>
                  </a:cubicBezTo>
                  <a:cubicBezTo>
                    <a:pt x="111" y="130"/>
                    <a:pt x="94" y="126"/>
                    <a:pt x="81" y="121"/>
                  </a:cubicBezTo>
                  <a:cubicBezTo>
                    <a:pt x="68" y="116"/>
                    <a:pt x="57" y="108"/>
                    <a:pt x="47" y="99"/>
                  </a:cubicBezTo>
                  <a:cubicBezTo>
                    <a:pt x="42" y="95"/>
                    <a:pt x="37" y="91"/>
                    <a:pt x="32" y="88"/>
                  </a:cubicBezTo>
                  <a:cubicBezTo>
                    <a:pt x="21" y="84"/>
                    <a:pt x="6" y="87"/>
                    <a:pt x="1" y="77"/>
                  </a:cubicBezTo>
                  <a:cubicBezTo>
                    <a:pt x="0" y="76"/>
                    <a:pt x="0" y="75"/>
                    <a:pt x="0" y="74"/>
                  </a:cubicBezTo>
                  <a:cubicBezTo>
                    <a:pt x="0" y="70"/>
                    <a:pt x="5" y="69"/>
                    <a:pt x="8" y="69"/>
                  </a:cubicBezTo>
                  <a:cubicBezTo>
                    <a:pt x="24" y="68"/>
                    <a:pt x="40" y="63"/>
                    <a:pt x="54" y="55"/>
                  </a:cubicBezTo>
                  <a:cubicBezTo>
                    <a:pt x="50" y="52"/>
                    <a:pt x="46" y="48"/>
                    <a:pt x="43" y="43"/>
                  </a:cubicBezTo>
                  <a:cubicBezTo>
                    <a:pt x="42" y="41"/>
                    <a:pt x="41" y="39"/>
                    <a:pt x="41" y="37"/>
                  </a:cubicBezTo>
                  <a:cubicBezTo>
                    <a:pt x="42" y="35"/>
                    <a:pt x="43" y="33"/>
                    <a:pt x="45" y="32"/>
                  </a:cubicBezTo>
                  <a:cubicBezTo>
                    <a:pt x="71" y="7"/>
                    <a:pt x="110" y="0"/>
                    <a:pt x="142" y="15"/>
                  </a:cubicBezTo>
                  <a:cubicBezTo>
                    <a:pt x="146" y="17"/>
                    <a:pt x="148" y="19"/>
                    <a:pt x="150" y="21"/>
                  </a:cubicBezTo>
                  <a:cubicBezTo>
                    <a:pt x="152" y="24"/>
                    <a:pt x="153" y="26"/>
                    <a:pt x="153" y="29"/>
                  </a:cubicBezTo>
                  <a:cubicBezTo>
                    <a:pt x="156" y="40"/>
                    <a:pt x="165" y="57"/>
                    <a:pt x="162" y="69"/>
                  </a:cubicBezTo>
                  <a:cubicBezTo>
                    <a:pt x="158" y="82"/>
                    <a:pt x="144" y="95"/>
                    <a:pt x="136" y="106"/>
                  </a:cubicBezTo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îś1ídè">
              <a:extLst>
                <a:ext uri="{FF2B5EF4-FFF2-40B4-BE49-F238E27FC236}">
                  <a16:creationId xmlns:a16="http://schemas.microsoft.com/office/drawing/2014/main" id="{43B453C2-7664-4286-99A5-0CD5BE2717D3}"/>
                </a:ext>
              </a:extLst>
            </p:cNvPr>
            <p:cNvSpPr/>
            <p:nvPr/>
          </p:nvSpPr>
          <p:spPr bwMode="auto">
            <a:xfrm>
              <a:off x="5938838" y="1727201"/>
              <a:ext cx="273050" cy="865188"/>
            </a:xfrm>
            <a:custGeom>
              <a:avLst/>
              <a:gdLst>
                <a:gd name="T0" fmla="*/ 49 w 212"/>
                <a:gd name="T1" fmla="*/ 661 h 673"/>
                <a:gd name="T2" fmla="*/ 141 w 212"/>
                <a:gd name="T3" fmla="*/ 455 h 673"/>
                <a:gd name="T4" fmla="*/ 156 w 212"/>
                <a:gd name="T5" fmla="*/ 403 h 673"/>
                <a:gd name="T6" fmla="*/ 192 w 212"/>
                <a:gd name="T7" fmla="*/ 277 h 673"/>
                <a:gd name="T8" fmla="*/ 205 w 212"/>
                <a:gd name="T9" fmla="*/ 222 h 673"/>
                <a:gd name="T10" fmla="*/ 212 w 212"/>
                <a:gd name="T11" fmla="*/ 123 h 673"/>
                <a:gd name="T12" fmla="*/ 202 w 212"/>
                <a:gd name="T13" fmla="*/ 83 h 673"/>
                <a:gd name="T14" fmla="*/ 194 w 212"/>
                <a:gd name="T15" fmla="*/ 56 h 673"/>
                <a:gd name="T16" fmla="*/ 178 w 212"/>
                <a:gd name="T17" fmla="*/ 21 h 673"/>
                <a:gd name="T18" fmla="*/ 171 w 212"/>
                <a:gd name="T19" fmla="*/ 13 h 673"/>
                <a:gd name="T20" fmla="*/ 155 w 212"/>
                <a:gd name="T21" fmla="*/ 6 h 673"/>
                <a:gd name="T22" fmla="*/ 116 w 212"/>
                <a:gd name="T23" fmla="*/ 0 h 673"/>
                <a:gd name="T24" fmla="*/ 80 w 212"/>
                <a:gd name="T25" fmla="*/ 15 h 673"/>
                <a:gd name="T26" fmla="*/ 65 w 212"/>
                <a:gd name="T27" fmla="*/ 42 h 673"/>
                <a:gd name="T28" fmla="*/ 59 w 212"/>
                <a:gd name="T29" fmla="*/ 53 h 673"/>
                <a:gd name="T30" fmla="*/ 55 w 212"/>
                <a:gd name="T31" fmla="*/ 71 h 673"/>
                <a:gd name="T32" fmla="*/ 50 w 212"/>
                <a:gd name="T33" fmla="*/ 146 h 673"/>
                <a:gd name="T34" fmla="*/ 49 w 212"/>
                <a:gd name="T35" fmla="*/ 181 h 673"/>
                <a:gd name="T36" fmla="*/ 51 w 212"/>
                <a:gd name="T37" fmla="*/ 208 h 673"/>
                <a:gd name="T38" fmla="*/ 61 w 212"/>
                <a:gd name="T39" fmla="*/ 295 h 673"/>
                <a:gd name="T40" fmla="*/ 63 w 212"/>
                <a:gd name="T41" fmla="*/ 355 h 673"/>
                <a:gd name="T42" fmla="*/ 46 w 212"/>
                <a:gd name="T43" fmla="*/ 503 h 673"/>
                <a:gd name="T44" fmla="*/ 24 w 212"/>
                <a:gd name="T45" fmla="*/ 571 h 673"/>
                <a:gd name="T46" fmla="*/ 4 w 212"/>
                <a:gd name="T47" fmla="*/ 629 h 673"/>
                <a:gd name="T48" fmla="*/ 9 w 212"/>
                <a:gd name="T49" fmla="*/ 650 h 673"/>
                <a:gd name="T50" fmla="*/ 10 w 212"/>
                <a:gd name="T51" fmla="*/ 664 h 673"/>
                <a:gd name="T52" fmla="*/ 28 w 212"/>
                <a:gd name="T53" fmla="*/ 672 h 673"/>
                <a:gd name="T54" fmla="*/ 49 w 212"/>
                <a:gd name="T55" fmla="*/ 661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2" h="673">
                  <a:moveTo>
                    <a:pt x="49" y="661"/>
                  </a:moveTo>
                  <a:cubicBezTo>
                    <a:pt x="98" y="603"/>
                    <a:pt x="121" y="528"/>
                    <a:pt x="141" y="455"/>
                  </a:cubicBezTo>
                  <a:cubicBezTo>
                    <a:pt x="156" y="403"/>
                    <a:pt x="156" y="403"/>
                    <a:pt x="156" y="403"/>
                  </a:cubicBezTo>
                  <a:cubicBezTo>
                    <a:pt x="192" y="277"/>
                    <a:pt x="192" y="277"/>
                    <a:pt x="192" y="277"/>
                  </a:cubicBezTo>
                  <a:cubicBezTo>
                    <a:pt x="197" y="259"/>
                    <a:pt x="202" y="240"/>
                    <a:pt x="205" y="222"/>
                  </a:cubicBezTo>
                  <a:cubicBezTo>
                    <a:pt x="211" y="189"/>
                    <a:pt x="212" y="156"/>
                    <a:pt x="212" y="123"/>
                  </a:cubicBezTo>
                  <a:cubicBezTo>
                    <a:pt x="211" y="109"/>
                    <a:pt x="208" y="96"/>
                    <a:pt x="202" y="83"/>
                  </a:cubicBezTo>
                  <a:cubicBezTo>
                    <a:pt x="199" y="75"/>
                    <a:pt x="197" y="65"/>
                    <a:pt x="194" y="56"/>
                  </a:cubicBezTo>
                  <a:cubicBezTo>
                    <a:pt x="191" y="44"/>
                    <a:pt x="185" y="32"/>
                    <a:pt x="178" y="21"/>
                  </a:cubicBezTo>
                  <a:cubicBezTo>
                    <a:pt x="176" y="18"/>
                    <a:pt x="174" y="15"/>
                    <a:pt x="171" y="13"/>
                  </a:cubicBezTo>
                  <a:cubicBezTo>
                    <a:pt x="166" y="9"/>
                    <a:pt x="161" y="7"/>
                    <a:pt x="155" y="6"/>
                  </a:cubicBezTo>
                  <a:cubicBezTo>
                    <a:pt x="142" y="2"/>
                    <a:pt x="129" y="0"/>
                    <a:pt x="116" y="0"/>
                  </a:cubicBezTo>
                  <a:cubicBezTo>
                    <a:pt x="102" y="0"/>
                    <a:pt x="89" y="5"/>
                    <a:pt x="80" y="15"/>
                  </a:cubicBezTo>
                  <a:cubicBezTo>
                    <a:pt x="74" y="23"/>
                    <a:pt x="71" y="33"/>
                    <a:pt x="65" y="42"/>
                  </a:cubicBezTo>
                  <a:cubicBezTo>
                    <a:pt x="63" y="45"/>
                    <a:pt x="61" y="49"/>
                    <a:pt x="59" y="53"/>
                  </a:cubicBezTo>
                  <a:cubicBezTo>
                    <a:pt x="57" y="58"/>
                    <a:pt x="55" y="65"/>
                    <a:pt x="55" y="71"/>
                  </a:cubicBezTo>
                  <a:cubicBezTo>
                    <a:pt x="53" y="96"/>
                    <a:pt x="51" y="121"/>
                    <a:pt x="50" y="146"/>
                  </a:cubicBezTo>
                  <a:cubicBezTo>
                    <a:pt x="49" y="158"/>
                    <a:pt x="49" y="170"/>
                    <a:pt x="49" y="181"/>
                  </a:cubicBezTo>
                  <a:cubicBezTo>
                    <a:pt x="49" y="190"/>
                    <a:pt x="50" y="199"/>
                    <a:pt x="51" y="208"/>
                  </a:cubicBezTo>
                  <a:cubicBezTo>
                    <a:pt x="61" y="295"/>
                    <a:pt x="61" y="295"/>
                    <a:pt x="61" y="295"/>
                  </a:cubicBezTo>
                  <a:cubicBezTo>
                    <a:pt x="63" y="316"/>
                    <a:pt x="62" y="335"/>
                    <a:pt x="63" y="355"/>
                  </a:cubicBezTo>
                  <a:cubicBezTo>
                    <a:pt x="68" y="405"/>
                    <a:pt x="57" y="455"/>
                    <a:pt x="46" y="503"/>
                  </a:cubicBezTo>
                  <a:cubicBezTo>
                    <a:pt x="41" y="527"/>
                    <a:pt x="36" y="550"/>
                    <a:pt x="24" y="571"/>
                  </a:cubicBezTo>
                  <a:cubicBezTo>
                    <a:pt x="14" y="590"/>
                    <a:pt x="0" y="608"/>
                    <a:pt x="4" y="629"/>
                  </a:cubicBezTo>
                  <a:cubicBezTo>
                    <a:pt x="5" y="636"/>
                    <a:pt x="9" y="643"/>
                    <a:pt x="9" y="650"/>
                  </a:cubicBezTo>
                  <a:cubicBezTo>
                    <a:pt x="9" y="655"/>
                    <a:pt x="9" y="659"/>
                    <a:pt x="10" y="664"/>
                  </a:cubicBezTo>
                  <a:cubicBezTo>
                    <a:pt x="14" y="670"/>
                    <a:pt x="21" y="673"/>
                    <a:pt x="28" y="672"/>
                  </a:cubicBezTo>
                  <a:cubicBezTo>
                    <a:pt x="35" y="670"/>
                    <a:pt x="43" y="667"/>
                    <a:pt x="49" y="661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ślíḑè">
              <a:extLst>
                <a:ext uri="{FF2B5EF4-FFF2-40B4-BE49-F238E27FC236}">
                  <a16:creationId xmlns:a16="http://schemas.microsoft.com/office/drawing/2014/main" id="{E9AB34A4-E4CD-4E05-BAA7-9E18C8BE433A}"/>
                </a:ext>
              </a:extLst>
            </p:cNvPr>
            <p:cNvSpPr/>
            <p:nvPr/>
          </p:nvSpPr>
          <p:spPr bwMode="auto">
            <a:xfrm>
              <a:off x="5902326" y="2206626"/>
              <a:ext cx="166688" cy="292100"/>
            </a:xfrm>
            <a:custGeom>
              <a:avLst/>
              <a:gdLst>
                <a:gd name="T0" fmla="*/ 84 w 130"/>
                <a:gd name="T1" fmla="*/ 58 h 227"/>
                <a:gd name="T2" fmla="*/ 85 w 130"/>
                <a:gd name="T3" fmla="*/ 93 h 227"/>
                <a:gd name="T4" fmla="*/ 93 w 130"/>
                <a:gd name="T5" fmla="*/ 137 h 227"/>
                <a:gd name="T6" fmla="*/ 116 w 130"/>
                <a:gd name="T7" fmla="*/ 179 h 227"/>
                <a:gd name="T8" fmla="*/ 126 w 130"/>
                <a:gd name="T9" fmla="*/ 186 h 227"/>
                <a:gd name="T10" fmla="*/ 129 w 130"/>
                <a:gd name="T11" fmla="*/ 196 h 227"/>
                <a:gd name="T12" fmla="*/ 118 w 130"/>
                <a:gd name="T13" fmla="*/ 195 h 227"/>
                <a:gd name="T14" fmla="*/ 120 w 130"/>
                <a:gd name="T15" fmla="*/ 210 h 227"/>
                <a:gd name="T16" fmla="*/ 105 w 130"/>
                <a:gd name="T17" fmla="*/ 212 h 227"/>
                <a:gd name="T18" fmla="*/ 103 w 130"/>
                <a:gd name="T19" fmla="*/ 211 h 227"/>
                <a:gd name="T20" fmla="*/ 102 w 130"/>
                <a:gd name="T21" fmla="*/ 221 h 227"/>
                <a:gd name="T22" fmla="*/ 94 w 130"/>
                <a:gd name="T23" fmla="*/ 227 h 227"/>
                <a:gd name="T24" fmla="*/ 88 w 130"/>
                <a:gd name="T25" fmla="*/ 225 h 227"/>
                <a:gd name="T26" fmla="*/ 59 w 130"/>
                <a:gd name="T27" fmla="*/ 207 h 227"/>
                <a:gd name="T28" fmla="*/ 39 w 130"/>
                <a:gd name="T29" fmla="*/ 187 h 227"/>
                <a:gd name="T30" fmla="*/ 26 w 130"/>
                <a:gd name="T31" fmla="*/ 168 h 227"/>
                <a:gd name="T32" fmla="*/ 20 w 130"/>
                <a:gd name="T33" fmla="*/ 156 h 227"/>
                <a:gd name="T34" fmla="*/ 21 w 130"/>
                <a:gd name="T35" fmla="*/ 107 h 227"/>
                <a:gd name="T36" fmla="*/ 14 w 130"/>
                <a:gd name="T37" fmla="*/ 97 h 227"/>
                <a:gd name="T38" fmla="*/ 2 w 130"/>
                <a:gd name="T39" fmla="*/ 25 h 227"/>
                <a:gd name="T40" fmla="*/ 12 w 130"/>
                <a:gd name="T41" fmla="*/ 3 h 227"/>
                <a:gd name="T42" fmla="*/ 30 w 130"/>
                <a:gd name="T43" fmla="*/ 6 h 227"/>
                <a:gd name="T44" fmla="*/ 47 w 130"/>
                <a:gd name="T45" fmla="*/ 17 h 227"/>
                <a:gd name="T46" fmla="*/ 60 w 130"/>
                <a:gd name="T47" fmla="*/ 20 h 227"/>
                <a:gd name="T48" fmla="*/ 74 w 130"/>
                <a:gd name="T49" fmla="*/ 34 h 227"/>
                <a:gd name="T50" fmla="*/ 84 w 130"/>
                <a:gd name="T51" fmla="*/ 5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27">
                  <a:moveTo>
                    <a:pt x="84" y="58"/>
                  </a:moveTo>
                  <a:cubicBezTo>
                    <a:pt x="85" y="69"/>
                    <a:pt x="84" y="81"/>
                    <a:pt x="85" y="93"/>
                  </a:cubicBezTo>
                  <a:cubicBezTo>
                    <a:pt x="86" y="107"/>
                    <a:pt x="88" y="122"/>
                    <a:pt x="93" y="137"/>
                  </a:cubicBezTo>
                  <a:cubicBezTo>
                    <a:pt x="97" y="153"/>
                    <a:pt x="102" y="171"/>
                    <a:pt x="116" y="179"/>
                  </a:cubicBezTo>
                  <a:cubicBezTo>
                    <a:pt x="119" y="181"/>
                    <a:pt x="123" y="183"/>
                    <a:pt x="126" y="186"/>
                  </a:cubicBezTo>
                  <a:cubicBezTo>
                    <a:pt x="129" y="188"/>
                    <a:pt x="130" y="193"/>
                    <a:pt x="129" y="196"/>
                  </a:cubicBezTo>
                  <a:cubicBezTo>
                    <a:pt x="118" y="195"/>
                    <a:pt x="118" y="195"/>
                    <a:pt x="118" y="195"/>
                  </a:cubicBezTo>
                  <a:cubicBezTo>
                    <a:pt x="123" y="198"/>
                    <a:pt x="124" y="205"/>
                    <a:pt x="120" y="210"/>
                  </a:cubicBezTo>
                  <a:cubicBezTo>
                    <a:pt x="117" y="215"/>
                    <a:pt x="110" y="216"/>
                    <a:pt x="105" y="212"/>
                  </a:cubicBezTo>
                  <a:cubicBezTo>
                    <a:pt x="104" y="212"/>
                    <a:pt x="103" y="211"/>
                    <a:pt x="103" y="211"/>
                  </a:cubicBezTo>
                  <a:cubicBezTo>
                    <a:pt x="103" y="214"/>
                    <a:pt x="103" y="218"/>
                    <a:pt x="102" y="221"/>
                  </a:cubicBezTo>
                  <a:cubicBezTo>
                    <a:pt x="101" y="225"/>
                    <a:pt x="97" y="227"/>
                    <a:pt x="94" y="227"/>
                  </a:cubicBezTo>
                  <a:cubicBezTo>
                    <a:pt x="92" y="227"/>
                    <a:pt x="90" y="226"/>
                    <a:pt x="88" y="225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1" y="203"/>
                    <a:pt x="44" y="196"/>
                    <a:pt x="39" y="18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3" y="165"/>
                    <a:pt x="21" y="161"/>
                    <a:pt x="20" y="156"/>
                  </a:cubicBezTo>
                  <a:cubicBezTo>
                    <a:pt x="15" y="140"/>
                    <a:pt x="28" y="122"/>
                    <a:pt x="21" y="107"/>
                  </a:cubicBezTo>
                  <a:cubicBezTo>
                    <a:pt x="19" y="104"/>
                    <a:pt x="17" y="100"/>
                    <a:pt x="14" y="97"/>
                  </a:cubicBezTo>
                  <a:cubicBezTo>
                    <a:pt x="0" y="77"/>
                    <a:pt x="0" y="50"/>
                    <a:pt x="2" y="25"/>
                  </a:cubicBezTo>
                  <a:cubicBezTo>
                    <a:pt x="3" y="17"/>
                    <a:pt x="4" y="7"/>
                    <a:pt x="12" y="3"/>
                  </a:cubicBezTo>
                  <a:cubicBezTo>
                    <a:pt x="18" y="0"/>
                    <a:pt x="25" y="3"/>
                    <a:pt x="30" y="6"/>
                  </a:cubicBezTo>
                  <a:cubicBezTo>
                    <a:pt x="36" y="10"/>
                    <a:pt x="41" y="15"/>
                    <a:pt x="47" y="17"/>
                  </a:cubicBezTo>
                  <a:cubicBezTo>
                    <a:pt x="51" y="18"/>
                    <a:pt x="56" y="18"/>
                    <a:pt x="60" y="20"/>
                  </a:cubicBezTo>
                  <a:cubicBezTo>
                    <a:pt x="65" y="22"/>
                    <a:pt x="70" y="29"/>
                    <a:pt x="74" y="34"/>
                  </a:cubicBezTo>
                  <a:cubicBezTo>
                    <a:pt x="79" y="41"/>
                    <a:pt x="83" y="49"/>
                    <a:pt x="84" y="58"/>
                  </a:cubicBezTo>
                  <a:close/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s1îḓê">
              <a:extLst>
                <a:ext uri="{FF2B5EF4-FFF2-40B4-BE49-F238E27FC236}">
                  <a16:creationId xmlns:a16="http://schemas.microsoft.com/office/drawing/2014/main" id="{BA5FD261-F143-4853-83E1-5C5EB112D24D}"/>
                </a:ext>
              </a:extLst>
            </p:cNvPr>
            <p:cNvSpPr/>
            <p:nvPr/>
          </p:nvSpPr>
          <p:spPr bwMode="auto">
            <a:xfrm>
              <a:off x="5402263" y="1533526"/>
              <a:ext cx="242888" cy="325438"/>
            </a:xfrm>
            <a:custGeom>
              <a:avLst/>
              <a:gdLst>
                <a:gd name="T0" fmla="*/ 121 w 189"/>
                <a:gd name="T1" fmla="*/ 222 h 253"/>
                <a:gd name="T2" fmla="*/ 107 w 189"/>
                <a:gd name="T3" fmla="*/ 243 h 253"/>
                <a:gd name="T4" fmla="*/ 84 w 189"/>
                <a:gd name="T5" fmla="*/ 251 h 253"/>
                <a:gd name="T6" fmla="*/ 63 w 189"/>
                <a:gd name="T7" fmla="*/ 235 h 253"/>
                <a:gd name="T8" fmla="*/ 21 w 189"/>
                <a:gd name="T9" fmla="*/ 178 h 253"/>
                <a:gd name="T10" fmla="*/ 1 w 189"/>
                <a:gd name="T11" fmla="*/ 72 h 253"/>
                <a:gd name="T12" fmla="*/ 4 w 189"/>
                <a:gd name="T13" fmla="*/ 45 h 253"/>
                <a:gd name="T14" fmla="*/ 33 w 189"/>
                <a:gd name="T15" fmla="*/ 26 h 253"/>
                <a:gd name="T16" fmla="*/ 94 w 189"/>
                <a:gd name="T17" fmla="*/ 3 h 253"/>
                <a:gd name="T18" fmla="*/ 106 w 189"/>
                <a:gd name="T19" fmla="*/ 1 h 253"/>
                <a:gd name="T20" fmla="*/ 121 w 189"/>
                <a:gd name="T21" fmla="*/ 23 h 253"/>
                <a:gd name="T22" fmla="*/ 144 w 189"/>
                <a:gd name="T23" fmla="*/ 69 h 253"/>
                <a:gd name="T24" fmla="*/ 171 w 189"/>
                <a:gd name="T25" fmla="*/ 135 h 253"/>
                <a:gd name="T26" fmla="*/ 121 w 189"/>
                <a:gd name="T27" fmla="*/ 22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53">
                  <a:moveTo>
                    <a:pt x="121" y="222"/>
                  </a:moveTo>
                  <a:cubicBezTo>
                    <a:pt x="118" y="230"/>
                    <a:pt x="113" y="237"/>
                    <a:pt x="107" y="243"/>
                  </a:cubicBezTo>
                  <a:cubicBezTo>
                    <a:pt x="101" y="250"/>
                    <a:pt x="92" y="253"/>
                    <a:pt x="84" y="251"/>
                  </a:cubicBezTo>
                  <a:cubicBezTo>
                    <a:pt x="75" y="250"/>
                    <a:pt x="68" y="242"/>
                    <a:pt x="63" y="235"/>
                  </a:cubicBezTo>
                  <a:cubicBezTo>
                    <a:pt x="47" y="217"/>
                    <a:pt x="32" y="199"/>
                    <a:pt x="21" y="178"/>
                  </a:cubicBezTo>
                  <a:cubicBezTo>
                    <a:pt x="6" y="145"/>
                    <a:pt x="3" y="108"/>
                    <a:pt x="1" y="72"/>
                  </a:cubicBezTo>
                  <a:cubicBezTo>
                    <a:pt x="0" y="63"/>
                    <a:pt x="0" y="53"/>
                    <a:pt x="4" y="45"/>
                  </a:cubicBezTo>
                  <a:cubicBezTo>
                    <a:pt x="10" y="35"/>
                    <a:pt x="22" y="30"/>
                    <a:pt x="33" y="26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7" y="1"/>
                    <a:pt x="102" y="0"/>
                    <a:pt x="106" y="1"/>
                  </a:cubicBezTo>
                  <a:cubicBezTo>
                    <a:pt x="115" y="2"/>
                    <a:pt x="119" y="14"/>
                    <a:pt x="121" y="23"/>
                  </a:cubicBezTo>
                  <a:cubicBezTo>
                    <a:pt x="126" y="40"/>
                    <a:pt x="134" y="55"/>
                    <a:pt x="144" y="69"/>
                  </a:cubicBezTo>
                  <a:cubicBezTo>
                    <a:pt x="158" y="88"/>
                    <a:pt x="189" y="112"/>
                    <a:pt x="171" y="135"/>
                  </a:cubicBezTo>
                  <a:cubicBezTo>
                    <a:pt x="150" y="162"/>
                    <a:pt x="136" y="192"/>
                    <a:pt x="121" y="222"/>
                  </a:cubicBezTo>
                </a:path>
              </a:pathLst>
            </a:custGeom>
            <a:solidFill>
              <a:srgbClr val="BE6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ṡ1ïdé">
              <a:extLst>
                <a:ext uri="{FF2B5EF4-FFF2-40B4-BE49-F238E27FC236}">
                  <a16:creationId xmlns:a16="http://schemas.microsoft.com/office/drawing/2014/main" id="{13ABE5F9-ECE5-49EF-807B-20A779993359}"/>
                </a:ext>
              </a:extLst>
            </p:cNvPr>
            <p:cNvSpPr/>
            <p:nvPr/>
          </p:nvSpPr>
          <p:spPr bwMode="auto">
            <a:xfrm>
              <a:off x="5199063" y="1554163"/>
              <a:ext cx="520700" cy="833438"/>
            </a:xfrm>
            <a:custGeom>
              <a:avLst/>
              <a:gdLst>
                <a:gd name="T0" fmla="*/ 358 w 405"/>
                <a:gd name="T1" fmla="*/ 102 h 649"/>
                <a:gd name="T2" fmla="*/ 393 w 405"/>
                <a:gd name="T3" fmla="*/ 203 h 649"/>
                <a:gd name="T4" fmla="*/ 375 w 405"/>
                <a:gd name="T5" fmla="*/ 312 h 649"/>
                <a:gd name="T6" fmla="*/ 384 w 405"/>
                <a:gd name="T7" fmla="*/ 420 h 649"/>
                <a:gd name="T8" fmla="*/ 401 w 405"/>
                <a:gd name="T9" fmla="*/ 454 h 649"/>
                <a:gd name="T10" fmla="*/ 404 w 405"/>
                <a:gd name="T11" fmla="*/ 490 h 649"/>
                <a:gd name="T12" fmla="*/ 397 w 405"/>
                <a:gd name="T13" fmla="*/ 528 h 649"/>
                <a:gd name="T14" fmla="*/ 354 w 405"/>
                <a:gd name="T15" fmla="*/ 572 h 649"/>
                <a:gd name="T16" fmla="*/ 244 w 405"/>
                <a:gd name="T17" fmla="*/ 635 h 649"/>
                <a:gd name="T18" fmla="*/ 160 w 405"/>
                <a:gd name="T19" fmla="*/ 648 h 649"/>
                <a:gd name="T20" fmla="*/ 102 w 405"/>
                <a:gd name="T21" fmla="*/ 646 h 649"/>
                <a:gd name="T22" fmla="*/ 14 w 405"/>
                <a:gd name="T23" fmla="*/ 600 h 649"/>
                <a:gd name="T24" fmla="*/ 4 w 405"/>
                <a:gd name="T25" fmla="*/ 586 h 649"/>
                <a:gd name="T26" fmla="*/ 1 w 405"/>
                <a:gd name="T27" fmla="*/ 565 h 649"/>
                <a:gd name="T28" fmla="*/ 1 w 405"/>
                <a:gd name="T29" fmla="*/ 486 h 649"/>
                <a:gd name="T30" fmla="*/ 12 w 405"/>
                <a:gd name="T31" fmla="*/ 412 h 649"/>
                <a:gd name="T32" fmla="*/ 43 w 405"/>
                <a:gd name="T33" fmla="*/ 331 h 649"/>
                <a:gd name="T34" fmla="*/ 123 w 405"/>
                <a:gd name="T35" fmla="*/ 39 h 649"/>
                <a:gd name="T36" fmla="*/ 172 w 405"/>
                <a:gd name="T37" fmla="*/ 3 h 649"/>
                <a:gd name="T38" fmla="*/ 183 w 405"/>
                <a:gd name="T39" fmla="*/ 8 h 649"/>
                <a:gd name="T40" fmla="*/ 187 w 405"/>
                <a:gd name="T41" fmla="*/ 21 h 649"/>
                <a:gd name="T42" fmla="*/ 220 w 405"/>
                <a:gd name="T43" fmla="*/ 147 h 649"/>
                <a:gd name="T44" fmla="*/ 258 w 405"/>
                <a:gd name="T45" fmla="*/ 189 h 649"/>
                <a:gd name="T46" fmla="*/ 298 w 405"/>
                <a:gd name="T47" fmla="*/ 163 h 649"/>
                <a:gd name="T48" fmla="*/ 358 w 405"/>
                <a:gd name="T49" fmla="*/ 102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5" h="649">
                  <a:moveTo>
                    <a:pt x="358" y="102"/>
                  </a:moveTo>
                  <a:cubicBezTo>
                    <a:pt x="385" y="127"/>
                    <a:pt x="394" y="167"/>
                    <a:pt x="393" y="203"/>
                  </a:cubicBezTo>
                  <a:cubicBezTo>
                    <a:pt x="391" y="240"/>
                    <a:pt x="381" y="275"/>
                    <a:pt x="375" y="312"/>
                  </a:cubicBezTo>
                  <a:cubicBezTo>
                    <a:pt x="370" y="348"/>
                    <a:pt x="368" y="386"/>
                    <a:pt x="384" y="420"/>
                  </a:cubicBezTo>
                  <a:cubicBezTo>
                    <a:pt x="390" y="431"/>
                    <a:pt x="397" y="442"/>
                    <a:pt x="401" y="454"/>
                  </a:cubicBezTo>
                  <a:cubicBezTo>
                    <a:pt x="404" y="466"/>
                    <a:pt x="405" y="478"/>
                    <a:pt x="404" y="490"/>
                  </a:cubicBezTo>
                  <a:cubicBezTo>
                    <a:pt x="404" y="503"/>
                    <a:pt x="401" y="516"/>
                    <a:pt x="397" y="528"/>
                  </a:cubicBezTo>
                  <a:cubicBezTo>
                    <a:pt x="388" y="547"/>
                    <a:pt x="370" y="560"/>
                    <a:pt x="354" y="572"/>
                  </a:cubicBezTo>
                  <a:cubicBezTo>
                    <a:pt x="320" y="597"/>
                    <a:pt x="285" y="622"/>
                    <a:pt x="244" y="635"/>
                  </a:cubicBezTo>
                  <a:cubicBezTo>
                    <a:pt x="217" y="643"/>
                    <a:pt x="188" y="646"/>
                    <a:pt x="160" y="648"/>
                  </a:cubicBezTo>
                  <a:cubicBezTo>
                    <a:pt x="141" y="649"/>
                    <a:pt x="121" y="649"/>
                    <a:pt x="102" y="646"/>
                  </a:cubicBezTo>
                  <a:cubicBezTo>
                    <a:pt x="69" y="641"/>
                    <a:pt x="38" y="624"/>
                    <a:pt x="14" y="600"/>
                  </a:cubicBezTo>
                  <a:cubicBezTo>
                    <a:pt x="10" y="596"/>
                    <a:pt x="7" y="591"/>
                    <a:pt x="4" y="586"/>
                  </a:cubicBezTo>
                  <a:cubicBezTo>
                    <a:pt x="2" y="579"/>
                    <a:pt x="1" y="572"/>
                    <a:pt x="1" y="565"/>
                  </a:cubicBezTo>
                  <a:cubicBezTo>
                    <a:pt x="0" y="539"/>
                    <a:pt x="0" y="513"/>
                    <a:pt x="1" y="486"/>
                  </a:cubicBezTo>
                  <a:cubicBezTo>
                    <a:pt x="2" y="461"/>
                    <a:pt x="6" y="437"/>
                    <a:pt x="12" y="412"/>
                  </a:cubicBezTo>
                  <a:cubicBezTo>
                    <a:pt x="19" y="384"/>
                    <a:pt x="33" y="358"/>
                    <a:pt x="43" y="331"/>
                  </a:cubicBezTo>
                  <a:cubicBezTo>
                    <a:pt x="78" y="236"/>
                    <a:pt x="74" y="128"/>
                    <a:pt x="123" y="39"/>
                  </a:cubicBezTo>
                  <a:cubicBezTo>
                    <a:pt x="133" y="20"/>
                    <a:pt x="151" y="0"/>
                    <a:pt x="172" y="3"/>
                  </a:cubicBezTo>
                  <a:cubicBezTo>
                    <a:pt x="176" y="3"/>
                    <a:pt x="180" y="5"/>
                    <a:pt x="183" y="8"/>
                  </a:cubicBezTo>
                  <a:cubicBezTo>
                    <a:pt x="186" y="12"/>
                    <a:pt x="187" y="16"/>
                    <a:pt x="187" y="21"/>
                  </a:cubicBezTo>
                  <a:cubicBezTo>
                    <a:pt x="192" y="64"/>
                    <a:pt x="200" y="108"/>
                    <a:pt x="220" y="147"/>
                  </a:cubicBezTo>
                  <a:cubicBezTo>
                    <a:pt x="228" y="162"/>
                    <a:pt x="240" y="185"/>
                    <a:pt x="258" y="189"/>
                  </a:cubicBezTo>
                  <a:cubicBezTo>
                    <a:pt x="277" y="193"/>
                    <a:pt x="288" y="176"/>
                    <a:pt x="298" y="163"/>
                  </a:cubicBezTo>
                  <a:cubicBezTo>
                    <a:pt x="315" y="140"/>
                    <a:pt x="335" y="120"/>
                    <a:pt x="358" y="102"/>
                  </a:cubicBezTo>
                </a:path>
              </a:pathLst>
            </a:custGeom>
            <a:solidFill>
              <a:srgbClr val="E3E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Sľîḋe">
              <a:extLst>
                <a:ext uri="{FF2B5EF4-FFF2-40B4-BE49-F238E27FC236}">
                  <a16:creationId xmlns:a16="http://schemas.microsoft.com/office/drawing/2014/main" id="{FE37DBCB-EA0C-4E3B-B424-342F5AE599BE}"/>
                </a:ext>
              </a:extLst>
            </p:cNvPr>
            <p:cNvSpPr/>
            <p:nvPr/>
          </p:nvSpPr>
          <p:spPr bwMode="auto">
            <a:xfrm>
              <a:off x="5605463" y="1566863"/>
              <a:ext cx="258763" cy="635000"/>
            </a:xfrm>
            <a:custGeom>
              <a:avLst/>
              <a:gdLst>
                <a:gd name="T0" fmla="*/ 169 w 201"/>
                <a:gd name="T1" fmla="*/ 28 h 494"/>
                <a:gd name="T2" fmla="*/ 184 w 201"/>
                <a:gd name="T3" fmla="*/ 38 h 494"/>
                <a:gd name="T4" fmla="*/ 200 w 201"/>
                <a:gd name="T5" fmla="*/ 83 h 494"/>
                <a:gd name="T6" fmla="*/ 194 w 201"/>
                <a:gd name="T7" fmla="*/ 133 h 494"/>
                <a:gd name="T8" fmla="*/ 196 w 201"/>
                <a:gd name="T9" fmla="*/ 266 h 494"/>
                <a:gd name="T10" fmla="*/ 194 w 201"/>
                <a:gd name="T11" fmla="*/ 288 h 494"/>
                <a:gd name="T12" fmla="*/ 186 w 201"/>
                <a:gd name="T13" fmla="*/ 307 h 494"/>
                <a:gd name="T14" fmla="*/ 179 w 201"/>
                <a:gd name="T15" fmla="*/ 368 h 494"/>
                <a:gd name="T16" fmla="*/ 161 w 201"/>
                <a:gd name="T17" fmla="*/ 431 h 494"/>
                <a:gd name="T18" fmla="*/ 168 w 201"/>
                <a:gd name="T19" fmla="*/ 456 h 494"/>
                <a:gd name="T20" fmla="*/ 161 w 201"/>
                <a:gd name="T21" fmla="*/ 480 h 494"/>
                <a:gd name="T22" fmla="*/ 135 w 201"/>
                <a:gd name="T23" fmla="*/ 483 h 494"/>
                <a:gd name="T24" fmla="*/ 124 w 201"/>
                <a:gd name="T25" fmla="*/ 488 h 494"/>
                <a:gd name="T26" fmla="*/ 81 w 201"/>
                <a:gd name="T27" fmla="*/ 485 h 494"/>
                <a:gd name="T28" fmla="*/ 47 w 201"/>
                <a:gd name="T29" fmla="*/ 458 h 494"/>
                <a:gd name="T30" fmla="*/ 10 w 201"/>
                <a:gd name="T31" fmla="*/ 404 h 494"/>
                <a:gd name="T32" fmla="*/ 20 w 201"/>
                <a:gd name="T33" fmla="*/ 312 h 494"/>
                <a:gd name="T34" fmla="*/ 41 w 201"/>
                <a:gd name="T35" fmla="*/ 220 h 494"/>
                <a:gd name="T36" fmla="*/ 31 w 201"/>
                <a:gd name="T37" fmla="*/ 168 h 494"/>
                <a:gd name="T38" fmla="*/ 27 w 201"/>
                <a:gd name="T39" fmla="*/ 95 h 494"/>
                <a:gd name="T40" fmla="*/ 36 w 201"/>
                <a:gd name="T41" fmla="*/ 42 h 494"/>
                <a:gd name="T42" fmla="*/ 93 w 201"/>
                <a:gd name="T43" fmla="*/ 3 h 494"/>
                <a:gd name="T44" fmla="*/ 169 w 201"/>
                <a:gd name="T45" fmla="*/ 28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494">
                  <a:moveTo>
                    <a:pt x="169" y="28"/>
                  </a:moveTo>
                  <a:cubicBezTo>
                    <a:pt x="174" y="31"/>
                    <a:pt x="180" y="34"/>
                    <a:pt x="184" y="38"/>
                  </a:cubicBezTo>
                  <a:cubicBezTo>
                    <a:pt x="196" y="50"/>
                    <a:pt x="201" y="67"/>
                    <a:pt x="200" y="83"/>
                  </a:cubicBezTo>
                  <a:cubicBezTo>
                    <a:pt x="200" y="100"/>
                    <a:pt x="196" y="116"/>
                    <a:pt x="194" y="133"/>
                  </a:cubicBezTo>
                  <a:cubicBezTo>
                    <a:pt x="188" y="177"/>
                    <a:pt x="193" y="222"/>
                    <a:pt x="196" y="266"/>
                  </a:cubicBezTo>
                  <a:cubicBezTo>
                    <a:pt x="196" y="273"/>
                    <a:pt x="196" y="281"/>
                    <a:pt x="194" y="288"/>
                  </a:cubicBezTo>
                  <a:cubicBezTo>
                    <a:pt x="192" y="294"/>
                    <a:pt x="188" y="300"/>
                    <a:pt x="186" y="307"/>
                  </a:cubicBezTo>
                  <a:cubicBezTo>
                    <a:pt x="178" y="326"/>
                    <a:pt x="184" y="348"/>
                    <a:pt x="179" y="368"/>
                  </a:cubicBezTo>
                  <a:cubicBezTo>
                    <a:pt x="175" y="390"/>
                    <a:pt x="158" y="409"/>
                    <a:pt x="161" y="431"/>
                  </a:cubicBezTo>
                  <a:cubicBezTo>
                    <a:pt x="163" y="440"/>
                    <a:pt x="167" y="448"/>
                    <a:pt x="168" y="456"/>
                  </a:cubicBezTo>
                  <a:cubicBezTo>
                    <a:pt x="170" y="465"/>
                    <a:pt x="169" y="475"/>
                    <a:pt x="161" y="480"/>
                  </a:cubicBezTo>
                  <a:cubicBezTo>
                    <a:pt x="154" y="484"/>
                    <a:pt x="143" y="481"/>
                    <a:pt x="135" y="483"/>
                  </a:cubicBezTo>
                  <a:cubicBezTo>
                    <a:pt x="131" y="485"/>
                    <a:pt x="128" y="486"/>
                    <a:pt x="124" y="488"/>
                  </a:cubicBezTo>
                  <a:cubicBezTo>
                    <a:pt x="111" y="494"/>
                    <a:pt x="95" y="492"/>
                    <a:pt x="81" y="485"/>
                  </a:cubicBezTo>
                  <a:cubicBezTo>
                    <a:pt x="68" y="478"/>
                    <a:pt x="57" y="469"/>
                    <a:pt x="47" y="458"/>
                  </a:cubicBezTo>
                  <a:cubicBezTo>
                    <a:pt x="32" y="442"/>
                    <a:pt x="17" y="425"/>
                    <a:pt x="10" y="404"/>
                  </a:cubicBezTo>
                  <a:cubicBezTo>
                    <a:pt x="0" y="374"/>
                    <a:pt x="9" y="342"/>
                    <a:pt x="20" y="312"/>
                  </a:cubicBezTo>
                  <a:cubicBezTo>
                    <a:pt x="30" y="282"/>
                    <a:pt x="43" y="252"/>
                    <a:pt x="41" y="220"/>
                  </a:cubicBezTo>
                  <a:cubicBezTo>
                    <a:pt x="40" y="202"/>
                    <a:pt x="34" y="185"/>
                    <a:pt x="31" y="168"/>
                  </a:cubicBezTo>
                  <a:cubicBezTo>
                    <a:pt x="27" y="144"/>
                    <a:pt x="25" y="119"/>
                    <a:pt x="27" y="95"/>
                  </a:cubicBezTo>
                  <a:cubicBezTo>
                    <a:pt x="27" y="77"/>
                    <a:pt x="28" y="58"/>
                    <a:pt x="36" y="42"/>
                  </a:cubicBezTo>
                  <a:cubicBezTo>
                    <a:pt x="47" y="20"/>
                    <a:pt x="69" y="5"/>
                    <a:pt x="93" y="3"/>
                  </a:cubicBezTo>
                  <a:cubicBezTo>
                    <a:pt x="121" y="0"/>
                    <a:pt x="145" y="14"/>
                    <a:pt x="169" y="28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śḷiḑé">
              <a:extLst>
                <a:ext uri="{FF2B5EF4-FFF2-40B4-BE49-F238E27FC236}">
                  <a16:creationId xmlns:a16="http://schemas.microsoft.com/office/drawing/2014/main" id="{7FEF88B2-A3FA-4DA1-A30B-31E1E0544DDB}"/>
                </a:ext>
              </a:extLst>
            </p:cNvPr>
            <p:cNvSpPr/>
            <p:nvPr/>
          </p:nvSpPr>
          <p:spPr bwMode="auto">
            <a:xfrm>
              <a:off x="5722938" y="1851026"/>
              <a:ext cx="65088" cy="296863"/>
            </a:xfrm>
            <a:custGeom>
              <a:avLst/>
              <a:gdLst>
                <a:gd name="T0" fmla="*/ 50 w 50"/>
                <a:gd name="T1" fmla="*/ 0 h 231"/>
                <a:gd name="T2" fmla="*/ 29 w 50"/>
                <a:gd name="T3" fmla="*/ 40 h 231"/>
                <a:gd name="T4" fmla="*/ 2 w 50"/>
                <a:gd name="T5" fmla="*/ 193 h 231"/>
                <a:gd name="T6" fmla="*/ 9 w 50"/>
                <a:gd name="T7" fmla="*/ 231 h 231"/>
                <a:gd name="T8" fmla="*/ 18 w 50"/>
                <a:gd name="T9" fmla="*/ 178 h 231"/>
                <a:gd name="T10" fmla="*/ 50 w 50"/>
                <a:gd name="T1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31">
                  <a:moveTo>
                    <a:pt x="50" y="0"/>
                  </a:moveTo>
                  <a:cubicBezTo>
                    <a:pt x="40" y="8"/>
                    <a:pt x="34" y="28"/>
                    <a:pt x="29" y="40"/>
                  </a:cubicBezTo>
                  <a:cubicBezTo>
                    <a:pt x="9" y="89"/>
                    <a:pt x="0" y="141"/>
                    <a:pt x="2" y="193"/>
                  </a:cubicBezTo>
                  <a:cubicBezTo>
                    <a:pt x="3" y="206"/>
                    <a:pt x="5" y="219"/>
                    <a:pt x="9" y="231"/>
                  </a:cubicBezTo>
                  <a:cubicBezTo>
                    <a:pt x="16" y="214"/>
                    <a:pt x="17" y="196"/>
                    <a:pt x="18" y="178"/>
                  </a:cubicBezTo>
                  <a:cubicBezTo>
                    <a:pt x="22" y="117"/>
                    <a:pt x="36" y="60"/>
                    <a:pt x="50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išḷiḍè">
              <a:extLst>
                <a:ext uri="{FF2B5EF4-FFF2-40B4-BE49-F238E27FC236}">
                  <a16:creationId xmlns:a16="http://schemas.microsoft.com/office/drawing/2014/main" id="{773713D5-677D-4E1B-8688-7F92F1AF4BDC}"/>
                </a:ext>
              </a:extLst>
            </p:cNvPr>
            <p:cNvSpPr/>
            <p:nvPr/>
          </p:nvSpPr>
          <p:spPr bwMode="auto">
            <a:xfrm>
              <a:off x="4954588" y="1544638"/>
              <a:ext cx="487363" cy="836613"/>
            </a:xfrm>
            <a:custGeom>
              <a:avLst/>
              <a:gdLst>
                <a:gd name="T0" fmla="*/ 331 w 379"/>
                <a:gd name="T1" fmla="*/ 5 h 651"/>
                <a:gd name="T2" fmla="*/ 276 w 379"/>
                <a:gd name="T3" fmla="*/ 29 h 651"/>
                <a:gd name="T4" fmla="*/ 215 w 379"/>
                <a:gd name="T5" fmla="*/ 45 h 651"/>
                <a:gd name="T6" fmla="*/ 93 w 379"/>
                <a:gd name="T7" fmla="*/ 117 h 651"/>
                <a:gd name="T8" fmla="*/ 49 w 379"/>
                <a:gd name="T9" fmla="*/ 215 h 651"/>
                <a:gd name="T10" fmla="*/ 12 w 379"/>
                <a:gd name="T11" fmla="*/ 297 h 651"/>
                <a:gd name="T12" fmla="*/ 4 w 379"/>
                <a:gd name="T13" fmla="*/ 413 h 651"/>
                <a:gd name="T14" fmla="*/ 25 w 379"/>
                <a:gd name="T15" fmla="*/ 506 h 651"/>
                <a:gd name="T16" fmla="*/ 50 w 379"/>
                <a:gd name="T17" fmla="*/ 549 h 651"/>
                <a:gd name="T18" fmla="*/ 72 w 379"/>
                <a:gd name="T19" fmla="*/ 605 h 651"/>
                <a:gd name="T20" fmla="*/ 108 w 379"/>
                <a:gd name="T21" fmla="*/ 651 h 651"/>
                <a:gd name="T22" fmla="*/ 137 w 379"/>
                <a:gd name="T23" fmla="*/ 634 h 651"/>
                <a:gd name="T24" fmla="*/ 267 w 379"/>
                <a:gd name="T25" fmla="*/ 555 h 651"/>
                <a:gd name="T26" fmla="*/ 360 w 379"/>
                <a:gd name="T27" fmla="*/ 464 h 651"/>
                <a:gd name="T28" fmla="*/ 375 w 379"/>
                <a:gd name="T29" fmla="*/ 350 h 651"/>
                <a:gd name="T30" fmla="*/ 355 w 379"/>
                <a:gd name="T31" fmla="*/ 235 h 651"/>
                <a:gd name="T32" fmla="*/ 358 w 379"/>
                <a:gd name="T33" fmla="*/ 89 h 651"/>
                <a:gd name="T34" fmla="*/ 375 w 379"/>
                <a:gd name="T35" fmla="*/ 23 h 651"/>
                <a:gd name="T36" fmla="*/ 331 w 379"/>
                <a:gd name="T37" fmla="*/ 5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9" h="651">
                  <a:moveTo>
                    <a:pt x="331" y="5"/>
                  </a:moveTo>
                  <a:cubicBezTo>
                    <a:pt x="311" y="10"/>
                    <a:pt x="295" y="22"/>
                    <a:pt x="276" y="29"/>
                  </a:cubicBezTo>
                  <a:cubicBezTo>
                    <a:pt x="257" y="37"/>
                    <a:pt x="236" y="40"/>
                    <a:pt x="215" y="45"/>
                  </a:cubicBezTo>
                  <a:cubicBezTo>
                    <a:pt x="168" y="57"/>
                    <a:pt x="121" y="78"/>
                    <a:pt x="93" y="117"/>
                  </a:cubicBezTo>
                  <a:cubicBezTo>
                    <a:pt x="72" y="146"/>
                    <a:pt x="63" y="182"/>
                    <a:pt x="49" y="215"/>
                  </a:cubicBezTo>
                  <a:cubicBezTo>
                    <a:pt x="37" y="242"/>
                    <a:pt x="21" y="268"/>
                    <a:pt x="12" y="297"/>
                  </a:cubicBezTo>
                  <a:cubicBezTo>
                    <a:pt x="0" y="334"/>
                    <a:pt x="1" y="374"/>
                    <a:pt x="4" y="413"/>
                  </a:cubicBezTo>
                  <a:cubicBezTo>
                    <a:pt x="7" y="445"/>
                    <a:pt x="10" y="477"/>
                    <a:pt x="25" y="506"/>
                  </a:cubicBezTo>
                  <a:cubicBezTo>
                    <a:pt x="32" y="521"/>
                    <a:pt x="43" y="534"/>
                    <a:pt x="50" y="549"/>
                  </a:cubicBezTo>
                  <a:cubicBezTo>
                    <a:pt x="59" y="567"/>
                    <a:pt x="64" y="586"/>
                    <a:pt x="72" y="605"/>
                  </a:cubicBezTo>
                  <a:cubicBezTo>
                    <a:pt x="79" y="623"/>
                    <a:pt x="91" y="642"/>
                    <a:pt x="108" y="651"/>
                  </a:cubicBezTo>
                  <a:cubicBezTo>
                    <a:pt x="137" y="634"/>
                    <a:pt x="137" y="634"/>
                    <a:pt x="137" y="634"/>
                  </a:cubicBezTo>
                  <a:cubicBezTo>
                    <a:pt x="181" y="609"/>
                    <a:pt x="225" y="583"/>
                    <a:pt x="267" y="555"/>
                  </a:cubicBezTo>
                  <a:cubicBezTo>
                    <a:pt x="304" y="531"/>
                    <a:pt x="341" y="504"/>
                    <a:pt x="360" y="464"/>
                  </a:cubicBezTo>
                  <a:cubicBezTo>
                    <a:pt x="378" y="430"/>
                    <a:pt x="379" y="389"/>
                    <a:pt x="375" y="350"/>
                  </a:cubicBezTo>
                  <a:cubicBezTo>
                    <a:pt x="370" y="311"/>
                    <a:pt x="360" y="274"/>
                    <a:pt x="355" y="235"/>
                  </a:cubicBezTo>
                  <a:cubicBezTo>
                    <a:pt x="348" y="187"/>
                    <a:pt x="349" y="137"/>
                    <a:pt x="358" y="89"/>
                  </a:cubicBezTo>
                  <a:cubicBezTo>
                    <a:pt x="362" y="67"/>
                    <a:pt x="373" y="45"/>
                    <a:pt x="375" y="23"/>
                  </a:cubicBezTo>
                  <a:cubicBezTo>
                    <a:pt x="377" y="0"/>
                    <a:pt x="347" y="1"/>
                    <a:pt x="331" y="5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ṣļiḍé">
              <a:extLst>
                <a:ext uri="{FF2B5EF4-FFF2-40B4-BE49-F238E27FC236}">
                  <a16:creationId xmlns:a16="http://schemas.microsoft.com/office/drawing/2014/main" id="{E74DF6C5-EA90-41D1-90D2-D634698F089C}"/>
                </a:ext>
              </a:extLst>
            </p:cNvPr>
            <p:cNvSpPr/>
            <p:nvPr/>
          </p:nvSpPr>
          <p:spPr bwMode="auto">
            <a:xfrm>
              <a:off x="5043488" y="2303463"/>
              <a:ext cx="303213" cy="249238"/>
            </a:xfrm>
            <a:custGeom>
              <a:avLst/>
              <a:gdLst>
                <a:gd name="T0" fmla="*/ 80 w 235"/>
                <a:gd name="T1" fmla="*/ 51 h 194"/>
                <a:gd name="T2" fmla="*/ 163 w 235"/>
                <a:gd name="T3" fmla="*/ 91 h 194"/>
                <a:gd name="T4" fmla="*/ 218 w 235"/>
                <a:gd name="T5" fmla="*/ 131 h 194"/>
                <a:gd name="T6" fmla="*/ 230 w 235"/>
                <a:gd name="T7" fmla="*/ 165 h 194"/>
                <a:gd name="T8" fmla="*/ 205 w 235"/>
                <a:gd name="T9" fmla="*/ 185 h 194"/>
                <a:gd name="T10" fmla="*/ 166 w 235"/>
                <a:gd name="T11" fmla="*/ 189 h 194"/>
                <a:gd name="T12" fmla="*/ 145 w 235"/>
                <a:gd name="T13" fmla="*/ 176 h 194"/>
                <a:gd name="T14" fmla="*/ 90 w 235"/>
                <a:gd name="T15" fmla="*/ 157 h 194"/>
                <a:gd name="T16" fmla="*/ 31 w 235"/>
                <a:gd name="T17" fmla="*/ 100 h 194"/>
                <a:gd name="T18" fmla="*/ 0 w 235"/>
                <a:gd name="T19" fmla="*/ 70 h 194"/>
                <a:gd name="T20" fmla="*/ 4 w 235"/>
                <a:gd name="T21" fmla="*/ 54 h 194"/>
                <a:gd name="T22" fmla="*/ 34 w 235"/>
                <a:gd name="T23" fmla="*/ 1 h 194"/>
                <a:gd name="T24" fmla="*/ 80 w 235"/>
                <a:gd name="T25" fmla="*/ 5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5" h="194">
                  <a:moveTo>
                    <a:pt x="80" y="51"/>
                  </a:moveTo>
                  <a:cubicBezTo>
                    <a:pt x="103" y="72"/>
                    <a:pt x="135" y="78"/>
                    <a:pt x="163" y="91"/>
                  </a:cubicBezTo>
                  <a:cubicBezTo>
                    <a:pt x="183" y="101"/>
                    <a:pt x="202" y="114"/>
                    <a:pt x="218" y="131"/>
                  </a:cubicBezTo>
                  <a:cubicBezTo>
                    <a:pt x="226" y="140"/>
                    <a:pt x="235" y="153"/>
                    <a:pt x="230" y="165"/>
                  </a:cubicBezTo>
                  <a:cubicBezTo>
                    <a:pt x="227" y="176"/>
                    <a:pt x="216" y="181"/>
                    <a:pt x="205" y="185"/>
                  </a:cubicBezTo>
                  <a:cubicBezTo>
                    <a:pt x="193" y="189"/>
                    <a:pt x="178" y="194"/>
                    <a:pt x="166" y="189"/>
                  </a:cubicBezTo>
                  <a:cubicBezTo>
                    <a:pt x="158" y="186"/>
                    <a:pt x="152" y="180"/>
                    <a:pt x="145" y="176"/>
                  </a:cubicBezTo>
                  <a:cubicBezTo>
                    <a:pt x="129" y="166"/>
                    <a:pt x="108" y="166"/>
                    <a:pt x="90" y="157"/>
                  </a:cubicBezTo>
                  <a:cubicBezTo>
                    <a:pt x="66" y="144"/>
                    <a:pt x="54" y="116"/>
                    <a:pt x="31" y="100"/>
                  </a:cubicBezTo>
                  <a:cubicBezTo>
                    <a:pt x="19" y="92"/>
                    <a:pt x="2" y="85"/>
                    <a:pt x="0" y="70"/>
                  </a:cubicBezTo>
                  <a:cubicBezTo>
                    <a:pt x="0" y="65"/>
                    <a:pt x="1" y="59"/>
                    <a:pt x="4" y="54"/>
                  </a:cubicBezTo>
                  <a:cubicBezTo>
                    <a:pt x="8" y="42"/>
                    <a:pt x="16" y="0"/>
                    <a:pt x="34" y="1"/>
                  </a:cubicBezTo>
                  <a:cubicBezTo>
                    <a:pt x="53" y="2"/>
                    <a:pt x="66" y="41"/>
                    <a:pt x="80" y="51"/>
                  </a:cubicBezTo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ś1íďe">
              <a:extLst>
                <a:ext uri="{FF2B5EF4-FFF2-40B4-BE49-F238E27FC236}">
                  <a16:creationId xmlns:a16="http://schemas.microsoft.com/office/drawing/2014/main" id="{0522630E-6D93-4CF6-A404-754E0D443590}"/>
                </a:ext>
              </a:extLst>
            </p:cNvPr>
            <p:cNvSpPr/>
            <p:nvPr/>
          </p:nvSpPr>
          <p:spPr bwMode="auto">
            <a:xfrm>
              <a:off x="4719638" y="1978026"/>
              <a:ext cx="365125" cy="381000"/>
            </a:xfrm>
            <a:custGeom>
              <a:avLst/>
              <a:gdLst>
                <a:gd name="T0" fmla="*/ 215 w 284"/>
                <a:gd name="T1" fmla="*/ 116 h 297"/>
                <a:gd name="T2" fmla="*/ 257 w 284"/>
                <a:gd name="T3" fmla="*/ 186 h 297"/>
                <a:gd name="T4" fmla="*/ 284 w 284"/>
                <a:gd name="T5" fmla="*/ 237 h 297"/>
                <a:gd name="T6" fmla="*/ 256 w 284"/>
                <a:gd name="T7" fmla="*/ 282 h 297"/>
                <a:gd name="T8" fmla="*/ 203 w 284"/>
                <a:gd name="T9" fmla="*/ 296 h 297"/>
                <a:gd name="T10" fmla="*/ 158 w 284"/>
                <a:gd name="T11" fmla="*/ 293 h 297"/>
                <a:gd name="T12" fmla="*/ 68 w 284"/>
                <a:gd name="T13" fmla="*/ 226 h 297"/>
                <a:gd name="T14" fmla="*/ 18 w 284"/>
                <a:gd name="T15" fmla="*/ 181 h 297"/>
                <a:gd name="T16" fmla="*/ 13 w 284"/>
                <a:gd name="T17" fmla="*/ 118 h 297"/>
                <a:gd name="T18" fmla="*/ 29 w 284"/>
                <a:gd name="T19" fmla="*/ 102 h 297"/>
                <a:gd name="T20" fmla="*/ 84 w 284"/>
                <a:gd name="T21" fmla="*/ 36 h 297"/>
                <a:gd name="T22" fmla="*/ 105 w 284"/>
                <a:gd name="T23" fmla="*/ 9 h 297"/>
                <a:gd name="T24" fmla="*/ 154 w 284"/>
                <a:gd name="T25" fmla="*/ 8 h 297"/>
                <a:gd name="T26" fmla="*/ 225 w 284"/>
                <a:gd name="T27" fmla="*/ 44 h 297"/>
                <a:gd name="T28" fmla="*/ 213 w 284"/>
                <a:gd name="T29" fmla="*/ 78 h 297"/>
                <a:gd name="T30" fmla="*/ 215 w 284"/>
                <a:gd name="T31" fmla="*/ 11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4" h="297">
                  <a:moveTo>
                    <a:pt x="215" y="116"/>
                  </a:moveTo>
                  <a:cubicBezTo>
                    <a:pt x="222" y="143"/>
                    <a:pt x="239" y="165"/>
                    <a:pt x="257" y="186"/>
                  </a:cubicBezTo>
                  <a:cubicBezTo>
                    <a:pt x="270" y="201"/>
                    <a:pt x="284" y="217"/>
                    <a:pt x="284" y="237"/>
                  </a:cubicBezTo>
                  <a:cubicBezTo>
                    <a:pt x="284" y="256"/>
                    <a:pt x="272" y="273"/>
                    <a:pt x="256" y="282"/>
                  </a:cubicBezTo>
                  <a:cubicBezTo>
                    <a:pt x="240" y="292"/>
                    <a:pt x="221" y="295"/>
                    <a:pt x="203" y="296"/>
                  </a:cubicBezTo>
                  <a:cubicBezTo>
                    <a:pt x="188" y="297"/>
                    <a:pt x="173" y="296"/>
                    <a:pt x="158" y="293"/>
                  </a:cubicBezTo>
                  <a:cubicBezTo>
                    <a:pt x="122" y="283"/>
                    <a:pt x="97" y="251"/>
                    <a:pt x="68" y="226"/>
                  </a:cubicBezTo>
                  <a:cubicBezTo>
                    <a:pt x="51" y="212"/>
                    <a:pt x="31" y="199"/>
                    <a:pt x="18" y="181"/>
                  </a:cubicBezTo>
                  <a:cubicBezTo>
                    <a:pt x="5" y="163"/>
                    <a:pt x="0" y="136"/>
                    <a:pt x="13" y="118"/>
                  </a:cubicBezTo>
                  <a:cubicBezTo>
                    <a:pt x="17" y="112"/>
                    <a:pt x="23" y="106"/>
                    <a:pt x="29" y="102"/>
                  </a:cubicBezTo>
                  <a:cubicBezTo>
                    <a:pt x="51" y="83"/>
                    <a:pt x="69" y="61"/>
                    <a:pt x="84" y="36"/>
                  </a:cubicBezTo>
                  <a:cubicBezTo>
                    <a:pt x="90" y="26"/>
                    <a:pt x="95" y="15"/>
                    <a:pt x="105" y="9"/>
                  </a:cubicBezTo>
                  <a:cubicBezTo>
                    <a:pt x="120" y="0"/>
                    <a:pt x="138" y="4"/>
                    <a:pt x="154" y="8"/>
                  </a:cubicBezTo>
                  <a:cubicBezTo>
                    <a:pt x="172" y="13"/>
                    <a:pt x="221" y="22"/>
                    <a:pt x="225" y="44"/>
                  </a:cubicBezTo>
                  <a:cubicBezTo>
                    <a:pt x="226" y="53"/>
                    <a:pt x="215" y="68"/>
                    <a:pt x="213" y="78"/>
                  </a:cubicBezTo>
                  <a:cubicBezTo>
                    <a:pt x="211" y="91"/>
                    <a:pt x="211" y="104"/>
                    <a:pt x="215" y="116"/>
                  </a:cubicBezTo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iŝlîḋe">
              <a:extLst>
                <a:ext uri="{FF2B5EF4-FFF2-40B4-BE49-F238E27FC236}">
                  <a16:creationId xmlns:a16="http://schemas.microsoft.com/office/drawing/2014/main" id="{5604F57D-D55C-411E-BD52-BB268CA4F3E5}"/>
                </a:ext>
              </a:extLst>
            </p:cNvPr>
            <p:cNvSpPr/>
            <p:nvPr/>
          </p:nvSpPr>
          <p:spPr bwMode="auto">
            <a:xfrm>
              <a:off x="4633913" y="2043113"/>
              <a:ext cx="511175" cy="771525"/>
            </a:xfrm>
            <a:custGeom>
              <a:avLst/>
              <a:gdLst>
                <a:gd name="T0" fmla="*/ 372 w 398"/>
                <a:gd name="T1" fmla="*/ 116 h 600"/>
                <a:gd name="T2" fmla="*/ 385 w 398"/>
                <a:gd name="T3" fmla="*/ 145 h 600"/>
                <a:gd name="T4" fmla="*/ 365 w 398"/>
                <a:gd name="T5" fmla="*/ 274 h 600"/>
                <a:gd name="T6" fmla="*/ 357 w 398"/>
                <a:gd name="T7" fmla="*/ 443 h 600"/>
                <a:gd name="T8" fmla="*/ 335 w 398"/>
                <a:gd name="T9" fmla="*/ 515 h 600"/>
                <a:gd name="T10" fmla="*/ 322 w 398"/>
                <a:gd name="T11" fmla="*/ 530 h 600"/>
                <a:gd name="T12" fmla="*/ 317 w 398"/>
                <a:gd name="T13" fmla="*/ 543 h 600"/>
                <a:gd name="T14" fmla="*/ 233 w 398"/>
                <a:gd name="T15" fmla="*/ 590 h 600"/>
                <a:gd name="T16" fmla="*/ 218 w 398"/>
                <a:gd name="T17" fmla="*/ 584 h 600"/>
                <a:gd name="T18" fmla="*/ 173 w 398"/>
                <a:gd name="T19" fmla="*/ 560 h 600"/>
                <a:gd name="T20" fmla="*/ 156 w 398"/>
                <a:gd name="T21" fmla="*/ 562 h 600"/>
                <a:gd name="T22" fmla="*/ 106 w 398"/>
                <a:gd name="T23" fmla="*/ 551 h 600"/>
                <a:gd name="T24" fmla="*/ 95 w 398"/>
                <a:gd name="T25" fmla="*/ 545 h 600"/>
                <a:gd name="T26" fmla="*/ 88 w 398"/>
                <a:gd name="T27" fmla="*/ 536 h 600"/>
                <a:gd name="T28" fmla="*/ 47 w 398"/>
                <a:gd name="T29" fmla="*/ 524 h 600"/>
                <a:gd name="T30" fmla="*/ 3 w 398"/>
                <a:gd name="T31" fmla="*/ 481 h 600"/>
                <a:gd name="T32" fmla="*/ 5 w 398"/>
                <a:gd name="T33" fmla="*/ 439 h 600"/>
                <a:gd name="T34" fmla="*/ 16 w 398"/>
                <a:gd name="T35" fmla="*/ 377 h 600"/>
                <a:gd name="T36" fmla="*/ 25 w 398"/>
                <a:gd name="T37" fmla="*/ 308 h 600"/>
                <a:gd name="T38" fmla="*/ 19 w 398"/>
                <a:gd name="T39" fmla="*/ 231 h 600"/>
                <a:gd name="T40" fmla="*/ 4 w 398"/>
                <a:gd name="T41" fmla="*/ 168 h 600"/>
                <a:gd name="T42" fmla="*/ 32 w 398"/>
                <a:gd name="T43" fmla="*/ 61 h 600"/>
                <a:gd name="T44" fmla="*/ 55 w 398"/>
                <a:gd name="T45" fmla="*/ 45 h 600"/>
                <a:gd name="T46" fmla="*/ 76 w 398"/>
                <a:gd name="T47" fmla="*/ 53 h 600"/>
                <a:gd name="T48" fmla="*/ 250 w 398"/>
                <a:gd name="T49" fmla="*/ 153 h 600"/>
                <a:gd name="T50" fmla="*/ 301 w 398"/>
                <a:gd name="T51" fmla="*/ 175 h 600"/>
                <a:gd name="T52" fmla="*/ 314 w 398"/>
                <a:gd name="T53" fmla="*/ 171 h 600"/>
                <a:gd name="T54" fmla="*/ 313 w 398"/>
                <a:gd name="T55" fmla="*/ 165 h 600"/>
                <a:gd name="T56" fmla="*/ 277 w 398"/>
                <a:gd name="T57" fmla="*/ 111 h 600"/>
                <a:gd name="T58" fmla="*/ 260 w 398"/>
                <a:gd name="T59" fmla="*/ 49 h 600"/>
                <a:gd name="T60" fmla="*/ 314 w 398"/>
                <a:gd name="T61" fmla="*/ 24 h 600"/>
                <a:gd name="T62" fmla="*/ 372 w 398"/>
                <a:gd name="T63" fmla="*/ 116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8" h="600">
                  <a:moveTo>
                    <a:pt x="372" y="116"/>
                  </a:moveTo>
                  <a:cubicBezTo>
                    <a:pt x="378" y="125"/>
                    <a:pt x="382" y="135"/>
                    <a:pt x="385" y="145"/>
                  </a:cubicBezTo>
                  <a:cubicBezTo>
                    <a:pt x="398" y="188"/>
                    <a:pt x="376" y="232"/>
                    <a:pt x="365" y="274"/>
                  </a:cubicBezTo>
                  <a:cubicBezTo>
                    <a:pt x="352" y="329"/>
                    <a:pt x="358" y="387"/>
                    <a:pt x="357" y="443"/>
                  </a:cubicBezTo>
                  <a:cubicBezTo>
                    <a:pt x="357" y="469"/>
                    <a:pt x="354" y="498"/>
                    <a:pt x="335" y="515"/>
                  </a:cubicBezTo>
                  <a:cubicBezTo>
                    <a:pt x="331" y="520"/>
                    <a:pt x="325" y="524"/>
                    <a:pt x="322" y="530"/>
                  </a:cubicBezTo>
                  <a:cubicBezTo>
                    <a:pt x="320" y="534"/>
                    <a:pt x="318" y="538"/>
                    <a:pt x="317" y="543"/>
                  </a:cubicBezTo>
                  <a:cubicBezTo>
                    <a:pt x="307" y="579"/>
                    <a:pt x="269" y="600"/>
                    <a:pt x="233" y="590"/>
                  </a:cubicBezTo>
                  <a:cubicBezTo>
                    <a:pt x="228" y="588"/>
                    <a:pt x="223" y="586"/>
                    <a:pt x="218" y="584"/>
                  </a:cubicBezTo>
                  <a:cubicBezTo>
                    <a:pt x="203" y="575"/>
                    <a:pt x="190" y="561"/>
                    <a:pt x="173" y="560"/>
                  </a:cubicBezTo>
                  <a:cubicBezTo>
                    <a:pt x="167" y="560"/>
                    <a:pt x="162" y="561"/>
                    <a:pt x="156" y="562"/>
                  </a:cubicBezTo>
                  <a:cubicBezTo>
                    <a:pt x="139" y="564"/>
                    <a:pt x="122" y="557"/>
                    <a:pt x="106" y="551"/>
                  </a:cubicBezTo>
                  <a:cubicBezTo>
                    <a:pt x="102" y="550"/>
                    <a:pt x="98" y="548"/>
                    <a:pt x="95" y="545"/>
                  </a:cubicBezTo>
                  <a:cubicBezTo>
                    <a:pt x="92" y="543"/>
                    <a:pt x="91" y="539"/>
                    <a:pt x="88" y="536"/>
                  </a:cubicBezTo>
                  <a:cubicBezTo>
                    <a:pt x="78" y="525"/>
                    <a:pt x="61" y="527"/>
                    <a:pt x="47" y="524"/>
                  </a:cubicBezTo>
                  <a:cubicBezTo>
                    <a:pt x="25" y="519"/>
                    <a:pt x="8" y="503"/>
                    <a:pt x="3" y="481"/>
                  </a:cubicBezTo>
                  <a:cubicBezTo>
                    <a:pt x="0" y="467"/>
                    <a:pt x="3" y="453"/>
                    <a:pt x="5" y="439"/>
                  </a:cubicBezTo>
                  <a:cubicBezTo>
                    <a:pt x="16" y="377"/>
                    <a:pt x="16" y="377"/>
                    <a:pt x="16" y="377"/>
                  </a:cubicBezTo>
                  <a:cubicBezTo>
                    <a:pt x="21" y="354"/>
                    <a:pt x="24" y="332"/>
                    <a:pt x="25" y="308"/>
                  </a:cubicBezTo>
                  <a:cubicBezTo>
                    <a:pt x="27" y="282"/>
                    <a:pt x="24" y="256"/>
                    <a:pt x="19" y="231"/>
                  </a:cubicBezTo>
                  <a:cubicBezTo>
                    <a:pt x="14" y="210"/>
                    <a:pt x="7" y="190"/>
                    <a:pt x="4" y="168"/>
                  </a:cubicBezTo>
                  <a:cubicBezTo>
                    <a:pt x="0" y="130"/>
                    <a:pt x="10" y="92"/>
                    <a:pt x="32" y="61"/>
                  </a:cubicBezTo>
                  <a:cubicBezTo>
                    <a:pt x="38" y="54"/>
                    <a:pt x="45" y="46"/>
                    <a:pt x="55" y="45"/>
                  </a:cubicBezTo>
                  <a:cubicBezTo>
                    <a:pt x="62" y="45"/>
                    <a:pt x="69" y="49"/>
                    <a:pt x="76" y="53"/>
                  </a:cubicBezTo>
                  <a:cubicBezTo>
                    <a:pt x="134" y="87"/>
                    <a:pt x="192" y="120"/>
                    <a:pt x="250" y="153"/>
                  </a:cubicBezTo>
                  <a:cubicBezTo>
                    <a:pt x="266" y="162"/>
                    <a:pt x="283" y="171"/>
                    <a:pt x="301" y="175"/>
                  </a:cubicBezTo>
                  <a:cubicBezTo>
                    <a:pt x="306" y="177"/>
                    <a:pt x="314" y="176"/>
                    <a:pt x="314" y="171"/>
                  </a:cubicBezTo>
                  <a:cubicBezTo>
                    <a:pt x="314" y="169"/>
                    <a:pt x="314" y="167"/>
                    <a:pt x="313" y="165"/>
                  </a:cubicBezTo>
                  <a:cubicBezTo>
                    <a:pt x="303" y="146"/>
                    <a:pt x="288" y="129"/>
                    <a:pt x="277" y="111"/>
                  </a:cubicBezTo>
                  <a:cubicBezTo>
                    <a:pt x="265" y="92"/>
                    <a:pt x="256" y="71"/>
                    <a:pt x="260" y="49"/>
                  </a:cubicBezTo>
                  <a:cubicBezTo>
                    <a:pt x="264" y="20"/>
                    <a:pt x="292" y="0"/>
                    <a:pt x="314" y="24"/>
                  </a:cubicBezTo>
                  <a:cubicBezTo>
                    <a:pt x="339" y="50"/>
                    <a:pt x="356" y="83"/>
                    <a:pt x="372" y="116"/>
                  </a:cubicBezTo>
                </a:path>
              </a:pathLst>
            </a:custGeom>
            <a:solidFill>
              <a:srgbClr val="F86D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iṥḻiḋè">
              <a:extLst>
                <a:ext uri="{FF2B5EF4-FFF2-40B4-BE49-F238E27FC236}">
                  <a16:creationId xmlns:a16="http://schemas.microsoft.com/office/drawing/2014/main" id="{9216C864-9C74-4DDD-AD13-2E152B54659A}"/>
                </a:ext>
              </a:extLst>
            </p:cNvPr>
            <p:cNvSpPr/>
            <p:nvPr/>
          </p:nvSpPr>
          <p:spPr bwMode="auto">
            <a:xfrm>
              <a:off x="4738688" y="2593976"/>
              <a:ext cx="468313" cy="125413"/>
            </a:xfrm>
            <a:custGeom>
              <a:avLst/>
              <a:gdLst>
                <a:gd name="T0" fmla="*/ 112 w 365"/>
                <a:gd name="T1" fmla="*/ 60 h 97"/>
                <a:gd name="T2" fmla="*/ 251 w 365"/>
                <a:gd name="T3" fmla="*/ 84 h 97"/>
                <a:gd name="T4" fmla="*/ 294 w 365"/>
                <a:gd name="T5" fmla="*/ 94 h 97"/>
                <a:gd name="T6" fmla="*/ 314 w 365"/>
                <a:gd name="T7" fmla="*/ 83 h 97"/>
                <a:gd name="T8" fmla="*/ 365 w 365"/>
                <a:gd name="T9" fmla="*/ 39 h 97"/>
                <a:gd name="T10" fmla="*/ 343 w 365"/>
                <a:gd name="T11" fmla="*/ 30 h 97"/>
                <a:gd name="T12" fmla="*/ 281 w 365"/>
                <a:gd name="T13" fmla="*/ 15 h 97"/>
                <a:gd name="T14" fmla="*/ 261 w 365"/>
                <a:gd name="T15" fmla="*/ 5 h 97"/>
                <a:gd name="T16" fmla="*/ 203 w 365"/>
                <a:gd name="T17" fmla="*/ 15 h 97"/>
                <a:gd name="T18" fmla="*/ 116 w 365"/>
                <a:gd name="T19" fmla="*/ 14 h 97"/>
                <a:gd name="T20" fmla="*/ 39 w 365"/>
                <a:gd name="T21" fmla="*/ 2 h 97"/>
                <a:gd name="T22" fmla="*/ 17 w 365"/>
                <a:gd name="T23" fmla="*/ 5 h 97"/>
                <a:gd name="T24" fmla="*/ 10 w 365"/>
                <a:gd name="T25" fmla="*/ 18 h 97"/>
                <a:gd name="T26" fmla="*/ 37 w 365"/>
                <a:gd name="T27" fmla="*/ 55 h 97"/>
                <a:gd name="T28" fmla="*/ 112 w 365"/>
                <a:gd name="T29" fmla="*/ 6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5" h="97">
                  <a:moveTo>
                    <a:pt x="112" y="60"/>
                  </a:moveTo>
                  <a:cubicBezTo>
                    <a:pt x="159" y="63"/>
                    <a:pt x="207" y="66"/>
                    <a:pt x="251" y="84"/>
                  </a:cubicBezTo>
                  <a:cubicBezTo>
                    <a:pt x="265" y="90"/>
                    <a:pt x="279" y="97"/>
                    <a:pt x="294" y="94"/>
                  </a:cubicBezTo>
                  <a:cubicBezTo>
                    <a:pt x="301" y="92"/>
                    <a:pt x="308" y="88"/>
                    <a:pt x="314" y="83"/>
                  </a:cubicBezTo>
                  <a:cubicBezTo>
                    <a:pt x="332" y="70"/>
                    <a:pt x="349" y="55"/>
                    <a:pt x="365" y="39"/>
                  </a:cubicBezTo>
                  <a:cubicBezTo>
                    <a:pt x="364" y="31"/>
                    <a:pt x="352" y="30"/>
                    <a:pt x="343" y="30"/>
                  </a:cubicBezTo>
                  <a:cubicBezTo>
                    <a:pt x="321" y="30"/>
                    <a:pt x="300" y="25"/>
                    <a:pt x="281" y="15"/>
                  </a:cubicBezTo>
                  <a:cubicBezTo>
                    <a:pt x="274" y="11"/>
                    <a:pt x="268" y="8"/>
                    <a:pt x="261" y="5"/>
                  </a:cubicBezTo>
                  <a:cubicBezTo>
                    <a:pt x="242" y="0"/>
                    <a:pt x="222" y="10"/>
                    <a:pt x="203" y="15"/>
                  </a:cubicBezTo>
                  <a:cubicBezTo>
                    <a:pt x="175" y="22"/>
                    <a:pt x="145" y="18"/>
                    <a:pt x="116" y="1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1" y="1"/>
                    <a:pt x="23" y="0"/>
                    <a:pt x="17" y="5"/>
                  </a:cubicBezTo>
                  <a:cubicBezTo>
                    <a:pt x="14" y="8"/>
                    <a:pt x="11" y="13"/>
                    <a:pt x="10" y="18"/>
                  </a:cubicBezTo>
                  <a:cubicBezTo>
                    <a:pt x="0" y="50"/>
                    <a:pt x="5" y="53"/>
                    <a:pt x="37" y="55"/>
                  </a:cubicBezTo>
                  <a:cubicBezTo>
                    <a:pt x="112" y="60"/>
                    <a:pt x="112" y="60"/>
                    <a:pt x="112" y="60"/>
                  </a:cubicBezTo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î$ļîḋê">
              <a:extLst>
                <a:ext uri="{FF2B5EF4-FFF2-40B4-BE49-F238E27FC236}">
                  <a16:creationId xmlns:a16="http://schemas.microsoft.com/office/drawing/2014/main" id="{810BC060-0CA7-4720-B1A5-CF249AC0017F}"/>
                </a:ext>
              </a:extLst>
            </p:cNvPr>
            <p:cNvSpPr/>
            <p:nvPr/>
          </p:nvSpPr>
          <p:spPr bwMode="auto">
            <a:xfrm>
              <a:off x="6210301" y="1831976"/>
              <a:ext cx="198438" cy="127000"/>
            </a:xfrm>
            <a:custGeom>
              <a:avLst/>
              <a:gdLst>
                <a:gd name="T0" fmla="*/ 152 w 154"/>
                <a:gd name="T1" fmla="*/ 0 h 99"/>
                <a:gd name="T2" fmla="*/ 29 w 154"/>
                <a:gd name="T3" fmla="*/ 93 h 99"/>
                <a:gd name="T4" fmla="*/ 0 w 154"/>
                <a:gd name="T5" fmla="*/ 90 h 99"/>
                <a:gd name="T6" fmla="*/ 0 w 154"/>
                <a:gd name="T7" fmla="*/ 95 h 99"/>
                <a:gd name="T8" fmla="*/ 30 w 154"/>
                <a:gd name="T9" fmla="*/ 99 h 99"/>
                <a:gd name="T10" fmla="*/ 154 w 154"/>
                <a:gd name="T11" fmla="*/ 4 h 99"/>
                <a:gd name="T12" fmla="*/ 152 w 154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99">
                  <a:moveTo>
                    <a:pt x="152" y="0"/>
                  </a:moveTo>
                  <a:cubicBezTo>
                    <a:pt x="137" y="54"/>
                    <a:pt x="88" y="93"/>
                    <a:pt x="29" y="93"/>
                  </a:cubicBezTo>
                  <a:cubicBezTo>
                    <a:pt x="19" y="93"/>
                    <a:pt x="9" y="92"/>
                    <a:pt x="0" y="90"/>
                  </a:cubicBezTo>
                  <a:cubicBezTo>
                    <a:pt x="0" y="91"/>
                    <a:pt x="0" y="93"/>
                    <a:pt x="0" y="95"/>
                  </a:cubicBezTo>
                  <a:cubicBezTo>
                    <a:pt x="10" y="97"/>
                    <a:pt x="20" y="99"/>
                    <a:pt x="30" y="99"/>
                  </a:cubicBezTo>
                  <a:cubicBezTo>
                    <a:pt x="89" y="99"/>
                    <a:pt x="139" y="59"/>
                    <a:pt x="154" y="4"/>
                  </a:cubicBezTo>
                  <a:cubicBezTo>
                    <a:pt x="153" y="3"/>
                    <a:pt x="153" y="2"/>
                    <a:pt x="152" y="0"/>
                  </a:cubicBezTo>
                </a:path>
              </a:pathLst>
            </a:custGeom>
            <a:solidFill>
              <a:srgbClr val="E1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ṣḻîḋè">
              <a:extLst>
                <a:ext uri="{FF2B5EF4-FFF2-40B4-BE49-F238E27FC236}">
                  <a16:creationId xmlns:a16="http://schemas.microsoft.com/office/drawing/2014/main" id="{CF0BC4A5-5DEC-4BF9-B1D2-903430366E4A}"/>
                </a:ext>
              </a:extLst>
            </p:cNvPr>
            <p:cNvSpPr/>
            <p:nvPr/>
          </p:nvSpPr>
          <p:spPr bwMode="auto">
            <a:xfrm>
              <a:off x="6405563" y="1808163"/>
              <a:ext cx="7938" cy="28575"/>
            </a:xfrm>
            <a:custGeom>
              <a:avLst/>
              <a:gdLst>
                <a:gd name="T0" fmla="*/ 6 w 6"/>
                <a:gd name="T1" fmla="*/ 0 h 22"/>
                <a:gd name="T2" fmla="*/ 4 w 6"/>
                <a:gd name="T3" fmla="*/ 1 h 22"/>
                <a:gd name="T4" fmla="*/ 0 w 6"/>
                <a:gd name="T5" fmla="*/ 18 h 22"/>
                <a:gd name="T6" fmla="*/ 2 w 6"/>
                <a:gd name="T7" fmla="*/ 22 h 22"/>
                <a:gd name="T8" fmla="*/ 6 w 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2">
                  <a:moveTo>
                    <a:pt x="6" y="0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3" y="7"/>
                    <a:pt x="2" y="13"/>
                    <a:pt x="0" y="18"/>
                  </a:cubicBezTo>
                  <a:cubicBezTo>
                    <a:pt x="1" y="20"/>
                    <a:pt x="1" y="21"/>
                    <a:pt x="2" y="22"/>
                  </a:cubicBezTo>
                  <a:cubicBezTo>
                    <a:pt x="4" y="15"/>
                    <a:pt x="5" y="8"/>
                    <a:pt x="6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ṧļïḋe">
              <a:extLst>
                <a:ext uri="{FF2B5EF4-FFF2-40B4-BE49-F238E27FC236}">
                  <a16:creationId xmlns:a16="http://schemas.microsoft.com/office/drawing/2014/main" id="{343FB0C1-EAC2-4246-A7F4-61EE113F7F47}"/>
                </a:ext>
              </a:extLst>
            </p:cNvPr>
            <p:cNvSpPr/>
            <p:nvPr/>
          </p:nvSpPr>
          <p:spPr bwMode="auto">
            <a:xfrm>
              <a:off x="6086476" y="1817688"/>
              <a:ext cx="123825" cy="136525"/>
            </a:xfrm>
            <a:custGeom>
              <a:avLst/>
              <a:gdLst>
                <a:gd name="T0" fmla="*/ 0 w 96"/>
                <a:gd name="T1" fmla="*/ 0 h 106"/>
                <a:gd name="T2" fmla="*/ 96 w 96"/>
                <a:gd name="T3" fmla="*/ 106 h 106"/>
                <a:gd name="T4" fmla="*/ 96 w 96"/>
                <a:gd name="T5" fmla="*/ 101 h 106"/>
                <a:gd name="T6" fmla="*/ 0 w 96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06">
                  <a:moveTo>
                    <a:pt x="0" y="0"/>
                  </a:moveTo>
                  <a:cubicBezTo>
                    <a:pt x="7" y="52"/>
                    <a:pt x="46" y="94"/>
                    <a:pt x="96" y="106"/>
                  </a:cubicBezTo>
                  <a:cubicBezTo>
                    <a:pt x="96" y="104"/>
                    <a:pt x="96" y="102"/>
                    <a:pt x="96" y="101"/>
                  </a:cubicBezTo>
                  <a:cubicBezTo>
                    <a:pt x="47" y="89"/>
                    <a:pt x="9" y="50"/>
                    <a:pt x="0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ŝľîďê">
              <a:extLst>
                <a:ext uri="{FF2B5EF4-FFF2-40B4-BE49-F238E27FC236}">
                  <a16:creationId xmlns:a16="http://schemas.microsoft.com/office/drawing/2014/main" id="{148E9D2A-240D-45AE-9BC7-D85D2F6E986A}"/>
                </a:ext>
              </a:extLst>
            </p:cNvPr>
            <p:cNvSpPr/>
            <p:nvPr/>
          </p:nvSpPr>
          <p:spPr bwMode="auto">
            <a:xfrm>
              <a:off x="6083301" y="1622426"/>
              <a:ext cx="328613" cy="328613"/>
            </a:xfrm>
            <a:prstGeom prst="ellipse">
              <a:avLst/>
            </a:pr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ṣļîḋê">
              <a:extLst>
                <a:ext uri="{FF2B5EF4-FFF2-40B4-BE49-F238E27FC236}">
                  <a16:creationId xmlns:a16="http://schemas.microsoft.com/office/drawing/2014/main" id="{94E09323-9126-495F-A0B2-66E24C1FE3C1}"/>
                </a:ext>
              </a:extLst>
            </p:cNvPr>
            <p:cNvSpPr/>
            <p:nvPr/>
          </p:nvSpPr>
          <p:spPr bwMode="auto">
            <a:xfrm>
              <a:off x="6075363" y="1530351"/>
              <a:ext cx="390525" cy="301625"/>
            </a:xfrm>
            <a:custGeom>
              <a:avLst/>
              <a:gdLst>
                <a:gd name="T0" fmla="*/ 242 w 304"/>
                <a:gd name="T1" fmla="*/ 38 h 235"/>
                <a:gd name="T2" fmla="*/ 269 w 304"/>
                <a:gd name="T3" fmla="*/ 61 h 235"/>
                <a:gd name="T4" fmla="*/ 276 w 304"/>
                <a:gd name="T5" fmla="*/ 84 h 235"/>
                <a:gd name="T6" fmla="*/ 303 w 304"/>
                <a:gd name="T7" fmla="*/ 154 h 235"/>
                <a:gd name="T8" fmla="*/ 260 w 304"/>
                <a:gd name="T9" fmla="*/ 219 h 235"/>
                <a:gd name="T10" fmla="*/ 242 w 304"/>
                <a:gd name="T11" fmla="*/ 225 h 235"/>
                <a:gd name="T12" fmla="*/ 223 w 304"/>
                <a:gd name="T13" fmla="*/ 218 h 235"/>
                <a:gd name="T14" fmla="*/ 139 w 304"/>
                <a:gd name="T15" fmla="*/ 228 h 235"/>
                <a:gd name="T16" fmla="*/ 52 w 304"/>
                <a:gd name="T17" fmla="*/ 223 h 235"/>
                <a:gd name="T18" fmla="*/ 13 w 304"/>
                <a:gd name="T19" fmla="*/ 196 h 235"/>
                <a:gd name="T20" fmla="*/ 8 w 304"/>
                <a:gd name="T21" fmla="*/ 150 h 235"/>
                <a:gd name="T22" fmla="*/ 19 w 304"/>
                <a:gd name="T23" fmla="*/ 129 h 235"/>
                <a:gd name="T24" fmla="*/ 15 w 304"/>
                <a:gd name="T25" fmla="*/ 115 h 235"/>
                <a:gd name="T26" fmla="*/ 21 w 304"/>
                <a:gd name="T27" fmla="*/ 93 h 235"/>
                <a:gd name="T28" fmla="*/ 91 w 304"/>
                <a:gd name="T29" fmla="*/ 15 h 235"/>
                <a:gd name="T30" fmla="*/ 118 w 304"/>
                <a:gd name="T31" fmla="*/ 1 h 235"/>
                <a:gd name="T32" fmla="*/ 179 w 304"/>
                <a:gd name="T33" fmla="*/ 16 h 235"/>
                <a:gd name="T34" fmla="*/ 242 w 304"/>
                <a:gd name="T35" fmla="*/ 3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4" h="235">
                  <a:moveTo>
                    <a:pt x="242" y="38"/>
                  </a:moveTo>
                  <a:cubicBezTo>
                    <a:pt x="253" y="44"/>
                    <a:pt x="263" y="51"/>
                    <a:pt x="269" y="61"/>
                  </a:cubicBezTo>
                  <a:cubicBezTo>
                    <a:pt x="272" y="69"/>
                    <a:pt x="274" y="76"/>
                    <a:pt x="276" y="84"/>
                  </a:cubicBezTo>
                  <a:cubicBezTo>
                    <a:pt x="283" y="108"/>
                    <a:pt x="301" y="129"/>
                    <a:pt x="303" y="154"/>
                  </a:cubicBezTo>
                  <a:cubicBezTo>
                    <a:pt x="304" y="181"/>
                    <a:pt x="283" y="205"/>
                    <a:pt x="260" y="219"/>
                  </a:cubicBezTo>
                  <a:cubicBezTo>
                    <a:pt x="255" y="223"/>
                    <a:pt x="248" y="225"/>
                    <a:pt x="242" y="225"/>
                  </a:cubicBezTo>
                  <a:cubicBezTo>
                    <a:pt x="235" y="225"/>
                    <a:pt x="229" y="221"/>
                    <a:pt x="223" y="218"/>
                  </a:cubicBezTo>
                  <a:cubicBezTo>
                    <a:pt x="197" y="206"/>
                    <a:pt x="167" y="221"/>
                    <a:pt x="139" y="228"/>
                  </a:cubicBezTo>
                  <a:cubicBezTo>
                    <a:pt x="110" y="235"/>
                    <a:pt x="80" y="233"/>
                    <a:pt x="52" y="223"/>
                  </a:cubicBezTo>
                  <a:cubicBezTo>
                    <a:pt x="37" y="217"/>
                    <a:pt x="23" y="209"/>
                    <a:pt x="13" y="196"/>
                  </a:cubicBezTo>
                  <a:cubicBezTo>
                    <a:pt x="4" y="183"/>
                    <a:pt x="0" y="164"/>
                    <a:pt x="8" y="150"/>
                  </a:cubicBezTo>
                  <a:cubicBezTo>
                    <a:pt x="12" y="143"/>
                    <a:pt x="19" y="137"/>
                    <a:pt x="19" y="129"/>
                  </a:cubicBezTo>
                  <a:cubicBezTo>
                    <a:pt x="18" y="124"/>
                    <a:pt x="15" y="120"/>
                    <a:pt x="15" y="115"/>
                  </a:cubicBezTo>
                  <a:cubicBezTo>
                    <a:pt x="13" y="107"/>
                    <a:pt x="17" y="100"/>
                    <a:pt x="21" y="93"/>
                  </a:cubicBezTo>
                  <a:cubicBezTo>
                    <a:pt x="40" y="63"/>
                    <a:pt x="63" y="37"/>
                    <a:pt x="91" y="15"/>
                  </a:cubicBezTo>
                  <a:cubicBezTo>
                    <a:pt x="99" y="8"/>
                    <a:pt x="108" y="2"/>
                    <a:pt x="118" y="1"/>
                  </a:cubicBezTo>
                  <a:cubicBezTo>
                    <a:pt x="139" y="0"/>
                    <a:pt x="157" y="16"/>
                    <a:pt x="179" y="16"/>
                  </a:cubicBezTo>
                  <a:cubicBezTo>
                    <a:pt x="204" y="16"/>
                    <a:pt x="221" y="24"/>
                    <a:pt x="242" y="38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ṥľíḑe">
              <a:extLst>
                <a:ext uri="{FF2B5EF4-FFF2-40B4-BE49-F238E27FC236}">
                  <a16:creationId xmlns:a16="http://schemas.microsoft.com/office/drawing/2014/main" id="{831021D4-1B18-41F7-B6E6-D91565C54FB0}"/>
                </a:ext>
              </a:extLst>
            </p:cNvPr>
            <p:cNvSpPr/>
            <p:nvPr/>
          </p:nvSpPr>
          <p:spPr bwMode="auto">
            <a:xfrm>
              <a:off x="5472113" y="1565276"/>
              <a:ext cx="127000" cy="180975"/>
            </a:xfrm>
            <a:custGeom>
              <a:avLst/>
              <a:gdLst>
                <a:gd name="T0" fmla="*/ 1 w 99"/>
                <a:gd name="T1" fmla="*/ 0 h 141"/>
                <a:gd name="T2" fmla="*/ 0 w 99"/>
                <a:gd name="T3" fmla="*/ 14 h 141"/>
                <a:gd name="T4" fmla="*/ 96 w 99"/>
                <a:gd name="T5" fmla="*/ 141 h 141"/>
                <a:gd name="T6" fmla="*/ 99 w 99"/>
                <a:gd name="T7" fmla="*/ 138 h 141"/>
                <a:gd name="T8" fmla="*/ 2 w 99"/>
                <a:gd name="T9" fmla="*/ 11 h 141"/>
                <a:gd name="T10" fmla="*/ 3 w 99"/>
                <a:gd name="T11" fmla="*/ 1 h 141"/>
                <a:gd name="T12" fmla="*/ 1 w 99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141">
                  <a:moveTo>
                    <a:pt x="1" y="0"/>
                  </a:moveTo>
                  <a:cubicBezTo>
                    <a:pt x="0" y="4"/>
                    <a:pt x="0" y="9"/>
                    <a:pt x="0" y="14"/>
                  </a:cubicBezTo>
                  <a:cubicBezTo>
                    <a:pt x="0" y="74"/>
                    <a:pt x="41" y="125"/>
                    <a:pt x="96" y="141"/>
                  </a:cubicBezTo>
                  <a:cubicBezTo>
                    <a:pt x="97" y="140"/>
                    <a:pt x="98" y="139"/>
                    <a:pt x="99" y="138"/>
                  </a:cubicBezTo>
                  <a:cubicBezTo>
                    <a:pt x="43" y="122"/>
                    <a:pt x="2" y="71"/>
                    <a:pt x="2" y="11"/>
                  </a:cubicBezTo>
                  <a:cubicBezTo>
                    <a:pt x="2" y="7"/>
                    <a:pt x="3" y="4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AB6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ṧḻíḋè">
              <a:extLst>
                <a:ext uri="{FF2B5EF4-FFF2-40B4-BE49-F238E27FC236}">
                  <a16:creationId xmlns:a16="http://schemas.microsoft.com/office/drawing/2014/main" id="{5BF57C71-E05A-42A2-96D5-D0747D2A7CBF}"/>
                </a:ext>
              </a:extLst>
            </p:cNvPr>
            <p:cNvSpPr/>
            <p:nvPr/>
          </p:nvSpPr>
          <p:spPr bwMode="auto">
            <a:xfrm>
              <a:off x="5595938" y="1741488"/>
              <a:ext cx="46038" cy="11113"/>
            </a:xfrm>
            <a:custGeom>
              <a:avLst/>
              <a:gdLst>
                <a:gd name="T0" fmla="*/ 3 w 36"/>
                <a:gd name="T1" fmla="*/ 0 h 8"/>
                <a:gd name="T2" fmla="*/ 0 w 36"/>
                <a:gd name="T3" fmla="*/ 3 h 8"/>
                <a:gd name="T4" fmla="*/ 36 w 36"/>
                <a:gd name="T5" fmla="*/ 8 h 8"/>
                <a:gd name="T6" fmla="*/ 36 w 36"/>
                <a:gd name="T7" fmla="*/ 5 h 8"/>
                <a:gd name="T8" fmla="*/ 3 w 3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8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1" y="6"/>
                    <a:pt x="23" y="8"/>
                    <a:pt x="36" y="8"/>
                  </a:cubicBezTo>
                  <a:cubicBezTo>
                    <a:pt x="36" y="7"/>
                    <a:pt x="36" y="6"/>
                    <a:pt x="36" y="5"/>
                  </a:cubicBezTo>
                  <a:cubicBezTo>
                    <a:pt x="24" y="4"/>
                    <a:pt x="13" y="3"/>
                    <a:pt x="3" y="0"/>
                  </a:cubicBezTo>
                </a:path>
              </a:pathLst>
            </a:custGeom>
            <a:solidFill>
              <a:srgbClr val="CCD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ṡļïḑè">
              <a:extLst>
                <a:ext uri="{FF2B5EF4-FFF2-40B4-BE49-F238E27FC236}">
                  <a16:creationId xmlns:a16="http://schemas.microsoft.com/office/drawing/2014/main" id="{0FCA6FCD-EC1A-42D6-A34B-B33280EC17CE}"/>
                </a:ext>
              </a:extLst>
            </p:cNvPr>
            <p:cNvSpPr/>
            <p:nvPr/>
          </p:nvSpPr>
          <p:spPr bwMode="auto">
            <a:xfrm>
              <a:off x="5641976" y="1684338"/>
              <a:ext cx="136525" cy="68263"/>
            </a:xfrm>
            <a:custGeom>
              <a:avLst/>
              <a:gdLst>
                <a:gd name="T0" fmla="*/ 105 w 106"/>
                <a:gd name="T1" fmla="*/ 0 h 53"/>
                <a:gd name="T2" fmla="*/ 2 w 106"/>
                <a:gd name="T3" fmla="*/ 50 h 53"/>
                <a:gd name="T4" fmla="*/ 0 w 106"/>
                <a:gd name="T5" fmla="*/ 50 h 53"/>
                <a:gd name="T6" fmla="*/ 0 w 106"/>
                <a:gd name="T7" fmla="*/ 53 h 53"/>
                <a:gd name="T8" fmla="*/ 0 w 106"/>
                <a:gd name="T9" fmla="*/ 53 h 53"/>
                <a:gd name="T10" fmla="*/ 106 w 106"/>
                <a:gd name="T11" fmla="*/ 0 h 53"/>
                <a:gd name="T12" fmla="*/ 105 w 106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3">
                  <a:moveTo>
                    <a:pt x="105" y="0"/>
                  </a:moveTo>
                  <a:cubicBezTo>
                    <a:pt x="81" y="31"/>
                    <a:pt x="44" y="50"/>
                    <a:pt x="2" y="50"/>
                  </a:cubicBezTo>
                  <a:cubicBezTo>
                    <a:pt x="1" y="50"/>
                    <a:pt x="1" y="50"/>
                    <a:pt x="0" y="50"/>
                  </a:cubicBezTo>
                  <a:cubicBezTo>
                    <a:pt x="0" y="51"/>
                    <a:pt x="0" y="5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3" y="53"/>
                    <a:pt x="81" y="32"/>
                    <a:pt x="106" y="0"/>
                  </a:cubicBez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íślïdè">
              <a:extLst>
                <a:ext uri="{FF2B5EF4-FFF2-40B4-BE49-F238E27FC236}">
                  <a16:creationId xmlns:a16="http://schemas.microsoft.com/office/drawing/2014/main" id="{7345BEB3-A556-40F0-ADDC-655A310DAA46}"/>
                </a:ext>
              </a:extLst>
            </p:cNvPr>
            <p:cNvSpPr/>
            <p:nvPr/>
          </p:nvSpPr>
          <p:spPr bwMode="auto">
            <a:xfrm>
              <a:off x="5475288" y="1409701"/>
              <a:ext cx="339725" cy="338138"/>
            </a:xfrm>
            <a:prstGeom prst="ellipse">
              <a:avLst/>
            </a:prstGeom>
            <a:solidFill>
              <a:srgbClr val="BE6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ïSlïdé">
              <a:extLst>
                <a:ext uri="{FF2B5EF4-FFF2-40B4-BE49-F238E27FC236}">
                  <a16:creationId xmlns:a16="http://schemas.microsoft.com/office/drawing/2014/main" id="{99680CB8-BE63-4741-94D8-2348762531C8}"/>
                </a:ext>
              </a:extLst>
            </p:cNvPr>
            <p:cNvSpPr/>
            <p:nvPr/>
          </p:nvSpPr>
          <p:spPr bwMode="auto">
            <a:xfrm>
              <a:off x="5438776" y="1320801"/>
              <a:ext cx="444500" cy="366713"/>
            </a:xfrm>
            <a:custGeom>
              <a:avLst/>
              <a:gdLst>
                <a:gd name="T0" fmla="*/ 231 w 345"/>
                <a:gd name="T1" fmla="*/ 275 h 286"/>
                <a:gd name="T2" fmla="*/ 293 w 345"/>
                <a:gd name="T3" fmla="*/ 280 h 286"/>
                <a:gd name="T4" fmla="*/ 326 w 345"/>
                <a:gd name="T5" fmla="*/ 266 h 286"/>
                <a:gd name="T6" fmla="*/ 343 w 345"/>
                <a:gd name="T7" fmla="*/ 236 h 286"/>
                <a:gd name="T8" fmla="*/ 333 w 345"/>
                <a:gd name="T9" fmla="*/ 197 h 286"/>
                <a:gd name="T10" fmla="*/ 344 w 345"/>
                <a:gd name="T11" fmla="*/ 147 h 286"/>
                <a:gd name="T12" fmla="*/ 328 w 345"/>
                <a:gd name="T13" fmla="*/ 101 h 286"/>
                <a:gd name="T14" fmla="*/ 278 w 345"/>
                <a:gd name="T15" fmla="*/ 31 h 286"/>
                <a:gd name="T16" fmla="*/ 199 w 345"/>
                <a:gd name="T17" fmla="*/ 6 h 286"/>
                <a:gd name="T18" fmla="*/ 159 w 345"/>
                <a:gd name="T19" fmla="*/ 18 h 286"/>
                <a:gd name="T20" fmla="*/ 122 w 345"/>
                <a:gd name="T21" fmla="*/ 14 h 286"/>
                <a:gd name="T22" fmla="*/ 86 w 345"/>
                <a:gd name="T23" fmla="*/ 22 h 286"/>
                <a:gd name="T24" fmla="*/ 73 w 345"/>
                <a:gd name="T25" fmla="*/ 37 h 286"/>
                <a:gd name="T26" fmla="*/ 61 w 345"/>
                <a:gd name="T27" fmla="*/ 42 h 286"/>
                <a:gd name="T28" fmla="*/ 34 w 345"/>
                <a:gd name="T29" fmla="*/ 78 h 286"/>
                <a:gd name="T30" fmla="*/ 0 w 345"/>
                <a:gd name="T31" fmla="*/ 177 h 286"/>
                <a:gd name="T32" fmla="*/ 38 w 345"/>
                <a:gd name="T33" fmla="*/ 194 h 286"/>
                <a:gd name="T34" fmla="*/ 65 w 345"/>
                <a:gd name="T35" fmla="*/ 224 h 286"/>
                <a:gd name="T36" fmla="*/ 70 w 345"/>
                <a:gd name="T37" fmla="*/ 255 h 286"/>
                <a:gd name="T38" fmla="*/ 96 w 345"/>
                <a:gd name="T39" fmla="*/ 263 h 286"/>
                <a:gd name="T40" fmla="*/ 125 w 345"/>
                <a:gd name="T41" fmla="*/ 260 h 286"/>
                <a:gd name="T42" fmla="*/ 180 w 345"/>
                <a:gd name="T43" fmla="*/ 260 h 286"/>
                <a:gd name="T44" fmla="*/ 231 w 345"/>
                <a:gd name="T45" fmla="*/ 275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5" h="286">
                  <a:moveTo>
                    <a:pt x="231" y="275"/>
                  </a:moveTo>
                  <a:cubicBezTo>
                    <a:pt x="250" y="286"/>
                    <a:pt x="273" y="285"/>
                    <a:pt x="293" y="280"/>
                  </a:cubicBezTo>
                  <a:cubicBezTo>
                    <a:pt x="305" y="278"/>
                    <a:pt x="316" y="273"/>
                    <a:pt x="326" y="266"/>
                  </a:cubicBezTo>
                  <a:cubicBezTo>
                    <a:pt x="336" y="259"/>
                    <a:pt x="342" y="248"/>
                    <a:pt x="343" y="236"/>
                  </a:cubicBezTo>
                  <a:cubicBezTo>
                    <a:pt x="343" y="222"/>
                    <a:pt x="334" y="210"/>
                    <a:pt x="333" y="197"/>
                  </a:cubicBezTo>
                  <a:cubicBezTo>
                    <a:pt x="332" y="180"/>
                    <a:pt x="343" y="164"/>
                    <a:pt x="344" y="147"/>
                  </a:cubicBezTo>
                  <a:cubicBezTo>
                    <a:pt x="345" y="130"/>
                    <a:pt x="336" y="115"/>
                    <a:pt x="328" y="101"/>
                  </a:cubicBezTo>
                  <a:cubicBezTo>
                    <a:pt x="314" y="76"/>
                    <a:pt x="300" y="50"/>
                    <a:pt x="278" y="31"/>
                  </a:cubicBezTo>
                  <a:cubicBezTo>
                    <a:pt x="257" y="12"/>
                    <a:pt x="227" y="0"/>
                    <a:pt x="199" y="6"/>
                  </a:cubicBezTo>
                  <a:cubicBezTo>
                    <a:pt x="186" y="9"/>
                    <a:pt x="173" y="17"/>
                    <a:pt x="159" y="18"/>
                  </a:cubicBezTo>
                  <a:cubicBezTo>
                    <a:pt x="146" y="19"/>
                    <a:pt x="134" y="16"/>
                    <a:pt x="122" y="14"/>
                  </a:cubicBezTo>
                  <a:cubicBezTo>
                    <a:pt x="109" y="12"/>
                    <a:pt x="95" y="13"/>
                    <a:pt x="86" y="22"/>
                  </a:cubicBezTo>
                  <a:cubicBezTo>
                    <a:pt x="81" y="27"/>
                    <a:pt x="78" y="34"/>
                    <a:pt x="73" y="37"/>
                  </a:cubicBezTo>
                  <a:cubicBezTo>
                    <a:pt x="69" y="39"/>
                    <a:pt x="65" y="40"/>
                    <a:pt x="61" y="42"/>
                  </a:cubicBezTo>
                  <a:cubicBezTo>
                    <a:pt x="46" y="47"/>
                    <a:pt x="39" y="64"/>
                    <a:pt x="34" y="78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12" y="185"/>
                    <a:pt x="25" y="188"/>
                    <a:pt x="38" y="194"/>
                  </a:cubicBezTo>
                  <a:cubicBezTo>
                    <a:pt x="50" y="201"/>
                    <a:pt x="63" y="210"/>
                    <a:pt x="65" y="224"/>
                  </a:cubicBezTo>
                  <a:cubicBezTo>
                    <a:pt x="67" y="235"/>
                    <a:pt x="63" y="247"/>
                    <a:pt x="70" y="255"/>
                  </a:cubicBezTo>
                  <a:cubicBezTo>
                    <a:pt x="75" y="263"/>
                    <a:pt x="86" y="265"/>
                    <a:pt x="96" y="263"/>
                  </a:cubicBezTo>
                  <a:cubicBezTo>
                    <a:pt x="106" y="262"/>
                    <a:pt x="115" y="259"/>
                    <a:pt x="125" y="260"/>
                  </a:cubicBezTo>
                  <a:cubicBezTo>
                    <a:pt x="149" y="264"/>
                    <a:pt x="158" y="279"/>
                    <a:pt x="180" y="260"/>
                  </a:cubicBezTo>
                  <a:cubicBezTo>
                    <a:pt x="202" y="242"/>
                    <a:pt x="210" y="264"/>
                    <a:pt x="231" y="275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iṥľïḋé">
              <a:extLst>
                <a:ext uri="{FF2B5EF4-FFF2-40B4-BE49-F238E27FC236}">
                  <a16:creationId xmlns:a16="http://schemas.microsoft.com/office/drawing/2014/main" id="{E1BE6E8C-07D7-4E06-AC47-6A07B6EABDA7}"/>
                </a:ext>
              </a:extLst>
            </p:cNvPr>
            <p:cNvSpPr/>
            <p:nvPr/>
          </p:nvSpPr>
          <p:spPr bwMode="auto">
            <a:xfrm>
              <a:off x="5030788" y="2046288"/>
              <a:ext cx="22225" cy="22225"/>
            </a:xfrm>
            <a:custGeom>
              <a:avLst/>
              <a:gdLst>
                <a:gd name="T0" fmla="*/ 17 w 17"/>
                <a:gd name="T1" fmla="*/ 0 h 18"/>
                <a:gd name="T2" fmla="*/ 0 w 17"/>
                <a:gd name="T3" fmla="*/ 17 h 18"/>
                <a:gd name="T4" fmla="*/ 1 w 17"/>
                <a:gd name="T5" fmla="*/ 18 h 18"/>
                <a:gd name="T6" fmla="*/ 17 w 17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8">
                  <a:moveTo>
                    <a:pt x="17" y="0"/>
                  </a:moveTo>
                  <a:cubicBezTo>
                    <a:pt x="12" y="6"/>
                    <a:pt x="6" y="12"/>
                    <a:pt x="0" y="17"/>
                  </a:cubicBezTo>
                  <a:cubicBezTo>
                    <a:pt x="1" y="17"/>
                    <a:pt x="1" y="18"/>
                    <a:pt x="1" y="18"/>
                  </a:cubicBezTo>
                  <a:cubicBezTo>
                    <a:pt x="7" y="13"/>
                    <a:pt x="12" y="6"/>
                    <a:pt x="17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ïṣlíḓè">
              <a:extLst>
                <a:ext uri="{FF2B5EF4-FFF2-40B4-BE49-F238E27FC236}">
                  <a16:creationId xmlns:a16="http://schemas.microsoft.com/office/drawing/2014/main" id="{67AC0AEA-75C0-4E52-9977-5125B573BAB6}"/>
                </a:ext>
              </a:extLst>
            </p:cNvPr>
            <p:cNvSpPr/>
            <p:nvPr/>
          </p:nvSpPr>
          <p:spPr bwMode="auto">
            <a:xfrm>
              <a:off x="4884738" y="2100263"/>
              <a:ext cx="84138" cy="14288"/>
            </a:xfrm>
            <a:custGeom>
              <a:avLst/>
              <a:gdLst>
                <a:gd name="T0" fmla="*/ 0 w 66"/>
                <a:gd name="T1" fmla="*/ 0 h 11"/>
                <a:gd name="T2" fmla="*/ 0 w 66"/>
                <a:gd name="T3" fmla="*/ 8 h 11"/>
                <a:gd name="T4" fmla="*/ 30 w 66"/>
                <a:gd name="T5" fmla="*/ 11 h 11"/>
                <a:gd name="T6" fmla="*/ 65 w 66"/>
                <a:gd name="T7" fmla="*/ 7 h 11"/>
                <a:gd name="T8" fmla="*/ 65 w 66"/>
                <a:gd name="T9" fmla="*/ 5 h 11"/>
                <a:gd name="T10" fmla="*/ 66 w 66"/>
                <a:gd name="T11" fmla="*/ 1 h 11"/>
                <a:gd name="T12" fmla="*/ 35 w 66"/>
                <a:gd name="T13" fmla="*/ 5 h 11"/>
                <a:gd name="T14" fmla="*/ 0 w 66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1">
                  <a:moveTo>
                    <a:pt x="0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10" y="10"/>
                    <a:pt x="20" y="11"/>
                    <a:pt x="30" y="11"/>
                  </a:cubicBezTo>
                  <a:cubicBezTo>
                    <a:pt x="42" y="11"/>
                    <a:pt x="54" y="10"/>
                    <a:pt x="65" y="7"/>
                  </a:cubicBezTo>
                  <a:cubicBezTo>
                    <a:pt x="65" y="6"/>
                    <a:pt x="65" y="6"/>
                    <a:pt x="65" y="5"/>
                  </a:cubicBezTo>
                  <a:cubicBezTo>
                    <a:pt x="65" y="4"/>
                    <a:pt x="65" y="2"/>
                    <a:pt x="66" y="1"/>
                  </a:cubicBezTo>
                  <a:cubicBezTo>
                    <a:pt x="56" y="4"/>
                    <a:pt x="46" y="5"/>
                    <a:pt x="35" y="5"/>
                  </a:cubicBezTo>
                  <a:cubicBezTo>
                    <a:pt x="23" y="5"/>
                    <a:pt x="11" y="3"/>
                    <a:pt x="0" y="0"/>
                  </a:cubicBezTo>
                </a:path>
              </a:pathLst>
            </a:custGeom>
            <a:solidFill>
              <a:srgbClr val="E1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išļïḍé">
              <a:extLst>
                <a:ext uri="{FF2B5EF4-FFF2-40B4-BE49-F238E27FC236}">
                  <a16:creationId xmlns:a16="http://schemas.microsoft.com/office/drawing/2014/main" id="{4E9BC7D4-BD71-4271-937C-8C7AA63E6ED1}"/>
                </a:ext>
              </a:extLst>
            </p:cNvPr>
            <p:cNvSpPr/>
            <p:nvPr/>
          </p:nvSpPr>
          <p:spPr bwMode="auto">
            <a:xfrm>
              <a:off x="4968876" y="2068513"/>
              <a:ext cx="63500" cy="39688"/>
            </a:xfrm>
            <a:custGeom>
              <a:avLst/>
              <a:gdLst>
                <a:gd name="T0" fmla="*/ 49 w 50"/>
                <a:gd name="T1" fmla="*/ 0 h 32"/>
                <a:gd name="T2" fmla="*/ 1 w 50"/>
                <a:gd name="T3" fmla="*/ 26 h 32"/>
                <a:gd name="T4" fmla="*/ 0 w 50"/>
                <a:gd name="T5" fmla="*/ 30 h 32"/>
                <a:gd name="T6" fmla="*/ 0 w 50"/>
                <a:gd name="T7" fmla="*/ 32 h 32"/>
                <a:gd name="T8" fmla="*/ 50 w 50"/>
                <a:gd name="T9" fmla="*/ 1 h 32"/>
                <a:gd name="T10" fmla="*/ 49 w 50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2">
                  <a:moveTo>
                    <a:pt x="49" y="0"/>
                  </a:moveTo>
                  <a:cubicBezTo>
                    <a:pt x="35" y="12"/>
                    <a:pt x="19" y="21"/>
                    <a:pt x="1" y="26"/>
                  </a:cubicBezTo>
                  <a:cubicBezTo>
                    <a:pt x="0" y="27"/>
                    <a:pt x="0" y="29"/>
                    <a:pt x="0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19" y="26"/>
                    <a:pt x="37" y="15"/>
                    <a:pt x="50" y="1"/>
                  </a:cubicBezTo>
                  <a:cubicBezTo>
                    <a:pt x="50" y="1"/>
                    <a:pt x="50" y="0"/>
                    <a:pt x="49" y="0"/>
                  </a:cubicBezTo>
                </a:path>
              </a:pathLst>
            </a:custGeom>
            <a:solidFill>
              <a:srgbClr val="DF6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iṣḻiḋê">
              <a:extLst>
                <a:ext uri="{FF2B5EF4-FFF2-40B4-BE49-F238E27FC236}">
                  <a16:creationId xmlns:a16="http://schemas.microsoft.com/office/drawing/2014/main" id="{F1E19409-C450-471D-9E5E-6B4F7F7BF689}"/>
                </a:ext>
              </a:extLst>
            </p:cNvPr>
            <p:cNvSpPr/>
            <p:nvPr/>
          </p:nvSpPr>
          <p:spPr bwMode="auto">
            <a:xfrm>
              <a:off x="4775201" y="1798638"/>
              <a:ext cx="307975" cy="307975"/>
            </a:xfrm>
            <a:prstGeom prst="ellipse">
              <a:avLst/>
            </a:pr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îṩľïḋé">
              <a:extLst>
                <a:ext uri="{FF2B5EF4-FFF2-40B4-BE49-F238E27FC236}">
                  <a16:creationId xmlns:a16="http://schemas.microsoft.com/office/drawing/2014/main" id="{1F7B1618-9002-4E71-B523-BBB406922EF9}"/>
                </a:ext>
              </a:extLst>
            </p:cNvPr>
            <p:cNvSpPr/>
            <p:nvPr/>
          </p:nvSpPr>
          <p:spPr bwMode="auto">
            <a:xfrm>
              <a:off x="4589463" y="1722438"/>
              <a:ext cx="495300" cy="592138"/>
            </a:xfrm>
            <a:custGeom>
              <a:avLst/>
              <a:gdLst>
                <a:gd name="T0" fmla="*/ 357 w 386"/>
                <a:gd name="T1" fmla="*/ 62 h 461"/>
                <a:gd name="T2" fmla="*/ 262 w 386"/>
                <a:gd name="T3" fmla="*/ 12 h 461"/>
                <a:gd name="T4" fmla="*/ 194 w 386"/>
                <a:gd name="T5" fmla="*/ 6 h 461"/>
                <a:gd name="T6" fmla="*/ 105 w 386"/>
                <a:gd name="T7" fmla="*/ 53 h 461"/>
                <a:gd name="T8" fmla="*/ 82 w 386"/>
                <a:gd name="T9" fmla="*/ 93 h 461"/>
                <a:gd name="T10" fmla="*/ 85 w 386"/>
                <a:gd name="T11" fmla="*/ 186 h 461"/>
                <a:gd name="T12" fmla="*/ 44 w 386"/>
                <a:gd name="T13" fmla="*/ 285 h 461"/>
                <a:gd name="T14" fmla="*/ 6 w 386"/>
                <a:gd name="T15" fmla="*/ 391 h 461"/>
                <a:gd name="T16" fmla="*/ 11 w 386"/>
                <a:gd name="T17" fmla="*/ 425 h 461"/>
                <a:gd name="T18" fmla="*/ 41 w 386"/>
                <a:gd name="T19" fmla="*/ 417 h 461"/>
                <a:gd name="T20" fmla="*/ 95 w 386"/>
                <a:gd name="T21" fmla="*/ 378 h 461"/>
                <a:gd name="T22" fmla="*/ 109 w 386"/>
                <a:gd name="T23" fmla="*/ 371 h 461"/>
                <a:gd name="T24" fmla="*/ 140 w 386"/>
                <a:gd name="T25" fmla="*/ 382 h 461"/>
                <a:gd name="T26" fmla="*/ 252 w 386"/>
                <a:gd name="T27" fmla="*/ 461 h 461"/>
                <a:gd name="T28" fmla="*/ 252 w 386"/>
                <a:gd name="T29" fmla="*/ 432 h 461"/>
                <a:gd name="T30" fmla="*/ 280 w 386"/>
                <a:gd name="T31" fmla="*/ 450 h 461"/>
                <a:gd name="T32" fmla="*/ 310 w 386"/>
                <a:gd name="T33" fmla="*/ 450 h 461"/>
                <a:gd name="T34" fmla="*/ 304 w 386"/>
                <a:gd name="T35" fmla="*/ 422 h 461"/>
                <a:gd name="T36" fmla="*/ 279 w 386"/>
                <a:gd name="T37" fmla="*/ 404 h 461"/>
                <a:gd name="T38" fmla="*/ 254 w 386"/>
                <a:gd name="T39" fmla="*/ 348 h 461"/>
                <a:gd name="T40" fmla="*/ 232 w 386"/>
                <a:gd name="T41" fmla="*/ 311 h 461"/>
                <a:gd name="T42" fmla="*/ 244 w 386"/>
                <a:gd name="T43" fmla="*/ 243 h 461"/>
                <a:gd name="T44" fmla="*/ 294 w 386"/>
                <a:gd name="T45" fmla="*/ 177 h 461"/>
                <a:gd name="T46" fmla="*/ 319 w 386"/>
                <a:gd name="T47" fmla="*/ 166 h 461"/>
                <a:gd name="T48" fmla="*/ 377 w 386"/>
                <a:gd name="T49" fmla="*/ 111 h 461"/>
                <a:gd name="T50" fmla="*/ 357 w 386"/>
                <a:gd name="T51" fmla="*/ 6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6" h="461">
                  <a:moveTo>
                    <a:pt x="357" y="62"/>
                  </a:moveTo>
                  <a:cubicBezTo>
                    <a:pt x="328" y="40"/>
                    <a:pt x="296" y="23"/>
                    <a:pt x="262" y="12"/>
                  </a:cubicBezTo>
                  <a:cubicBezTo>
                    <a:pt x="240" y="5"/>
                    <a:pt x="216" y="0"/>
                    <a:pt x="194" y="6"/>
                  </a:cubicBezTo>
                  <a:cubicBezTo>
                    <a:pt x="164" y="15"/>
                    <a:pt x="124" y="28"/>
                    <a:pt x="105" y="53"/>
                  </a:cubicBezTo>
                  <a:cubicBezTo>
                    <a:pt x="96" y="65"/>
                    <a:pt x="86" y="78"/>
                    <a:pt x="82" y="93"/>
                  </a:cubicBezTo>
                  <a:cubicBezTo>
                    <a:pt x="73" y="123"/>
                    <a:pt x="86" y="155"/>
                    <a:pt x="85" y="186"/>
                  </a:cubicBezTo>
                  <a:cubicBezTo>
                    <a:pt x="84" y="222"/>
                    <a:pt x="65" y="255"/>
                    <a:pt x="44" y="285"/>
                  </a:cubicBezTo>
                  <a:cubicBezTo>
                    <a:pt x="23" y="314"/>
                    <a:pt x="18" y="357"/>
                    <a:pt x="6" y="391"/>
                  </a:cubicBezTo>
                  <a:cubicBezTo>
                    <a:pt x="2" y="403"/>
                    <a:pt x="0" y="419"/>
                    <a:pt x="11" y="425"/>
                  </a:cubicBezTo>
                  <a:cubicBezTo>
                    <a:pt x="21" y="430"/>
                    <a:pt x="32" y="423"/>
                    <a:pt x="41" y="417"/>
                  </a:cubicBezTo>
                  <a:cubicBezTo>
                    <a:pt x="95" y="378"/>
                    <a:pt x="95" y="378"/>
                    <a:pt x="95" y="378"/>
                  </a:cubicBezTo>
                  <a:cubicBezTo>
                    <a:pt x="99" y="375"/>
                    <a:pt x="104" y="372"/>
                    <a:pt x="109" y="371"/>
                  </a:cubicBezTo>
                  <a:cubicBezTo>
                    <a:pt x="120" y="368"/>
                    <a:pt x="131" y="375"/>
                    <a:pt x="140" y="382"/>
                  </a:cubicBezTo>
                  <a:cubicBezTo>
                    <a:pt x="252" y="461"/>
                    <a:pt x="252" y="461"/>
                    <a:pt x="252" y="461"/>
                  </a:cubicBezTo>
                  <a:cubicBezTo>
                    <a:pt x="256" y="452"/>
                    <a:pt x="256" y="441"/>
                    <a:pt x="252" y="432"/>
                  </a:cubicBezTo>
                  <a:cubicBezTo>
                    <a:pt x="263" y="435"/>
                    <a:pt x="270" y="444"/>
                    <a:pt x="280" y="450"/>
                  </a:cubicBezTo>
                  <a:cubicBezTo>
                    <a:pt x="289" y="456"/>
                    <a:pt x="303" y="458"/>
                    <a:pt x="310" y="450"/>
                  </a:cubicBezTo>
                  <a:cubicBezTo>
                    <a:pt x="316" y="441"/>
                    <a:pt x="311" y="429"/>
                    <a:pt x="304" y="422"/>
                  </a:cubicBezTo>
                  <a:cubicBezTo>
                    <a:pt x="296" y="415"/>
                    <a:pt x="287" y="411"/>
                    <a:pt x="279" y="404"/>
                  </a:cubicBezTo>
                  <a:cubicBezTo>
                    <a:pt x="265" y="389"/>
                    <a:pt x="263" y="366"/>
                    <a:pt x="254" y="348"/>
                  </a:cubicBezTo>
                  <a:cubicBezTo>
                    <a:pt x="248" y="335"/>
                    <a:pt x="237" y="325"/>
                    <a:pt x="232" y="311"/>
                  </a:cubicBezTo>
                  <a:cubicBezTo>
                    <a:pt x="225" y="289"/>
                    <a:pt x="235" y="265"/>
                    <a:pt x="244" y="243"/>
                  </a:cubicBezTo>
                  <a:cubicBezTo>
                    <a:pt x="256" y="218"/>
                    <a:pt x="269" y="191"/>
                    <a:pt x="294" y="177"/>
                  </a:cubicBezTo>
                  <a:cubicBezTo>
                    <a:pt x="302" y="173"/>
                    <a:pt x="311" y="170"/>
                    <a:pt x="319" y="166"/>
                  </a:cubicBezTo>
                  <a:cubicBezTo>
                    <a:pt x="341" y="156"/>
                    <a:pt x="367" y="132"/>
                    <a:pt x="377" y="111"/>
                  </a:cubicBezTo>
                  <a:cubicBezTo>
                    <a:pt x="386" y="92"/>
                    <a:pt x="372" y="73"/>
                    <a:pt x="357" y="62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$ḷidé">
              <a:extLst>
                <a:ext uri="{FF2B5EF4-FFF2-40B4-BE49-F238E27FC236}">
                  <a16:creationId xmlns:a16="http://schemas.microsoft.com/office/drawing/2014/main" id="{58F40A35-AD4D-48E9-A3EB-9CEE08B26B6F}"/>
                </a:ext>
              </a:extLst>
            </p:cNvPr>
            <p:cNvSpPr/>
            <p:nvPr/>
          </p:nvSpPr>
          <p:spPr bwMode="auto">
            <a:xfrm>
              <a:off x="4813301" y="2305051"/>
              <a:ext cx="34925" cy="12700"/>
            </a:xfrm>
            <a:custGeom>
              <a:avLst/>
              <a:gdLst>
                <a:gd name="T0" fmla="*/ 27 w 27"/>
                <a:gd name="T1" fmla="*/ 0 h 9"/>
                <a:gd name="T2" fmla="*/ 0 w 27"/>
                <a:gd name="T3" fmla="*/ 4 h 9"/>
                <a:gd name="T4" fmla="*/ 10 w 27"/>
                <a:gd name="T5" fmla="*/ 9 h 9"/>
                <a:gd name="T6" fmla="*/ 27 w 2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9">
                  <a:moveTo>
                    <a:pt x="2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6"/>
                    <a:pt x="6" y="8"/>
                    <a:pt x="10" y="9"/>
                  </a:cubicBezTo>
                  <a:cubicBezTo>
                    <a:pt x="17" y="9"/>
                    <a:pt x="23" y="6"/>
                    <a:pt x="27" y="0"/>
                  </a:cubicBezTo>
                </a:path>
              </a:pathLst>
            </a:custGeom>
            <a:solidFill>
              <a:srgbClr val="DF6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ïs1ïḓe">
              <a:extLst>
                <a:ext uri="{FF2B5EF4-FFF2-40B4-BE49-F238E27FC236}">
                  <a16:creationId xmlns:a16="http://schemas.microsoft.com/office/drawing/2014/main" id="{F88C4B8E-C8E1-4BC1-B1DD-BB702352E15D}"/>
                </a:ext>
              </a:extLst>
            </p:cNvPr>
            <p:cNvSpPr/>
            <p:nvPr/>
          </p:nvSpPr>
          <p:spPr bwMode="auto">
            <a:xfrm>
              <a:off x="4575176" y="2384426"/>
              <a:ext cx="92075" cy="306388"/>
            </a:xfrm>
            <a:custGeom>
              <a:avLst/>
              <a:gdLst>
                <a:gd name="T0" fmla="*/ 70 w 72"/>
                <a:gd name="T1" fmla="*/ 0 h 238"/>
                <a:gd name="T2" fmla="*/ 65 w 72"/>
                <a:gd name="T3" fmla="*/ 7 h 238"/>
                <a:gd name="T4" fmla="*/ 6 w 72"/>
                <a:gd name="T5" fmla="*/ 140 h 238"/>
                <a:gd name="T6" fmla="*/ 0 w 72"/>
                <a:gd name="T7" fmla="*/ 167 h 238"/>
                <a:gd name="T8" fmla="*/ 44 w 72"/>
                <a:gd name="T9" fmla="*/ 229 h 238"/>
                <a:gd name="T10" fmla="*/ 60 w 72"/>
                <a:gd name="T11" fmla="*/ 238 h 238"/>
                <a:gd name="T12" fmla="*/ 49 w 72"/>
                <a:gd name="T13" fmla="*/ 215 h 238"/>
                <a:gd name="T14" fmla="*/ 51 w 72"/>
                <a:gd name="T15" fmla="*/ 173 h 238"/>
                <a:gd name="T16" fmla="*/ 62 w 72"/>
                <a:gd name="T17" fmla="*/ 111 h 238"/>
                <a:gd name="T18" fmla="*/ 71 w 72"/>
                <a:gd name="T19" fmla="*/ 42 h 238"/>
                <a:gd name="T20" fmla="*/ 70 w 72"/>
                <a:gd name="T21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238">
                  <a:moveTo>
                    <a:pt x="70" y="0"/>
                  </a:moveTo>
                  <a:cubicBezTo>
                    <a:pt x="68" y="2"/>
                    <a:pt x="66" y="4"/>
                    <a:pt x="65" y="7"/>
                  </a:cubicBezTo>
                  <a:cubicBezTo>
                    <a:pt x="35" y="46"/>
                    <a:pt x="20" y="94"/>
                    <a:pt x="6" y="140"/>
                  </a:cubicBezTo>
                  <a:cubicBezTo>
                    <a:pt x="3" y="149"/>
                    <a:pt x="1" y="158"/>
                    <a:pt x="0" y="167"/>
                  </a:cubicBezTo>
                  <a:cubicBezTo>
                    <a:pt x="0" y="193"/>
                    <a:pt x="22" y="214"/>
                    <a:pt x="44" y="229"/>
                  </a:cubicBezTo>
                  <a:cubicBezTo>
                    <a:pt x="49" y="232"/>
                    <a:pt x="55" y="236"/>
                    <a:pt x="60" y="238"/>
                  </a:cubicBezTo>
                  <a:cubicBezTo>
                    <a:pt x="55" y="231"/>
                    <a:pt x="51" y="223"/>
                    <a:pt x="49" y="215"/>
                  </a:cubicBezTo>
                  <a:cubicBezTo>
                    <a:pt x="46" y="201"/>
                    <a:pt x="49" y="187"/>
                    <a:pt x="51" y="173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7" y="88"/>
                    <a:pt x="70" y="66"/>
                    <a:pt x="71" y="42"/>
                  </a:cubicBezTo>
                  <a:cubicBezTo>
                    <a:pt x="72" y="28"/>
                    <a:pt x="72" y="14"/>
                    <a:pt x="7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işľïḓe">
              <a:extLst>
                <a:ext uri="{FF2B5EF4-FFF2-40B4-BE49-F238E27FC236}">
                  <a16:creationId xmlns:a16="http://schemas.microsoft.com/office/drawing/2014/main" id="{3FD8D396-8E44-474D-8557-A9DFBF5A21A8}"/>
                </a:ext>
              </a:extLst>
            </p:cNvPr>
            <p:cNvSpPr/>
            <p:nvPr/>
          </p:nvSpPr>
          <p:spPr bwMode="auto">
            <a:xfrm>
              <a:off x="4633913" y="2305051"/>
              <a:ext cx="254000" cy="388938"/>
            </a:xfrm>
            <a:custGeom>
              <a:avLst/>
              <a:gdLst>
                <a:gd name="T0" fmla="*/ 100 w 198"/>
                <a:gd name="T1" fmla="*/ 0 h 303"/>
                <a:gd name="T2" fmla="*/ 89 w 198"/>
                <a:gd name="T3" fmla="*/ 2 h 303"/>
                <a:gd name="T4" fmla="*/ 74 w 198"/>
                <a:gd name="T5" fmla="*/ 13 h 303"/>
                <a:gd name="T6" fmla="*/ 24 w 198"/>
                <a:gd name="T7" fmla="*/ 62 h 303"/>
                <a:gd name="T8" fmla="*/ 25 w 198"/>
                <a:gd name="T9" fmla="*/ 104 h 303"/>
                <a:gd name="T10" fmla="*/ 16 w 198"/>
                <a:gd name="T11" fmla="*/ 173 h 303"/>
                <a:gd name="T12" fmla="*/ 5 w 198"/>
                <a:gd name="T13" fmla="*/ 235 h 303"/>
                <a:gd name="T14" fmla="*/ 3 w 198"/>
                <a:gd name="T15" fmla="*/ 277 h 303"/>
                <a:gd name="T16" fmla="*/ 14 w 198"/>
                <a:gd name="T17" fmla="*/ 300 h 303"/>
                <a:gd name="T18" fmla="*/ 29 w 198"/>
                <a:gd name="T19" fmla="*/ 303 h 303"/>
                <a:gd name="T20" fmla="*/ 30 w 198"/>
                <a:gd name="T21" fmla="*/ 303 h 303"/>
                <a:gd name="T22" fmla="*/ 57 w 198"/>
                <a:gd name="T23" fmla="*/ 298 h 303"/>
                <a:gd name="T24" fmla="*/ 59 w 198"/>
                <a:gd name="T25" fmla="*/ 298 h 303"/>
                <a:gd name="T26" fmla="*/ 73 w 198"/>
                <a:gd name="T27" fmla="*/ 299 h 303"/>
                <a:gd name="T28" fmla="*/ 87 w 198"/>
                <a:gd name="T29" fmla="*/ 301 h 303"/>
                <a:gd name="T30" fmla="*/ 94 w 198"/>
                <a:gd name="T31" fmla="*/ 300 h 303"/>
                <a:gd name="T32" fmla="*/ 116 w 198"/>
                <a:gd name="T33" fmla="*/ 280 h 303"/>
                <a:gd name="T34" fmla="*/ 91 w 198"/>
                <a:gd name="T35" fmla="*/ 243 h 303"/>
                <a:gd name="T36" fmla="*/ 98 w 198"/>
                <a:gd name="T37" fmla="*/ 230 h 303"/>
                <a:gd name="T38" fmla="*/ 110 w 198"/>
                <a:gd name="T39" fmla="*/ 226 h 303"/>
                <a:gd name="T40" fmla="*/ 111 w 198"/>
                <a:gd name="T41" fmla="*/ 226 h 303"/>
                <a:gd name="T42" fmla="*/ 84 w 198"/>
                <a:gd name="T43" fmla="*/ 219 h 303"/>
                <a:gd name="T44" fmla="*/ 182 w 198"/>
                <a:gd name="T45" fmla="*/ 91 h 303"/>
                <a:gd name="T46" fmla="*/ 198 w 198"/>
                <a:gd name="T47" fmla="*/ 57 h 303"/>
                <a:gd name="T48" fmla="*/ 176 w 198"/>
                <a:gd name="T49" fmla="*/ 24 h 303"/>
                <a:gd name="T50" fmla="*/ 150 w 198"/>
                <a:gd name="T51" fmla="*/ 9 h 303"/>
                <a:gd name="T52" fmla="*/ 145 w 198"/>
                <a:gd name="T53" fmla="*/ 10 h 303"/>
                <a:gd name="T54" fmla="*/ 129 w 198"/>
                <a:gd name="T55" fmla="*/ 7 h 303"/>
                <a:gd name="T56" fmla="*/ 100 w 198"/>
                <a:gd name="T57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8" h="303">
                  <a:moveTo>
                    <a:pt x="100" y="0"/>
                  </a:moveTo>
                  <a:cubicBezTo>
                    <a:pt x="96" y="0"/>
                    <a:pt x="93" y="1"/>
                    <a:pt x="89" y="2"/>
                  </a:cubicBezTo>
                  <a:cubicBezTo>
                    <a:pt x="83" y="5"/>
                    <a:pt x="78" y="8"/>
                    <a:pt x="74" y="13"/>
                  </a:cubicBezTo>
                  <a:cubicBezTo>
                    <a:pt x="56" y="28"/>
                    <a:pt x="39" y="44"/>
                    <a:pt x="24" y="62"/>
                  </a:cubicBezTo>
                  <a:cubicBezTo>
                    <a:pt x="26" y="76"/>
                    <a:pt x="26" y="90"/>
                    <a:pt x="25" y="104"/>
                  </a:cubicBezTo>
                  <a:cubicBezTo>
                    <a:pt x="24" y="128"/>
                    <a:pt x="21" y="150"/>
                    <a:pt x="16" y="173"/>
                  </a:cubicBezTo>
                  <a:cubicBezTo>
                    <a:pt x="5" y="235"/>
                    <a:pt x="5" y="235"/>
                    <a:pt x="5" y="235"/>
                  </a:cubicBezTo>
                  <a:cubicBezTo>
                    <a:pt x="3" y="249"/>
                    <a:pt x="0" y="263"/>
                    <a:pt x="3" y="277"/>
                  </a:cubicBezTo>
                  <a:cubicBezTo>
                    <a:pt x="5" y="285"/>
                    <a:pt x="9" y="293"/>
                    <a:pt x="14" y="300"/>
                  </a:cubicBezTo>
                  <a:cubicBezTo>
                    <a:pt x="19" y="302"/>
                    <a:pt x="24" y="303"/>
                    <a:pt x="29" y="303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40" y="303"/>
                    <a:pt x="48" y="298"/>
                    <a:pt x="57" y="298"/>
                  </a:cubicBezTo>
                  <a:cubicBezTo>
                    <a:pt x="58" y="298"/>
                    <a:pt x="59" y="298"/>
                    <a:pt x="59" y="298"/>
                  </a:cubicBezTo>
                  <a:cubicBezTo>
                    <a:pt x="64" y="298"/>
                    <a:pt x="69" y="299"/>
                    <a:pt x="73" y="299"/>
                  </a:cubicBezTo>
                  <a:cubicBezTo>
                    <a:pt x="78" y="300"/>
                    <a:pt x="83" y="301"/>
                    <a:pt x="87" y="301"/>
                  </a:cubicBezTo>
                  <a:cubicBezTo>
                    <a:pt x="90" y="301"/>
                    <a:pt x="92" y="301"/>
                    <a:pt x="94" y="300"/>
                  </a:cubicBezTo>
                  <a:cubicBezTo>
                    <a:pt x="104" y="298"/>
                    <a:pt x="111" y="289"/>
                    <a:pt x="116" y="280"/>
                  </a:cubicBezTo>
                  <a:cubicBezTo>
                    <a:pt x="86" y="278"/>
                    <a:pt x="81" y="275"/>
                    <a:pt x="91" y="243"/>
                  </a:cubicBezTo>
                  <a:cubicBezTo>
                    <a:pt x="92" y="238"/>
                    <a:pt x="95" y="233"/>
                    <a:pt x="98" y="230"/>
                  </a:cubicBezTo>
                  <a:cubicBezTo>
                    <a:pt x="102" y="227"/>
                    <a:pt x="106" y="226"/>
                    <a:pt x="110" y="226"/>
                  </a:cubicBezTo>
                  <a:cubicBezTo>
                    <a:pt x="111" y="226"/>
                    <a:pt x="111" y="226"/>
                    <a:pt x="111" y="226"/>
                  </a:cubicBezTo>
                  <a:cubicBezTo>
                    <a:pt x="84" y="219"/>
                    <a:pt x="84" y="219"/>
                    <a:pt x="84" y="219"/>
                  </a:cubicBezTo>
                  <a:cubicBezTo>
                    <a:pt x="182" y="91"/>
                    <a:pt x="182" y="91"/>
                    <a:pt x="182" y="91"/>
                  </a:cubicBezTo>
                  <a:cubicBezTo>
                    <a:pt x="190" y="81"/>
                    <a:pt x="198" y="70"/>
                    <a:pt x="198" y="57"/>
                  </a:cubicBezTo>
                  <a:cubicBezTo>
                    <a:pt x="197" y="43"/>
                    <a:pt x="187" y="31"/>
                    <a:pt x="176" y="24"/>
                  </a:cubicBezTo>
                  <a:cubicBezTo>
                    <a:pt x="168" y="18"/>
                    <a:pt x="158" y="14"/>
                    <a:pt x="150" y="9"/>
                  </a:cubicBezTo>
                  <a:cubicBezTo>
                    <a:pt x="148" y="10"/>
                    <a:pt x="147" y="10"/>
                    <a:pt x="145" y="10"/>
                  </a:cubicBezTo>
                  <a:cubicBezTo>
                    <a:pt x="140" y="10"/>
                    <a:pt x="134" y="9"/>
                    <a:pt x="129" y="7"/>
                  </a:cubicBezTo>
                  <a:cubicBezTo>
                    <a:pt x="119" y="4"/>
                    <a:pt x="109" y="0"/>
                    <a:pt x="100" y="0"/>
                  </a:cubicBezTo>
                </a:path>
              </a:pathLst>
            </a:custGeom>
            <a:solidFill>
              <a:srgbClr val="DF6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ïSļîḑè">
              <a:extLst>
                <a:ext uri="{FF2B5EF4-FFF2-40B4-BE49-F238E27FC236}">
                  <a16:creationId xmlns:a16="http://schemas.microsoft.com/office/drawing/2014/main" id="{DC0917F3-73EB-4C17-8194-0BC83AEB3F18}"/>
                </a:ext>
              </a:extLst>
            </p:cNvPr>
            <p:cNvSpPr/>
            <p:nvPr/>
          </p:nvSpPr>
          <p:spPr bwMode="auto">
            <a:xfrm>
              <a:off x="4738688" y="2595563"/>
              <a:ext cx="68263" cy="69850"/>
            </a:xfrm>
            <a:custGeom>
              <a:avLst/>
              <a:gdLst>
                <a:gd name="T0" fmla="*/ 29 w 53"/>
                <a:gd name="T1" fmla="*/ 0 h 54"/>
                <a:gd name="T2" fmla="*/ 17 w 53"/>
                <a:gd name="T3" fmla="*/ 4 h 54"/>
                <a:gd name="T4" fmla="*/ 10 w 53"/>
                <a:gd name="T5" fmla="*/ 17 h 54"/>
                <a:gd name="T6" fmla="*/ 35 w 53"/>
                <a:gd name="T7" fmla="*/ 54 h 54"/>
                <a:gd name="T8" fmla="*/ 39 w 53"/>
                <a:gd name="T9" fmla="*/ 44 h 54"/>
                <a:gd name="T10" fmla="*/ 53 w 53"/>
                <a:gd name="T11" fmla="*/ 6 h 54"/>
                <a:gd name="T12" fmla="*/ 30 w 53"/>
                <a:gd name="T13" fmla="*/ 0 h 54"/>
                <a:gd name="T14" fmla="*/ 29 w 53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4">
                  <a:moveTo>
                    <a:pt x="29" y="0"/>
                  </a:moveTo>
                  <a:cubicBezTo>
                    <a:pt x="25" y="0"/>
                    <a:pt x="21" y="1"/>
                    <a:pt x="17" y="4"/>
                  </a:cubicBezTo>
                  <a:cubicBezTo>
                    <a:pt x="14" y="7"/>
                    <a:pt x="11" y="12"/>
                    <a:pt x="10" y="17"/>
                  </a:cubicBezTo>
                  <a:cubicBezTo>
                    <a:pt x="0" y="49"/>
                    <a:pt x="5" y="52"/>
                    <a:pt x="35" y="54"/>
                  </a:cubicBezTo>
                  <a:cubicBezTo>
                    <a:pt x="36" y="51"/>
                    <a:pt x="38" y="48"/>
                    <a:pt x="39" y="44"/>
                  </a:cubicBezTo>
                  <a:cubicBezTo>
                    <a:pt x="43" y="32"/>
                    <a:pt x="45" y="17"/>
                    <a:pt x="53" y="6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</a:path>
              </a:pathLst>
            </a:custGeom>
            <a:solidFill>
              <a:srgbClr val="E1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ïSlîḍê">
              <a:extLst>
                <a:ext uri="{FF2B5EF4-FFF2-40B4-BE49-F238E27FC236}">
                  <a16:creationId xmlns:a16="http://schemas.microsoft.com/office/drawing/2014/main" id="{2E250DC9-8048-486F-BC86-F0A779984608}"/>
                </a:ext>
              </a:extLst>
            </p:cNvPr>
            <p:cNvSpPr/>
            <p:nvPr/>
          </p:nvSpPr>
          <p:spPr bwMode="auto">
            <a:xfrm>
              <a:off x="4568826" y="2290763"/>
              <a:ext cx="314325" cy="393700"/>
            </a:xfrm>
            <a:custGeom>
              <a:avLst/>
              <a:gdLst>
                <a:gd name="T0" fmla="*/ 186 w 244"/>
                <a:gd name="T1" fmla="*/ 7 h 306"/>
                <a:gd name="T2" fmla="*/ 222 w 244"/>
                <a:gd name="T3" fmla="*/ 27 h 306"/>
                <a:gd name="T4" fmla="*/ 243 w 244"/>
                <a:gd name="T5" fmla="*/ 60 h 306"/>
                <a:gd name="T6" fmla="*/ 227 w 244"/>
                <a:gd name="T7" fmla="*/ 94 h 306"/>
                <a:gd name="T8" fmla="*/ 130 w 244"/>
                <a:gd name="T9" fmla="*/ 222 h 306"/>
                <a:gd name="T10" fmla="*/ 180 w 244"/>
                <a:gd name="T11" fmla="*/ 235 h 306"/>
                <a:gd name="T12" fmla="*/ 165 w 244"/>
                <a:gd name="T13" fmla="*/ 273 h 306"/>
                <a:gd name="T14" fmla="*/ 140 w 244"/>
                <a:gd name="T15" fmla="*/ 303 h 306"/>
                <a:gd name="T16" fmla="*/ 103 w 244"/>
                <a:gd name="T17" fmla="*/ 301 h 306"/>
                <a:gd name="T18" fmla="*/ 76 w 244"/>
                <a:gd name="T19" fmla="*/ 306 h 306"/>
                <a:gd name="T20" fmla="*/ 44 w 244"/>
                <a:gd name="T21" fmla="*/ 294 h 306"/>
                <a:gd name="T22" fmla="*/ 0 w 244"/>
                <a:gd name="T23" fmla="*/ 232 h 306"/>
                <a:gd name="T24" fmla="*/ 5 w 244"/>
                <a:gd name="T25" fmla="*/ 205 h 306"/>
                <a:gd name="T26" fmla="*/ 64 w 244"/>
                <a:gd name="T27" fmla="*/ 72 h 306"/>
                <a:gd name="T28" fmla="*/ 120 w 244"/>
                <a:gd name="T29" fmla="*/ 16 h 306"/>
                <a:gd name="T30" fmla="*/ 135 w 244"/>
                <a:gd name="T31" fmla="*/ 5 h 306"/>
                <a:gd name="T32" fmla="*/ 175 w 244"/>
                <a:gd name="T33" fmla="*/ 10 h 306"/>
                <a:gd name="T34" fmla="*/ 213 w 244"/>
                <a:gd name="T35" fmla="*/ 3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306">
                  <a:moveTo>
                    <a:pt x="186" y="7"/>
                  </a:moveTo>
                  <a:cubicBezTo>
                    <a:pt x="198" y="15"/>
                    <a:pt x="211" y="19"/>
                    <a:pt x="222" y="27"/>
                  </a:cubicBezTo>
                  <a:cubicBezTo>
                    <a:pt x="233" y="35"/>
                    <a:pt x="243" y="46"/>
                    <a:pt x="243" y="60"/>
                  </a:cubicBezTo>
                  <a:cubicBezTo>
                    <a:pt x="244" y="73"/>
                    <a:pt x="235" y="84"/>
                    <a:pt x="227" y="94"/>
                  </a:cubicBezTo>
                  <a:cubicBezTo>
                    <a:pt x="130" y="222"/>
                    <a:pt x="130" y="222"/>
                    <a:pt x="130" y="222"/>
                  </a:cubicBezTo>
                  <a:cubicBezTo>
                    <a:pt x="180" y="235"/>
                    <a:pt x="180" y="235"/>
                    <a:pt x="180" y="235"/>
                  </a:cubicBezTo>
                  <a:cubicBezTo>
                    <a:pt x="172" y="246"/>
                    <a:pt x="170" y="260"/>
                    <a:pt x="165" y="273"/>
                  </a:cubicBezTo>
                  <a:cubicBezTo>
                    <a:pt x="161" y="286"/>
                    <a:pt x="153" y="300"/>
                    <a:pt x="140" y="303"/>
                  </a:cubicBezTo>
                  <a:cubicBezTo>
                    <a:pt x="128" y="306"/>
                    <a:pt x="116" y="300"/>
                    <a:pt x="103" y="301"/>
                  </a:cubicBezTo>
                  <a:cubicBezTo>
                    <a:pt x="94" y="301"/>
                    <a:pt x="85" y="306"/>
                    <a:pt x="76" y="306"/>
                  </a:cubicBezTo>
                  <a:cubicBezTo>
                    <a:pt x="64" y="306"/>
                    <a:pt x="53" y="300"/>
                    <a:pt x="44" y="294"/>
                  </a:cubicBezTo>
                  <a:cubicBezTo>
                    <a:pt x="22" y="279"/>
                    <a:pt x="0" y="258"/>
                    <a:pt x="0" y="232"/>
                  </a:cubicBezTo>
                  <a:cubicBezTo>
                    <a:pt x="1" y="223"/>
                    <a:pt x="2" y="214"/>
                    <a:pt x="5" y="205"/>
                  </a:cubicBezTo>
                  <a:cubicBezTo>
                    <a:pt x="20" y="159"/>
                    <a:pt x="35" y="111"/>
                    <a:pt x="64" y="72"/>
                  </a:cubicBezTo>
                  <a:cubicBezTo>
                    <a:pt x="80" y="51"/>
                    <a:pt x="100" y="33"/>
                    <a:pt x="120" y="16"/>
                  </a:cubicBezTo>
                  <a:cubicBezTo>
                    <a:pt x="124" y="11"/>
                    <a:pt x="129" y="8"/>
                    <a:pt x="135" y="5"/>
                  </a:cubicBezTo>
                  <a:cubicBezTo>
                    <a:pt x="148" y="0"/>
                    <a:pt x="162" y="6"/>
                    <a:pt x="175" y="10"/>
                  </a:cubicBezTo>
                  <a:cubicBezTo>
                    <a:pt x="188" y="14"/>
                    <a:pt x="205" y="14"/>
                    <a:pt x="213" y="3"/>
                  </a:cubicBezTo>
                </a:path>
              </a:pathLst>
            </a:custGeom>
            <a:solidFill>
              <a:srgbClr val="F86D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işľïḑé">
              <a:extLst>
                <a:ext uri="{FF2B5EF4-FFF2-40B4-BE49-F238E27FC236}">
                  <a16:creationId xmlns:a16="http://schemas.microsoft.com/office/drawing/2014/main" id="{D13BE3C7-EBBD-4A48-A065-35667BBAA4BF}"/>
                </a:ext>
              </a:extLst>
            </p:cNvPr>
            <p:cNvSpPr/>
            <p:nvPr/>
          </p:nvSpPr>
          <p:spPr bwMode="auto">
            <a:xfrm>
              <a:off x="6080126" y="1720851"/>
              <a:ext cx="384175" cy="106363"/>
            </a:xfrm>
            <a:custGeom>
              <a:avLst/>
              <a:gdLst>
                <a:gd name="T0" fmla="*/ 5 w 299"/>
                <a:gd name="T1" fmla="*/ 0 h 83"/>
                <a:gd name="T2" fmla="*/ 4 w 299"/>
                <a:gd name="T3" fmla="*/ 1 h 83"/>
                <a:gd name="T4" fmla="*/ 4 w 299"/>
                <a:gd name="T5" fmla="*/ 1 h 83"/>
                <a:gd name="T6" fmla="*/ 0 w 299"/>
                <a:gd name="T7" fmla="*/ 19 h 83"/>
                <a:gd name="T8" fmla="*/ 9 w 299"/>
                <a:gd name="T9" fmla="*/ 47 h 83"/>
                <a:gd name="T10" fmla="*/ 48 w 299"/>
                <a:gd name="T11" fmla="*/ 74 h 83"/>
                <a:gd name="T12" fmla="*/ 100 w 299"/>
                <a:gd name="T13" fmla="*/ 83 h 83"/>
                <a:gd name="T14" fmla="*/ 135 w 299"/>
                <a:gd name="T15" fmla="*/ 79 h 83"/>
                <a:gd name="T16" fmla="*/ 197 w 299"/>
                <a:gd name="T17" fmla="*/ 64 h 83"/>
                <a:gd name="T18" fmla="*/ 219 w 299"/>
                <a:gd name="T19" fmla="*/ 69 h 83"/>
                <a:gd name="T20" fmla="*/ 238 w 299"/>
                <a:gd name="T21" fmla="*/ 76 h 83"/>
                <a:gd name="T22" fmla="*/ 256 w 299"/>
                <a:gd name="T23" fmla="*/ 70 h 83"/>
                <a:gd name="T24" fmla="*/ 299 w 299"/>
                <a:gd name="T25" fmla="*/ 7 h 83"/>
                <a:gd name="T26" fmla="*/ 299 w 299"/>
                <a:gd name="T27" fmla="*/ 5 h 83"/>
                <a:gd name="T28" fmla="*/ 299 w 299"/>
                <a:gd name="T29" fmla="*/ 5 h 83"/>
                <a:gd name="T30" fmla="*/ 298 w 299"/>
                <a:gd name="T31" fmla="*/ 2 h 83"/>
                <a:gd name="T32" fmla="*/ 260 w 299"/>
                <a:gd name="T33" fmla="*/ 44 h 83"/>
                <a:gd name="T34" fmla="*/ 242 w 299"/>
                <a:gd name="T35" fmla="*/ 50 h 83"/>
                <a:gd name="T36" fmla="*/ 223 w 299"/>
                <a:gd name="T37" fmla="*/ 42 h 83"/>
                <a:gd name="T38" fmla="*/ 201 w 299"/>
                <a:gd name="T39" fmla="*/ 38 h 83"/>
                <a:gd name="T40" fmla="*/ 139 w 299"/>
                <a:gd name="T41" fmla="*/ 52 h 83"/>
                <a:gd name="T42" fmla="*/ 104 w 299"/>
                <a:gd name="T43" fmla="*/ 56 h 83"/>
                <a:gd name="T44" fmla="*/ 52 w 299"/>
                <a:gd name="T45" fmla="*/ 47 h 83"/>
                <a:gd name="T46" fmla="*/ 13 w 299"/>
                <a:gd name="T47" fmla="*/ 20 h 83"/>
                <a:gd name="T48" fmla="*/ 5 w 299"/>
                <a:gd name="T4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9" h="83">
                  <a:moveTo>
                    <a:pt x="5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" y="7"/>
                    <a:pt x="0" y="13"/>
                    <a:pt x="0" y="19"/>
                  </a:cubicBezTo>
                  <a:cubicBezTo>
                    <a:pt x="0" y="29"/>
                    <a:pt x="3" y="39"/>
                    <a:pt x="9" y="47"/>
                  </a:cubicBezTo>
                  <a:cubicBezTo>
                    <a:pt x="19" y="60"/>
                    <a:pt x="33" y="68"/>
                    <a:pt x="48" y="74"/>
                  </a:cubicBezTo>
                  <a:cubicBezTo>
                    <a:pt x="65" y="80"/>
                    <a:pt x="82" y="83"/>
                    <a:pt x="100" y="83"/>
                  </a:cubicBezTo>
                  <a:cubicBezTo>
                    <a:pt x="112" y="83"/>
                    <a:pt x="124" y="82"/>
                    <a:pt x="135" y="79"/>
                  </a:cubicBezTo>
                  <a:cubicBezTo>
                    <a:pt x="156" y="74"/>
                    <a:pt x="177" y="64"/>
                    <a:pt x="197" y="64"/>
                  </a:cubicBezTo>
                  <a:cubicBezTo>
                    <a:pt x="205" y="64"/>
                    <a:pt x="212" y="66"/>
                    <a:pt x="219" y="69"/>
                  </a:cubicBezTo>
                  <a:cubicBezTo>
                    <a:pt x="225" y="72"/>
                    <a:pt x="231" y="76"/>
                    <a:pt x="238" y="76"/>
                  </a:cubicBezTo>
                  <a:cubicBezTo>
                    <a:pt x="244" y="76"/>
                    <a:pt x="251" y="74"/>
                    <a:pt x="256" y="70"/>
                  </a:cubicBezTo>
                  <a:cubicBezTo>
                    <a:pt x="279" y="56"/>
                    <a:pt x="299" y="33"/>
                    <a:pt x="299" y="7"/>
                  </a:cubicBezTo>
                  <a:cubicBezTo>
                    <a:pt x="299" y="6"/>
                    <a:pt x="299" y="5"/>
                    <a:pt x="299" y="5"/>
                  </a:cubicBezTo>
                  <a:cubicBezTo>
                    <a:pt x="299" y="5"/>
                    <a:pt x="299" y="5"/>
                    <a:pt x="299" y="5"/>
                  </a:cubicBezTo>
                  <a:cubicBezTo>
                    <a:pt x="298" y="4"/>
                    <a:pt x="298" y="3"/>
                    <a:pt x="298" y="2"/>
                  </a:cubicBezTo>
                  <a:cubicBezTo>
                    <a:pt x="291" y="19"/>
                    <a:pt x="276" y="34"/>
                    <a:pt x="260" y="44"/>
                  </a:cubicBezTo>
                  <a:cubicBezTo>
                    <a:pt x="255" y="47"/>
                    <a:pt x="248" y="50"/>
                    <a:pt x="242" y="50"/>
                  </a:cubicBezTo>
                  <a:cubicBezTo>
                    <a:pt x="235" y="49"/>
                    <a:pt x="229" y="45"/>
                    <a:pt x="223" y="42"/>
                  </a:cubicBezTo>
                  <a:cubicBezTo>
                    <a:pt x="216" y="39"/>
                    <a:pt x="209" y="38"/>
                    <a:pt x="201" y="38"/>
                  </a:cubicBezTo>
                  <a:cubicBezTo>
                    <a:pt x="181" y="38"/>
                    <a:pt x="160" y="47"/>
                    <a:pt x="139" y="52"/>
                  </a:cubicBezTo>
                  <a:cubicBezTo>
                    <a:pt x="128" y="55"/>
                    <a:pt x="116" y="56"/>
                    <a:pt x="104" y="56"/>
                  </a:cubicBezTo>
                  <a:cubicBezTo>
                    <a:pt x="87" y="56"/>
                    <a:pt x="69" y="53"/>
                    <a:pt x="52" y="47"/>
                  </a:cubicBezTo>
                  <a:cubicBezTo>
                    <a:pt x="37" y="42"/>
                    <a:pt x="23" y="33"/>
                    <a:pt x="13" y="20"/>
                  </a:cubicBezTo>
                  <a:cubicBezTo>
                    <a:pt x="9" y="14"/>
                    <a:pt x="6" y="8"/>
                    <a:pt x="5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îšḷïdè">
              <a:extLst>
                <a:ext uri="{FF2B5EF4-FFF2-40B4-BE49-F238E27FC236}">
                  <a16:creationId xmlns:a16="http://schemas.microsoft.com/office/drawing/2014/main" id="{CBE14BA8-6DB7-4AA5-BC3A-8C93282633E8}"/>
                </a:ext>
              </a:extLst>
            </p:cNvPr>
            <p:cNvSpPr/>
            <p:nvPr/>
          </p:nvSpPr>
          <p:spPr bwMode="auto">
            <a:xfrm>
              <a:off x="6092826" y="1651001"/>
              <a:ext cx="9525" cy="31750"/>
            </a:xfrm>
            <a:custGeom>
              <a:avLst/>
              <a:gdLst>
                <a:gd name="T0" fmla="*/ 8 w 8"/>
                <a:gd name="T1" fmla="*/ 0 h 25"/>
                <a:gd name="T2" fmla="*/ 1 w 8"/>
                <a:gd name="T3" fmla="*/ 21 h 25"/>
                <a:gd name="T4" fmla="*/ 3 w 8"/>
                <a:gd name="T5" fmla="*/ 25 h 25"/>
                <a:gd name="T6" fmla="*/ 3 w 8"/>
                <a:gd name="T7" fmla="*/ 25 h 25"/>
                <a:gd name="T8" fmla="*/ 2 w 8"/>
                <a:gd name="T9" fmla="*/ 21 h 25"/>
                <a:gd name="T10" fmla="*/ 8 w 8"/>
                <a:gd name="T11" fmla="*/ 0 h 25"/>
                <a:gd name="T12" fmla="*/ 8 w 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5">
                  <a:moveTo>
                    <a:pt x="8" y="0"/>
                  </a:moveTo>
                  <a:cubicBezTo>
                    <a:pt x="4" y="7"/>
                    <a:pt x="0" y="14"/>
                    <a:pt x="1" y="21"/>
                  </a:cubicBezTo>
                  <a:cubicBezTo>
                    <a:pt x="2" y="22"/>
                    <a:pt x="2" y="24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3"/>
                    <a:pt x="2" y="22"/>
                    <a:pt x="2" y="21"/>
                  </a:cubicBezTo>
                  <a:cubicBezTo>
                    <a:pt x="0" y="14"/>
                    <a:pt x="4" y="7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śḷïďè">
              <a:extLst>
                <a:ext uri="{FF2B5EF4-FFF2-40B4-BE49-F238E27FC236}">
                  <a16:creationId xmlns:a16="http://schemas.microsoft.com/office/drawing/2014/main" id="{10608BFB-609E-46D7-BCEE-9569B3D89E93}"/>
                </a:ext>
              </a:extLst>
            </p:cNvPr>
            <p:cNvSpPr/>
            <p:nvPr/>
          </p:nvSpPr>
          <p:spPr bwMode="auto">
            <a:xfrm>
              <a:off x="6092826" y="1651001"/>
              <a:ext cx="12700" cy="31750"/>
            </a:xfrm>
            <a:custGeom>
              <a:avLst/>
              <a:gdLst>
                <a:gd name="T0" fmla="*/ 8 w 10"/>
                <a:gd name="T1" fmla="*/ 0 h 25"/>
                <a:gd name="T2" fmla="*/ 2 w 10"/>
                <a:gd name="T3" fmla="*/ 21 h 25"/>
                <a:gd name="T4" fmla="*/ 3 w 10"/>
                <a:gd name="T5" fmla="*/ 25 h 25"/>
                <a:gd name="T6" fmla="*/ 10 w 10"/>
                <a:gd name="T7" fmla="*/ 8 h 25"/>
                <a:gd name="T8" fmla="*/ 8 w 1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5">
                  <a:moveTo>
                    <a:pt x="8" y="0"/>
                  </a:moveTo>
                  <a:cubicBezTo>
                    <a:pt x="4" y="7"/>
                    <a:pt x="0" y="14"/>
                    <a:pt x="2" y="21"/>
                  </a:cubicBezTo>
                  <a:cubicBezTo>
                    <a:pt x="2" y="22"/>
                    <a:pt x="2" y="23"/>
                    <a:pt x="3" y="25"/>
                  </a:cubicBezTo>
                  <a:cubicBezTo>
                    <a:pt x="6" y="20"/>
                    <a:pt x="10" y="14"/>
                    <a:pt x="10" y="8"/>
                  </a:cubicBezTo>
                  <a:cubicBezTo>
                    <a:pt x="9" y="6"/>
                    <a:pt x="9" y="3"/>
                    <a:pt x="8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ŝļíde">
              <a:extLst>
                <a:ext uri="{FF2B5EF4-FFF2-40B4-BE49-F238E27FC236}">
                  <a16:creationId xmlns:a16="http://schemas.microsoft.com/office/drawing/2014/main" id="{F2FDBEAE-D075-4C7A-88CE-4E8D36B1E6F6}"/>
                </a:ext>
              </a:extLst>
            </p:cNvPr>
            <p:cNvSpPr/>
            <p:nvPr/>
          </p:nvSpPr>
          <p:spPr bwMode="auto">
            <a:xfrm>
              <a:off x="5438776" y="1533526"/>
              <a:ext cx="23813" cy="25400"/>
            </a:xfrm>
            <a:custGeom>
              <a:avLst/>
              <a:gdLst>
                <a:gd name="T0" fmla="*/ 4 w 19"/>
                <a:gd name="T1" fmla="*/ 0 h 20"/>
                <a:gd name="T2" fmla="*/ 0 w 19"/>
                <a:gd name="T3" fmla="*/ 11 h 20"/>
                <a:gd name="T4" fmla="*/ 18 w 19"/>
                <a:gd name="T5" fmla="*/ 20 h 20"/>
                <a:gd name="T6" fmla="*/ 19 w 19"/>
                <a:gd name="T7" fmla="*/ 20 h 20"/>
                <a:gd name="T8" fmla="*/ 0 w 19"/>
                <a:gd name="T9" fmla="*/ 11 h 20"/>
                <a:gd name="T10" fmla="*/ 4 w 1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0">
                  <a:moveTo>
                    <a:pt x="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6" y="15"/>
                    <a:pt x="12" y="18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2" y="18"/>
                    <a:pt x="6" y="15"/>
                    <a:pt x="0" y="1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sḷiḍe">
              <a:extLst>
                <a:ext uri="{FF2B5EF4-FFF2-40B4-BE49-F238E27FC236}">
                  <a16:creationId xmlns:a16="http://schemas.microsoft.com/office/drawing/2014/main" id="{4D935D68-FAED-40D3-833A-9E71DBCAA75A}"/>
                </a:ext>
              </a:extLst>
            </p:cNvPr>
            <p:cNvSpPr/>
            <p:nvPr/>
          </p:nvSpPr>
          <p:spPr bwMode="auto">
            <a:xfrm>
              <a:off x="5462588" y="1558926"/>
              <a:ext cx="11113" cy="6350"/>
            </a:xfrm>
            <a:custGeom>
              <a:avLst/>
              <a:gdLst>
                <a:gd name="T0" fmla="*/ 1 w 9"/>
                <a:gd name="T1" fmla="*/ 0 h 4"/>
                <a:gd name="T2" fmla="*/ 0 w 9"/>
                <a:gd name="T3" fmla="*/ 0 h 4"/>
                <a:gd name="T4" fmla="*/ 9 w 9"/>
                <a:gd name="T5" fmla="*/ 4 h 4"/>
                <a:gd name="T6" fmla="*/ 9 w 9"/>
                <a:gd name="T7" fmla="*/ 4 h 4"/>
                <a:gd name="T8" fmla="*/ 1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6" y="3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2"/>
                    <a:pt x="3" y="1"/>
                    <a:pt x="1" y="0"/>
                  </a:cubicBezTo>
                </a:path>
              </a:pathLst>
            </a:custGeom>
            <a:solidFill>
              <a:srgbClr val="AB6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íṡḷiḓê">
              <a:extLst>
                <a:ext uri="{FF2B5EF4-FFF2-40B4-BE49-F238E27FC236}">
                  <a16:creationId xmlns:a16="http://schemas.microsoft.com/office/drawing/2014/main" id="{75E7D52C-1A7B-4337-BEEF-809FBD890393}"/>
                </a:ext>
              </a:extLst>
            </p:cNvPr>
            <p:cNvSpPr/>
            <p:nvPr/>
          </p:nvSpPr>
          <p:spPr bwMode="auto">
            <a:xfrm>
              <a:off x="5778501" y="1679576"/>
              <a:ext cx="42863" cy="4763"/>
            </a:xfrm>
            <a:custGeom>
              <a:avLst/>
              <a:gdLst>
                <a:gd name="T0" fmla="*/ 34 w 34"/>
                <a:gd name="T1" fmla="*/ 0 h 4"/>
                <a:gd name="T2" fmla="*/ 29 w 34"/>
                <a:gd name="T3" fmla="*/ 1 h 4"/>
                <a:gd name="T4" fmla="*/ 1 w 34"/>
                <a:gd name="T5" fmla="*/ 4 h 4"/>
                <a:gd name="T6" fmla="*/ 0 w 34"/>
                <a:gd name="T7" fmla="*/ 4 h 4"/>
                <a:gd name="T8" fmla="*/ 0 w 34"/>
                <a:gd name="T9" fmla="*/ 4 h 4"/>
                <a:gd name="T10" fmla="*/ 1 w 34"/>
                <a:gd name="T11" fmla="*/ 4 h 4"/>
                <a:gd name="T12" fmla="*/ 29 w 34"/>
                <a:gd name="T13" fmla="*/ 1 h 4"/>
                <a:gd name="T14" fmla="*/ 34 w 3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">
                  <a:moveTo>
                    <a:pt x="34" y="0"/>
                  </a:moveTo>
                  <a:cubicBezTo>
                    <a:pt x="33" y="0"/>
                    <a:pt x="31" y="1"/>
                    <a:pt x="29" y="1"/>
                  </a:cubicBezTo>
                  <a:cubicBezTo>
                    <a:pt x="20" y="3"/>
                    <a:pt x="11" y="4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0" y="4"/>
                    <a:pt x="20" y="3"/>
                    <a:pt x="29" y="1"/>
                  </a:cubicBezTo>
                  <a:cubicBezTo>
                    <a:pt x="31" y="1"/>
                    <a:pt x="33" y="0"/>
                    <a:pt x="34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ṡľïḋê">
              <a:extLst>
                <a:ext uri="{FF2B5EF4-FFF2-40B4-BE49-F238E27FC236}">
                  <a16:creationId xmlns:a16="http://schemas.microsoft.com/office/drawing/2014/main" id="{24979F86-7017-4343-AC41-4B8C8C01069B}"/>
                </a:ext>
              </a:extLst>
            </p:cNvPr>
            <p:cNvSpPr/>
            <p:nvPr/>
          </p:nvSpPr>
          <p:spPr bwMode="auto">
            <a:xfrm>
              <a:off x="5473701" y="1565276"/>
              <a:ext cx="3175" cy="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9A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ísḻiḋe">
              <a:extLst>
                <a:ext uri="{FF2B5EF4-FFF2-40B4-BE49-F238E27FC236}">
                  <a16:creationId xmlns:a16="http://schemas.microsoft.com/office/drawing/2014/main" id="{731DE5C8-8625-49B1-B934-5810C01F85FA}"/>
                </a:ext>
              </a:extLst>
            </p:cNvPr>
            <p:cNvSpPr/>
            <p:nvPr/>
          </p:nvSpPr>
          <p:spPr bwMode="auto">
            <a:xfrm>
              <a:off x="5776913" y="1684338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33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îṧ1idé">
              <a:extLst>
                <a:ext uri="{FF2B5EF4-FFF2-40B4-BE49-F238E27FC236}">
                  <a16:creationId xmlns:a16="http://schemas.microsoft.com/office/drawing/2014/main" id="{659776E5-4062-4CAD-A15A-DD64C0090B70}"/>
                </a:ext>
              </a:extLst>
            </p:cNvPr>
            <p:cNvSpPr/>
            <p:nvPr/>
          </p:nvSpPr>
          <p:spPr bwMode="auto">
            <a:xfrm>
              <a:off x="5476876" y="1565276"/>
              <a:ext cx="300038" cy="119063"/>
            </a:xfrm>
            <a:custGeom>
              <a:avLst/>
              <a:gdLst>
                <a:gd name="T0" fmla="*/ 167 w 234"/>
                <a:gd name="T1" fmla="*/ 63 h 93"/>
                <a:gd name="T2" fmla="*/ 151 w 234"/>
                <a:gd name="T3" fmla="*/ 70 h 93"/>
                <a:gd name="T4" fmla="*/ 140 w 234"/>
                <a:gd name="T5" fmla="*/ 77 h 93"/>
                <a:gd name="T6" fmla="*/ 151 w 234"/>
                <a:gd name="T7" fmla="*/ 70 h 93"/>
                <a:gd name="T8" fmla="*/ 166 w 234"/>
                <a:gd name="T9" fmla="*/ 64 h 93"/>
                <a:gd name="T10" fmla="*/ 202 w 234"/>
                <a:gd name="T11" fmla="*/ 85 h 93"/>
                <a:gd name="T12" fmla="*/ 234 w 234"/>
                <a:gd name="T13" fmla="*/ 93 h 93"/>
                <a:gd name="T14" fmla="*/ 234 w 234"/>
                <a:gd name="T15" fmla="*/ 93 h 93"/>
                <a:gd name="T16" fmla="*/ 202 w 234"/>
                <a:gd name="T17" fmla="*/ 85 h 93"/>
                <a:gd name="T18" fmla="*/ 167 w 234"/>
                <a:gd name="T19" fmla="*/ 63 h 93"/>
                <a:gd name="T20" fmla="*/ 0 w 234"/>
                <a:gd name="T21" fmla="*/ 0 h 93"/>
                <a:gd name="T22" fmla="*/ 0 w 234"/>
                <a:gd name="T23" fmla="*/ 1 h 93"/>
                <a:gd name="T24" fmla="*/ 9 w 234"/>
                <a:gd name="T25" fmla="*/ 5 h 93"/>
                <a:gd name="T26" fmla="*/ 36 w 234"/>
                <a:gd name="T27" fmla="*/ 34 h 93"/>
                <a:gd name="T28" fmla="*/ 40 w 234"/>
                <a:gd name="T29" fmla="*/ 66 h 93"/>
                <a:gd name="T30" fmla="*/ 61 w 234"/>
                <a:gd name="T31" fmla="*/ 74 h 93"/>
                <a:gd name="T32" fmla="*/ 67 w 234"/>
                <a:gd name="T33" fmla="*/ 74 h 93"/>
                <a:gd name="T34" fmla="*/ 91 w 234"/>
                <a:gd name="T35" fmla="*/ 70 h 93"/>
                <a:gd name="T36" fmla="*/ 96 w 234"/>
                <a:gd name="T37" fmla="*/ 70 h 93"/>
                <a:gd name="T38" fmla="*/ 115 w 234"/>
                <a:gd name="T39" fmla="*/ 75 h 93"/>
                <a:gd name="T40" fmla="*/ 96 w 234"/>
                <a:gd name="T41" fmla="*/ 70 h 93"/>
                <a:gd name="T42" fmla="*/ 91 w 234"/>
                <a:gd name="T43" fmla="*/ 70 h 93"/>
                <a:gd name="T44" fmla="*/ 67 w 234"/>
                <a:gd name="T45" fmla="*/ 73 h 93"/>
                <a:gd name="T46" fmla="*/ 61 w 234"/>
                <a:gd name="T47" fmla="*/ 74 h 93"/>
                <a:gd name="T48" fmla="*/ 41 w 234"/>
                <a:gd name="T49" fmla="*/ 65 h 93"/>
                <a:gd name="T50" fmla="*/ 36 w 234"/>
                <a:gd name="T51" fmla="*/ 34 h 93"/>
                <a:gd name="T52" fmla="*/ 9 w 234"/>
                <a:gd name="T53" fmla="*/ 4 h 93"/>
                <a:gd name="T54" fmla="*/ 0 w 234"/>
                <a:gd name="T5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4" h="93">
                  <a:moveTo>
                    <a:pt x="167" y="63"/>
                  </a:moveTo>
                  <a:cubicBezTo>
                    <a:pt x="162" y="63"/>
                    <a:pt x="157" y="65"/>
                    <a:pt x="151" y="70"/>
                  </a:cubicBezTo>
                  <a:cubicBezTo>
                    <a:pt x="147" y="73"/>
                    <a:pt x="144" y="76"/>
                    <a:pt x="140" y="77"/>
                  </a:cubicBezTo>
                  <a:cubicBezTo>
                    <a:pt x="144" y="76"/>
                    <a:pt x="147" y="74"/>
                    <a:pt x="151" y="70"/>
                  </a:cubicBezTo>
                  <a:cubicBezTo>
                    <a:pt x="157" y="65"/>
                    <a:pt x="162" y="64"/>
                    <a:pt x="166" y="64"/>
                  </a:cubicBezTo>
                  <a:cubicBezTo>
                    <a:pt x="178" y="64"/>
                    <a:pt x="187" y="77"/>
                    <a:pt x="202" y="85"/>
                  </a:cubicBezTo>
                  <a:cubicBezTo>
                    <a:pt x="212" y="91"/>
                    <a:pt x="223" y="93"/>
                    <a:pt x="234" y="93"/>
                  </a:cubicBezTo>
                  <a:cubicBezTo>
                    <a:pt x="234" y="93"/>
                    <a:pt x="234" y="93"/>
                    <a:pt x="234" y="93"/>
                  </a:cubicBezTo>
                  <a:cubicBezTo>
                    <a:pt x="223" y="93"/>
                    <a:pt x="212" y="91"/>
                    <a:pt x="202" y="85"/>
                  </a:cubicBezTo>
                  <a:cubicBezTo>
                    <a:pt x="187" y="77"/>
                    <a:pt x="179" y="63"/>
                    <a:pt x="167" y="63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3" y="2"/>
                    <a:pt x="6" y="3"/>
                    <a:pt x="9" y="5"/>
                  </a:cubicBezTo>
                  <a:cubicBezTo>
                    <a:pt x="21" y="11"/>
                    <a:pt x="34" y="21"/>
                    <a:pt x="36" y="34"/>
                  </a:cubicBezTo>
                  <a:cubicBezTo>
                    <a:pt x="38" y="45"/>
                    <a:pt x="34" y="57"/>
                    <a:pt x="40" y="66"/>
                  </a:cubicBezTo>
                  <a:cubicBezTo>
                    <a:pt x="45" y="72"/>
                    <a:pt x="53" y="74"/>
                    <a:pt x="61" y="74"/>
                  </a:cubicBezTo>
                  <a:cubicBezTo>
                    <a:pt x="63" y="74"/>
                    <a:pt x="65" y="74"/>
                    <a:pt x="67" y="74"/>
                  </a:cubicBezTo>
                  <a:cubicBezTo>
                    <a:pt x="75" y="72"/>
                    <a:pt x="83" y="70"/>
                    <a:pt x="91" y="70"/>
                  </a:cubicBezTo>
                  <a:cubicBezTo>
                    <a:pt x="92" y="70"/>
                    <a:pt x="94" y="70"/>
                    <a:pt x="96" y="70"/>
                  </a:cubicBezTo>
                  <a:cubicBezTo>
                    <a:pt x="103" y="71"/>
                    <a:pt x="109" y="74"/>
                    <a:pt x="115" y="75"/>
                  </a:cubicBezTo>
                  <a:cubicBezTo>
                    <a:pt x="109" y="74"/>
                    <a:pt x="103" y="71"/>
                    <a:pt x="96" y="70"/>
                  </a:cubicBezTo>
                  <a:cubicBezTo>
                    <a:pt x="94" y="70"/>
                    <a:pt x="92" y="70"/>
                    <a:pt x="91" y="70"/>
                  </a:cubicBezTo>
                  <a:cubicBezTo>
                    <a:pt x="83" y="70"/>
                    <a:pt x="75" y="72"/>
                    <a:pt x="67" y="73"/>
                  </a:cubicBezTo>
                  <a:cubicBezTo>
                    <a:pt x="65" y="74"/>
                    <a:pt x="63" y="74"/>
                    <a:pt x="61" y="74"/>
                  </a:cubicBezTo>
                  <a:cubicBezTo>
                    <a:pt x="53" y="74"/>
                    <a:pt x="45" y="72"/>
                    <a:pt x="41" y="65"/>
                  </a:cubicBezTo>
                  <a:cubicBezTo>
                    <a:pt x="34" y="57"/>
                    <a:pt x="38" y="45"/>
                    <a:pt x="36" y="34"/>
                  </a:cubicBezTo>
                  <a:cubicBezTo>
                    <a:pt x="34" y="20"/>
                    <a:pt x="21" y="11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</a:path>
              </a:pathLst>
            </a:custGeom>
            <a:solidFill>
              <a:srgbClr val="AB6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íšḻiḓè">
              <a:extLst>
                <a:ext uri="{FF2B5EF4-FFF2-40B4-BE49-F238E27FC236}">
                  <a16:creationId xmlns:a16="http://schemas.microsoft.com/office/drawing/2014/main" id="{60AD7BA3-6595-4E94-9871-E3DCEBE6A64A}"/>
                </a:ext>
              </a:extLst>
            </p:cNvPr>
            <p:cNvSpPr/>
            <p:nvPr/>
          </p:nvSpPr>
          <p:spPr bwMode="auto">
            <a:xfrm>
              <a:off x="5438776" y="1382713"/>
              <a:ext cx="436563" cy="301625"/>
            </a:xfrm>
            <a:custGeom>
              <a:avLst/>
              <a:gdLst>
                <a:gd name="T0" fmla="*/ 51 w 339"/>
                <a:gd name="T1" fmla="*/ 0 h 235"/>
                <a:gd name="T2" fmla="*/ 34 w 339"/>
                <a:gd name="T3" fmla="*/ 30 h 235"/>
                <a:gd name="T4" fmla="*/ 4 w 339"/>
                <a:gd name="T5" fmla="*/ 118 h 235"/>
                <a:gd name="T6" fmla="*/ 0 w 339"/>
                <a:gd name="T7" fmla="*/ 129 h 235"/>
                <a:gd name="T8" fmla="*/ 19 w 339"/>
                <a:gd name="T9" fmla="*/ 138 h 235"/>
                <a:gd name="T10" fmla="*/ 27 w 339"/>
                <a:gd name="T11" fmla="*/ 142 h 235"/>
                <a:gd name="T12" fmla="*/ 29 w 339"/>
                <a:gd name="T13" fmla="*/ 142 h 235"/>
                <a:gd name="T14" fmla="*/ 38 w 339"/>
                <a:gd name="T15" fmla="*/ 146 h 235"/>
                <a:gd name="T16" fmla="*/ 65 w 339"/>
                <a:gd name="T17" fmla="*/ 176 h 235"/>
                <a:gd name="T18" fmla="*/ 70 w 339"/>
                <a:gd name="T19" fmla="*/ 207 h 235"/>
                <a:gd name="T20" fmla="*/ 90 w 339"/>
                <a:gd name="T21" fmla="*/ 216 h 235"/>
                <a:gd name="T22" fmla="*/ 96 w 339"/>
                <a:gd name="T23" fmla="*/ 215 h 235"/>
                <a:gd name="T24" fmla="*/ 120 w 339"/>
                <a:gd name="T25" fmla="*/ 212 h 235"/>
                <a:gd name="T26" fmla="*/ 125 w 339"/>
                <a:gd name="T27" fmla="*/ 212 h 235"/>
                <a:gd name="T28" fmla="*/ 144 w 339"/>
                <a:gd name="T29" fmla="*/ 217 h 235"/>
                <a:gd name="T30" fmla="*/ 160 w 339"/>
                <a:gd name="T31" fmla="*/ 221 h 235"/>
                <a:gd name="T32" fmla="*/ 169 w 339"/>
                <a:gd name="T33" fmla="*/ 219 h 235"/>
                <a:gd name="T34" fmla="*/ 180 w 339"/>
                <a:gd name="T35" fmla="*/ 212 h 235"/>
                <a:gd name="T36" fmla="*/ 196 w 339"/>
                <a:gd name="T37" fmla="*/ 205 h 235"/>
                <a:gd name="T38" fmla="*/ 231 w 339"/>
                <a:gd name="T39" fmla="*/ 227 h 235"/>
                <a:gd name="T40" fmla="*/ 263 w 339"/>
                <a:gd name="T41" fmla="*/ 235 h 235"/>
                <a:gd name="T42" fmla="*/ 264 w 339"/>
                <a:gd name="T43" fmla="*/ 235 h 235"/>
                <a:gd name="T44" fmla="*/ 265 w 339"/>
                <a:gd name="T45" fmla="*/ 235 h 235"/>
                <a:gd name="T46" fmla="*/ 293 w 339"/>
                <a:gd name="T47" fmla="*/ 232 h 235"/>
                <a:gd name="T48" fmla="*/ 298 w 339"/>
                <a:gd name="T49" fmla="*/ 231 h 235"/>
                <a:gd name="T50" fmla="*/ 326 w 339"/>
                <a:gd name="T51" fmla="*/ 218 h 235"/>
                <a:gd name="T52" fmla="*/ 339 w 339"/>
                <a:gd name="T53" fmla="*/ 201 h 235"/>
                <a:gd name="T54" fmla="*/ 335 w 339"/>
                <a:gd name="T55" fmla="*/ 205 h 235"/>
                <a:gd name="T56" fmla="*/ 303 w 339"/>
                <a:gd name="T57" fmla="*/ 219 h 235"/>
                <a:gd name="T58" fmla="*/ 274 w 339"/>
                <a:gd name="T59" fmla="*/ 222 h 235"/>
                <a:gd name="T60" fmla="*/ 240 w 339"/>
                <a:gd name="T61" fmla="*/ 214 h 235"/>
                <a:gd name="T62" fmla="*/ 205 w 339"/>
                <a:gd name="T63" fmla="*/ 192 h 235"/>
                <a:gd name="T64" fmla="*/ 189 w 339"/>
                <a:gd name="T65" fmla="*/ 199 h 235"/>
                <a:gd name="T66" fmla="*/ 169 w 339"/>
                <a:gd name="T67" fmla="*/ 208 h 235"/>
                <a:gd name="T68" fmla="*/ 134 w 339"/>
                <a:gd name="T69" fmla="*/ 199 h 235"/>
                <a:gd name="T70" fmla="*/ 129 w 339"/>
                <a:gd name="T71" fmla="*/ 199 h 235"/>
                <a:gd name="T72" fmla="*/ 105 w 339"/>
                <a:gd name="T73" fmla="*/ 202 h 235"/>
                <a:gd name="T74" fmla="*/ 99 w 339"/>
                <a:gd name="T75" fmla="*/ 203 h 235"/>
                <a:gd name="T76" fmla="*/ 79 w 339"/>
                <a:gd name="T77" fmla="*/ 194 h 235"/>
                <a:gd name="T78" fmla="*/ 75 w 339"/>
                <a:gd name="T79" fmla="*/ 163 h 235"/>
                <a:gd name="T80" fmla="*/ 47 w 339"/>
                <a:gd name="T81" fmla="*/ 133 h 235"/>
                <a:gd name="T82" fmla="*/ 9 w 339"/>
                <a:gd name="T83" fmla="*/ 116 h 235"/>
                <a:gd name="T84" fmla="*/ 44 w 339"/>
                <a:gd name="T85" fmla="*/ 17 h 235"/>
                <a:gd name="T86" fmla="*/ 51 w 339"/>
                <a:gd name="T87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9" h="235">
                  <a:moveTo>
                    <a:pt x="51" y="0"/>
                  </a:moveTo>
                  <a:cubicBezTo>
                    <a:pt x="43" y="8"/>
                    <a:pt x="38" y="19"/>
                    <a:pt x="34" y="30"/>
                  </a:cubicBezTo>
                  <a:cubicBezTo>
                    <a:pt x="4" y="118"/>
                    <a:pt x="4" y="118"/>
                    <a:pt x="4" y="11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6" y="133"/>
                    <a:pt x="12" y="136"/>
                    <a:pt x="19" y="138"/>
                  </a:cubicBezTo>
                  <a:cubicBezTo>
                    <a:pt x="21" y="139"/>
                    <a:pt x="24" y="140"/>
                    <a:pt x="27" y="142"/>
                  </a:cubicBezTo>
                  <a:cubicBezTo>
                    <a:pt x="28" y="142"/>
                    <a:pt x="28" y="142"/>
                    <a:pt x="29" y="142"/>
                  </a:cubicBezTo>
                  <a:cubicBezTo>
                    <a:pt x="32" y="144"/>
                    <a:pt x="35" y="145"/>
                    <a:pt x="38" y="146"/>
                  </a:cubicBezTo>
                  <a:cubicBezTo>
                    <a:pt x="50" y="153"/>
                    <a:pt x="63" y="162"/>
                    <a:pt x="65" y="176"/>
                  </a:cubicBezTo>
                  <a:cubicBezTo>
                    <a:pt x="67" y="187"/>
                    <a:pt x="63" y="199"/>
                    <a:pt x="70" y="207"/>
                  </a:cubicBezTo>
                  <a:cubicBezTo>
                    <a:pt x="74" y="214"/>
                    <a:pt x="82" y="216"/>
                    <a:pt x="90" y="216"/>
                  </a:cubicBezTo>
                  <a:cubicBezTo>
                    <a:pt x="92" y="216"/>
                    <a:pt x="94" y="216"/>
                    <a:pt x="96" y="215"/>
                  </a:cubicBezTo>
                  <a:cubicBezTo>
                    <a:pt x="104" y="214"/>
                    <a:pt x="112" y="212"/>
                    <a:pt x="120" y="212"/>
                  </a:cubicBezTo>
                  <a:cubicBezTo>
                    <a:pt x="121" y="212"/>
                    <a:pt x="123" y="212"/>
                    <a:pt x="125" y="212"/>
                  </a:cubicBezTo>
                  <a:cubicBezTo>
                    <a:pt x="132" y="213"/>
                    <a:pt x="138" y="216"/>
                    <a:pt x="144" y="217"/>
                  </a:cubicBezTo>
                  <a:cubicBezTo>
                    <a:pt x="149" y="219"/>
                    <a:pt x="154" y="221"/>
                    <a:pt x="160" y="221"/>
                  </a:cubicBezTo>
                  <a:cubicBezTo>
                    <a:pt x="163" y="221"/>
                    <a:pt x="166" y="220"/>
                    <a:pt x="169" y="219"/>
                  </a:cubicBezTo>
                  <a:cubicBezTo>
                    <a:pt x="173" y="218"/>
                    <a:pt x="176" y="215"/>
                    <a:pt x="180" y="212"/>
                  </a:cubicBezTo>
                  <a:cubicBezTo>
                    <a:pt x="186" y="207"/>
                    <a:pt x="191" y="205"/>
                    <a:pt x="196" y="205"/>
                  </a:cubicBezTo>
                  <a:cubicBezTo>
                    <a:pt x="208" y="205"/>
                    <a:pt x="216" y="219"/>
                    <a:pt x="231" y="227"/>
                  </a:cubicBezTo>
                  <a:cubicBezTo>
                    <a:pt x="241" y="233"/>
                    <a:pt x="252" y="235"/>
                    <a:pt x="263" y="235"/>
                  </a:cubicBezTo>
                  <a:cubicBezTo>
                    <a:pt x="263" y="235"/>
                    <a:pt x="264" y="235"/>
                    <a:pt x="264" y="235"/>
                  </a:cubicBezTo>
                  <a:cubicBezTo>
                    <a:pt x="264" y="235"/>
                    <a:pt x="265" y="235"/>
                    <a:pt x="265" y="235"/>
                  </a:cubicBezTo>
                  <a:cubicBezTo>
                    <a:pt x="275" y="235"/>
                    <a:pt x="284" y="234"/>
                    <a:pt x="293" y="232"/>
                  </a:cubicBezTo>
                  <a:cubicBezTo>
                    <a:pt x="295" y="232"/>
                    <a:pt x="297" y="231"/>
                    <a:pt x="298" y="231"/>
                  </a:cubicBezTo>
                  <a:cubicBezTo>
                    <a:pt x="308" y="228"/>
                    <a:pt x="318" y="224"/>
                    <a:pt x="326" y="218"/>
                  </a:cubicBezTo>
                  <a:cubicBezTo>
                    <a:pt x="332" y="214"/>
                    <a:pt x="336" y="208"/>
                    <a:pt x="339" y="201"/>
                  </a:cubicBezTo>
                  <a:cubicBezTo>
                    <a:pt x="338" y="203"/>
                    <a:pt x="337" y="204"/>
                    <a:pt x="335" y="205"/>
                  </a:cubicBezTo>
                  <a:cubicBezTo>
                    <a:pt x="326" y="212"/>
                    <a:pt x="314" y="217"/>
                    <a:pt x="303" y="219"/>
                  </a:cubicBezTo>
                  <a:cubicBezTo>
                    <a:pt x="294" y="221"/>
                    <a:pt x="284" y="222"/>
                    <a:pt x="274" y="222"/>
                  </a:cubicBezTo>
                  <a:cubicBezTo>
                    <a:pt x="262" y="222"/>
                    <a:pt x="251" y="220"/>
                    <a:pt x="240" y="214"/>
                  </a:cubicBezTo>
                  <a:cubicBezTo>
                    <a:pt x="225" y="206"/>
                    <a:pt x="217" y="192"/>
                    <a:pt x="205" y="192"/>
                  </a:cubicBezTo>
                  <a:cubicBezTo>
                    <a:pt x="201" y="192"/>
                    <a:pt x="195" y="194"/>
                    <a:pt x="189" y="199"/>
                  </a:cubicBezTo>
                  <a:cubicBezTo>
                    <a:pt x="181" y="206"/>
                    <a:pt x="175" y="208"/>
                    <a:pt x="169" y="208"/>
                  </a:cubicBezTo>
                  <a:cubicBezTo>
                    <a:pt x="159" y="208"/>
                    <a:pt x="149" y="201"/>
                    <a:pt x="134" y="199"/>
                  </a:cubicBezTo>
                  <a:cubicBezTo>
                    <a:pt x="133" y="199"/>
                    <a:pt x="131" y="199"/>
                    <a:pt x="129" y="199"/>
                  </a:cubicBezTo>
                  <a:cubicBezTo>
                    <a:pt x="121" y="199"/>
                    <a:pt x="113" y="201"/>
                    <a:pt x="105" y="202"/>
                  </a:cubicBezTo>
                  <a:cubicBezTo>
                    <a:pt x="103" y="203"/>
                    <a:pt x="101" y="203"/>
                    <a:pt x="99" y="203"/>
                  </a:cubicBezTo>
                  <a:cubicBezTo>
                    <a:pt x="91" y="203"/>
                    <a:pt x="83" y="201"/>
                    <a:pt x="79" y="194"/>
                  </a:cubicBezTo>
                  <a:cubicBezTo>
                    <a:pt x="73" y="186"/>
                    <a:pt x="77" y="174"/>
                    <a:pt x="75" y="163"/>
                  </a:cubicBezTo>
                  <a:cubicBezTo>
                    <a:pt x="72" y="149"/>
                    <a:pt x="60" y="139"/>
                    <a:pt x="47" y="133"/>
                  </a:cubicBezTo>
                  <a:cubicBezTo>
                    <a:pt x="35" y="127"/>
                    <a:pt x="21" y="124"/>
                    <a:pt x="9" y="1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6" y="11"/>
                    <a:pt x="48" y="6"/>
                    <a:pt x="51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ṩľîḍé">
              <a:extLst>
                <a:ext uri="{FF2B5EF4-FFF2-40B4-BE49-F238E27FC236}">
                  <a16:creationId xmlns:a16="http://schemas.microsoft.com/office/drawing/2014/main" id="{78F81410-B936-4726-8D14-88FBCB9AF0D4}"/>
                </a:ext>
              </a:extLst>
            </p:cNvPr>
            <p:cNvSpPr/>
            <p:nvPr/>
          </p:nvSpPr>
          <p:spPr bwMode="auto">
            <a:xfrm>
              <a:off x="4924426" y="2282826"/>
              <a:ext cx="26988" cy="20638"/>
            </a:xfrm>
            <a:custGeom>
              <a:avLst/>
              <a:gdLst>
                <a:gd name="T0" fmla="*/ 0 w 21"/>
                <a:gd name="T1" fmla="*/ 0 h 16"/>
                <a:gd name="T2" fmla="*/ 18 w 21"/>
                <a:gd name="T3" fmla="*/ 14 h 16"/>
                <a:gd name="T4" fmla="*/ 21 w 21"/>
                <a:gd name="T5" fmla="*/ 16 h 16"/>
                <a:gd name="T6" fmla="*/ 19 w 21"/>
                <a:gd name="T7" fmla="*/ 14 h 16"/>
                <a:gd name="T8" fmla="*/ 1 w 21"/>
                <a:gd name="T9" fmla="*/ 0 h 16"/>
                <a:gd name="T10" fmla="*/ 0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0" y="0"/>
                  </a:moveTo>
                  <a:cubicBezTo>
                    <a:pt x="7" y="4"/>
                    <a:pt x="12" y="10"/>
                    <a:pt x="18" y="14"/>
                  </a:cubicBezTo>
                  <a:cubicBezTo>
                    <a:pt x="19" y="15"/>
                    <a:pt x="20" y="15"/>
                    <a:pt x="21" y="16"/>
                  </a:cubicBezTo>
                  <a:cubicBezTo>
                    <a:pt x="20" y="15"/>
                    <a:pt x="20" y="15"/>
                    <a:pt x="19" y="14"/>
                  </a:cubicBezTo>
                  <a:cubicBezTo>
                    <a:pt x="12" y="10"/>
                    <a:pt x="7" y="4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F6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íśļïḋé">
              <a:extLst>
                <a:ext uri="{FF2B5EF4-FFF2-40B4-BE49-F238E27FC236}">
                  <a16:creationId xmlns:a16="http://schemas.microsoft.com/office/drawing/2014/main" id="{38F25B31-CFD0-4643-906B-11E376C81055}"/>
                </a:ext>
              </a:extLst>
            </p:cNvPr>
            <p:cNvSpPr/>
            <p:nvPr/>
          </p:nvSpPr>
          <p:spPr bwMode="auto">
            <a:xfrm>
              <a:off x="4848226" y="1782763"/>
              <a:ext cx="236538" cy="523875"/>
            </a:xfrm>
            <a:custGeom>
              <a:avLst/>
              <a:gdLst>
                <a:gd name="T0" fmla="*/ 134 w 184"/>
                <a:gd name="T1" fmla="*/ 0 h 408"/>
                <a:gd name="T2" fmla="*/ 152 w 184"/>
                <a:gd name="T3" fmla="*/ 47 h 408"/>
                <a:gd name="T4" fmla="*/ 95 w 184"/>
                <a:gd name="T5" fmla="*/ 103 h 408"/>
                <a:gd name="T6" fmla="*/ 69 w 184"/>
                <a:gd name="T7" fmla="*/ 114 h 408"/>
                <a:gd name="T8" fmla="*/ 19 w 184"/>
                <a:gd name="T9" fmla="*/ 180 h 408"/>
                <a:gd name="T10" fmla="*/ 7 w 184"/>
                <a:gd name="T11" fmla="*/ 248 h 408"/>
                <a:gd name="T12" fmla="*/ 29 w 184"/>
                <a:gd name="T13" fmla="*/ 285 h 408"/>
                <a:gd name="T14" fmla="*/ 54 w 184"/>
                <a:gd name="T15" fmla="*/ 340 h 408"/>
                <a:gd name="T16" fmla="*/ 79 w 184"/>
                <a:gd name="T17" fmla="*/ 359 h 408"/>
                <a:gd name="T18" fmla="*/ 85 w 184"/>
                <a:gd name="T19" fmla="*/ 386 h 408"/>
                <a:gd name="T20" fmla="*/ 72 w 184"/>
                <a:gd name="T21" fmla="*/ 392 h 408"/>
                <a:gd name="T22" fmla="*/ 60 w 184"/>
                <a:gd name="T23" fmla="*/ 389 h 408"/>
                <a:gd name="T24" fmla="*/ 78 w 184"/>
                <a:gd name="T25" fmla="*/ 403 h 408"/>
                <a:gd name="T26" fmla="*/ 80 w 184"/>
                <a:gd name="T27" fmla="*/ 405 h 408"/>
                <a:gd name="T28" fmla="*/ 94 w 184"/>
                <a:gd name="T29" fmla="*/ 408 h 408"/>
                <a:gd name="T30" fmla="*/ 107 w 184"/>
                <a:gd name="T31" fmla="*/ 403 h 408"/>
                <a:gd name="T32" fmla="*/ 102 w 184"/>
                <a:gd name="T33" fmla="*/ 375 h 408"/>
                <a:gd name="T34" fmla="*/ 77 w 184"/>
                <a:gd name="T35" fmla="*/ 357 h 408"/>
                <a:gd name="T36" fmla="*/ 52 w 184"/>
                <a:gd name="T37" fmla="*/ 301 h 408"/>
                <a:gd name="T38" fmla="*/ 30 w 184"/>
                <a:gd name="T39" fmla="*/ 264 h 408"/>
                <a:gd name="T40" fmla="*/ 42 w 184"/>
                <a:gd name="T41" fmla="*/ 196 h 408"/>
                <a:gd name="T42" fmla="*/ 91 w 184"/>
                <a:gd name="T43" fmla="*/ 130 h 408"/>
                <a:gd name="T44" fmla="*/ 117 w 184"/>
                <a:gd name="T45" fmla="*/ 119 h 408"/>
                <a:gd name="T46" fmla="*/ 175 w 184"/>
                <a:gd name="T47" fmla="*/ 64 h 408"/>
                <a:gd name="T48" fmla="*/ 155 w 184"/>
                <a:gd name="T49" fmla="*/ 15 h 408"/>
                <a:gd name="T50" fmla="*/ 134 w 184"/>
                <a:gd name="T5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4" h="408">
                  <a:moveTo>
                    <a:pt x="134" y="0"/>
                  </a:moveTo>
                  <a:cubicBezTo>
                    <a:pt x="149" y="12"/>
                    <a:pt x="161" y="29"/>
                    <a:pt x="152" y="47"/>
                  </a:cubicBezTo>
                  <a:cubicBezTo>
                    <a:pt x="142" y="69"/>
                    <a:pt x="116" y="93"/>
                    <a:pt x="95" y="103"/>
                  </a:cubicBezTo>
                  <a:cubicBezTo>
                    <a:pt x="86" y="107"/>
                    <a:pt x="77" y="110"/>
                    <a:pt x="69" y="114"/>
                  </a:cubicBezTo>
                  <a:cubicBezTo>
                    <a:pt x="44" y="127"/>
                    <a:pt x="31" y="155"/>
                    <a:pt x="19" y="180"/>
                  </a:cubicBezTo>
                  <a:cubicBezTo>
                    <a:pt x="10" y="201"/>
                    <a:pt x="0" y="225"/>
                    <a:pt x="7" y="248"/>
                  </a:cubicBezTo>
                  <a:cubicBezTo>
                    <a:pt x="12" y="261"/>
                    <a:pt x="23" y="272"/>
                    <a:pt x="29" y="285"/>
                  </a:cubicBezTo>
                  <a:cubicBezTo>
                    <a:pt x="38" y="303"/>
                    <a:pt x="40" y="326"/>
                    <a:pt x="54" y="340"/>
                  </a:cubicBezTo>
                  <a:cubicBezTo>
                    <a:pt x="62" y="348"/>
                    <a:pt x="72" y="352"/>
                    <a:pt x="79" y="359"/>
                  </a:cubicBezTo>
                  <a:cubicBezTo>
                    <a:pt x="86" y="366"/>
                    <a:pt x="91" y="378"/>
                    <a:pt x="85" y="386"/>
                  </a:cubicBezTo>
                  <a:cubicBezTo>
                    <a:pt x="82" y="390"/>
                    <a:pt x="77" y="392"/>
                    <a:pt x="72" y="392"/>
                  </a:cubicBezTo>
                  <a:cubicBezTo>
                    <a:pt x="68" y="392"/>
                    <a:pt x="63" y="391"/>
                    <a:pt x="60" y="389"/>
                  </a:cubicBezTo>
                  <a:cubicBezTo>
                    <a:pt x="66" y="393"/>
                    <a:pt x="71" y="399"/>
                    <a:pt x="78" y="403"/>
                  </a:cubicBezTo>
                  <a:cubicBezTo>
                    <a:pt x="79" y="404"/>
                    <a:pt x="79" y="404"/>
                    <a:pt x="80" y="405"/>
                  </a:cubicBezTo>
                  <a:cubicBezTo>
                    <a:pt x="85" y="407"/>
                    <a:pt x="90" y="408"/>
                    <a:pt x="94" y="408"/>
                  </a:cubicBezTo>
                  <a:cubicBezTo>
                    <a:pt x="100" y="408"/>
                    <a:pt x="104" y="406"/>
                    <a:pt x="107" y="403"/>
                  </a:cubicBezTo>
                  <a:cubicBezTo>
                    <a:pt x="114" y="394"/>
                    <a:pt x="109" y="382"/>
                    <a:pt x="102" y="375"/>
                  </a:cubicBezTo>
                  <a:cubicBezTo>
                    <a:pt x="94" y="368"/>
                    <a:pt x="84" y="364"/>
                    <a:pt x="77" y="357"/>
                  </a:cubicBezTo>
                  <a:cubicBezTo>
                    <a:pt x="62" y="342"/>
                    <a:pt x="61" y="319"/>
                    <a:pt x="52" y="301"/>
                  </a:cubicBezTo>
                  <a:cubicBezTo>
                    <a:pt x="45" y="288"/>
                    <a:pt x="35" y="278"/>
                    <a:pt x="30" y="264"/>
                  </a:cubicBezTo>
                  <a:cubicBezTo>
                    <a:pt x="22" y="242"/>
                    <a:pt x="32" y="218"/>
                    <a:pt x="42" y="196"/>
                  </a:cubicBezTo>
                  <a:cubicBezTo>
                    <a:pt x="54" y="171"/>
                    <a:pt x="67" y="144"/>
                    <a:pt x="91" y="130"/>
                  </a:cubicBezTo>
                  <a:cubicBezTo>
                    <a:pt x="100" y="126"/>
                    <a:pt x="109" y="123"/>
                    <a:pt x="117" y="119"/>
                  </a:cubicBezTo>
                  <a:cubicBezTo>
                    <a:pt x="138" y="109"/>
                    <a:pt x="165" y="85"/>
                    <a:pt x="175" y="64"/>
                  </a:cubicBezTo>
                  <a:cubicBezTo>
                    <a:pt x="184" y="45"/>
                    <a:pt x="170" y="27"/>
                    <a:pt x="155" y="15"/>
                  </a:cubicBezTo>
                  <a:cubicBezTo>
                    <a:pt x="148" y="9"/>
                    <a:pt x="141" y="5"/>
                    <a:pt x="134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ṣļîďê">
              <a:extLst>
                <a:ext uri="{FF2B5EF4-FFF2-40B4-BE49-F238E27FC236}">
                  <a16:creationId xmlns:a16="http://schemas.microsoft.com/office/drawing/2014/main" id="{1BB75B4B-79B6-4D04-9114-04268874FF79}"/>
                </a:ext>
              </a:extLst>
            </p:cNvPr>
            <p:cNvSpPr/>
            <p:nvPr/>
          </p:nvSpPr>
          <p:spPr bwMode="auto">
            <a:xfrm>
              <a:off x="4592638" y="2247901"/>
              <a:ext cx="3175" cy="11113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0 h 9"/>
                <a:gd name="T4" fmla="*/ 2 w 2"/>
                <a:gd name="T5" fmla="*/ 9 h 9"/>
                <a:gd name="T6" fmla="*/ 0 w 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6"/>
                    <a:pt x="2" y="9"/>
                  </a:cubicBezTo>
                  <a:cubicBezTo>
                    <a:pt x="1" y="6"/>
                    <a:pt x="0" y="3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íṧḻíḑé">
              <a:extLst>
                <a:ext uri="{FF2B5EF4-FFF2-40B4-BE49-F238E27FC236}">
                  <a16:creationId xmlns:a16="http://schemas.microsoft.com/office/drawing/2014/main" id="{BCF5C1E0-F3C3-4EB3-AC2E-C0BF913EFC75}"/>
                </a:ext>
              </a:extLst>
            </p:cNvPr>
            <p:cNvSpPr/>
            <p:nvPr/>
          </p:nvSpPr>
          <p:spPr bwMode="auto">
            <a:xfrm>
              <a:off x="4592638" y="2176463"/>
              <a:ext cx="325438" cy="138113"/>
            </a:xfrm>
            <a:custGeom>
              <a:avLst/>
              <a:gdLst>
                <a:gd name="T0" fmla="*/ 88 w 253"/>
                <a:gd name="T1" fmla="*/ 0 h 107"/>
                <a:gd name="T2" fmla="*/ 83 w 253"/>
                <a:gd name="T3" fmla="*/ 1 h 107"/>
                <a:gd name="T4" fmla="*/ 69 w 253"/>
                <a:gd name="T5" fmla="*/ 8 h 107"/>
                <a:gd name="T6" fmla="*/ 16 w 253"/>
                <a:gd name="T7" fmla="*/ 47 h 107"/>
                <a:gd name="T8" fmla="*/ 0 w 253"/>
                <a:gd name="T9" fmla="*/ 55 h 107"/>
                <a:gd name="T10" fmla="*/ 2 w 253"/>
                <a:gd name="T11" fmla="*/ 64 h 107"/>
                <a:gd name="T12" fmla="*/ 8 w 253"/>
                <a:gd name="T13" fmla="*/ 71 h 107"/>
                <a:gd name="T14" fmla="*/ 16 w 253"/>
                <a:gd name="T15" fmla="*/ 73 h 107"/>
                <a:gd name="T16" fmla="*/ 38 w 253"/>
                <a:gd name="T17" fmla="*/ 63 h 107"/>
                <a:gd name="T18" fmla="*/ 92 w 253"/>
                <a:gd name="T19" fmla="*/ 24 h 107"/>
                <a:gd name="T20" fmla="*/ 106 w 253"/>
                <a:gd name="T21" fmla="*/ 17 h 107"/>
                <a:gd name="T22" fmla="*/ 111 w 253"/>
                <a:gd name="T23" fmla="*/ 16 h 107"/>
                <a:gd name="T24" fmla="*/ 137 w 253"/>
                <a:gd name="T25" fmla="*/ 28 h 107"/>
                <a:gd name="T26" fmla="*/ 249 w 253"/>
                <a:gd name="T27" fmla="*/ 107 h 107"/>
                <a:gd name="T28" fmla="*/ 249 w 253"/>
                <a:gd name="T29" fmla="*/ 78 h 107"/>
                <a:gd name="T30" fmla="*/ 253 w 253"/>
                <a:gd name="T31" fmla="*/ 79 h 107"/>
                <a:gd name="T32" fmla="*/ 227 w 253"/>
                <a:gd name="T33" fmla="*/ 61 h 107"/>
                <a:gd name="T34" fmla="*/ 226 w 253"/>
                <a:gd name="T35" fmla="*/ 91 h 107"/>
                <a:gd name="T36" fmla="*/ 114 w 253"/>
                <a:gd name="T37" fmla="*/ 11 h 107"/>
                <a:gd name="T38" fmla="*/ 88 w 253"/>
                <a:gd name="T3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3" h="107">
                  <a:moveTo>
                    <a:pt x="88" y="0"/>
                  </a:moveTo>
                  <a:cubicBezTo>
                    <a:pt x="86" y="0"/>
                    <a:pt x="85" y="0"/>
                    <a:pt x="83" y="1"/>
                  </a:cubicBezTo>
                  <a:cubicBezTo>
                    <a:pt x="78" y="2"/>
                    <a:pt x="73" y="5"/>
                    <a:pt x="69" y="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1" y="50"/>
                    <a:pt x="6" y="53"/>
                    <a:pt x="0" y="55"/>
                  </a:cubicBezTo>
                  <a:cubicBezTo>
                    <a:pt x="0" y="58"/>
                    <a:pt x="1" y="61"/>
                    <a:pt x="2" y="64"/>
                  </a:cubicBezTo>
                  <a:cubicBezTo>
                    <a:pt x="3" y="66"/>
                    <a:pt x="5" y="69"/>
                    <a:pt x="8" y="71"/>
                  </a:cubicBezTo>
                  <a:cubicBezTo>
                    <a:pt x="11" y="72"/>
                    <a:pt x="13" y="73"/>
                    <a:pt x="16" y="73"/>
                  </a:cubicBezTo>
                  <a:cubicBezTo>
                    <a:pt x="24" y="73"/>
                    <a:pt x="32" y="68"/>
                    <a:pt x="38" y="63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6" y="21"/>
                    <a:pt x="101" y="18"/>
                    <a:pt x="106" y="17"/>
                  </a:cubicBezTo>
                  <a:cubicBezTo>
                    <a:pt x="107" y="16"/>
                    <a:pt x="109" y="16"/>
                    <a:pt x="111" y="16"/>
                  </a:cubicBezTo>
                  <a:cubicBezTo>
                    <a:pt x="120" y="16"/>
                    <a:pt x="129" y="22"/>
                    <a:pt x="137" y="28"/>
                  </a:cubicBezTo>
                  <a:cubicBezTo>
                    <a:pt x="249" y="107"/>
                    <a:pt x="249" y="107"/>
                    <a:pt x="249" y="107"/>
                  </a:cubicBezTo>
                  <a:cubicBezTo>
                    <a:pt x="253" y="98"/>
                    <a:pt x="253" y="87"/>
                    <a:pt x="249" y="78"/>
                  </a:cubicBezTo>
                  <a:cubicBezTo>
                    <a:pt x="251" y="78"/>
                    <a:pt x="252" y="79"/>
                    <a:pt x="253" y="79"/>
                  </a:cubicBezTo>
                  <a:cubicBezTo>
                    <a:pt x="244" y="73"/>
                    <a:pt x="237" y="65"/>
                    <a:pt x="227" y="61"/>
                  </a:cubicBezTo>
                  <a:cubicBezTo>
                    <a:pt x="231" y="71"/>
                    <a:pt x="231" y="81"/>
                    <a:pt x="226" y="9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06" y="6"/>
                    <a:pt x="97" y="0"/>
                    <a:pt x="88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ïṩľiďê">
              <a:extLst>
                <a:ext uri="{FF2B5EF4-FFF2-40B4-BE49-F238E27FC236}">
                  <a16:creationId xmlns:a16="http://schemas.microsoft.com/office/drawing/2014/main" id="{E133894E-C28D-4DB3-8302-6595052A5F69}"/>
                </a:ext>
              </a:extLst>
            </p:cNvPr>
            <p:cNvSpPr/>
            <p:nvPr/>
          </p:nvSpPr>
          <p:spPr bwMode="auto">
            <a:xfrm>
              <a:off x="5975351" y="2511426"/>
              <a:ext cx="354013" cy="84138"/>
            </a:xfrm>
            <a:custGeom>
              <a:avLst/>
              <a:gdLst>
                <a:gd name="T0" fmla="*/ 275 w 275"/>
                <a:gd name="T1" fmla="*/ 47 h 65"/>
                <a:gd name="T2" fmla="*/ 0 w 275"/>
                <a:gd name="T3" fmla="*/ 33 h 65"/>
                <a:gd name="T4" fmla="*/ 210 w 275"/>
                <a:gd name="T5" fmla="*/ 0 h 65"/>
                <a:gd name="T6" fmla="*/ 275 w 275"/>
                <a:gd name="T7" fmla="*/ 4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65">
                  <a:moveTo>
                    <a:pt x="275" y="47"/>
                  </a:moveTo>
                  <a:cubicBezTo>
                    <a:pt x="275" y="47"/>
                    <a:pt x="46" y="65"/>
                    <a:pt x="0" y="33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75" y="47"/>
                    <a:pt x="275" y="47"/>
                    <a:pt x="275" y="47"/>
                  </a:cubicBezTo>
                </a:path>
              </a:pathLst>
            </a:custGeom>
            <a:solidFill>
              <a:srgbClr val="E3E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ïṩļïďé">
              <a:extLst>
                <a:ext uri="{FF2B5EF4-FFF2-40B4-BE49-F238E27FC236}">
                  <a16:creationId xmlns:a16="http://schemas.microsoft.com/office/drawing/2014/main" id="{5E3A6D74-2DFB-402D-B844-CEB0D2592BB3}"/>
                </a:ext>
              </a:extLst>
            </p:cNvPr>
            <p:cNvSpPr/>
            <p:nvPr/>
          </p:nvSpPr>
          <p:spPr bwMode="auto">
            <a:xfrm>
              <a:off x="5975351" y="2511426"/>
              <a:ext cx="354013" cy="68263"/>
            </a:xfrm>
            <a:custGeom>
              <a:avLst/>
              <a:gdLst>
                <a:gd name="T0" fmla="*/ 210 w 275"/>
                <a:gd name="T1" fmla="*/ 0 h 52"/>
                <a:gd name="T2" fmla="*/ 38 w 275"/>
                <a:gd name="T3" fmla="*/ 27 h 52"/>
                <a:gd name="T4" fmla="*/ 0 w 275"/>
                <a:gd name="T5" fmla="*/ 33 h 52"/>
                <a:gd name="T6" fmla="*/ 143 w 275"/>
                <a:gd name="T7" fmla="*/ 52 h 52"/>
                <a:gd name="T8" fmla="*/ 275 w 275"/>
                <a:gd name="T9" fmla="*/ 47 h 52"/>
                <a:gd name="T10" fmla="*/ 224 w 275"/>
                <a:gd name="T11" fmla="*/ 10 h 52"/>
                <a:gd name="T12" fmla="*/ 210 w 275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" h="52">
                  <a:moveTo>
                    <a:pt x="210" y="0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1" y="48"/>
                    <a:pt x="83" y="52"/>
                    <a:pt x="143" y="52"/>
                  </a:cubicBezTo>
                  <a:cubicBezTo>
                    <a:pt x="210" y="52"/>
                    <a:pt x="275" y="47"/>
                    <a:pt x="275" y="47"/>
                  </a:cubicBezTo>
                  <a:cubicBezTo>
                    <a:pt x="224" y="10"/>
                    <a:pt x="224" y="10"/>
                    <a:pt x="224" y="10"/>
                  </a:cubicBezTo>
                  <a:cubicBezTo>
                    <a:pt x="210" y="0"/>
                    <a:pt x="210" y="0"/>
                    <a:pt x="210" y="0"/>
                  </a:cubicBezTo>
                </a:path>
              </a:pathLst>
            </a:custGeom>
            <a:solidFill>
              <a:srgbClr val="CCD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îṧḷíḓê">
              <a:extLst>
                <a:ext uri="{FF2B5EF4-FFF2-40B4-BE49-F238E27FC236}">
                  <a16:creationId xmlns:a16="http://schemas.microsoft.com/office/drawing/2014/main" id="{6AE29241-1B77-48B4-BC11-5F75625C6F7E}"/>
                </a:ext>
              </a:extLst>
            </p:cNvPr>
            <p:cNvSpPr/>
            <p:nvPr/>
          </p:nvSpPr>
          <p:spPr bwMode="auto">
            <a:xfrm>
              <a:off x="5932488" y="2465388"/>
              <a:ext cx="396875" cy="125413"/>
            </a:xfrm>
            <a:custGeom>
              <a:avLst/>
              <a:gdLst>
                <a:gd name="T0" fmla="*/ 308 w 308"/>
                <a:gd name="T1" fmla="*/ 83 h 97"/>
                <a:gd name="T2" fmla="*/ 244 w 308"/>
                <a:gd name="T3" fmla="*/ 42 h 97"/>
                <a:gd name="T4" fmla="*/ 0 w 308"/>
                <a:gd name="T5" fmla="*/ 75 h 97"/>
                <a:gd name="T6" fmla="*/ 53 w 308"/>
                <a:gd name="T7" fmla="*/ 0 h 97"/>
                <a:gd name="T8" fmla="*/ 243 w 308"/>
                <a:gd name="T9" fmla="*/ 37 h 97"/>
                <a:gd name="T10" fmla="*/ 308 w 308"/>
                <a:gd name="T11" fmla="*/ 8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97">
                  <a:moveTo>
                    <a:pt x="308" y="83"/>
                  </a:moveTo>
                  <a:cubicBezTo>
                    <a:pt x="244" y="42"/>
                    <a:pt x="244" y="42"/>
                    <a:pt x="244" y="42"/>
                  </a:cubicBezTo>
                  <a:cubicBezTo>
                    <a:pt x="244" y="42"/>
                    <a:pt x="52" y="97"/>
                    <a:pt x="0" y="75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43" y="37"/>
                    <a:pt x="243" y="37"/>
                    <a:pt x="243" y="37"/>
                  </a:cubicBezTo>
                  <a:lnTo>
                    <a:pt x="308" y="83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îŝļîdè">
              <a:extLst>
                <a:ext uri="{FF2B5EF4-FFF2-40B4-BE49-F238E27FC236}">
                  <a16:creationId xmlns:a16="http://schemas.microsoft.com/office/drawing/2014/main" id="{6A73DBCE-5DCD-47E2-9414-FE59ED109A01}"/>
                </a:ext>
              </a:extLst>
            </p:cNvPr>
            <p:cNvSpPr/>
            <p:nvPr/>
          </p:nvSpPr>
          <p:spPr bwMode="auto">
            <a:xfrm>
              <a:off x="5842001" y="1757363"/>
              <a:ext cx="239713" cy="539750"/>
            </a:xfrm>
            <a:custGeom>
              <a:avLst/>
              <a:gdLst>
                <a:gd name="T0" fmla="*/ 93 w 186"/>
                <a:gd name="T1" fmla="*/ 96 h 420"/>
                <a:gd name="T2" fmla="*/ 76 w 186"/>
                <a:gd name="T3" fmla="*/ 126 h 420"/>
                <a:gd name="T4" fmla="*/ 72 w 186"/>
                <a:gd name="T5" fmla="*/ 143 h 420"/>
                <a:gd name="T6" fmla="*/ 52 w 186"/>
                <a:gd name="T7" fmla="*/ 182 h 420"/>
                <a:gd name="T8" fmla="*/ 2 w 186"/>
                <a:gd name="T9" fmla="*/ 273 h 420"/>
                <a:gd name="T10" fmla="*/ 6 w 186"/>
                <a:gd name="T11" fmla="*/ 324 h 420"/>
                <a:gd name="T12" fmla="*/ 16 w 186"/>
                <a:gd name="T13" fmla="*/ 357 h 420"/>
                <a:gd name="T14" fmla="*/ 34 w 186"/>
                <a:gd name="T15" fmla="*/ 388 h 420"/>
                <a:gd name="T16" fmla="*/ 47 w 186"/>
                <a:gd name="T17" fmla="*/ 420 h 420"/>
                <a:gd name="T18" fmla="*/ 64 w 186"/>
                <a:gd name="T19" fmla="*/ 396 h 420"/>
                <a:gd name="T20" fmla="*/ 87 w 186"/>
                <a:gd name="T21" fmla="*/ 381 h 420"/>
                <a:gd name="T22" fmla="*/ 118 w 186"/>
                <a:gd name="T23" fmla="*/ 391 h 420"/>
                <a:gd name="T24" fmla="*/ 123 w 186"/>
                <a:gd name="T25" fmla="*/ 391 h 420"/>
                <a:gd name="T26" fmla="*/ 127 w 186"/>
                <a:gd name="T27" fmla="*/ 379 h 420"/>
                <a:gd name="T28" fmla="*/ 115 w 186"/>
                <a:gd name="T29" fmla="*/ 290 h 420"/>
                <a:gd name="T30" fmla="*/ 164 w 186"/>
                <a:gd name="T31" fmla="*/ 222 h 420"/>
                <a:gd name="T32" fmla="*/ 180 w 186"/>
                <a:gd name="T33" fmla="*/ 163 h 420"/>
                <a:gd name="T34" fmla="*/ 185 w 186"/>
                <a:gd name="T35" fmla="*/ 90 h 420"/>
                <a:gd name="T36" fmla="*/ 157 w 186"/>
                <a:gd name="T37" fmla="*/ 8 h 420"/>
                <a:gd name="T38" fmla="*/ 141 w 186"/>
                <a:gd name="T39" fmla="*/ 28 h 420"/>
                <a:gd name="T40" fmla="*/ 125 w 186"/>
                <a:gd name="T41" fmla="*/ 51 h 420"/>
                <a:gd name="T42" fmla="*/ 93 w 186"/>
                <a:gd name="T43" fmla="*/ 96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6" h="420">
                  <a:moveTo>
                    <a:pt x="93" y="96"/>
                  </a:moveTo>
                  <a:cubicBezTo>
                    <a:pt x="86" y="105"/>
                    <a:pt x="80" y="115"/>
                    <a:pt x="76" y="126"/>
                  </a:cubicBezTo>
                  <a:cubicBezTo>
                    <a:pt x="74" y="131"/>
                    <a:pt x="73" y="137"/>
                    <a:pt x="72" y="143"/>
                  </a:cubicBezTo>
                  <a:cubicBezTo>
                    <a:pt x="67" y="157"/>
                    <a:pt x="61" y="170"/>
                    <a:pt x="52" y="182"/>
                  </a:cubicBezTo>
                  <a:cubicBezTo>
                    <a:pt x="32" y="211"/>
                    <a:pt x="7" y="239"/>
                    <a:pt x="2" y="273"/>
                  </a:cubicBezTo>
                  <a:cubicBezTo>
                    <a:pt x="0" y="290"/>
                    <a:pt x="3" y="308"/>
                    <a:pt x="6" y="324"/>
                  </a:cubicBezTo>
                  <a:cubicBezTo>
                    <a:pt x="8" y="335"/>
                    <a:pt x="11" y="346"/>
                    <a:pt x="16" y="357"/>
                  </a:cubicBezTo>
                  <a:cubicBezTo>
                    <a:pt x="21" y="368"/>
                    <a:pt x="28" y="377"/>
                    <a:pt x="34" y="388"/>
                  </a:cubicBezTo>
                  <a:cubicBezTo>
                    <a:pt x="39" y="398"/>
                    <a:pt x="44" y="409"/>
                    <a:pt x="47" y="420"/>
                  </a:cubicBezTo>
                  <a:cubicBezTo>
                    <a:pt x="54" y="413"/>
                    <a:pt x="58" y="404"/>
                    <a:pt x="64" y="396"/>
                  </a:cubicBezTo>
                  <a:cubicBezTo>
                    <a:pt x="69" y="388"/>
                    <a:pt x="77" y="381"/>
                    <a:pt x="87" y="381"/>
                  </a:cubicBezTo>
                  <a:cubicBezTo>
                    <a:pt x="98" y="381"/>
                    <a:pt x="107" y="390"/>
                    <a:pt x="118" y="391"/>
                  </a:cubicBezTo>
                  <a:cubicBezTo>
                    <a:pt x="120" y="392"/>
                    <a:pt x="122" y="392"/>
                    <a:pt x="123" y="391"/>
                  </a:cubicBezTo>
                  <a:cubicBezTo>
                    <a:pt x="127" y="389"/>
                    <a:pt x="128" y="384"/>
                    <a:pt x="127" y="379"/>
                  </a:cubicBezTo>
                  <a:cubicBezTo>
                    <a:pt x="124" y="349"/>
                    <a:pt x="107" y="319"/>
                    <a:pt x="115" y="290"/>
                  </a:cubicBezTo>
                  <a:cubicBezTo>
                    <a:pt x="123" y="263"/>
                    <a:pt x="149" y="246"/>
                    <a:pt x="164" y="222"/>
                  </a:cubicBezTo>
                  <a:cubicBezTo>
                    <a:pt x="174" y="204"/>
                    <a:pt x="177" y="183"/>
                    <a:pt x="180" y="163"/>
                  </a:cubicBezTo>
                  <a:cubicBezTo>
                    <a:pt x="183" y="139"/>
                    <a:pt x="186" y="115"/>
                    <a:pt x="185" y="90"/>
                  </a:cubicBezTo>
                  <a:cubicBezTo>
                    <a:pt x="184" y="78"/>
                    <a:pt x="174" y="0"/>
                    <a:pt x="157" y="8"/>
                  </a:cubicBezTo>
                  <a:cubicBezTo>
                    <a:pt x="150" y="11"/>
                    <a:pt x="145" y="23"/>
                    <a:pt x="141" y="28"/>
                  </a:cubicBezTo>
                  <a:cubicBezTo>
                    <a:pt x="125" y="51"/>
                    <a:pt x="125" y="51"/>
                    <a:pt x="125" y="51"/>
                  </a:cubicBezTo>
                  <a:lnTo>
                    <a:pt x="93" y="96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iṣḻiďê">
              <a:extLst>
                <a:ext uri="{FF2B5EF4-FFF2-40B4-BE49-F238E27FC236}">
                  <a16:creationId xmlns:a16="http://schemas.microsoft.com/office/drawing/2014/main" id="{5B124644-76A6-4062-A3ED-946BD051E2CA}"/>
                </a:ext>
              </a:extLst>
            </p:cNvPr>
            <p:cNvSpPr/>
            <p:nvPr/>
          </p:nvSpPr>
          <p:spPr bwMode="auto">
            <a:xfrm>
              <a:off x="4968876" y="2506663"/>
              <a:ext cx="377825" cy="150813"/>
            </a:xfrm>
            <a:custGeom>
              <a:avLst/>
              <a:gdLst>
                <a:gd name="T0" fmla="*/ 238 w 238"/>
                <a:gd name="T1" fmla="*/ 11 h 95"/>
                <a:gd name="T2" fmla="*/ 134 w 238"/>
                <a:gd name="T3" fmla="*/ 95 h 95"/>
                <a:gd name="T4" fmla="*/ 0 w 238"/>
                <a:gd name="T5" fmla="*/ 71 h 95"/>
                <a:gd name="T6" fmla="*/ 89 w 238"/>
                <a:gd name="T7" fmla="*/ 0 h 95"/>
                <a:gd name="T8" fmla="*/ 238 w 238"/>
                <a:gd name="T9" fmla="*/ 1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95">
                  <a:moveTo>
                    <a:pt x="238" y="11"/>
                  </a:moveTo>
                  <a:lnTo>
                    <a:pt x="134" y="95"/>
                  </a:lnTo>
                  <a:lnTo>
                    <a:pt x="0" y="71"/>
                  </a:lnTo>
                  <a:lnTo>
                    <a:pt x="89" y="0"/>
                  </a:lnTo>
                  <a:lnTo>
                    <a:pt x="238" y="1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íṡḻïḓê">
              <a:extLst>
                <a:ext uri="{FF2B5EF4-FFF2-40B4-BE49-F238E27FC236}">
                  <a16:creationId xmlns:a16="http://schemas.microsoft.com/office/drawing/2014/main" id="{323F7003-A2A7-4846-AC7B-C24EED4513B3}"/>
                </a:ext>
              </a:extLst>
            </p:cNvPr>
            <p:cNvSpPr/>
            <p:nvPr/>
          </p:nvSpPr>
          <p:spPr bwMode="auto">
            <a:xfrm>
              <a:off x="4968876" y="2506663"/>
              <a:ext cx="377825" cy="150813"/>
            </a:xfrm>
            <a:custGeom>
              <a:avLst/>
              <a:gdLst>
                <a:gd name="T0" fmla="*/ 238 w 238"/>
                <a:gd name="T1" fmla="*/ 11 h 95"/>
                <a:gd name="T2" fmla="*/ 134 w 238"/>
                <a:gd name="T3" fmla="*/ 95 h 95"/>
                <a:gd name="T4" fmla="*/ 0 w 238"/>
                <a:gd name="T5" fmla="*/ 71 h 95"/>
                <a:gd name="T6" fmla="*/ 89 w 238"/>
                <a:gd name="T7" fmla="*/ 0 h 95"/>
                <a:gd name="T8" fmla="*/ 238 w 238"/>
                <a:gd name="T9" fmla="*/ 1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95">
                  <a:moveTo>
                    <a:pt x="238" y="11"/>
                  </a:moveTo>
                  <a:lnTo>
                    <a:pt x="134" y="95"/>
                  </a:lnTo>
                  <a:lnTo>
                    <a:pt x="0" y="71"/>
                  </a:lnTo>
                  <a:lnTo>
                    <a:pt x="89" y="0"/>
                  </a:lnTo>
                  <a:lnTo>
                    <a:pt x="238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iślîdê">
              <a:extLst>
                <a:ext uri="{FF2B5EF4-FFF2-40B4-BE49-F238E27FC236}">
                  <a16:creationId xmlns:a16="http://schemas.microsoft.com/office/drawing/2014/main" id="{6B79A09F-05E7-4CA2-B578-B3C5B830BF93}"/>
                </a:ext>
              </a:extLst>
            </p:cNvPr>
            <p:cNvSpPr/>
            <p:nvPr/>
          </p:nvSpPr>
          <p:spPr bwMode="auto">
            <a:xfrm>
              <a:off x="5335588" y="2514601"/>
              <a:ext cx="17463" cy="7938"/>
            </a:xfrm>
            <a:custGeom>
              <a:avLst/>
              <a:gdLst>
                <a:gd name="T0" fmla="*/ 6 w 13"/>
                <a:gd name="T1" fmla="*/ 0 h 6"/>
                <a:gd name="T2" fmla="*/ 3 w 13"/>
                <a:gd name="T3" fmla="*/ 2 h 6"/>
                <a:gd name="T4" fmla="*/ 0 w 13"/>
                <a:gd name="T5" fmla="*/ 6 h 6"/>
                <a:gd name="T6" fmla="*/ 5 w 13"/>
                <a:gd name="T7" fmla="*/ 6 h 6"/>
                <a:gd name="T8" fmla="*/ 13 w 13"/>
                <a:gd name="T9" fmla="*/ 0 h 6"/>
                <a:gd name="T10" fmla="*/ 6 w 1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6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4"/>
                    <a:pt x="1" y="5"/>
                    <a:pt x="0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ïSḷïde">
              <a:extLst>
                <a:ext uri="{FF2B5EF4-FFF2-40B4-BE49-F238E27FC236}">
                  <a16:creationId xmlns:a16="http://schemas.microsoft.com/office/drawing/2014/main" id="{F28D2FDE-FC69-49D0-AD76-1F0FAE122EF5}"/>
                </a:ext>
              </a:extLst>
            </p:cNvPr>
            <p:cNvSpPr/>
            <p:nvPr/>
          </p:nvSpPr>
          <p:spPr bwMode="auto">
            <a:xfrm>
              <a:off x="5334001" y="2517776"/>
              <a:ext cx="6350" cy="4763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4 h 4"/>
                <a:gd name="T4" fmla="*/ 2 w 5"/>
                <a:gd name="T5" fmla="*/ 4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4" y="2"/>
                    <a:pt x="5" y="0"/>
                  </a:cubicBezTo>
                </a:path>
              </a:pathLst>
            </a:custGeom>
            <a:solidFill>
              <a:srgbClr val="E1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iş1ïďê">
              <a:extLst>
                <a:ext uri="{FF2B5EF4-FFF2-40B4-BE49-F238E27FC236}">
                  <a16:creationId xmlns:a16="http://schemas.microsoft.com/office/drawing/2014/main" id="{D72FDBA3-B532-4C82-8A7C-A4A17DD51B4A}"/>
                </a:ext>
              </a:extLst>
            </p:cNvPr>
            <p:cNvSpPr/>
            <p:nvPr/>
          </p:nvSpPr>
          <p:spPr bwMode="auto">
            <a:xfrm>
              <a:off x="4975226" y="2606676"/>
              <a:ext cx="9525" cy="6350"/>
            </a:xfrm>
            <a:custGeom>
              <a:avLst/>
              <a:gdLst>
                <a:gd name="T0" fmla="*/ 4 w 6"/>
                <a:gd name="T1" fmla="*/ 0 h 4"/>
                <a:gd name="T2" fmla="*/ 0 w 6"/>
                <a:gd name="T3" fmla="*/ 3 h 4"/>
                <a:gd name="T4" fmla="*/ 2 w 6"/>
                <a:gd name="T5" fmla="*/ 4 h 4"/>
                <a:gd name="T6" fmla="*/ 6 w 6"/>
                <a:gd name="T7" fmla="*/ 0 h 4"/>
                <a:gd name="T8" fmla="*/ 4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0" y="3"/>
                  </a:lnTo>
                  <a:lnTo>
                    <a:pt x="2" y="4"/>
                  </a:lnTo>
                  <a:lnTo>
                    <a:pt x="6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F6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iṡľiḋè">
              <a:extLst>
                <a:ext uri="{FF2B5EF4-FFF2-40B4-BE49-F238E27FC236}">
                  <a16:creationId xmlns:a16="http://schemas.microsoft.com/office/drawing/2014/main" id="{33D5D467-51B2-4D92-8585-35810B15CCED}"/>
                </a:ext>
              </a:extLst>
            </p:cNvPr>
            <p:cNvSpPr/>
            <p:nvPr/>
          </p:nvSpPr>
          <p:spPr bwMode="auto">
            <a:xfrm>
              <a:off x="4975226" y="2606676"/>
              <a:ext cx="9525" cy="6350"/>
            </a:xfrm>
            <a:custGeom>
              <a:avLst/>
              <a:gdLst>
                <a:gd name="T0" fmla="*/ 4 w 6"/>
                <a:gd name="T1" fmla="*/ 0 h 4"/>
                <a:gd name="T2" fmla="*/ 0 w 6"/>
                <a:gd name="T3" fmla="*/ 3 h 4"/>
                <a:gd name="T4" fmla="*/ 2 w 6"/>
                <a:gd name="T5" fmla="*/ 4 h 4"/>
                <a:gd name="T6" fmla="*/ 6 w 6"/>
                <a:gd name="T7" fmla="*/ 0 h 4"/>
                <a:gd name="T8" fmla="*/ 4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0" y="3"/>
                  </a:lnTo>
                  <a:lnTo>
                    <a:pt x="2" y="4"/>
                  </a:lnTo>
                  <a:lnTo>
                    <a:pt x="6" y="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ïšļîḍé">
              <a:extLst>
                <a:ext uri="{FF2B5EF4-FFF2-40B4-BE49-F238E27FC236}">
                  <a16:creationId xmlns:a16="http://schemas.microsoft.com/office/drawing/2014/main" id="{2E30CA2A-A5DA-4E9C-9792-330B4C474B5C}"/>
                </a:ext>
              </a:extLst>
            </p:cNvPr>
            <p:cNvSpPr/>
            <p:nvPr/>
          </p:nvSpPr>
          <p:spPr bwMode="auto">
            <a:xfrm>
              <a:off x="4978401" y="2522538"/>
              <a:ext cx="363538" cy="127000"/>
            </a:xfrm>
            <a:custGeom>
              <a:avLst/>
              <a:gdLst>
                <a:gd name="T0" fmla="*/ 224 w 229"/>
                <a:gd name="T1" fmla="*/ 0 h 80"/>
                <a:gd name="T2" fmla="*/ 130 w 229"/>
                <a:gd name="T3" fmla="*/ 75 h 80"/>
                <a:gd name="T4" fmla="*/ 4 w 229"/>
                <a:gd name="T5" fmla="*/ 53 h 80"/>
                <a:gd name="T6" fmla="*/ 0 w 229"/>
                <a:gd name="T7" fmla="*/ 57 h 80"/>
                <a:gd name="T8" fmla="*/ 131 w 229"/>
                <a:gd name="T9" fmla="*/ 80 h 80"/>
                <a:gd name="T10" fmla="*/ 229 w 229"/>
                <a:gd name="T11" fmla="*/ 0 h 80"/>
                <a:gd name="T12" fmla="*/ 225 w 229"/>
                <a:gd name="T13" fmla="*/ 0 h 80"/>
                <a:gd name="T14" fmla="*/ 224 w 22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4" y="0"/>
                  </a:moveTo>
                  <a:lnTo>
                    <a:pt x="130" y="75"/>
                  </a:lnTo>
                  <a:lnTo>
                    <a:pt x="4" y="53"/>
                  </a:lnTo>
                  <a:lnTo>
                    <a:pt x="0" y="57"/>
                  </a:lnTo>
                  <a:lnTo>
                    <a:pt x="131" y="80"/>
                  </a:lnTo>
                  <a:lnTo>
                    <a:pt x="229" y="0"/>
                  </a:lnTo>
                  <a:lnTo>
                    <a:pt x="225" y="0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CCD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ïṧ1ïdè">
              <a:extLst>
                <a:ext uri="{FF2B5EF4-FFF2-40B4-BE49-F238E27FC236}">
                  <a16:creationId xmlns:a16="http://schemas.microsoft.com/office/drawing/2014/main" id="{FD42D09D-B9E9-4AD5-B263-FD571D6EB9F3}"/>
                </a:ext>
              </a:extLst>
            </p:cNvPr>
            <p:cNvSpPr/>
            <p:nvPr/>
          </p:nvSpPr>
          <p:spPr bwMode="auto">
            <a:xfrm>
              <a:off x="4978401" y="2522538"/>
              <a:ext cx="363538" cy="127000"/>
            </a:xfrm>
            <a:custGeom>
              <a:avLst/>
              <a:gdLst>
                <a:gd name="T0" fmla="*/ 224 w 229"/>
                <a:gd name="T1" fmla="*/ 0 h 80"/>
                <a:gd name="T2" fmla="*/ 130 w 229"/>
                <a:gd name="T3" fmla="*/ 75 h 80"/>
                <a:gd name="T4" fmla="*/ 4 w 229"/>
                <a:gd name="T5" fmla="*/ 53 h 80"/>
                <a:gd name="T6" fmla="*/ 0 w 229"/>
                <a:gd name="T7" fmla="*/ 57 h 80"/>
                <a:gd name="T8" fmla="*/ 131 w 229"/>
                <a:gd name="T9" fmla="*/ 80 h 80"/>
                <a:gd name="T10" fmla="*/ 229 w 229"/>
                <a:gd name="T11" fmla="*/ 0 h 80"/>
                <a:gd name="T12" fmla="*/ 225 w 229"/>
                <a:gd name="T13" fmla="*/ 0 h 80"/>
                <a:gd name="T14" fmla="*/ 224 w 22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4" y="0"/>
                  </a:moveTo>
                  <a:lnTo>
                    <a:pt x="130" y="75"/>
                  </a:lnTo>
                  <a:lnTo>
                    <a:pt x="4" y="53"/>
                  </a:lnTo>
                  <a:lnTo>
                    <a:pt x="0" y="57"/>
                  </a:lnTo>
                  <a:lnTo>
                    <a:pt x="131" y="80"/>
                  </a:lnTo>
                  <a:lnTo>
                    <a:pt x="229" y="0"/>
                  </a:lnTo>
                  <a:lnTo>
                    <a:pt x="225" y="0"/>
                  </a:lnTo>
                  <a:lnTo>
                    <a:pt x="2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îšļîḓe">
              <a:extLst>
                <a:ext uri="{FF2B5EF4-FFF2-40B4-BE49-F238E27FC236}">
                  <a16:creationId xmlns:a16="http://schemas.microsoft.com/office/drawing/2014/main" id="{DCF5C49E-4238-427D-A9CA-7987E32E8733}"/>
                </a:ext>
              </a:extLst>
            </p:cNvPr>
            <p:cNvSpPr/>
            <p:nvPr/>
          </p:nvSpPr>
          <p:spPr bwMode="auto">
            <a:xfrm>
              <a:off x="4973638" y="2492376"/>
              <a:ext cx="377825" cy="149225"/>
            </a:xfrm>
            <a:custGeom>
              <a:avLst/>
              <a:gdLst>
                <a:gd name="T0" fmla="*/ 238 w 238"/>
                <a:gd name="T1" fmla="*/ 10 h 94"/>
                <a:gd name="T2" fmla="*/ 133 w 238"/>
                <a:gd name="T3" fmla="*/ 94 h 94"/>
                <a:gd name="T4" fmla="*/ 0 w 238"/>
                <a:gd name="T5" fmla="*/ 71 h 94"/>
                <a:gd name="T6" fmla="*/ 90 w 238"/>
                <a:gd name="T7" fmla="*/ 0 h 94"/>
                <a:gd name="T8" fmla="*/ 238 w 238"/>
                <a:gd name="T9" fmla="*/ 1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94">
                  <a:moveTo>
                    <a:pt x="238" y="10"/>
                  </a:moveTo>
                  <a:lnTo>
                    <a:pt x="133" y="94"/>
                  </a:lnTo>
                  <a:lnTo>
                    <a:pt x="0" y="71"/>
                  </a:lnTo>
                  <a:lnTo>
                    <a:pt x="90" y="0"/>
                  </a:lnTo>
                  <a:lnTo>
                    <a:pt x="238" y="1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î$ľïďê">
              <a:extLst>
                <a:ext uri="{FF2B5EF4-FFF2-40B4-BE49-F238E27FC236}">
                  <a16:creationId xmlns:a16="http://schemas.microsoft.com/office/drawing/2014/main" id="{8D1379D4-ADAD-4BD8-9BF7-6E6150D438F1}"/>
                </a:ext>
              </a:extLst>
            </p:cNvPr>
            <p:cNvSpPr/>
            <p:nvPr/>
          </p:nvSpPr>
          <p:spPr bwMode="auto">
            <a:xfrm>
              <a:off x="4973638" y="2492376"/>
              <a:ext cx="377825" cy="149225"/>
            </a:xfrm>
            <a:custGeom>
              <a:avLst/>
              <a:gdLst>
                <a:gd name="T0" fmla="*/ 238 w 238"/>
                <a:gd name="T1" fmla="*/ 10 h 94"/>
                <a:gd name="T2" fmla="*/ 133 w 238"/>
                <a:gd name="T3" fmla="*/ 94 h 94"/>
                <a:gd name="T4" fmla="*/ 0 w 238"/>
                <a:gd name="T5" fmla="*/ 71 h 94"/>
                <a:gd name="T6" fmla="*/ 90 w 238"/>
                <a:gd name="T7" fmla="*/ 0 h 94"/>
                <a:gd name="T8" fmla="*/ 238 w 238"/>
                <a:gd name="T9" fmla="*/ 1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94">
                  <a:moveTo>
                    <a:pt x="238" y="10"/>
                  </a:moveTo>
                  <a:lnTo>
                    <a:pt x="133" y="94"/>
                  </a:lnTo>
                  <a:lnTo>
                    <a:pt x="0" y="71"/>
                  </a:lnTo>
                  <a:lnTo>
                    <a:pt x="90" y="0"/>
                  </a:lnTo>
                  <a:lnTo>
                    <a:pt x="238" y="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ïṥļiḓè">
              <a:extLst>
                <a:ext uri="{FF2B5EF4-FFF2-40B4-BE49-F238E27FC236}">
                  <a16:creationId xmlns:a16="http://schemas.microsoft.com/office/drawing/2014/main" id="{76E2577A-2560-4AAE-9169-5F2D473500B2}"/>
                </a:ext>
              </a:extLst>
            </p:cNvPr>
            <p:cNvSpPr/>
            <p:nvPr/>
          </p:nvSpPr>
          <p:spPr bwMode="auto">
            <a:xfrm>
              <a:off x="5091113" y="2476501"/>
              <a:ext cx="53975" cy="34925"/>
            </a:xfrm>
            <a:custGeom>
              <a:avLst/>
              <a:gdLst>
                <a:gd name="T0" fmla="*/ 23 w 41"/>
                <a:gd name="T1" fmla="*/ 0 h 27"/>
                <a:gd name="T2" fmla="*/ 1 w 41"/>
                <a:gd name="T3" fmla="*/ 18 h 27"/>
                <a:gd name="T4" fmla="*/ 0 w 41"/>
                <a:gd name="T5" fmla="*/ 27 h 27"/>
                <a:gd name="T6" fmla="*/ 19 w 41"/>
                <a:gd name="T7" fmla="*/ 12 h 27"/>
                <a:gd name="T8" fmla="*/ 41 w 41"/>
                <a:gd name="T9" fmla="*/ 14 h 27"/>
                <a:gd name="T10" fmla="*/ 28 w 41"/>
                <a:gd name="T11" fmla="*/ 0 h 27"/>
                <a:gd name="T12" fmla="*/ 23 w 41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7">
                  <a:moveTo>
                    <a:pt x="23" y="0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21"/>
                    <a:pt x="0" y="24"/>
                    <a:pt x="0" y="27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36" y="10"/>
                    <a:pt x="32" y="5"/>
                    <a:pt x="28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î$1ïďe">
              <a:extLst>
                <a:ext uri="{FF2B5EF4-FFF2-40B4-BE49-F238E27FC236}">
                  <a16:creationId xmlns:a16="http://schemas.microsoft.com/office/drawing/2014/main" id="{93340362-5852-46FD-B708-0D561D1F6F6F}"/>
                </a:ext>
              </a:extLst>
            </p:cNvPr>
            <p:cNvSpPr/>
            <p:nvPr/>
          </p:nvSpPr>
          <p:spPr bwMode="auto">
            <a:xfrm>
              <a:off x="5338763" y="2490788"/>
              <a:ext cx="17463" cy="14288"/>
            </a:xfrm>
            <a:custGeom>
              <a:avLst/>
              <a:gdLst>
                <a:gd name="T0" fmla="*/ 0 w 14"/>
                <a:gd name="T1" fmla="*/ 0 h 11"/>
                <a:gd name="T2" fmla="*/ 2 w 14"/>
                <a:gd name="T3" fmla="*/ 11 h 11"/>
                <a:gd name="T4" fmla="*/ 14 w 14"/>
                <a:gd name="T5" fmla="*/ 1 h 11"/>
                <a:gd name="T6" fmla="*/ 0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0" y="0"/>
                  </a:moveTo>
                  <a:cubicBezTo>
                    <a:pt x="1" y="4"/>
                    <a:pt x="2" y="7"/>
                    <a:pt x="2" y="1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$ļiďè">
              <a:extLst>
                <a:ext uri="{FF2B5EF4-FFF2-40B4-BE49-F238E27FC236}">
                  <a16:creationId xmlns:a16="http://schemas.microsoft.com/office/drawing/2014/main" id="{8E56BBBF-B692-4214-8664-F711845A9941}"/>
                </a:ext>
              </a:extLst>
            </p:cNvPr>
            <p:cNvSpPr/>
            <p:nvPr/>
          </p:nvSpPr>
          <p:spPr bwMode="auto">
            <a:xfrm>
              <a:off x="5127626" y="2476501"/>
              <a:ext cx="212725" cy="30163"/>
            </a:xfrm>
            <a:custGeom>
              <a:avLst/>
              <a:gdLst>
                <a:gd name="T0" fmla="*/ 0 w 166"/>
                <a:gd name="T1" fmla="*/ 0 h 24"/>
                <a:gd name="T2" fmla="*/ 13 w 166"/>
                <a:gd name="T3" fmla="*/ 14 h 24"/>
                <a:gd name="T4" fmla="*/ 164 w 166"/>
                <a:gd name="T5" fmla="*/ 24 h 24"/>
                <a:gd name="T6" fmla="*/ 166 w 166"/>
                <a:gd name="T7" fmla="*/ 22 h 24"/>
                <a:gd name="T8" fmla="*/ 164 w 166"/>
                <a:gd name="T9" fmla="*/ 11 h 24"/>
                <a:gd name="T10" fmla="*/ 0 w 166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24">
                  <a:moveTo>
                    <a:pt x="0" y="0"/>
                  </a:moveTo>
                  <a:cubicBezTo>
                    <a:pt x="4" y="5"/>
                    <a:pt x="8" y="10"/>
                    <a:pt x="13" y="1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18"/>
                    <a:pt x="165" y="15"/>
                    <a:pt x="164" y="1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1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ṡḷîḋe">
              <a:extLst>
                <a:ext uri="{FF2B5EF4-FFF2-40B4-BE49-F238E27FC236}">
                  <a16:creationId xmlns:a16="http://schemas.microsoft.com/office/drawing/2014/main" id="{A3D8714B-7B98-4A94-B461-A5A3F503210C}"/>
                </a:ext>
              </a:extLst>
            </p:cNvPr>
            <p:cNvSpPr/>
            <p:nvPr/>
          </p:nvSpPr>
          <p:spPr bwMode="auto">
            <a:xfrm>
              <a:off x="4976813" y="2498726"/>
              <a:ext cx="115888" cy="92075"/>
            </a:xfrm>
            <a:custGeom>
              <a:avLst/>
              <a:gdLst>
                <a:gd name="T0" fmla="*/ 90 w 90"/>
                <a:gd name="T1" fmla="*/ 0 h 71"/>
                <a:gd name="T2" fmla="*/ 0 w 90"/>
                <a:gd name="T3" fmla="*/ 70 h 71"/>
                <a:gd name="T4" fmla="*/ 10 w 90"/>
                <a:gd name="T5" fmla="*/ 71 h 71"/>
                <a:gd name="T6" fmla="*/ 89 w 90"/>
                <a:gd name="T7" fmla="*/ 9 h 71"/>
                <a:gd name="T8" fmla="*/ 90 w 90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71">
                  <a:moveTo>
                    <a:pt x="90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6"/>
                    <a:pt x="89" y="3"/>
                    <a:pt x="90" y="0"/>
                  </a:cubicBezTo>
                </a:path>
              </a:pathLst>
            </a:custGeom>
            <a:solidFill>
              <a:srgbClr val="DF6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ṡḷíḋê">
              <a:extLst>
                <a:ext uri="{FF2B5EF4-FFF2-40B4-BE49-F238E27FC236}">
                  <a16:creationId xmlns:a16="http://schemas.microsoft.com/office/drawing/2014/main" id="{92D2E5A7-38EE-474F-A0C0-479639F03E5C}"/>
                </a:ext>
              </a:extLst>
            </p:cNvPr>
            <p:cNvSpPr/>
            <p:nvPr/>
          </p:nvSpPr>
          <p:spPr bwMode="auto">
            <a:xfrm>
              <a:off x="4989513" y="2492376"/>
              <a:ext cx="349250" cy="133350"/>
            </a:xfrm>
            <a:custGeom>
              <a:avLst/>
              <a:gdLst>
                <a:gd name="T0" fmla="*/ 80 w 220"/>
                <a:gd name="T1" fmla="*/ 0 h 84"/>
                <a:gd name="T2" fmla="*/ 64 w 220"/>
                <a:gd name="T3" fmla="*/ 12 h 84"/>
                <a:gd name="T4" fmla="*/ 0 w 220"/>
                <a:gd name="T5" fmla="*/ 62 h 84"/>
                <a:gd name="T6" fmla="*/ 127 w 220"/>
                <a:gd name="T7" fmla="*/ 84 h 84"/>
                <a:gd name="T8" fmla="*/ 220 w 220"/>
                <a:gd name="T9" fmla="*/ 9 h 84"/>
                <a:gd name="T10" fmla="*/ 98 w 220"/>
                <a:gd name="T11" fmla="*/ 1 h 84"/>
                <a:gd name="T12" fmla="*/ 80 w 220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84">
                  <a:moveTo>
                    <a:pt x="80" y="0"/>
                  </a:moveTo>
                  <a:lnTo>
                    <a:pt x="64" y="12"/>
                  </a:lnTo>
                  <a:lnTo>
                    <a:pt x="0" y="62"/>
                  </a:lnTo>
                  <a:lnTo>
                    <a:pt x="127" y="84"/>
                  </a:lnTo>
                  <a:lnTo>
                    <a:pt x="220" y="9"/>
                  </a:lnTo>
                  <a:lnTo>
                    <a:pt x="98" y="1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CD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ïSḻîḓê">
              <a:extLst>
                <a:ext uri="{FF2B5EF4-FFF2-40B4-BE49-F238E27FC236}">
                  <a16:creationId xmlns:a16="http://schemas.microsoft.com/office/drawing/2014/main" id="{EBDD1967-7AD1-47D1-87B0-3C8D89525C70}"/>
                </a:ext>
              </a:extLst>
            </p:cNvPr>
            <p:cNvSpPr/>
            <p:nvPr/>
          </p:nvSpPr>
          <p:spPr bwMode="auto">
            <a:xfrm>
              <a:off x="4989513" y="2492376"/>
              <a:ext cx="349250" cy="133350"/>
            </a:xfrm>
            <a:custGeom>
              <a:avLst/>
              <a:gdLst>
                <a:gd name="T0" fmla="*/ 80 w 220"/>
                <a:gd name="T1" fmla="*/ 0 h 84"/>
                <a:gd name="T2" fmla="*/ 64 w 220"/>
                <a:gd name="T3" fmla="*/ 12 h 84"/>
                <a:gd name="T4" fmla="*/ 0 w 220"/>
                <a:gd name="T5" fmla="*/ 62 h 84"/>
                <a:gd name="T6" fmla="*/ 127 w 220"/>
                <a:gd name="T7" fmla="*/ 84 h 84"/>
                <a:gd name="T8" fmla="*/ 220 w 220"/>
                <a:gd name="T9" fmla="*/ 9 h 84"/>
                <a:gd name="T10" fmla="*/ 98 w 220"/>
                <a:gd name="T11" fmla="*/ 1 h 84"/>
                <a:gd name="T12" fmla="*/ 80 w 220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84">
                  <a:moveTo>
                    <a:pt x="80" y="0"/>
                  </a:moveTo>
                  <a:lnTo>
                    <a:pt x="64" y="12"/>
                  </a:lnTo>
                  <a:lnTo>
                    <a:pt x="0" y="62"/>
                  </a:lnTo>
                  <a:lnTo>
                    <a:pt x="127" y="84"/>
                  </a:lnTo>
                  <a:lnTo>
                    <a:pt x="220" y="9"/>
                  </a:lnTo>
                  <a:lnTo>
                    <a:pt x="98" y="1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iṧ1îḋê">
              <a:extLst>
                <a:ext uri="{FF2B5EF4-FFF2-40B4-BE49-F238E27FC236}">
                  <a16:creationId xmlns:a16="http://schemas.microsoft.com/office/drawing/2014/main" id="{9B3DD7A8-62AA-41F3-8C40-9B09AE045237}"/>
                </a:ext>
              </a:extLst>
            </p:cNvPr>
            <p:cNvSpPr/>
            <p:nvPr/>
          </p:nvSpPr>
          <p:spPr bwMode="auto">
            <a:xfrm>
              <a:off x="4975226" y="2468563"/>
              <a:ext cx="379413" cy="150813"/>
            </a:xfrm>
            <a:custGeom>
              <a:avLst/>
              <a:gdLst>
                <a:gd name="T0" fmla="*/ 239 w 239"/>
                <a:gd name="T1" fmla="*/ 11 h 95"/>
                <a:gd name="T2" fmla="*/ 135 w 239"/>
                <a:gd name="T3" fmla="*/ 95 h 95"/>
                <a:gd name="T4" fmla="*/ 0 w 239"/>
                <a:gd name="T5" fmla="*/ 71 h 95"/>
                <a:gd name="T6" fmla="*/ 91 w 239"/>
                <a:gd name="T7" fmla="*/ 0 h 95"/>
                <a:gd name="T8" fmla="*/ 239 w 239"/>
                <a:gd name="T9" fmla="*/ 1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95">
                  <a:moveTo>
                    <a:pt x="239" y="11"/>
                  </a:moveTo>
                  <a:lnTo>
                    <a:pt x="135" y="95"/>
                  </a:lnTo>
                  <a:lnTo>
                    <a:pt x="0" y="71"/>
                  </a:lnTo>
                  <a:lnTo>
                    <a:pt x="91" y="0"/>
                  </a:lnTo>
                  <a:lnTo>
                    <a:pt x="239" y="1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íŝ1íḑè">
              <a:extLst>
                <a:ext uri="{FF2B5EF4-FFF2-40B4-BE49-F238E27FC236}">
                  <a16:creationId xmlns:a16="http://schemas.microsoft.com/office/drawing/2014/main" id="{A2DA0D3D-AF51-492E-BDB2-78A97D32FC27}"/>
                </a:ext>
              </a:extLst>
            </p:cNvPr>
            <p:cNvSpPr/>
            <p:nvPr/>
          </p:nvSpPr>
          <p:spPr bwMode="auto">
            <a:xfrm>
              <a:off x="7494588" y="4316413"/>
              <a:ext cx="84138" cy="158750"/>
            </a:xfrm>
            <a:custGeom>
              <a:avLst/>
              <a:gdLst>
                <a:gd name="T0" fmla="*/ 28 w 65"/>
                <a:gd name="T1" fmla="*/ 5 h 123"/>
                <a:gd name="T2" fmla="*/ 28 w 65"/>
                <a:gd name="T3" fmla="*/ 5 h 123"/>
                <a:gd name="T4" fmla="*/ 56 w 65"/>
                <a:gd name="T5" fmla="*/ 15 h 123"/>
                <a:gd name="T6" fmla="*/ 58 w 65"/>
                <a:gd name="T7" fmla="*/ 22 h 123"/>
                <a:gd name="T8" fmla="*/ 65 w 65"/>
                <a:gd name="T9" fmla="*/ 115 h 123"/>
                <a:gd name="T10" fmla="*/ 23 w 65"/>
                <a:gd name="T11" fmla="*/ 123 h 123"/>
                <a:gd name="T12" fmla="*/ 0 w 65"/>
                <a:gd name="T13" fmla="*/ 56 h 123"/>
                <a:gd name="T14" fmla="*/ 28 w 65"/>
                <a:gd name="T15" fmla="*/ 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23">
                  <a:moveTo>
                    <a:pt x="28" y="5"/>
                  </a:moveTo>
                  <a:cubicBezTo>
                    <a:pt x="28" y="5"/>
                    <a:pt x="28" y="5"/>
                    <a:pt x="28" y="5"/>
                  </a:cubicBezTo>
                  <a:cubicBezTo>
                    <a:pt x="39" y="0"/>
                    <a:pt x="51" y="5"/>
                    <a:pt x="56" y="15"/>
                  </a:cubicBezTo>
                  <a:cubicBezTo>
                    <a:pt x="57" y="17"/>
                    <a:pt x="58" y="20"/>
                    <a:pt x="58" y="22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0" y="56"/>
                    <a:pt x="0" y="56"/>
                    <a:pt x="0" y="56"/>
                  </a:cubicBezTo>
                  <a:lnTo>
                    <a:pt x="28" y="5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íṥliḓé">
              <a:extLst>
                <a:ext uri="{FF2B5EF4-FFF2-40B4-BE49-F238E27FC236}">
                  <a16:creationId xmlns:a16="http://schemas.microsoft.com/office/drawing/2014/main" id="{99366E81-3108-4838-8C49-D03C299B96CA}"/>
                </a:ext>
              </a:extLst>
            </p:cNvPr>
            <p:cNvSpPr/>
            <p:nvPr/>
          </p:nvSpPr>
          <p:spPr bwMode="auto">
            <a:xfrm>
              <a:off x="4745038" y="3514726"/>
              <a:ext cx="2841625" cy="1471613"/>
            </a:xfrm>
            <a:custGeom>
              <a:avLst/>
              <a:gdLst>
                <a:gd name="T0" fmla="*/ 681 w 2210"/>
                <a:gd name="T1" fmla="*/ 7 h 1146"/>
                <a:gd name="T2" fmla="*/ 31 w 2210"/>
                <a:gd name="T3" fmla="*/ 337 h 1146"/>
                <a:gd name="T4" fmla="*/ 11 w 2210"/>
                <a:gd name="T5" fmla="*/ 398 h 1146"/>
                <a:gd name="T6" fmla="*/ 31 w 2210"/>
                <a:gd name="T7" fmla="*/ 418 h 1146"/>
                <a:gd name="T8" fmla="*/ 1432 w 2210"/>
                <a:gd name="T9" fmla="*/ 1120 h 1146"/>
                <a:gd name="T10" fmla="*/ 1591 w 2210"/>
                <a:gd name="T11" fmla="*/ 1116 h 1146"/>
                <a:gd name="T12" fmla="*/ 2181 w 2210"/>
                <a:gd name="T13" fmla="*/ 784 h 1146"/>
                <a:gd name="T14" fmla="*/ 2198 w 2210"/>
                <a:gd name="T15" fmla="*/ 722 h 1146"/>
                <a:gd name="T16" fmla="*/ 2178 w 2210"/>
                <a:gd name="T17" fmla="*/ 704 h 1146"/>
                <a:gd name="T18" fmla="*/ 721 w 2210"/>
                <a:gd name="T19" fmla="*/ 7 h 1146"/>
                <a:gd name="T20" fmla="*/ 681 w 2210"/>
                <a:gd name="T21" fmla="*/ 7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0" h="1146">
                  <a:moveTo>
                    <a:pt x="681" y="7"/>
                  </a:moveTo>
                  <a:cubicBezTo>
                    <a:pt x="31" y="337"/>
                    <a:pt x="31" y="337"/>
                    <a:pt x="31" y="337"/>
                  </a:cubicBezTo>
                  <a:cubicBezTo>
                    <a:pt x="9" y="348"/>
                    <a:pt x="0" y="375"/>
                    <a:pt x="11" y="398"/>
                  </a:cubicBezTo>
                  <a:cubicBezTo>
                    <a:pt x="16" y="406"/>
                    <a:pt x="23" y="413"/>
                    <a:pt x="31" y="418"/>
                  </a:cubicBezTo>
                  <a:cubicBezTo>
                    <a:pt x="1432" y="1120"/>
                    <a:pt x="1432" y="1120"/>
                    <a:pt x="1432" y="1120"/>
                  </a:cubicBezTo>
                  <a:cubicBezTo>
                    <a:pt x="1482" y="1146"/>
                    <a:pt x="1542" y="1144"/>
                    <a:pt x="1591" y="1116"/>
                  </a:cubicBezTo>
                  <a:cubicBezTo>
                    <a:pt x="2181" y="784"/>
                    <a:pt x="2181" y="784"/>
                    <a:pt x="2181" y="784"/>
                  </a:cubicBezTo>
                  <a:cubicBezTo>
                    <a:pt x="2203" y="771"/>
                    <a:pt x="2210" y="744"/>
                    <a:pt x="2198" y="722"/>
                  </a:cubicBezTo>
                  <a:cubicBezTo>
                    <a:pt x="2193" y="714"/>
                    <a:pt x="2187" y="708"/>
                    <a:pt x="2178" y="704"/>
                  </a:cubicBezTo>
                  <a:cubicBezTo>
                    <a:pt x="721" y="7"/>
                    <a:pt x="721" y="7"/>
                    <a:pt x="721" y="7"/>
                  </a:cubicBezTo>
                  <a:cubicBezTo>
                    <a:pt x="708" y="0"/>
                    <a:pt x="694" y="1"/>
                    <a:pt x="681" y="7"/>
                  </a:cubicBez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iṡlíḓè">
              <a:extLst>
                <a:ext uri="{FF2B5EF4-FFF2-40B4-BE49-F238E27FC236}">
                  <a16:creationId xmlns:a16="http://schemas.microsoft.com/office/drawing/2014/main" id="{64FBDD8D-F7D7-406D-95EC-04DB492AE202}"/>
                </a:ext>
              </a:extLst>
            </p:cNvPr>
            <p:cNvSpPr/>
            <p:nvPr/>
          </p:nvSpPr>
          <p:spPr bwMode="auto">
            <a:xfrm>
              <a:off x="4749801" y="3873501"/>
              <a:ext cx="1892300" cy="1093788"/>
            </a:xfrm>
            <a:custGeom>
              <a:avLst/>
              <a:gdLst>
                <a:gd name="T0" fmla="*/ 23 w 1472"/>
                <a:gd name="T1" fmla="*/ 0 h 852"/>
                <a:gd name="T2" fmla="*/ 2 w 1472"/>
                <a:gd name="T3" fmla="*/ 16 h 852"/>
                <a:gd name="T4" fmla="*/ 1 w 1472"/>
                <a:gd name="T5" fmla="*/ 88 h 852"/>
                <a:gd name="T6" fmla="*/ 17 w 1472"/>
                <a:gd name="T7" fmla="*/ 115 h 852"/>
                <a:gd name="T8" fmla="*/ 1441 w 1472"/>
                <a:gd name="T9" fmla="*/ 846 h 852"/>
                <a:gd name="T10" fmla="*/ 1470 w 1472"/>
                <a:gd name="T11" fmla="*/ 837 h 852"/>
                <a:gd name="T12" fmla="*/ 1472 w 1472"/>
                <a:gd name="T13" fmla="*/ 827 h 852"/>
                <a:gd name="T14" fmla="*/ 1472 w 1472"/>
                <a:gd name="T15" fmla="*/ 722 h 852"/>
                <a:gd name="T16" fmla="*/ 23 w 1472"/>
                <a:gd name="T17" fmla="*/ 0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2" h="852">
                  <a:moveTo>
                    <a:pt x="23" y="0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0" y="100"/>
                    <a:pt x="7" y="110"/>
                    <a:pt x="17" y="115"/>
                  </a:cubicBezTo>
                  <a:cubicBezTo>
                    <a:pt x="1441" y="846"/>
                    <a:pt x="1441" y="846"/>
                    <a:pt x="1441" y="846"/>
                  </a:cubicBezTo>
                  <a:cubicBezTo>
                    <a:pt x="1452" y="852"/>
                    <a:pt x="1464" y="848"/>
                    <a:pt x="1470" y="837"/>
                  </a:cubicBezTo>
                  <a:cubicBezTo>
                    <a:pt x="1471" y="834"/>
                    <a:pt x="1472" y="831"/>
                    <a:pt x="1472" y="827"/>
                  </a:cubicBezTo>
                  <a:cubicBezTo>
                    <a:pt x="1472" y="722"/>
                    <a:pt x="1472" y="722"/>
                    <a:pt x="1472" y="722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îśḻidê">
              <a:extLst>
                <a:ext uri="{FF2B5EF4-FFF2-40B4-BE49-F238E27FC236}">
                  <a16:creationId xmlns:a16="http://schemas.microsoft.com/office/drawing/2014/main" id="{C9D11F27-2402-40EE-8760-493202FAC827}"/>
                </a:ext>
              </a:extLst>
            </p:cNvPr>
            <p:cNvSpPr/>
            <p:nvPr/>
          </p:nvSpPr>
          <p:spPr bwMode="auto">
            <a:xfrm>
              <a:off x="4745038" y="3408363"/>
              <a:ext cx="2841625" cy="1470025"/>
            </a:xfrm>
            <a:custGeom>
              <a:avLst/>
              <a:gdLst>
                <a:gd name="T0" fmla="*/ 681 w 2210"/>
                <a:gd name="T1" fmla="*/ 6 h 1145"/>
                <a:gd name="T2" fmla="*/ 31 w 2210"/>
                <a:gd name="T3" fmla="*/ 336 h 1145"/>
                <a:gd name="T4" fmla="*/ 11 w 2210"/>
                <a:gd name="T5" fmla="*/ 397 h 1145"/>
                <a:gd name="T6" fmla="*/ 31 w 2210"/>
                <a:gd name="T7" fmla="*/ 417 h 1145"/>
                <a:gd name="T8" fmla="*/ 1432 w 2210"/>
                <a:gd name="T9" fmla="*/ 1119 h 1145"/>
                <a:gd name="T10" fmla="*/ 1591 w 2210"/>
                <a:gd name="T11" fmla="*/ 1115 h 1145"/>
                <a:gd name="T12" fmla="*/ 2181 w 2210"/>
                <a:gd name="T13" fmla="*/ 783 h 1145"/>
                <a:gd name="T14" fmla="*/ 2198 w 2210"/>
                <a:gd name="T15" fmla="*/ 721 h 1145"/>
                <a:gd name="T16" fmla="*/ 2178 w 2210"/>
                <a:gd name="T17" fmla="*/ 703 h 1145"/>
                <a:gd name="T18" fmla="*/ 721 w 2210"/>
                <a:gd name="T19" fmla="*/ 6 h 1145"/>
                <a:gd name="T20" fmla="*/ 681 w 2210"/>
                <a:gd name="T21" fmla="*/ 6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0" h="1145">
                  <a:moveTo>
                    <a:pt x="681" y="6"/>
                  </a:moveTo>
                  <a:cubicBezTo>
                    <a:pt x="31" y="336"/>
                    <a:pt x="31" y="336"/>
                    <a:pt x="31" y="336"/>
                  </a:cubicBezTo>
                  <a:cubicBezTo>
                    <a:pt x="9" y="347"/>
                    <a:pt x="0" y="374"/>
                    <a:pt x="11" y="397"/>
                  </a:cubicBezTo>
                  <a:cubicBezTo>
                    <a:pt x="16" y="405"/>
                    <a:pt x="23" y="412"/>
                    <a:pt x="31" y="417"/>
                  </a:cubicBezTo>
                  <a:cubicBezTo>
                    <a:pt x="1432" y="1119"/>
                    <a:pt x="1432" y="1119"/>
                    <a:pt x="1432" y="1119"/>
                  </a:cubicBezTo>
                  <a:cubicBezTo>
                    <a:pt x="1482" y="1145"/>
                    <a:pt x="1542" y="1143"/>
                    <a:pt x="1591" y="1115"/>
                  </a:cubicBezTo>
                  <a:cubicBezTo>
                    <a:pt x="2181" y="783"/>
                    <a:pt x="2181" y="783"/>
                    <a:pt x="2181" y="783"/>
                  </a:cubicBezTo>
                  <a:cubicBezTo>
                    <a:pt x="2203" y="770"/>
                    <a:pt x="2210" y="743"/>
                    <a:pt x="2198" y="721"/>
                  </a:cubicBezTo>
                  <a:cubicBezTo>
                    <a:pt x="2193" y="713"/>
                    <a:pt x="2187" y="707"/>
                    <a:pt x="2178" y="703"/>
                  </a:cubicBezTo>
                  <a:cubicBezTo>
                    <a:pt x="721" y="6"/>
                    <a:pt x="721" y="6"/>
                    <a:pt x="721" y="6"/>
                  </a:cubicBezTo>
                  <a:cubicBezTo>
                    <a:pt x="708" y="0"/>
                    <a:pt x="694" y="0"/>
                    <a:pt x="681" y="6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ṩļîde">
              <a:extLst>
                <a:ext uri="{FF2B5EF4-FFF2-40B4-BE49-F238E27FC236}">
                  <a16:creationId xmlns:a16="http://schemas.microsoft.com/office/drawing/2014/main" id="{78081995-FA9E-464F-8EB8-73C049089F2F}"/>
                </a:ext>
              </a:extLst>
            </p:cNvPr>
            <p:cNvSpPr/>
            <p:nvPr/>
          </p:nvSpPr>
          <p:spPr bwMode="auto">
            <a:xfrm>
              <a:off x="4872038" y="3494088"/>
              <a:ext cx="2533650" cy="1255713"/>
            </a:xfrm>
            <a:custGeom>
              <a:avLst/>
              <a:gdLst>
                <a:gd name="T0" fmla="*/ 581 w 1596"/>
                <a:gd name="T1" fmla="*/ 0 h 791"/>
                <a:gd name="T2" fmla="*/ 0 w 1596"/>
                <a:gd name="T3" fmla="*/ 294 h 791"/>
                <a:gd name="T4" fmla="*/ 998 w 1596"/>
                <a:gd name="T5" fmla="*/ 791 h 791"/>
                <a:gd name="T6" fmla="*/ 1596 w 1596"/>
                <a:gd name="T7" fmla="*/ 488 h 791"/>
                <a:gd name="T8" fmla="*/ 581 w 1596"/>
                <a:gd name="T9" fmla="*/ 0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6" h="791">
                  <a:moveTo>
                    <a:pt x="581" y="0"/>
                  </a:moveTo>
                  <a:lnTo>
                    <a:pt x="0" y="294"/>
                  </a:lnTo>
                  <a:lnTo>
                    <a:pt x="998" y="791"/>
                  </a:lnTo>
                  <a:lnTo>
                    <a:pt x="1596" y="488"/>
                  </a:lnTo>
                  <a:lnTo>
                    <a:pt x="581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ṩ1ïdé">
              <a:extLst>
                <a:ext uri="{FF2B5EF4-FFF2-40B4-BE49-F238E27FC236}">
                  <a16:creationId xmlns:a16="http://schemas.microsoft.com/office/drawing/2014/main" id="{225E4571-D3C0-48B5-B42D-31DDEF3A20EB}"/>
                </a:ext>
              </a:extLst>
            </p:cNvPr>
            <p:cNvSpPr/>
            <p:nvPr/>
          </p:nvSpPr>
          <p:spPr bwMode="auto">
            <a:xfrm>
              <a:off x="6938963" y="4492626"/>
              <a:ext cx="193675" cy="114300"/>
            </a:xfrm>
            <a:prstGeom prst="ellipse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işḷíďé">
              <a:extLst>
                <a:ext uri="{FF2B5EF4-FFF2-40B4-BE49-F238E27FC236}">
                  <a16:creationId xmlns:a16="http://schemas.microsoft.com/office/drawing/2014/main" id="{B9A4DCC1-A0CF-438B-B92A-781152D78CEF}"/>
                </a:ext>
              </a:extLst>
            </p:cNvPr>
            <p:cNvSpPr/>
            <p:nvPr/>
          </p:nvSpPr>
          <p:spPr bwMode="auto">
            <a:xfrm>
              <a:off x="5253038" y="3633788"/>
              <a:ext cx="19050" cy="17463"/>
            </a:xfrm>
            <a:prstGeom prst="ellipse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îṧľíḑè">
              <a:extLst>
                <a:ext uri="{FF2B5EF4-FFF2-40B4-BE49-F238E27FC236}">
                  <a16:creationId xmlns:a16="http://schemas.microsoft.com/office/drawing/2014/main" id="{2B76254B-1E49-4E20-957F-DCB517CD0161}"/>
                </a:ext>
              </a:extLst>
            </p:cNvPr>
            <p:cNvSpPr/>
            <p:nvPr/>
          </p:nvSpPr>
          <p:spPr bwMode="auto">
            <a:xfrm>
              <a:off x="5226051" y="3702051"/>
              <a:ext cx="20638" cy="20638"/>
            </a:xfrm>
            <a:prstGeom prst="ellipse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îṣ1ïdê">
              <a:extLst>
                <a:ext uri="{FF2B5EF4-FFF2-40B4-BE49-F238E27FC236}">
                  <a16:creationId xmlns:a16="http://schemas.microsoft.com/office/drawing/2014/main" id="{4DEEEAAB-2843-403F-A411-86C59946CA2C}"/>
                </a:ext>
              </a:extLst>
            </p:cNvPr>
            <p:cNvSpPr/>
            <p:nvPr/>
          </p:nvSpPr>
          <p:spPr bwMode="auto">
            <a:xfrm flipV="1">
              <a:off x="5275263" y="3643313"/>
              <a:ext cx="107950" cy="52388"/>
            </a:xfrm>
            <a:prstGeom prst="line">
              <a:avLst/>
            </a:prstGeom>
            <a:noFill/>
            <a:ln w="4763" cap="flat">
              <a:solidFill>
                <a:srgbClr val="3F3D5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ïśḷide">
              <a:extLst>
                <a:ext uri="{FF2B5EF4-FFF2-40B4-BE49-F238E27FC236}">
                  <a16:creationId xmlns:a16="http://schemas.microsoft.com/office/drawing/2014/main" id="{386B1778-A4DB-4B16-8EE8-22369D50D82D}"/>
                </a:ext>
              </a:extLst>
            </p:cNvPr>
            <p:cNvSpPr/>
            <p:nvPr/>
          </p:nvSpPr>
          <p:spPr bwMode="auto">
            <a:xfrm>
              <a:off x="5867401" y="3903663"/>
              <a:ext cx="515938" cy="385763"/>
            </a:xfrm>
            <a:custGeom>
              <a:avLst/>
              <a:gdLst>
                <a:gd name="T0" fmla="*/ 47 w 402"/>
                <a:gd name="T1" fmla="*/ 157 h 301"/>
                <a:gd name="T2" fmla="*/ 284 w 402"/>
                <a:gd name="T3" fmla="*/ 20 h 301"/>
                <a:gd name="T4" fmla="*/ 382 w 402"/>
                <a:gd name="T5" fmla="*/ 46 h 301"/>
                <a:gd name="T6" fmla="*/ 356 w 402"/>
                <a:gd name="T7" fmla="*/ 144 h 301"/>
                <a:gd name="T8" fmla="*/ 119 w 402"/>
                <a:gd name="T9" fmla="*/ 281 h 301"/>
                <a:gd name="T10" fmla="*/ 20 w 402"/>
                <a:gd name="T11" fmla="*/ 255 h 301"/>
                <a:gd name="T12" fmla="*/ 47 w 402"/>
                <a:gd name="T13" fmla="*/ 15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301">
                  <a:moveTo>
                    <a:pt x="47" y="157"/>
                  </a:moveTo>
                  <a:cubicBezTo>
                    <a:pt x="284" y="20"/>
                    <a:pt x="284" y="20"/>
                    <a:pt x="284" y="20"/>
                  </a:cubicBezTo>
                  <a:cubicBezTo>
                    <a:pt x="318" y="0"/>
                    <a:pt x="362" y="12"/>
                    <a:pt x="382" y="46"/>
                  </a:cubicBezTo>
                  <a:cubicBezTo>
                    <a:pt x="402" y="80"/>
                    <a:pt x="390" y="124"/>
                    <a:pt x="356" y="144"/>
                  </a:cubicBezTo>
                  <a:cubicBezTo>
                    <a:pt x="119" y="281"/>
                    <a:pt x="119" y="281"/>
                    <a:pt x="119" y="281"/>
                  </a:cubicBezTo>
                  <a:cubicBezTo>
                    <a:pt x="84" y="301"/>
                    <a:pt x="40" y="289"/>
                    <a:pt x="20" y="255"/>
                  </a:cubicBezTo>
                  <a:cubicBezTo>
                    <a:pt x="0" y="220"/>
                    <a:pt x="12" y="176"/>
                    <a:pt x="47" y="157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ïŝļiďè">
              <a:extLst>
                <a:ext uri="{FF2B5EF4-FFF2-40B4-BE49-F238E27FC236}">
                  <a16:creationId xmlns:a16="http://schemas.microsoft.com/office/drawing/2014/main" id="{9A856427-2E0A-4803-A24D-0DB856338F72}"/>
                </a:ext>
              </a:extLst>
            </p:cNvPr>
            <p:cNvSpPr/>
            <p:nvPr/>
          </p:nvSpPr>
          <p:spPr bwMode="auto">
            <a:xfrm>
              <a:off x="6140451" y="4041776"/>
              <a:ext cx="515938" cy="385763"/>
            </a:xfrm>
            <a:custGeom>
              <a:avLst/>
              <a:gdLst>
                <a:gd name="T0" fmla="*/ 47 w 402"/>
                <a:gd name="T1" fmla="*/ 157 h 301"/>
                <a:gd name="T2" fmla="*/ 284 w 402"/>
                <a:gd name="T3" fmla="*/ 20 h 301"/>
                <a:gd name="T4" fmla="*/ 382 w 402"/>
                <a:gd name="T5" fmla="*/ 46 h 301"/>
                <a:gd name="T6" fmla="*/ 356 w 402"/>
                <a:gd name="T7" fmla="*/ 144 h 301"/>
                <a:gd name="T8" fmla="*/ 119 w 402"/>
                <a:gd name="T9" fmla="*/ 281 h 301"/>
                <a:gd name="T10" fmla="*/ 20 w 402"/>
                <a:gd name="T11" fmla="*/ 255 h 301"/>
                <a:gd name="T12" fmla="*/ 47 w 402"/>
                <a:gd name="T13" fmla="*/ 15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301">
                  <a:moveTo>
                    <a:pt x="47" y="157"/>
                  </a:moveTo>
                  <a:cubicBezTo>
                    <a:pt x="284" y="20"/>
                    <a:pt x="284" y="20"/>
                    <a:pt x="284" y="20"/>
                  </a:cubicBezTo>
                  <a:cubicBezTo>
                    <a:pt x="318" y="0"/>
                    <a:pt x="362" y="12"/>
                    <a:pt x="382" y="46"/>
                  </a:cubicBezTo>
                  <a:cubicBezTo>
                    <a:pt x="402" y="80"/>
                    <a:pt x="390" y="125"/>
                    <a:pt x="356" y="144"/>
                  </a:cubicBezTo>
                  <a:cubicBezTo>
                    <a:pt x="119" y="281"/>
                    <a:pt x="119" y="281"/>
                    <a:pt x="119" y="281"/>
                  </a:cubicBezTo>
                  <a:cubicBezTo>
                    <a:pt x="84" y="301"/>
                    <a:pt x="40" y="289"/>
                    <a:pt x="20" y="255"/>
                  </a:cubicBezTo>
                  <a:cubicBezTo>
                    <a:pt x="0" y="220"/>
                    <a:pt x="12" y="176"/>
                    <a:pt x="47" y="157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íslîḍê">
              <a:extLst>
                <a:ext uri="{FF2B5EF4-FFF2-40B4-BE49-F238E27FC236}">
                  <a16:creationId xmlns:a16="http://schemas.microsoft.com/office/drawing/2014/main" id="{5E173773-2C60-4FD4-8A31-02644694CF6B}"/>
                </a:ext>
              </a:extLst>
            </p:cNvPr>
            <p:cNvSpPr/>
            <p:nvPr/>
          </p:nvSpPr>
          <p:spPr bwMode="auto">
            <a:xfrm>
              <a:off x="5619751" y="3743326"/>
              <a:ext cx="517525" cy="387350"/>
            </a:xfrm>
            <a:custGeom>
              <a:avLst/>
              <a:gdLst>
                <a:gd name="T0" fmla="*/ 47 w 402"/>
                <a:gd name="T1" fmla="*/ 157 h 301"/>
                <a:gd name="T2" fmla="*/ 284 w 402"/>
                <a:gd name="T3" fmla="*/ 20 h 301"/>
                <a:gd name="T4" fmla="*/ 382 w 402"/>
                <a:gd name="T5" fmla="*/ 46 h 301"/>
                <a:gd name="T6" fmla="*/ 356 w 402"/>
                <a:gd name="T7" fmla="*/ 144 h 301"/>
                <a:gd name="T8" fmla="*/ 119 w 402"/>
                <a:gd name="T9" fmla="*/ 281 h 301"/>
                <a:gd name="T10" fmla="*/ 20 w 402"/>
                <a:gd name="T11" fmla="*/ 255 h 301"/>
                <a:gd name="T12" fmla="*/ 47 w 402"/>
                <a:gd name="T13" fmla="*/ 15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301">
                  <a:moveTo>
                    <a:pt x="47" y="157"/>
                  </a:moveTo>
                  <a:cubicBezTo>
                    <a:pt x="284" y="20"/>
                    <a:pt x="284" y="20"/>
                    <a:pt x="284" y="20"/>
                  </a:cubicBezTo>
                  <a:cubicBezTo>
                    <a:pt x="318" y="0"/>
                    <a:pt x="362" y="12"/>
                    <a:pt x="382" y="46"/>
                  </a:cubicBezTo>
                  <a:cubicBezTo>
                    <a:pt x="402" y="80"/>
                    <a:pt x="390" y="125"/>
                    <a:pt x="356" y="144"/>
                  </a:cubicBezTo>
                  <a:cubicBezTo>
                    <a:pt x="119" y="281"/>
                    <a:pt x="119" y="281"/>
                    <a:pt x="119" y="281"/>
                  </a:cubicBezTo>
                  <a:cubicBezTo>
                    <a:pt x="84" y="301"/>
                    <a:pt x="40" y="289"/>
                    <a:pt x="20" y="255"/>
                  </a:cubicBezTo>
                  <a:cubicBezTo>
                    <a:pt x="0" y="220"/>
                    <a:pt x="12" y="176"/>
                    <a:pt x="47" y="157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7132496" y="1671869"/>
            <a:ext cx="3813146" cy="1063498"/>
          </a:xfrm>
          <a:noFill/>
          <a:effectLst>
            <a:outerShdw blurRad="50800" dist="38100" dir="2700000" algn="tl" rotWithShape="0">
              <a:schemeClr val="accent5">
                <a:alpha val="40000"/>
              </a:schemeClr>
            </a:outerShdw>
          </a:effectLst>
        </p:spPr>
        <p:txBody>
          <a:bodyPr anchor="ctr">
            <a:normAutofit/>
          </a:bodyPr>
          <a:lstStyle>
            <a:lvl1pPr algn="r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7141513" y="2863219"/>
            <a:ext cx="3804129" cy="258922"/>
          </a:xfrm>
          <a:noFill/>
          <a:effectLst>
            <a:outerShdw blurRad="50800" dist="38100" dir="2700000" algn="tl" rotWithShape="0">
              <a:schemeClr val="accent5">
                <a:alpha val="40000"/>
              </a:schemeClr>
            </a:outerShdw>
          </a:effectLst>
        </p:spPr>
        <p:txBody>
          <a:bodyPr anchor="ctr">
            <a:normAutofit/>
          </a:bodyPr>
          <a:lstStyle>
            <a:lvl1pPr marL="0" indent="0" algn="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7141513" y="4436037"/>
            <a:ext cx="3804129" cy="258922"/>
          </a:xfrm>
          <a:noFill/>
          <a:effectLst>
            <a:outerShdw blurRad="50800" dist="38100" dir="2700000" algn="tl" rotWithShape="0">
              <a:schemeClr val="accent5">
                <a:alpha val="40000"/>
              </a:schemeClr>
            </a:outerShdw>
          </a:effectLst>
        </p:spPr>
        <p:txBody>
          <a:bodyPr vert="horz" anchor="ctr">
            <a:noAutofit/>
          </a:bodyPr>
          <a:lstStyle>
            <a:lvl1pPr marL="0" indent="0" algn="r">
              <a:buNone/>
              <a:defRPr sz="1600" b="0" u="sng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141513" y="4737198"/>
            <a:ext cx="3804129" cy="296392"/>
          </a:xfrm>
          <a:noFill/>
          <a:effectLst>
            <a:outerShdw blurRad="50800" dist="38100" dir="2700000" algn="tl" rotWithShape="0">
              <a:schemeClr val="accent5">
                <a:alpha val="40000"/>
              </a:schemeClr>
            </a:outerShdw>
          </a:effectLst>
        </p:spPr>
        <p:txBody>
          <a:bodyPr vert="horz" anchor="ctr">
            <a:noAutofit/>
          </a:bodyPr>
          <a:lstStyle>
            <a:lvl1pPr marL="0" indent="0" algn="r">
              <a:buNone/>
              <a:defRPr sz="1600" b="0" u="sng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175185" y="2502462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175185" y="3397812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rgbClr val="FFFFFF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7" name="i$ḻïḋé">
            <a:extLst>
              <a:ext uri="{FF2B5EF4-FFF2-40B4-BE49-F238E27FC236}">
                <a16:creationId xmlns:a16="http://schemas.microsoft.com/office/drawing/2014/main" id="{55DE5108-A4FF-42C1-93C6-2E677C029E95}"/>
              </a:ext>
            </a:extLst>
          </p:cNvPr>
          <p:cNvSpPr/>
          <p:nvPr/>
        </p:nvSpPr>
        <p:spPr bwMode="auto">
          <a:xfrm>
            <a:off x="1852640" y="1292482"/>
            <a:ext cx="357418" cy="357418"/>
          </a:xfrm>
          <a:prstGeom prst="ellipse">
            <a:avLst/>
          </a:prstGeom>
          <a:solidFill>
            <a:srgbClr val="4285F4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ṥlîḋé">
            <a:extLst>
              <a:ext uri="{FF2B5EF4-FFF2-40B4-BE49-F238E27FC236}">
                <a16:creationId xmlns:a16="http://schemas.microsoft.com/office/drawing/2014/main" id="{881BAB50-AC4F-4448-87A0-4E1E39896D2F}"/>
              </a:ext>
            </a:extLst>
          </p:cNvPr>
          <p:cNvSpPr/>
          <p:nvPr/>
        </p:nvSpPr>
        <p:spPr bwMode="auto">
          <a:xfrm>
            <a:off x="4921332" y="1009101"/>
            <a:ext cx="359972" cy="359972"/>
          </a:xfrm>
          <a:prstGeom prst="ellipse">
            <a:avLst/>
          </a:prstGeom>
          <a:solidFill>
            <a:srgbClr val="4285F4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iṧḻíďe">
            <a:extLst>
              <a:ext uri="{FF2B5EF4-FFF2-40B4-BE49-F238E27FC236}">
                <a16:creationId xmlns:a16="http://schemas.microsoft.com/office/drawing/2014/main" id="{097D40F7-E28D-4D19-A1B1-B473B3EFF994}"/>
              </a:ext>
            </a:extLst>
          </p:cNvPr>
          <p:cNvSpPr/>
          <p:nvPr/>
        </p:nvSpPr>
        <p:spPr bwMode="auto">
          <a:xfrm>
            <a:off x="7760256" y="1716278"/>
            <a:ext cx="357418" cy="357418"/>
          </a:xfrm>
          <a:prstGeom prst="ellipse">
            <a:avLst/>
          </a:prstGeom>
          <a:solidFill>
            <a:srgbClr val="4285F4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šľîḑè">
            <a:extLst>
              <a:ext uri="{FF2B5EF4-FFF2-40B4-BE49-F238E27FC236}">
                <a16:creationId xmlns:a16="http://schemas.microsoft.com/office/drawing/2014/main" id="{91DC6452-9EC1-4E16-8D51-D2BD515FBC34}"/>
              </a:ext>
            </a:extLst>
          </p:cNvPr>
          <p:cNvSpPr/>
          <p:nvPr/>
        </p:nvSpPr>
        <p:spPr bwMode="auto">
          <a:xfrm>
            <a:off x="9498681" y="591014"/>
            <a:ext cx="599953" cy="597399"/>
          </a:xfrm>
          <a:prstGeom prst="ellipse">
            <a:avLst/>
          </a:prstGeom>
          <a:solidFill>
            <a:srgbClr val="4285F4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ŝļíḑé">
            <a:extLst>
              <a:ext uri="{FF2B5EF4-FFF2-40B4-BE49-F238E27FC236}">
                <a16:creationId xmlns:a16="http://schemas.microsoft.com/office/drawing/2014/main" id="{4C41CA34-4BD8-4EE6-8C72-8C4D4A909AD0}"/>
              </a:ext>
            </a:extLst>
          </p:cNvPr>
          <p:cNvSpPr/>
          <p:nvPr/>
        </p:nvSpPr>
        <p:spPr bwMode="auto">
          <a:xfrm>
            <a:off x="1252688" y="4289691"/>
            <a:ext cx="599953" cy="599953"/>
          </a:xfrm>
          <a:prstGeom prst="ellipse">
            <a:avLst/>
          </a:prstGeom>
          <a:solidFill>
            <a:srgbClr val="4285F4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ś1iḋè">
            <a:extLst>
              <a:ext uri="{FF2B5EF4-FFF2-40B4-BE49-F238E27FC236}">
                <a16:creationId xmlns:a16="http://schemas.microsoft.com/office/drawing/2014/main" id="{4372DC7D-2D58-4EB2-8314-07F294B060F0}"/>
              </a:ext>
            </a:extLst>
          </p:cNvPr>
          <p:cNvSpPr/>
          <p:nvPr/>
        </p:nvSpPr>
        <p:spPr bwMode="auto">
          <a:xfrm>
            <a:off x="6843733" y="2985115"/>
            <a:ext cx="599953" cy="597399"/>
          </a:xfrm>
          <a:prstGeom prst="ellipse">
            <a:avLst/>
          </a:prstGeom>
          <a:solidFill>
            <a:srgbClr val="4285F4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2436104-AB22-49BE-8E6E-38812FFD5652}"/>
              </a:ext>
            </a:extLst>
          </p:cNvPr>
          <p:cNvGrpSpPr/>
          <p:nvPr userDrawn="1"/>
        </p:nvGrpSpPr>
        <p:grpSpPr>
          <a:xfrm>
            <a:off x="9498681" y="4444597"/>
            <a:ext cx="1976013" cy="1728375"/>
            <a:chOff x="6412277" y="3610596"/>
            <a:chExt cx="1976013" cy="1728375"/>
          </a:xfrm>
        </p:grpSpPr>
        <p:sp>
          <p:nvSpPr>
            <p:cNvPr id="5" name="isliďe">
              <a:extLst>
                <a:ext uri="{FF2B5EF4-FFF2-40B4-BE49-F238E27FC236}">
                  <a16:creationId xmlns:a16="http://schemas.microsoft.com/office/drawing/2014/main" id="{C78820F5-0D11-4BA3-8998-6C12C668A2DD}"/>
                </a:ext>
              </a:extLst>
            </p:cNvPr>
            <p:cNvSpPr/>
            <p:nvPr/>
          </p:nvSpPr>
          <p:spPr bwMode="auto">
            <a:xfrm>
              <a:off x="8005342" y="5007082"/>
              <a:ext cx="382948" cy="53614"/>
            </a:xfrm>
            <a:prstGeom prst="ellipse">
              <a:avLst/>
            </a:pr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ïšlíḓe">
              <a:extLst>
                <a:ext uri="{FF2B5EF4-FFF2-40B4-BE49-F238E27FC236}">
                  <a16:creationId xmlns:a16="http://schemas.microsoft.com/office/drawing/2014/main" id="{A391C5D7-48DA-4EE9-9DE7-764ACD59C616}"/>
                </a:ext>
              </a:extLst>
            </p:cNvPr>
            <p:cNvSpPr/>
            <p:nvPr/>
          </p:nvSpPr>
          <p:spPr bwMode="auto">
            <a:xfrm>
              <a:off x="7275188" y="5083672"/>
              <a:ext cx="380396" cy="51060"/>
            </a:xfrm>
            <a:prstGeom prst="ellipse">
              <a:avLst/>
            </a:pr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ṧlîdè">
              <a:extLst>
                <a:ext uri="{FF2B5EF4-FFF2-40B4-BE49-F238E27FC236}">
                  <a16:creationId xmlns:a16="http://schemas.microsoft.com/office/drawing/2014/main" id="{8D6051B1-048A-45DC-A807-F406FDE44632}"/>
                </a:ext>
              </a:extLst>
            </p:cNvPr>
            <p:cNvSpPr/>
            <p:nvPr/>
          </p:nvSpPr>
          <p:spPr bwMode="auto">
            <a:xfrm>
              <a:off x="6412277" y="4986658"/>
              <a:ext cx="382948" cy="45954"/>
            </a:xfrm>
            <a:custGeom>
              <a:avLst/>
              <a:gdLst>
                <a:gd name="T0" fmla="*/ 166 w 185"/>
                <a:gd name="T1" fmla="*/ 3 h 23"/>
                <a:gd name="T2" fmla="*/ 158 w 185"/>
                <a:gd name="T3" fmla="*/ 14 h 23"/>
                <a:gd name="T4" fmla="*/ 112 w 185"/>
                <a:gd name="T5" fmla="*/ 23 h 23"/>
                <a:gd name="T6" fmla="*/ 185 w 185"/>
                <a:gd name="T7" fmla="*/ 11 h 23"/>
                <a:gd name="T8" fmla="*/ 166 w 185"/>
                <a:gd name="T9" fmla="*/ 3 h 23"/>
                <a:gd name="T10" fmla="*/ 48 w 185"/>
                <a:gd name="T11" fmla="*/ 0 h 23"/>
                <a:gd name="T12" fmla="*/ 0 w 185"/>
                <a:gd name="T13" fmla="*/ 11 h 23"/>
                <a:gd name="T14" fmla="*/ 43 w 185"/>
                <a:gd name="T15" fmla="*/ 22 h 23"/>
                <a:gd name="T16" fmla="*/ 42 w 185"/>
                <a:gd name="T17" fmla="*/ 16 h 23"/>
                <a:gd name="T18" fmla="*/ 42 w 185"/>
                <a:gd name="T19" fmla="*/ 16 h 23"/>
                <a:gd name="T20" fmla="*/ 48 w 185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">
                  <a:moveTo>
                    <a:pt x="166" y="3"/>
                  </a:moveTo>
                  <a:cubicBezTo>
                    <a:pt x="164" y="8"/>
                    <a:pt x="162" y="12"/>
                    <a:pt x="158" y="14"/>
                  </a:cubicBezTo>
                  <a:cubicBezTo>
                    <a:pt x="153" y="17"/>
                    <a:pt x="134" y="21"/>
                    <a:pt x="112" y="23"/>
                  </a:cubicBezTo>
                  <a:cubicBezTo>
                    <a:pt x="154" y="22"/>
                    <a:pt x="185" y="17"/>
                    <a:pt x="185" y="11"/>
                  </a:cubicBezTo>
                  <a:cubicBezTo>
                    <a:pt x="185" y="8"/>
                    <a:pt x="178" y="5"/>
                    <a:pt x="166" y="3"/>
                  </a:cubicBezTo>
                  <a:moveTo>
                    <a:pt x="48" y="0"/>
                  </a:moveTo>
                  <a:cubicBezTo>
                    <a:pt x="20" y="2"/>
                    <a:pt x="0" y="6"/>
                    <a:pt x="0" y="11"/>
                  </a:cubicBezTo>
                  <a:cubicBezTo>
                    <a:pt x="0" y="15"/>
                    <a:pt x="17" y="19"/>
                    <a:pt x="43" y="22"/>
                  </a:cubicBezTo>
                  <a:cubicBezTo>
                    <a:pt x="42" y="20"/>
                    <a:pt x="42" y="18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2"/>
                    <a:pt x="45" y="6"/>
                    <a:pt x="48" y="0"/>
                  </a:cubicBezTo>
                </a:path>
              </a:pathLst>
            </a:cu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şḻiḓe">
              <a:extLst>
                <a:ext uri="{FF2B5EF4-FFF2-40B4-BE49-F238E27FC236}">
                  <a16:creationId xmlns:a16="http://schemas.microsoft.com/office/drawing/2014/main" id="{47148CC9-906C-4942-BBA2-BDAE777497F5}"/>
                </a:ext>
              </a:extLst>
            </p:cNvPr>
            <p:cNvSpPr/>
            <p:nvPr/>
          </p:nvSpPr>
          <p:spPr bwMode="auto">
            <a:xfrm>
              <a:off x="7622394" y="5300675"/>
              <a:ext cx="273171" cy="38296"/>
            </a:xfrm>
            <a:prstGeom prst="ellipse">
              <a:avLst/>
            </a:pr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ṩḷíḑè">
              <a:extLst>
                <a:ext uri="{FF2B5EF4-FFF2-40B4-BE49-F238E27FC236}">
                  <a16:creationId xmlns:a16="http://schemas.microsoft.com/office/drawing/2014/main" id="{00F74C24-E2C7-4E62-A05F-36A6B43AFAA7}"/>
                </a:ext>
              </a:extLst>
            </p:cNvPr>
            <p:cNvSpPr/>
            <p:nvPr/>
          </p:nvSpPr>
          <p:spPr bwMode="auto">
            <a:xfrm>
              <a:off x="6861603" y="5282805"/>
              <a:ext cx="273171" cy="38296"/>
            </a:xfrm>
            <a:prstGeom prst="ellipse">
              <a:avLst/>
            </a:pr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ṧľíḑè">
              <a:extLst>
                <a:ext uri="{FF2B5EF4-FFF2-40B4-BE49-F238E27FC236}">
                  <a16:creationId xmlns:a16="http://schemas.microsoft.com/office/drawing/2014/main" id="{BD2BB138-FA72-41CD-BB80-DFA06FB0311A}"/>
                </a:ext>
              </a:extLst>
            </p:cNvPr>
            <p:cNvSpPr/>
            <p:nvPr/>
          </p:nvSpPr>
          <p:spPr bwMode="auto">
            <a:xfrm>
              <a:off x="6624176" y="3610596"/>
              <a:ext cx="1105445" cy="1493499"/>
            </a:xfrm>
            <a:custGeom>
              <a:avLst/>
              <a:gdLst>
                <a:gd name="T0" fmla="*/ 405 w 534"/>
                <a:gd name="T1" fmla="*/ 723 h 723"/>
                <a:gd name="T2" fmla="*/ 384 w 534"/>
                <a:gd name="T3" fmla="*/ 127 h 723"/>
                <a:gd name="T4" fmla="*/ 88 w 534"/>
                <a:gd name="T5" fmla="*/ 31 h 723"/>
                <a:gd name="T6" fmla="*/ 20 w 534"/>
                <a:gd name="T7" fmla="*/ 87 h 723"/>
                <a:gd name="T8" fmla="*/ 144 w 534"/>
                <a:gd name="T9" fmla="*/ 282 h 723"/>
                <a:gd name="T10" fmla="*/ 395 w 534"/>
                <a:gd name="T11" fmla="*/ 605 h 723"/>
                <a:gd name="T12" fmla="*/ 405 w 534"/>
                <a:gd name="T13" fmla="*/ 72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723">
                  <a:moveTo>
                    <a:pt x="405" y="723"/>
                  </a:moveTo>
                  <a:cubicBezTo>
                    <a:pt x="405" y="723"/>
                    <a:pt x="534" y="297"/>
                    <a:pt x="384" y="127"/>
                  </a:cubicBezTo>
                  <a:cubicBezTo>
                    <a:pt x="272" y="0"/>
                    <a:pt x="145" y="15"/>
                    <a:pt x="88" y="31"/>
                  </a:cubicBezTo>
                  <a:cubicBezTo>
                    <a:pt x="58" y="39"/>
                    <a:pt x="33" y="59"/>
                    <a:pt x="20" y="87"/>
                  </a:cubicBezTo>
                  <a:cubicBezTo>
                    <a:pt x="0" y="130"/>
                    <a:pt x="4" y="200"/>
                    <a:pt x="144" y="282"/>
                  </a:cubicBezTo>
                  <a:cubicBezTo>
                    <a:pt x="380" y="418"/>
                    <a:pt x="395" y="605"/>
                    <a:pt x="395" y="605"/>
                  </a:cubicBezTo>
                  <a:lnTo>
                    <a:pt x="405" y="723"/>
                  </a:ln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ṧlide">
              <a:extLst>
                <a:ext uri="{FF2B5EF4-FFF2-40B4-BE49-F238E27FC236}">
                  <a16:creationId xmlns:a16="http://schemas.microsoft.com/office/drawing/2014/main" id="{E5A65223-5C4C-4654-AF10-C70D588159C8}"/>
                </a:ext>
              </a:extLst>
            </p:cNvPr>
            <p:cNvSpPr/>
            <p:nvPr/>
          </p:nvSpPr>
          <p:spPr bwMode="auto">
            <a:xfrm>
              <a:off x="6848839" y="3796965"/>
              <a:ext cx="788874" cy="1307130"/>
            </a:xfrm>
            <a:custGeom>
              <a:avLst/>
              <a:gdLst>
                <a:gd name="T0" fmla="*/ 0 w 382"/>
                <a:gd name="T1" fmla="*/ 0 h 632"/>
                <a:gd name="T2" fmla="*/ 297 w 382"/>
                <a:gd name="T3" fmla="*/ 632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2" h="632">
                  <a:moveTo>
                    <a:pt x="0" y="0"/>
                  </a:moveTo>
                  <a:cubicBezTo>
                    <a:pt x="0" y="0"/>
                    <a:pt x="382" y="120"/>
                    <a:pt x="297" y="632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ṧľîdê">
              <a:extLst>
                <a:ext uri="{FF2B5EF4-FFF2-40B4-BE49-F238E27FC236}">
                  <a16:creationId xmlns:a16="http://schemas.microsoft.com/office/drawing/2014/main" id="{3E66F0B4-A11A-4ACC-B3C5-1C4ACC59BAF1}"/>
                </a:ext>
              </a:extLst>
            </p:cNvPr>
            <p:cNvSpPr/>
            <p:nvPr/>
          </p:nvSpPr>
          <p:spPr bwMode="auto">
            <a:xfrm>
              <a:off x="7201152" y="3886319"/>
              <a:ext cx="107226" cy="183815"/>
            </a:xfrm>
            <a:custGeom>
              <a:avLst/>
              <a:gdLst>
                <a:gd name="T0" fmla="*/ 52 w 52"/>
                <a:gd name="T1" fmla="*/ 0 h 89"/>
                <a:gd name="T2" fmla="*/ 16 w 52"/>
                <a:gd name="T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2" h="89">
                  <a:moveTo>
                    <a:pt x="52" y="0"/>
                  </a:moveTo>
                  <a:cubicBezTo>
                    <a:pt x="52" y="0"/>
                    <a:pt x="0" y="35"/>
                    <a:pt x="16" y="89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ṡlïḍe">
              <a:extLst>
                <a:ext uri="{FF2B5EF4-FFF2-40B4-BE49-F238E27FC236}">
                  <a16:creationId xmlns:a16="http://schemas.microsoft.com/office/drawing/2014/main" id="{4858964D-4867-42EB-A74C-525D0177BD99}"/>
                </a:ext>
              </a:extLst>
            </p:cNvPr>
            <p:cNvSpPr/>
            <p:nvPr/>
          </p:nvSpPr>
          <p:spPr bwMode="auto">
            <a:xfrm>
              <a:off x="6927981" y="3883767"/>
              <a:ext cx="148073" cy="68932"/>
            </a:xfrm>
            <a:custGeom>
              <a:avLst/>
              <a:gdLst>
                <a:gd name="T0" fmla="*/ 0 w 71"/>
                <a:gd name="T1" fmla="*/ 33 h 33"/>
                <a:gd name="T2" fmla="*/ 71 w 71"/>
                <a:gd name="T3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1" h="33">
                  <a:moveTo>
                    <a:pt x="0" y="33"/>
                  </a:moveTo>
                  <a:cubicBezTo>
                    <a:pt x="0" y="33"/>
                    <a:pt x="32" y="0"/>
                    <a:pt x="71" y="18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Sliḑé">
              <a:extLst>
                <a:ext uri="{FF2B5EF4-FFF2-40B4-BE49-F238E27FC236}">
                  <a16:creationId xmlns:a16="http://schemas.microsoft.com/office/drawing/2014/main" id="{82C53F74-D86A-4BAA-BFB7-F9D4A9F258C1}"/>
                </a:ext>
              </a:extLst>
            </p:cNvPr>
            <p:cNvSpPr/>
            <p:nvPr/>
          </p:nvSpPr>
          <p:spPr bwMode="auto">
            <a:xfrm>
              <a:off x="7242000" y="4233526"/>
              <a:ext cx="145521" cy="71484"/>
            </a:xfrm>
            <a:custGeom>
              <a:avLst/>
              <a:gdLst>
                <a:gd name="T0" fmla="*/ 0 w 71"/>
                <a:gd name="T1" fmla="*/ 28 h 35"/>
                <a:gd name="T2" fmla="*/ 71 w 71"/>
                <a:gd name="T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1" h="35">
                  <a:moveTo>
                    <a:pt x="0" y="28"/>
                  </a:moveTo>
                  <a:cubicBezTo>
                    <a:pt x="0" y="28"/>
                    <a:pt x="56" y="0"/>
                    <a:pt x="71" y="35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ṥlïḑe">
              <a:extLst>
                <a:ext uri="{FF2B5EF4-FFF2-40B4-BE49-F238E27FC236}">
                  <a16:creationId xmlns:a16="http://schemas.microsoft.com/office/drawing/2014/main" id="{2AF87F40-BA94-4E56-9138-AB52ED8432C4}"/>
                </a:ext>
              </a:extLst>
            </p:cNvPr>
            <p:cNvSpPr/>
            <p:nvPr/>
          </p:nvSpPr>
          <p:spPr bwMode="auto">
            <a:xfrm>
              <a:off x="7438579" y="4409683"/>
              <a:ext cx="89355" cy="40848"/>
            </a:xfrm>
            <a:custGeom>
              <a:avLst/>
              <a:gdLst>
                <a:gd name="T0" fmla="*/ 43 w 43"/>
                <a:gd name="T1" fmla="*/ 3 h 20"/>
                <a:gd name="T2" fmla="*/ 0 w 43"/>
                <a:gd name="T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3" h="20">
                  <a:moveTo>
                    <a:pt x="43" y="3"/>
                  </a:moveTo>
                  <a:cubicBezTo>
                    <a:pt x="43" y="3"/>
                    <a:pt x="1" y="0"/>
                    <a:pt x="0" y="20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ŝlîḓè">
              <a:extLst>
                <a:ext uri="{FF2B5EF4-FFF2-40B4-BE49-F238E27FC236}">
                  <a16:creationId xmlns:a16="http://schemas.microsoft.com/office/drawing/2014/main" id="{F58EB944-FB05-4848-8165-86F137727576}"/>
                </a:ext>
              </a:extLst>
            </p:cNvPr>
            <p:cNvSpPr/>
            <p:nvPr/>
          </p:nvSpPr>
          <p:spPr bwMode="auto">
            <a:xfrm>
              <a:off x="6991807" y="4470954"/>
              <a:ext cx="479962" cy="638247"/>
            </a:xfrm>
            <a:custGeom>
              <a:avLst/>
              <a:gdLst>
                <a:gd name="T0" fmla="*/ 232 w 232"/>
                <a:gd name="T1" fmla="*/ 309 h 309"/>
                <a:gd name="T2" fmla="*/ 38 w 232"/>
                <a:gd name="T3" fmla="*/ 7 h 309"/>
                <a:gd name="T4" fmla="*/ 5 w 232"/>
                <a:gd name="T5" fmla="*/ 49 h 309"/>
                <a:gd name="T6" fmla="*/ 14 w 232"/>
                <a:gd name="T7" fmla="*/ 124 h 309"/>
                <a:gd name="T8" fmla="*/ 232 w 232"/>
                <a:gd name="T9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09">
                  <a:moveTo>
                    <a:pt x="232" y="309"/>
                  </a:moveTo>
                  <a:cubicBezTo>
                    <a:pt x="232" y="309"/>
                    <a:pt x="80" y="0"/>
                    <a:pt x="38" y="7"/>
                  </a:cubicBezTo>
                  <a:cubicBezTo>
                    <a:pt x="18" y="10"/>
                    <a:pt x="9" y="29"/>
                    <a:pt x="5" y="49"/>
                  </a:cubicBezTo>
                  <a:cubicBezTo>
                    <a:pt x="0" y="74"/>
                    <a:pt x="3" y="101"/>
                    <a:pt x="14" y="124"/>
                  </a:cubicBezTo>
                  <a:cubicBezTo>
                    <a:pt x="35" y="174"/>
                    <a:pt x="93" y="268"/>
                    <a:pt x="232" y="309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Sḻïḍê">
              <a:extLst>
                <a:ext uri="{FF2B5EF4-FFF2-40B4-BE49-F238E27FC236}">
                  <a16:creationId xmlns:a16="http://schemas.microsoft.com/office/drawing/2014/main" id="{68934217-FF23-48B0-8BAC-50863404DAE6}"/>
                </a:ext>
              </a:extLst>
            </p:cNvPr>
            <p:cNvSpPr/>
            <p:nvPr/>
          </p:nvSpPr>
          <p:spPr bwMode="auto">
            <a:xfrm>
              <a:off x="7073502" y="4606262"/>
              <a:ext cx="395714" cy="500386"/>
            </a:xfrm>
            <a:custGeom>
              <a:avLst/>
              <a:gdLst>
                <a:gd name="T0" fmla="*/ 0 w 191"/>
                <a:gd name="T1" fmla="*/ 0 h 242"/>
                <a:gd name="T2" fmla="*/ 191 w 191"/>
                <a:gd name="T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1" h="242">
                  <a:moveTo>
                    <a:pt x="0" y="0"/>
                  </a:moveTo>
                  <a:cubicBezTo>
                    <a:pt x="0" y="0"/>
                    <a:pt x="160" y="232"/>
                    <a:pt x="191" y="242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Sľïḋe">
              <a:extLst>
                <a:ext uri="{FF2B5EF4-FFF2-40B4-BE49-F238E27FC236}">
                  <a16:creationId xmlns:a16="http://schemas.microsoft.com/office/drawing/2014/main" id="{0D2648A6-8542-4516-B6D1-C8EA27876DA5}"/>
                </a:ext>
              </a:extLst>
            </p:cNvPr>
            <p:cNvSpPr/>
            <p:nvPr/>
          </p:nvSpPr>
          <p:spPr bwMode="auto">
            <a:xfrm>
              <a:off x="7045419" y="4680299"/>
              <a:ext cx="76590" cy="0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Slídè">
              <a:extLst>
                <a:ext uri="{FF2B5EF4-FFF2-40B4-BE49-F238E27FC236}">
                  <a16:creationId xmlns:a16="http://schemas.microsoft.com/office/drawing/2014/main" id="{11D0B528-A178-4F71-9692-3BEF5FBB0676}"/>
                </a:ext>
              </a:extLst>
            </p:cNvPr>
            <p:cNvSpPr/>
            <p:nvPr/>
          </p:nvSpPr>
          <p:spPr bwMode="auto">
            <a:xfrm>
              <a:off x="7134774" y="4856455"/>
              <a:ext cx="122543" cy="5106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ŝlîḓè">
              <a:extLst>
                <a:ext uri="{FF2B5EF4-FFF2-40B4-BE49-F238E27FC236}">
                  <a16:creationId xmlns:a16="http://schemas.microsoft.com/office/drawing/2014/main" id="{AFC85F83-F6D8-4155-86AF-E8E1423A00DF}"/>
                </a:ext>
              </a:extLst>
            </p:cNvPr>
            <p:cNvSpPr/>
            <p:nvPr/>
          </p:nvSpPr>
          <p:spPr bwMode="auto">
            <a:xfrm flipH="1">
              <a:off x="7198598" y="4716041"/>
              <a:ext cx="10212" cy="63826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ṧlíḓè">
              <a:extLst>
                <a:ext uri="{FF2B5EF4-FFF2-40B4-BE49-F238E27FC236}">
                  <a16:creationId xmlns:a16="http://schemas.microsoft.com/office/drawing/2014/main" id="{DFD8C890-9186-43C3-93EB-29A287F93F06}"/>
                </a:ext>
              </a:extLst>
            </p:cNvPr>
            <p:cNvSpPr/>
            <p:nvPr/>
          </p:nvSpPr>
          <p:spPr bwMode="auto">
            <a:xfrm flipH="1">
              <a:off x="7336459" y="4907515"/>
              <a:ext cx="2554" cy="56166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ṥļiḑè">
              <a:extLst>
                <a:ext uri="{FF2B5EF4-FFF2-40B4-BE49-F238E27FC236}">
                  <a16:creationId xmlns:a16="http://schemas.microsoft.com/office/drawing/2014/main" id="{CC511752-B6CC-4712-B51B-EA4C43782544}"/>
                </a:ext>
              </a:extLst>
            </p:cNvPr>
            <p:cNvSpPr/>
            <p:nvPr/>
          </p:nvSpPr>
          <p:spPr bwMode="auto">
            <a:xfrm>
              <a:off x="7461557" y="4470954"/>
              <a:ext cx="479962" cy="638247"/>
            </a:xfrm>
            <a:custGeom>
              <a:avLst/>
              <a:gdLst>
                <a:gd name="T0" fmla="*/ 0 w 232"/>
                <a:gd name="T1" fmla="*/ 309 h 309"/>
                <a:gd name="T2" fmla="*/ 194 w 232"/>
                <a:gd name="T3" fmla="*/ 7 h 309"/>
                <a:gd name="T4" fmla="*/ 227 w 232"/>
                <a:gd name="T5" fmla="*/ 49 h 309"/>
                <a:gd name="T6" fmla="*/ 219 w 232"/>
                <a:gd name="T7" fmla="*/ 124 h 309"/>
                <a:gd name="T8" fmla="*/ 0 w 232"/>
                <a:gd name="T9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09">
                  <a:moveTo>
                    <a:pt x="0" y="309"/>
                  </a:moveTo>
                  <a:cubicBezTo>
                    <a:pt x="0" y="309"/>
                    <a:pt x="152" y="0"/>
                    <a:pt x="194" y="7"/>
                  </a:cubicBezTo>
                  <a:cubicBezTo>
                    <a:pt x="214" y="10"/>
                    <a:pt x="223" y="29"/>
                    <a:pt x="227" y="49"/>
                  </a:cubicBezTo>
                  <a:cubicBezTo>
                    <a:pt x="232" y="74"/>
                    <a:pt x="229" y="101"/>
                    <a:pt x="219" y="124"/>
                  </a:cubicBezTo>
                  <a:cubicBezTo>
                    <a:pt x="197" y="174"/>
                    <a:pt x="139" y="268"/>
                    <a:pt x="0" y="309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ṩḷíḑé">
              <a:extLst>
                <a:ext uri="{FF2B5EF4-FFF2-40B4-BE49-F238E27FC236}">
                  <a16:creationId xmlns:a16="http://schemas.microsoft.com/office/drawing/2014/main" id="{47C2C3CA-C8C3-46F8-9C62-4A1E1D78A962}"/>
                </a:ext>
              </a:extLst>
            </p:cNvPr>
            <p:cNvSpPr/>
            <p:nvPr/>
          </p:nvSpPr>
          <p:spPr bwMode="auto">
            <a:xfrm>
              <a:off x="7469215" y="4606262"/>
              <a:ext cx="393160" cy="500386"/>
            </a:xfrm>
            <a:custGeom>
              <a:avLst/>
              <a:gdLst>
                <a:gd name="T0" fmla="*/ 190 w 190"/>
                <a:gd name="T1" fmla="*/ 0 h 242"/>
                <a:gd name="T2" fmla="*/ 0 w 190"/>
                <a:gd name="T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0" h="242">
                  <a:moveTo>
                    <a:pt x="190" y="0"/>
                  </a:moveTo>
                  <a:cubicBezTo>
                    <a:pt x="190" y="0"/>
                    <a:pt x="30" y="232"/>
                    <a:pt x="0" y="242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ṥľiḓè">
              <a:extLst>
                <a:ext uri="{FF2B5EF4-FFF2-40B4-BE49-F238E27FC236}">
                  <a16:creationId xmlns:a16="http://schemas.microsoft.com/office/drawing/2014/main" id="{AA6FD9B1-13D4-4F66-9A5E-B6DAF14BA8BF}"/>
                </a:ext>
              </a:extLst>
            </p:cNvPr>
            <p:cNvSpPr/>
            <p:nvPr/>
          </p:nvSpPr>
          <p:spPr bwMode="auto">
            <a:xfrm flipH="1">
              <a:off x="7813869" y="4680299"/>
              <a:ext cx="79143" cy="0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ṥḷïḑe">
              <a:extLst>
                <a:ext uri="{FF2B5EF4-FFF2-40B4-BE49-F238E27FC236}">
                  <a16:creationId xmlns:a16="http://schemas.microsoft.com/office/drawing/2014/main" id="{AF9F9544-6DA0-4B6F-A132-F1FFFBE13FEE}"/>
                </a:ext>
              </a:extLst>
            </p:cNvPr>
            <p:cNvSpPr/>
            <p:nvPr/>
          </p:nvSpPr>
          <p:spPr bwMode="auto">
            <a:xfrm flipH="1">
              <a:off x="7678560" y="4856455"/>
              <a:ext cx="119991" cy="5106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ṥlîďé">
              <a:extLst>
                <a:ext uri="{FF2B5EF4-FFF2-40B4-BE49-F238E27FC236}">
                  <a16:creationId xmlns:a16="http://schemas.microsoft.com/office/drawing/2014/main" id="{7428F80A-8804-4856-B14B-CF43BDDFF972}"/>
                </a:ext>
              </a:extLst>
            </p:cNvPr>
            <p:cNvSpPr/>
            <p:nvPr/>
          </p:nvSpPr>
          <p:spPr bwMode="auto">
            <a:xfrm>
              <a:off x="7724514" y="4716041"/>
              <a:ext cx="15318" cy="63826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$lïdé">
              <a:extLst>
                <a:ext uri="{FF2B5EF4-FFF2-40B4-BE49-F238E27FC236}">
                  <a16:creationId xmlns:a16="http://schemas.microsoft.com/office/drawing/2014/main" id="{9A626F47-FEEF-4C2F-9477-2C89D6FE41EF}"/>
                </a:ext>
              </a:extLst>
            </p:cNvPr>
            <p:cNvSpPr/>
            <p:nvPr/>
          </p:nvSpPr>
          <p:spPr bwMode="auto">
            <a:xfrm>
              <a:off x="7596864" y="4907515"/>
              <a:ext cx="2554" cy="56166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Sľïdé">
              <a:extLst>
                <a:ext uri="{FF2B5EF4-FFF2-40B4-BE49-F238E27FC236}">
                  <a16:creationId xmlns:a16="http://schemas.microsoft.com/office/drawing/2014/main" id="{674F2DA6-791C-4B9D-B9C4-DF307CF7B070}"/>
                </a:ext>
              </a:extLst>
            </p:cNvPr>
            <p:cNvSpPr/>
            <p:nvPr/>
          </p:nvSpPr>
          <p:spPr bwMode="auto">
            <a:xfrm>
              <a:off x="6905005" y="5170473"/>
              <a:ext cx="194027" cy="117437"/>
            </a:xfrm>
            <a:custGeom>
              <a:avLst/>
              <a:gdLst>
                <a:gd name="T0" fmla="*/ 10 w 95"/>
                <a:gd name="T1" fmla="*/ 43 h 57"/>
                <a:gd name="T2" fmla="*/ 1 w 95"/>
                <a:gd name="T3" fmla="*/ 30 h 57"/>
                <a:gd name="T4" fmla="*/ 7 w 95"/>
                <a:gd name="T5" fmla="*/ 17 h 57"/>
                <a:gd name="T6" fmla="*/ 23 w 95"/>
                <a:gd name="T7" fmla="*/ 22 h 57"/>
                <a:gd name="T8" fmla="*/ 39 w 95"/>
                <a:gd name="T9" fmla="*/ 30 h 57"/>
                <a:gd name="T10" fmla="*/ 31 w 95"/>
                <a:gd name="T11" fmla="*/ 8 h 57"/>
                <a:gd name="T12" fmla="*/ 33 w 95"/>
                <a:gd name="T13" fmla="*/ 3 h 57"/>
                <a:gd name="T14" fmla="*/ 46 w 95"/>
                <a:gd name="T15" fmla="*/ 4 h 57"/>
                <a:gd name="T16" fmla="*/ 61 w 95"/>
                <a:gd name="T17" fmla="*/ 42 h 57"/>
                <a:gd name="T18" fmla="*/ 61 w 95"/>
                <a:gd name="T19" fmla="*/ 26 h 57"/>
                <a:gd name="T20" fmla="*/ 67 w 95"/>
                <a:gd name="T21" fmla="*/ 12 h 57"/>
                <a:gd name="T22" fmla="*/ 76 w 95"/>
                <a:gd name="T23" fmla="*/ 10 h 57"/>
                <a:gd name="T24" fmla="*/ 91 w 95"/>
                <a:gd name="T25" fmla="*/ 14 h 57"/>
                <a:gd name="T26" fmla="*/ 90 w 95"/>
                <a:gd name="T27" fmla="*/ 33 h 57"/>
                <a:gd name="T28" fmla="*/ 75 w 95"/>
                <a:gd name="T29" fmla="*/ 45 h 57"/>
                <a:gd name="T30" fmla="*/ 64 w 95"/>
                <a:gd name="T31" fmla="*/ 55 h 57"/>
                <a:gd name="T32" fmla="*/ 63 w 95"/>
                <a:gd name="T33" fmla="*/ 57 h 57"/>
                <a:gd name="T34" fmla="*/ 30 w 95"/>
                <a:gd name="T35" fmla="*/ 57 h 57"/>
                <a:gd name="T36" fmla="*/ 10 w 95"/>
                <a:gd name="T37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57">
                  <a:moveTo>
                    <a:pt x="10" y="43"/>
                  </a:moveTo>
                  <a:cubicBezTo>
                    <a:pt x="6" y="40"/>
                    <a:pt x="3" y="35"/>
                    <a:pt x="1" y="30"/>
                  </a:cubicBezTo>
                  <a:cubicBezTo>
                    <a:pt x="0" y="25"/>
                    <a:pt x="2" y="19"/>
                    <a:pt x="7" y="17"/>
                  </a:cubicBezTo>
                  <a:cubicBezTo>
                    <a:pt x="13" y="15"/>
                    <a:pt x="19" y="18"/>
                    <a:pt x="23" y="22"/>
                  </a:cubicBezTo>
                  <a:cubicBezTo>
                    <a:pt x="28" y="26"/>
                    <a:pt x="33" y="31"/>
                    <a:pt x="39" y="30"/>
                  </a:cubicBezTo>
                  <a:cubicBezTo>
                    <a:pt x="32" y="24"/>
                    <a:pt x="30" y="16"/>
                    <a:pt x="31" y="8"/>
                  </a:cubicBezTo>
                  <a:cubicBezTo>
                    <a:pt x="32" y="6"/>
                    <a:pt x="32" y="4"/>
                    <a:pt x="33" y="3"/>
                  </a:cubicBezTo>
                  <a:cubicBezTo>
                    <a:pt x="36" y="0"/>
                    <a:pt x="42" y="1"/>
                    <a:pt x="46" y="4"/>
                  </a:cubicBezTo>
                  <a:cubicBezTo>
                    <a:pt x="57" y="12"/>
                    <a:pt x="61" y="28"/>
                    <a:pt x="61" y="42"/>
                  </a:cubicBezTo>
                  <a:cubicBezTo>
                    <a:pt x="61" y="37"/>
                    <a:pt x="61" y="32"/>
                    <a:pt x="61" y="26"/>
                  </a:cubicBezTo>
                  <a:cubicBezTo>
                    <a:pt x="60" y="21"/>
                    <a:pt x="63" y="16"/>
                    <a:pt x="67" y="12"/>
                  </a:cubicBezTo>
                  <a:cubicBezTo>
                    <a:pt x="70" y="11"/>
                    <a:pt x="73" y="10"/>
                    <a:pt x="76" y="10"/>
                  </a:cubicBezTo>
                  <a:cubicBezTo>
                    <a:pt x="81" y="9"/>
                    <a:pt x="86" y="11"/>
                    <a:pt x="91" y="14"/>
                  </a:cubicBezTo>
                  <a:cubicBezTo>
                    <a:pt x="95" y="19"/>
                    <a:pt x="94" y="27"/>
                    <a:pt x="90" y="33"/>
                  </a:cubicBezTo>
                  <a:cubicBezTo>
                    <a:pt x="86" y="37"/>
                    <a:pt x="80" y="41"/>
                    <a:pt x="75" y="45"/>
                  </a:cubicBezTo>
                  <a:cubicBezTo>
                    <a:pt x="70" y="47"/>
                    <a:pt x="67" y="51"/>
                    <a:pt x="64" y="55"/>
                  </a:cubicBezTo>
                  <a:cubicBezTo>
                    <a:pt x="63" y="56"/>
                    <a:pt x="63" y="56"/>
                    <a:pt x="63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3" y="53"/>
                    <a:pt x="16" y="49"/>
                    <a:pt x="10" y="43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šlîḍè">
              <a:extLst>
                <a:ext uri="{FF2B5EF4-FFF2-40B4-BE49-F238E27FC236}">
                  <a16:creationId xmlns:a16="http://schemas.microsoft.com/office/drawing/2014/main" id="{61E65169-4F26-4E4A-9781-139380F6E59C}"/>
                </a:ext>
              </a:extLst>
            </p:cNvPr>
            <p:cNvSpPr/>
            <p:nvPr/>
          </p:nvSpPr>
          <p:spPr bwMode="auto">
            <a:xfrm>
              <a:off x="8099804" y="4912621"/>
              <a:ext cx="196581" cy="117437"/>
            </a:xfrm>
            <a:custGeom>
              <a:avLst/>
              <a:gdLst>
                <a:gd name="T0" fmla="*/ 10 w 96"/>
                <a:gd name="T1" fmla="*/ 43 h 56"/>
                <a:gd name="T2" fmla="*/ 2 w 96"/>
                <a:gd name="T3" fmla="*/ 30 h 56"/>
                <a:gd name="T4" fmla="*/ 8 w 96"/>
                <a:gd name="T5" fmla="*/ 16 h 56"/>
                <a:gd name="T6" fmla="*/ 24 w 96"/>
                <a:gd name="T7" fmla="*/ 22 h 56"/>
                <a:gd name="T8" fmla="*/ 39 w 96"/>
                <a:gd name="T9" fmla="*/ 29 h 56"/>
                <a:gd name="T10" fmla="*/ 32 w 96"/>
                <a:gd name="T11" fmla="*/ 7 h 56"/>
                <a:gd name="T12" fmla="*/ 34 w 96"/>
                <a:gd name="T13" fmla="*/ 3 h 56"/>
                <a:gd name="T14" fmla="*/ 46 w 96"/>
                <a:gd name="T15" fmla="*/ 4 h 56"/>
                <a:gd name="T16" fmla="*/ 61 w 96"/>
                <a:gd name="T17" fmla="*/ 42 h 56"/>
                <a:gd name="T18" fmla="*/ 61 w 96"/>
                <a:gd name="T19" fmla="*/ 26 h 56"/>
                <a:gd name="T20" fmla="*/ 67 w 96"/>
                <a:gd name="T21" fmla="*/ 12 h 56"/>
                <a:gd name="T22" fmla="*/ 76 w 96"/>
                <a:gd name="T23" fmla="*/ 10 h 56"/>
                <a:gd name="T24" fmla="*/ 91 w 96"/>
                <a:gd name="T25" fmla="*/ 14 h 56"/>
                <a:gd name="T26" fmla="*/ 91 w 96"/>
                <a:gd name="T27" fmla="*/ 32 h 56"/>
                <a:gd name="T28" fmla="*/ 75 w 96"/>
                <a:gd name="T29" fmla="*/ 44 h 56"/>
                <a:gd name="T30" fmla="*/ 64 w 96"/>
                <a:gd name="T31" fmla="*/ 55 h 56"/>
                <a:gd name="T32" fmla="*/ 64 w 96"/>
                <a:gd name="T33" fmla="*/ 56 h 56"/>
                <a:gd name="T34" fmla="*/ 31 w 96"/>
                <a:gd name="T35" fmla="*/ 56 h 56"/>
                <a:gd name="T36" fmla="*/ 10 w 96"/>
                <a:gd name="T37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56">
                  <a:moveTo>
                    <a:pt x="10" y="43"/>
                  </a:moveTo>
                  <a:cubicBezTo>
                    <a:pt x="6" y="39"/>
                    <a:pt x="3" y="35"/>
                    <a:pt x="2" y="30"/>
                  </a:cubicBezTo>
                  <a:cubicBezTo>
                    <a:pt x="0" y="24"/>
                    <a:pt x="3" y="19"/>
                    <a:pt x="8" y="16"/>
                  </a:cubicBezTo>
                  <a:cubicBezTo>
                    <a:pt x="13" y="14"/>
                    <a:pt x="19" y="18"/>
                    <a:pt x="24" y="22"/>
                  </a:cubicBezTo>
                  <a:cubicBezTo>
                    <a:pt x="28" y="26"/>
                    <a:pt x="33" y="30"/>
                    <a:pt x="39" y="29"/>
                  </a:cubicBezTo>
                  <a:cubicBezTo>
                    <a:pt x="33" y="24"/>
                    <a:pt x="30" y="15"/>
                    <a:pt x="32" y="7"/>
                  </a:cubicBezTo>
                  <a:cubicBezTo>
                    <a:pt x="32" y="6"/>
                    <a:pt x="33" y="4"/>
                    <a:pt x="34" y="3"/>
                  </a:cubicBezTo>
                  <a:cubicBezTo>
                    <a:pt x="37" y="0"/>
                    <a:pt x="43" y="1"/>
                    <a:pt x="46" y="4"/>
                  </a:cubicBezTo>
                  <a:cubicBezTo>
                    <a:pt x="58" y="12"/>
                    <a:pt x="61" y="28"/>
                    <a:pt x="61" y="42"/>
                  </a:cubicBezTo>
                  <a:cubicBezTo>
                    <a:pt x="62" y="37"/>
                    <a:pt x="62" y="31"/>
                    <a:pt x="61" y="26"/>
                  </a:cubicBezTo>
                  <a:cubicBezTo>
                    <a:pt x="61" y="21"/>
                    <a:pt x="63" y="15"/>
                    <a:pt x="67" y="12"/>
                  </a:cubicBezTo>
                  <a:cubicBezTo>
                    <a:pt x="70" y="11"/>
                    <a:pt x="73" y="10"/>
                    <a:pt x="76" y="10"/>
                  </a:cubicBezTo>
                  <a:cubicBezTo>
                    <a:pt x="82" y="9"/>
                    <a:pt x="87" y="11"/>
                    <a:pt x="91" y="14"/>
                  </a:cubicBezTo>
                  <a:cubicBezTo>
                    <a:pt x="96" y="19"/>
                    <a:pt x="95" y="27"/>
                    <a:pt x="91" y="32"/>
                  </a:cubicBezTo>
                  <a:cubicBezTo>
                    <a:pt x="86" y="37"/>
                    <a:pt x="81" y="41"/>
                    <a:pt x="75" y="44"/>
                  </a:cubicBezTo>
                  <a:cubicBezTo>
                    <a:pt x="71" y="47"/>
                    <a:pt x="67" y="50"/>
                    <a:pt x="64" y="55"/>
                  </a:cubicBezTo>
                  <a:cubicBezTo>
                    <a:pt x="64" y="55"/>
                    <a:pt x="64" y="56"/>
                    <a:pt x="64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23" y="53"/>
                    <a:pt x="16" y="48"/>
                    <a:pt x="10" y="43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ŝ1ïḑe">
              <a:extLst>
                <a:ext uri="{FF2B5EF4-FFF2-40B4-BE49-F238E27FC236}">
                  <a16:creationId xmlns:a16="http://schemas.microsoft.com/office/drawing/2014/main" id="{36CFC8AE-204E-48B8-8175-6317694A1648}"/>
                </a:ext>
              </a:extLst>
            </p:cNvPr>
            <p:cNvSpPr/>
            <p:nvPr/>
          </p:nvSpPr>
          <p:spPr bwMode="auto">
            <a:xfrm>
              <a:off x="7698984" y="5170473"/>
              <a:ext cx="199133" cy="117437"/>
            </a:xfrm>
            <a:custGeom>
              <a:avLst/>
              <a:gdLst>
                <a:gd name="T0" fmla="*/ 10 w 96"/>
                <a:gd name="T1" fmla="*/ 43 h 57"/>
                <a:gd name="T2" fmla="*/ 2 w 96"/>
                <a:gd name="T3" fmla="*/ 30 h 57"/>
                <a:gd name="T4" fmla="*/ 8 w 96"/>
                <a:gd name="T5" fmla="*/ 17 h 57"/>
                <a:gd name="T6" fmla="*/ 24 w 96"/>
                <a:gd name="T7" fmla="*/ 22 h 57"/>
                <a:gd name="T8" fmla="*/ 39 w 96"/>
                <a:gd name="T9" fmla="*/ 30 h 57"/>
                <a:gd name="T10" fmla="*/ 32 w 96"/>
                <a:gd name="T11" fmla="*/ 8 h 57"/>
                <a:gd name="T12" fmla="*/ 34 w 96"/>
                <a:gd name="T13" fmla="*/ 3 h 57"/>
                <a:gd name="T14" fmla="*/ 46 w 96"/>
                <a:gd name="T15" fmla="*/ 4 h 57"/>
                <a:gd name="T16" fmla="*/ 62 w 96"/>
                <a:gd name="T17" fmla="*/ 42 h 57"/>
                <a:gd name="T18" fmla="*/ 62 w 96"/>
                <a:gd name="T19" fmla="*/ 26 h 57"/>
                <a:gd name="T20" fmla="*/ 68 w 96"/>
                <a:gd name="T21" fmla="*/ 12 h 57"/>
                <a:gd name="T22" fmla="*/ 77 w 96"/>
                <a:gd name="T23" fmla="*/ 10 h 57"/>
                <a:gd name="T24" fmla="*/ 92 w 96"/>
                <a:gd name="T25" fmla="*/ 14 h 57"/>
                <a:gd name="T26" fmla="*/ 91 w 96"/>
                <a:gd name="T27" fmla="*/ 33 h 57"/>
                <a:gd name="T28" fmla="*/ 76 w 96"/>
                <a:gd name="T29" fmla="*/ 45 h 57"/>
                <a:gd name="T30" fmla="*/ 65 w 96"/>
                <a:gd name="T31" fmla="*/ 55 h 57"/>
                <a:gd name="T32" fmla="*/ 64 w 96"/>
                <a:gd name="T33" fmla="*/ 57 h 57"/>
                <a:gd name="T34" fmla="*/ 31 w 96"/>
                <a:gd name="T35" fmla="*/ 57 h 57"/>
                <a:gd name="T36" fmla="*/ 10 w 96"/>
                <a:gd name="T37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57">
                  <a:moveTo>
                    <a:pt x="10" y="43"/>
                  </a:moveTo>
                  <a:cubicBezTo>
                    <a:pt x="6" y="40"/>
                    <a:pt x="3" y="35"/>
                    <a:pt x="2" y="30"/>
                  </a:cubicBezTo>
                  <a:cubicBezTo>
                    <a:pt x="0" y="25"/>
                    <a:pt x="3" y="19"/>
                    <a:pt x="8" y="17"/>
                  </a:cubicBezTo>
                  <a:cubicBezTo>
                    <a:pt x="13" y="15"/>
                    <a:pt x="19" y="18"/>
                    <a:pt x="24" y="22"/>
                  </a:cubicBezTo>
                  <a:cubicBezTo>
                    <a:pt x="28" y="26"/>
                    <a:pt x="34" y="31"/>
                    <a:pt x="39" y="30"/>
                  </a:cubicBezTo>
                  <a:cubicBezTo>
                    <a:pt x="33" y="24"/>
                    <a:pt x="30" y="16"/>
                    <a:pt x="32" y="8"/>
                  </a:cubicBezTo>
                  <a:cubicBezTo>
                    <a:pt x="32" y="6"/>
                    <a:pt x="33" y="5"/>
                    <a:pt x="34" y="3"/>
                  </a:cubicBezTo>
                  <a:cubicBezTo>
                    <a:pt x="37" y="0"/>
                    <a:pt x="43" y="1"/>
                    <a:pt x="46" y="4"/>
                  </a:cubicBezTo>
                  <a:cubicBezTo>
                    <a:pt x="58" y="12"/>
                    <a:pt x="61" y="28"/>
                    <a:pt x="62" y="42"/>
                  </a:cubicBezTo>
                  <a:cubicBezTo>
                    <a:pt x="62" y="37"/>
                    <a:pt x="62" y="32"/>
                    <a:pt x="62" y="26"/>
                  </a:cubicBezTo>
                  <a:cubicBezTo>
                    <a:pt x="61" y="21"/>
                    <a:pt x="64" y="16"/>
                    <a:pt x="68" y="12"/>
                  </a:cubicBezTo>
                  <a:cubicBezTo>
                    <a:pt x="71" y="11"/>
                    <a:pt x="74" y="10"/>
                    <a:pt x="77" y="10"/>
                  </a:cubicBezTo>
                  <a:cubicBezTo>
                    <a:pt x="82" y="9"/>
                    <a:pt x="87" y="11"/>
                    <a:pt x="92" y="14"/>
                  </a:cubicBezTo>
                  <a:cubicBezTo>
                    <a:pt x="96" y="19"/>
                    <a:pt x="95" y="27"/>
                    <a:pt x="91" y="33"/>
                  </a:cubicBezTo>
                  <a:cubicBezTo>
                    <a:pt x="87" y="37"/>
                    <a:pt x="81" y="41"/>
                    <a:pt x="76" y="45"/>
                  </a:cubicBezTo>
                  <a:cubicBezTo>
                    <a:pt x="71" y="47"/>
                    <a:pt x="68" y="51"/>
                    <a:pt x="65" y="55"/>
                  </a:cubicBezTo>
                  <a:cubicBezTo>
                    <a:pt x="64" y="56"/>
                    <a:pt x="64" y="56"/>
                    <a:pt x="64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24" y="53"/>
                    <a:pt x="17" y="49"/>
                    <a:pt x="10" y="43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šḻîďe">
              <a:extLst>
                <a:ext uri="{FF2B5EF4-FFF2-40B4-BE49-F238E27FC236}">
                  <a16:creationId xmlns:a16="http://schemas.microsoft.com/office/drawing/2014/main" id="{6F7C727B-60FE-45A4-9AC9-9C079CCF5AB9}"/>
                </a:ext>
              </a:extLst>
            </p:cNvPr>
            <p:cNvSpPr/>
            <p:nvPr/>
          </p:nvSpPr>
          <p:spPr bwMode="auto">
            <a:xfrm>
              <a:off x="6509291" y="4739017"/>
              <a:ext cx="160839" cy="209345"/>
            </a:xfrm>
            <a:custGeom>
              <a:avLst/>
              <a:gdLst>
                <a:gd name="T0" fmla="*/ 40 w 78"/>
                <a:gd name="T1" fmla="*/ 0 h 101"/>
                <a:gd name="T2" fmla="*/ 45 w 78"/>
                <a:gd name="T3" fmla="*/ 40 h 101"/>
                <a:gd name="T4" fmla="*/ 72 w 78"/>
                <a:gd name="T5" fmla="*/ 101 h 101"/>
                <a:gd name="T6" fmla="*/ 23 w 78"/>
                <a:gd name="T7" fmla="*/ 55 h 101"/>
                <a:gd name="T8" fmla="*/ 40 w 78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40" y="0"/>
                  </a:moveTo>
                  <a:cubicBezTo>
                    <a:pt x="40" y="0"/>
                    <a:pt x="27" y="16"/>
                    <a:pt x="45" y="40"/>
                  </a:cubicBezTo>
                  <a:cubicBezTo>
                    <a:pt x="63" y="65"/>
                    <a:pt x="78" y="85"/>
                    <a:pt x="72" y="101"/>
                  </a:cubicBezTo>
                  <a:cubicBezTo>
                    <a:pt x="72" y="101"/>
                    <a:pt x="45" y="55"/>
                    <a:pt x="23" y="55"/>
                  </a:cubicBezTo>
                  <a:cubicBezTo>
                    <a:pt x="0" y="54"/>
                    <a:pt x="15" y="27"/>
                    <a:pt x="40" y="0"/>
                  </a:cubicBezTo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ŝľiḑè">
              <a:extLst>
                <a:ext uri="{FF2B5EF4-FFF2-40B4-BE49-F238E27FC236}">
                  <a16:creationId xmlns:a16="http://schemas.microsoft.com/office/drawing/2014/main" id="{CB0FA9CC-DBBD-419D-868A-2094EBBB9158}"/>
                </a:ext>
              </a:extLst>
            </p:cNvPr>
            <p:cNvSpPr/>
            <p:nvPr/>
          </p:nvSpPr>
          <p:spPr bwMode="auto">
            <a:xfrm>
              <a:off x="6534821" y="4739017"/>
              <a:ext cx="56166" cy="94461"/>
            </a:xfrm>
            <a:custGeom>
              <a:avLst/>
              <a:gdLst>
                <a:gd name="T0" fmla="*/ 28 w 28"/>
                <a:gd name="T1" fmla="*/ 0 h 45"/>
                <a:gd name="T2" fmla="*/ 27 w 28"/>
                <a:gd name="T3" fmla="*/ 0 h 45"/>
                <a:gd name="T4" fmla="*/ 28 w 28"/>
                <a:gd name="T5" fmla="*/ 0 h 45"/>
                <a:gd name="T6" fmla="*/ 28 w 28"/>
                <a:gd name="T7" fmla="*/ 0 h 45"/>
                <a:gd name="T8" fmla="*/ 0 w 28"/>
                <a:gd name="T9" fmla="*/ 45 h 45"/>
                <a:gd name="T10" fmla="*/ 28 w 28"/>
                <a:gd name="T11" fmla="*/ 0 h 45"/>
                <a:gd name="T12" fmla="*/ 28 w 28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5">
                  <a:moveTo>
                    <a:pt x="28" y="0"/>
                  </a:move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7" y="0"/>
                    <a:pt x="28" y="0"/>
                  </a:cubicBezTo>
                  <a:moveTo>
                    <a:pt x="28" y="0"/>
                  </a:moveTo>
                  <a:cubicBezTo>
                    <a:pt x="12" y="17"/>
                    <a:pt x="0" y="35"/>
                    <a:pt x="0" y="45"/>
                  </a:cubicBezTo>
                  <a:cubicBezTo>
                    <a:pt x="0" y="35"/>
                    <a:pt x="12" y="17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3B7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$ľîḑê">
              <a:extLst>
                <a:ext uri="{FF2B5EF4-FFF2-40B4-BE49-F238E27FC236}">
                  <a16:creationId xmlns:a16="http://schemas.microsoft.com/office/drawing/2014/main" id="{A13C616C-7FCE-4971-A3D1-3FB8E6C280D3}"/>
                </a:ext>
              </a:extLst>
            </p:cNvPr>
            <p:cNvSpPr/>
            <p:nvPr/>
          </p:nvSpPr>
          <p:spPr bwMode="auto">
            <a:xfrm>
              <a:off x="6516951" y="4739017"/>
              <a:ext cx="119991" cy="171051"/>
            </a:xfrm>
            <a:custGeom>
              <a:avLst/>
              <a:gdLst>
                <a:gd name="T0" fmla="*/ 36 w 58"/>
                <a:gd name="T1" fmla="*/ 0 h 83"/>
                <a:gd name="T2" fmla="*/ 8 w 58"/>
                <a:gd name="T3" fmla="*/ 45 h 83"/>
                <a:gd name="T4" fmla="*/ 19 w 58"/>
                <a:gd name="T5" fmla="*/ 54 h 83"/>
                <a:gd name="T6" fmla="*/ 56 w 58"/>
                <a:gd name="T7" fmla="*/ 83 h 83"/>
                <a:gd name="T8" fmla="*/ 58 w 58"/>
                <a:gd name="T9" fmla="*/ 83 h 83"/>
                <a:gd name="T10" fmla="*/ 21 w 58"/>
                <a:gd name="T11" fmla="*/ 55 h 83"/>
                <a:gd name="T12" fmla="*/ 33 w 58"/>
                <a:gd name="T13" fmla="*/ 5 h 83"/>
                <a:gd name="T14" fmla="*/ 35 w 58"/>
                <a:gd name="T15" fmla="*/ 0 h 83"/>
                <a:gd name="T16" fmla="*/ 36 w 58"/>
                <a:gd name="T17" fmla="*/ 0 h 83"/>
                <a:gd name="T18" fmla="*/ 36 w 58"/>
                <a:gd name="T1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3">
                  <a:moveTo>
                    <a:pt x="36" y="0"/>
                  </a:moveTo>
                  <a:cubicBezTo>
                    <a:pt x="20" y="17"/>
                    <a:pt x="8" y="35"/>
                    <a:pt x="8" y="45"/>
                  </a:cubicBezTo>
                  <a:cubicBezTo>
                    <a:pt x="8" y="51"/>
                    <a:pt x="11" y="54"/>
                    <a:pt x="19" y="54"/>
                  </a:cubicBezTo>
                  <a:cubicBezTo>
                    <a:pt x="31" y="55"/>
                    <a:pt x="46" y="70"/>
                    <a:pt x="56" y="83"/>
                  </a:cubicBezTo>
                  <a:cubicBezTo>
                    <a:pt x="57" y="83"/>
                    <a:pt x="57" y="83"/>
                    <a:pt x="58" y="83"/>
                  </a:cubicBezTo>
                  <a:cubicBezTo>
                    <a:pt x="48" y="70"/>
                    <a:pt x="34" y="55"/>
                    <a:pt x="21" y="55"/>
                  </a:cubicBezTo>
                  <a:cubicBezTo>
                    <a:pt x="0" y="54"/>
                    <a:pt x="11" y="30"/>
                    <a:pt x="33" y="5"/>
                  </a:cubicBezTo>
                  <a:cubicBezTo>
                    <a:pt x="33" y="3"/>
                    <a:pt x="34" y="2"/>
                    <a:pt x="35" y="0"/>
                  </a:cubicBezTo>
                  <a:cubicBezTo>
                    <a:pt x="35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3B7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şľidé">
              <a:extLst>
                <a:ext uri="{FF2B5EF4-FFF2-40B4-BE49-F238E27FC236}">
                  <a16:creationId xmlns:a16="http://schemas.microsoft.com/office/drawing/2014/main" id="{7D326327-6AE1-4C7A-9C52-9E792B2D29F7}"/>
                </a:ext>
              </a:extLst>
            </p:cNvPr>
            <p:cNvSpPr/>
            <p:nvPr/>
          </p:nvSpPr>
          <p:spPr bwMode="auto">
            <a:xfrm>
              <a:off x="6545033" y="4769653"/>
              <a:ext cx="2554" cy="33190"/>
            </a:xfrm>
            <a:custGeom>
              <a:avLst/>
              <a:gdLst>
                <a:gd name="T0" fmla="*/ 0 w 2"/>
                <a:gd name="T1" fmla="*/ 6 h 17"/>
                <a:gd name="T2" fmla="*/ 1 w 2"/>
                <a:gd name="T3" fmla="*/ 17 h 17"/>
                <a:gd name="T4" fmla="*/ 2 w 2"/>
                <a:gd name="T5" fmla="*/ 6 h 17"/>
                <a:gd name="T6" fmla="*/ 1 w 2"/>
                <a:gd name="T7" fmla="*/ 3 h 17"/>
                <a:gd name="T8" fmla="*/ 0 w 2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7">
                  <a:moveTo>
                    <a:pt x="0" y="6"/>
                  </a:moveTo>
                  <a:cubicBezTo>
                    <a:pt x="0" y="12"/>
                    <a:pt x="0" y="17"/>
                    <a:pt x="1" y="17"/>
                  </a:cubicBezTo>
                  <a:cubicBezTo>
                    <a:pt x="2" y="17"/>
                    <a:pt x="2" y="12"/>
                    <a:pt x="2" y="6"/>
                  </a:cubicBezTo>
                  <a:cubicBezTo>
                    <a:pt x="2" y="0"/>
                    <a:pt x="2" y="3"/>
                    <a:pt x="1" y="3"/>
                  </a:cubicBezTo>
                  <a:cubicBezTo>
                    <a:pt x="0" y="3"/>
                    <a:pt x="0" y="1"/>
                    <a:pt x="0" y="6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ṩ1iḍè">
              <a:extLst>
                <a:ext uri="{FF2B5EF4-FFF2-40B4-BE49-F238E27FC236}">
                  <a16:creationId xmlns:a16="http://schemas.microsoft.com/office/drawing/2014/main" id="{A2ACD4CC-941D-45E3-A9A6-8A1E5F5F8065}"/>
                </a:ext>
              </a:extLst>
            </p:cNvPr>
            <p:cNvSpPr/>
            <p:nvPr/>
          </p:nvSpPr>
          <p:spPr bwMode="auto">
            <a:xfrm>
              <a:off x="6516951" y="4784971"/>
              <a:ext cx="30636" cy="17872"/>
            </a:xfrm>
            <a:custGeom>
              <a:avLst/>
              <a:gdLst>
                <a:gd name="T0" fmla="*/ 5 w 15"/>
                <a:gd name="T1" fmla="*/ 5 h 9"/>
                <a:gd name="T2" fmla="*/ 14 w 15"/>
                <a:gd name="T3" fmla="*/ 9 h 9"/>
                <a:gd name="T4" fmla="*/ 6 w 15"/>
                <a:gd name="T5" fmla="*/ 3 h 9"/>
                <a:gd name="T6" fmla="*/ 3 w 15"/>
                <a:gd name="T7" fmla="*/ 3 h 9"/>
                <a:gd name="T8" fmla="*/ 5 w 1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5" y="5"/>
                  </a:moveTo>
                  <a:cubicBezTo>
                    <a:pt x="10" y="8"/>
                    <a:pt x="14" y="9"/>
                    <a:pt x="14" y="9"/>
                  </a:cubicBezTo>
                  <a:cubicBezTo>
                    <a:pt x="15" y="8"/>
                    <a:pt x="11" y="5"/>
                    <a:pt x="6" y="3"/>
                  </a:cubicBezTo>
                  <a:cubicBezTo>
                    <a:pt x="1" y="0"/>
                    <a:pt x="3" y="2"/>
                    <a:pt x="3" y="3"/>
                  </a:cubicBezTo>
                  <a:cubicBezTo>
                    <a:pt x="2" y="3"/>
                    <a:pt x="0" y="2"/>
                    <a:pt x="5" y="5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ṧļiḋè">
              <a:extLst>
                <a:ext uri="{FF2B5EF4-FFF2-40B4-BE49-F238E27FC236}">
                  <a16:creationId xmlns:a16="http://schemas.microsoft.com/office/drawing/2014/main" id="{C13000C8-B391-4225-BE76-10EBFFE39595}"/>
                </a:ext>
              </a:extLst>
            </p:cNvPr>
            <p:cNvSpPr/>
            <p:nvPr/>
          </p:nvSpPr>
          <p:spPr bwMode="auto">
            <a:xfrm>
              <a:off x="6644600" y="4739017"/>
              <a:ext cx="160839" cy="209345"/>
            </a:xfrm>
            <a:custGeom>
              <a:avLst/>
              <a:gdLst>
                <a:gd name="T0" fmla="*/ 39 w 78"/>
                <a:gd name="T1" fmla="*/ 0 h 101"/>
                <a:gd name="T2" fmla="*/ 33 w 78"/>
                <a:gd name="T3" fmla="*/ 40 h 101"/>
                <a:gd name="T4" fmla="*/ 6 w 78"/>
                <a:gd name="T5" fmla="*/ 101 h 101"/>
                <a:gd name="T6" fmla="*/ 56 w 78"/>
                <a:gd name="T7" fmla="*/ 55 h 101"/>
                <a:gd name="T8" fmla="*/ 39 w 78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39" y="0"/>
                  </a:moveTo>
                  <a:cubicBezTo>
                    <a:pt x="39" y="0"/>
                    <a:pt x="51" y="16"/>
                    <a:pt x="33" y="40"/>
                  </a:cubicBezTo>
                  <a:cubicBezTo>
                    <a:pt x="15" y="65"/>
                    <a:pt x="0" y="85"/>
                    <a:pt x="6" y="101"/>
                  </a:cubicBezTo>
                  <a:cubicBezTo>
                    <a:pt x="6" y="101"/>
                    <a:pt x="34" y="55"/>
                    <a:pt x="56" y="55"/>
                  </a:cubicBezTo>
                  <a:cubicBezTo>
                    <a:pt x="78" y="54"/>
                    <a:pt x="63" y="27"/>
                    <a:pt x="39" y="0"/>
                  </a:cubicBezTo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ş1íḓè">
              <a:extLst>
                <a:ext uri="{FF2B5EF4-FFF2-40B4-BE49-F238E27FC236}">
                  <a16:creationId xmlns:a16="http://schemas.microsoft.com/office/drawing/2014/main" id="{00BD8760-AFDC-42F9-88D8-4F81D65AEF3E}"/>
                </a:ext>
              </a:extLst>
            </p:cNvPr>
            <p:cNvSpPr/>
            <p:nvPr/>
          </p:nvSpPr>
          <p:spPr bwMode="auto">
            <a:xfrm>
              <a:off x="6726296" y="4739017"/>
              <a:ext cx="58720" cy="94461"/>
            </a:xfrm>
            <a:custGeom>
              <a:avLst/>
              <a:gdLst>
                <a:gd name="T0" fmla="*/ 0 w 28"/>
                <a:gd name="T1" fmla="*/ 0 h 45"/>
                <a:gd name="T2" fmla="*/ 0 w 28"/>
                <a:gd name="T3" fmla="*/ 0 h 45"/>
                <a:gd name="T4" fmla="*/ 0 w 28"/>
                <a:gd name="T5" fmla="*/ 0 h 45"/>
                <a:gd name="T6" fmla="*/ 0 w 28"/>
                <a:gd name="T7" fmla="*/ 0 h 45"/>
                <a:gd name="T8" fmla="*/ 0 w 28"/>
                <a:gd name="T9" fmla="*/ 0 h 45"/>
                <a:gd name="T10" fmla="*/ 28 w 28"/>
                <a:gd name="T11" fmla="*/ 45 h 45"/>
                <a:gd name="T12" fmla="*/ 0 w 28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17"/>
                    <a:pt x="28" y="35"/>
                    <a:pt x="28" y="45"/>
                  </a:cubicBezTo>
                  <a:cubicBezTo>
                    <a:pt x="28" y="35"/>
                    <a:pt x="16" y="17"/>
                    <a:pt x="0" y="0"/>
                  </a:cubicBezTo>
                </a:path>
              </a:pathLst>
            </a:custGeom>
            <a:solidFill>
              <a:srgbClr val="3B7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ṥlïḋe">
              <a:extLst>
                <a:ext uri="{FF2B5EF4-FFF2-40B4-BE49-F238E27FC236}">
                  <a16:creationId xmlns:a16="http://schemas.microsoft.com/office/drawing/2014/main" id="{B7982174-F879-4407-A6C7-BABA10DF0248}"/>
                </a:ext>
              </a:extLst>
            </p:cNvPr>
            <p:cNvSpPr/>
            <p:nvPr/>
          </p:nvSpPr>
          <p:spPr bwMode="auto">
            <a:xfrm>
              <a:off x="6670130" y="4739017"/>
              <a:ext cx="130203" cy="186369"/>
            </a:xfrm>
            <a:custGeom>
              <a:avLst/>
              <a:gdLst>
                <a:gd name="T0" fmla="*/ 27 w 63"/>
                <a:gd name="T1" fmla="*/ 0 h 90"/>
                <a:gd name="T2" fmla="*/ 27 w 63"/>
                <a:gd name="T3" fmla="*/ 0 h 90"/>
                <a:gd name="T4" fmla="*/ 27 w 63"/>
                <a:gd name="T5" fmla="*/ 0 h 90"/>
                <a:gd name="T6" fmla="*/ 30 w 63"/>
                <a:gd name="T7" fmla="*/ 5 h 90"/>
                <a:gd name="T8" fmla="*/ 42 w 63"/>
                <a:gd name="T9" fmla="*/ 55 h 90"/>
                <a:gd name="T10" fmla="*/ 0 w 63"/>
                <a:gd name="T11" fmla="*/ 89 h 90"/>
                <a:gd name="T12" fmla="*/ 1 w 63"/>
                <a:gd name="T13" fmla="*/ 90 h 90"/>
                <a:gd name="T14" fmla="*/ 1 w 63"/>
                <a:gd name="T15" fmla="*/ 90 h 90"/>
                <a:gd name="T16" fmla="*/ 44 w 63"/>
                <a:gd name="T17" fmla="*/ 54 h 90"/>
                <a:gd name="T18" fmla="*/ 55 w 63"/>
                <a:gd name="T19" fmla="*/ 45 h 90"/>
                <a:gd name="T20" fmla="*/ 27 w 63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90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2"/>
                    <a:pt x="29" y="3"/>
                    <a:pt x="30" y="5"/>
                  </a:cubicBezTo>
                  <a:cubicBezTo>
                    <a:pt x="51" y="30"/>
                    <a:pt x="63" y="54"/>
                    <a:pt x="42" y="55"/>
                  </a:cubicBezTo>
                  <a:cubicBezTo>
                    <a:pt x="27" y="55"/>
                    <a:pt x="10" y="76"/>
                    <a:pt x="0" y="89"/>
                  </a:cubicBezTo>
                  <a:cubicBezTo>
                    <a:pt x="0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1" y="77"/>
                    <a:pt x="28" y="55"/>
                    <a:pt x="44" y="54"/>
                  </a:cubicBezTo>
                  <a:cubicBezTo>
                    <a:pt x="51" y="54"/>
                    <a:pt x="55" y="51"/>
                    <a:pt x="55" y="45"/>
                  </a:cubicBezTo>
                  <a:cubicBezTo>
                    <a:pt x="55" y="35"/>
                    <a:pt x="43" y="17"/>
                    <a:pt x="27" y="0"/>
                  </a:cubicBezTo>
                </a:path>
              </a:pathLst>
            </a:custGeom>
            <a:solidFill>
              <a:srgbClr val="3B7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ślíďé">
              <a:extLst>
                <a:ext uri="{FF2B5EF4-FFF2-40B4-BE49-F238E27FC236}">
                  <a16:creationId xmlns:a16="http://schemas.microsoft.com/office/drawing/2014/main" id="{39E69EEA-DC5D-445B-8897-5BE04B59588A}"/>
                </a:ext>
              </a:extLst>
            </p:cNvPr>
            <p:cNvSpPr/>
            <p:nvPr/>
          </p:nvSpPr>
          <p:spPr bwMode="auto">
            <a:xfrm>
              <a:off x="6767144" y="4769653"/>
              <a:ext cx="5106" cy="33190"/>
            </a:xfrm>
            <a:custGeom>
              <a:avLst/>
              <a:gdLst>
                <a:gd name="T0" fmla="*/ 3 w 3"/>
                <a:gd name="T1" fmla="*/ 6 h 17"/>
                <a:gd name="T2" fmla="*/ 2 w 3"/>
                <a:gd name="T3" fmla="*/ 17 h 17"/>
                <a:gd name="T4" fmla="*/ 0 w 3"/>
                <a:gd name="T5" fmla="*/ 6 h 17"/>
                <a:gd name="T6" fmla="*/ 2 w 3"/>
                <a:gd name="T7" fmla="*/ 3 h 17"/>
                <a:gd name="T8" fmla="*/ 3 w 3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7">
                  <a:moveTo>
                    <a:pt x="3" y="6"/>
                  </a:moveTo>
                  <a:cubicBezTo>
                    <a:pt x="3" y="12"/>
                    <a:pt x="2" y="17"/>
                    <a:pt x="2" y="17"/>
                  </a:cubicBezTo>
                  <a:cubicBezTo>
                    <a:pt x="1" y="17"/>
                    <a:pt x="0" y="12"/>
                    <a:pt x="0" y="6"/>
                  </a:cubicBezTo>
                  <a:cubicBezTo>
                    <a:pt x="0" y="0"/>
                    <a:pt x="1" y="3"/>
                    <a:pt x="2" y="3"/>
                  </a:cubicBezTo>
                  <a:cubicBezTo>
                    <a:pt x="2" y="3"/>
                    <a:pt x="3" y="1"/>
                    <a:pt x="3" y="6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ṥḷiḓè">
              <a:extLst>
                <a:ext uri="{FF2B5EF4-FFF2-40B4-BE49-F238E27FC236}">
                  <a16:creationId xmlns:a16="http://schemas.microsoft.com/office/drawing/2014/main" id="{2AA0F6D5-E5A7-47E5-B20F-C6B99FBDF84D}"/>
                </a:ext>
              </a:extLst>
            </p:cNvPr>
            <p:cNvSpPr/>
            <p:nvPr/>
          </p:nvSpPr>
          <p:spPr bwMode="auto">
            <a:xfrm>
              <a:off x="6769696" y="4784971"/>
              <a:ext cx="30636" cy="17872"/>
            </a:xfrm>
            <a:custGeom>
              <a:avLst/>
              <a:gdLst>
                <a:gd name="T0" fmla="*/ 10 w 15"/>
                <a:gd name="T1" fmla="*/ 5 h 9"/>
                <a:gd name="T2" fmla="*/ 0 w 15"/>
                <a:gd name="T3" fmla="*/ 9 h 9"/>
                <a:gd name="T4" fmla="*/ 9 w 15"/>
                <a:gd name="T5" fmla="*/ 3 h 9"/>
                <a:gd name="T6" fmla="*/ 12 w 15"/>
                <a:gd name="T7" fmla="*/ 3 h 9"/>
                <a:gd name="T8" fmla="*/ 10 w 1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10" y="5"/>
                  </a:moveTo>
                  <a:cubicBezTo>
                    <a:pt x="5" y="8"/>
                    <a:pt x="1" y="9"/>
                    <a:pt x="0" y="9"/>
                  </a:cubicBezTo>
                  <a:cubicBezTo>
                    <a:pt x="0" y="8"/>
                    <a:pt x="4" y="5"/>
                    <a:pt x="9" y="3"/>
                  </a:cubicBezTo>
                  <a:cubicBezTo>
                    <a:pt x="14" y="0"/>
                    <a:pt x="12" y="2"/>
                    <a:pt x="12" y="3"/>
                  </a:cubicBezTo>
                  <a:cubicBezTo>
                    <a:pt x="12" y="3"/>
                    <a:pt x="15" y="2"/>
                    <a:pt x="10" y="5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sliḓê">
              <a:extLst>
                <a:ext uri="{FF2B5EF4-FFF2-40B4-BE49-F238E27FC236}">
                  <a16:creationId xmlns:a16="http://schemas.microsoft.com/office/drawing/2014/main" id="{17AD22F8-F61B-430B-8C93-1A260ABB5254}"/>
                </a:ext>
              </a:extLst>
            </p:cNvPr>
            <p:cNvSpPr/>
            <p:nvPr/>
          </p:nvSpPr>
          <p:spPr bwMode="auto">
            <a:xfrm>
              <a:off x="6448019" y="4892197"/>
              <a:ext cx="316571" cy="148073"/>
            </a:xfrm>
            <a:custGeom>
              <a:avLst/>
              <a:gdLst>
                <a:gd name="T0" fmla="*/ 153 w 153"/>
                <a:gd name="T1" fmla="*/ 24 h 71"/>
                <a:gd name="T2" fmla="*/ 108 w 153"/>
                <a:gd name="T3" fmla="*/ 16 h 71"/>
                <a:gd name="T4" fmla="*/ 52 w 153"/>
                <a:gd name="T5" fmla="*/ 12 h 71"/>
                <a:gd name="T6" fmla="*/ 39 w 153"/>
                <a:gd name="T7" fmla="*/ 71 h 71"/>
                <a:gd name="T8" fmla="*/ 140 w 153"/>
                <a:gd name="T9" fmla="*/ 59 h 71"/>
                <a:gd name="T10" fmla="*/ 153 w 153"/>
                <a:gd name="T11" fmla="*/ 2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71">
                  <a:moveTo>
                    <a:pt x="153" y="24"/>
                  </a:moveTo>
                  <a:cubicBezTo>
                    <a:pt x="153" y="24"/>
                    <a:pt x="118" y="23"/>
                    <a:pt x="108" y="16"/>
                  </a:cubicBezTo>
                  <a:cubicBezTo>
                    <a:pt x="98" y="9"/>
                    <a:pt x="55" y="0"/>
                    <a:pt x="52" y="12"/>
                  </a:cubicBezTo>
                  <a:cubicBezTo>
                    <a:pt x="49" y="23"/>
                    <a:pt x="0" y="71"/>
                    <a:pt x="39" y="71"/>
                  </a:cubicBezTo>
                  <a:cubicBezTo>
                    <a:pt x="78" y="71"/>
                    <a:pt x="130" y="65"/>
                    <a:pt x="140" y="59"/>
                  </a:cubicBezTo>
                  <a:cubicBezTo>
                    <a:pt x="151" y="52"/>
                    <a:pt x="153" y="24"/>
                    <a:pt x="153" y="24"/>
                  </a:cubicBezTo>
                </a:path>
              </a:pathLst>
            </a:custGeom>
            <a:solidFill>
              <a:srgbClr val="A8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ś1iďé">
              <a:extLst>
                <a:ext uri="{FF2B5EF4-FFF2-40B4-BE49-F238E27FC236}">
                  <a16:creationId xmlns:a16="http://schemas.microsoft.com/office/drawing/2014/main" id="{A54E24E0-1570-4C0E-B648-F235B8FDA369}"/>
                </a:ext>
              </a:extLst>
            </p:cNvPr>
            <p:cNvSpPr/>
            <p:nvPr/>
          </p:nvSpPr>
          <p:spPr bwMode="auto">
            <a:xfrm>
              <a:off x="6501633" y="4943257"/>
              <a:ext cx="262959" cy="97014"/>
            </a:xfrm>
            <a:custGeom>
              <a:avLst/>
              <a:gdLst>
                <a:gd name="T0" fmla="*/ 0 w 128"/>
                <a:gd name="T1" fmla="*/ 43 h 47"/>
                <a:gd name="T2" fmla="*/ 10 w 128"/>
                <a:gd name="T3" fmla="*/ 47 h 47"/>
                <a:gd name="T4" fmla="*/ 0 w 128"/>
                <a:gd name="T5" fmla="*/ 43 h 47"/>
                <a:gd name="T6" fmla="*/ 0 w 128"/>
                <a:gd name="T7" fmla="*/ 43 h 47"/>
                <a:gd name="T8" fmla="*/ 128 w 128"/>
                <a:gd name="T9" fmla="*/ 0 h 47"/>
                <a:gd name="T10" fmla="*/ 127 w 128"/>
                <a:gd name="T11" fmla="*/ 0 h 47"/>
                <a:gd name="T12" fmla="*/ 128 w 128"/>
                <a:gd name="T13" fmla="*/ 0 h 47"/>
                <a:gd name="T14" fmla="*/ 128 w 128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47">
                  <a:moveTo>
                    <a:pt x="0" y="43"/>
                  </a:moveTo>
                  <a:cubicBezTo>
                    <a:pt x="2" y="45"/>
                    <a:pt x="5" y="46"/>
                    <a:pt x="10" y="47"/>
                  </a:cubicBezTo>
                  <a:cubicBezTo>
                    <a:pt x="5" y="46"/>
                    <a:pt x="2" y="4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128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8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</a:path>
              </a:pathLst>
            </a:custGeom>
            <a:solidFill>
              <a:srgbClr val="356A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ṥlidè">
              <a:extLst>
                <a:ext uri="{FF2B5EF4-FFF2-40B4-BE49-F238E27FC236}">
                  <a16:creationId xmlns:a16="http://schemas.microsoft.com/office/drawing/2014/main" id="{CCE0FF79-46C4-4B63-BCD8-86B912847A72}"/>
                </a:ext>
              </a:extLst>
            </p:cNvPr>
            <p:cNvSpPr/>
            <p:nvPr/>
          </p:nvSpPr>
          <p:spPr bwMode="auto">
            <a:xfrm>
              <a:off x="6499079" y="5019846"/>
              <a:ext cx="2554" cy="10212"/>
            </a:xfrm>
            <a:custGeom>
              <a:avLst/>
              <a:gdLst>
                <a:gd name="T0" fmla="*/ 0 w 1"/>
                <a:gd name="T1" fmla="*/ 0 h 6"/>
                <a:gd name="T2" fmla="*/ 1 w 1"/>
                <a:gd name="T3" fmla="*/ 6 h 6"/>
                <a:gd name="T4" fmla="*/ 1 w 1"/>
                <a:gd name="T5" fmla="*/ 6 h 6"/>
                <a:gd name="T6" fmla="*/ 0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2"/>
                    <a:pt x="0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56A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Slïde">
              <a:extLst>
                <a:ext uri="{FF2B5EF4-FFF2-40B4-BE49-F238E27FC236}">
                  <a16:creationId xmlns:a16="http://schemas.microsoft.com/office/drawing/2014/main" id="{A0AFAB36-4A4E-4AED-8755-C807A8EDBAE4}"/>
                </a:ext>
              </a:extLst>
            </p:cNvPr>
            <p:cNvSpPr/>
            <p:nvPr/>
          </p:nvSpPr>
          <p:spPr bwMode="auto">
            <a:xfrm>
              <a:off x="6499079" y="4943257"/>
              <a:ext cx="265511" cy="97014"/>
            </a:xfrm>
            <a:custGeom>
              <a:avLst/>
              <a:gdLst>
                <a:gd name="T0" fmla="*/ 128 w 129"/>
                <a:gd name="T1" fmla="*/ 0 h 47"/>
                <a:gd name="T2" fmla="*/ 128 w 129"/>
                <a:gd name="T3" fmla="*/ 0 h 47"/>
                <a:gd name="T4" fmla="*/ 116 w 129"/>
                <a:gd name="T5" fmla="*/ 31 h 47"/>
                <a:gd name="T6" fmla="*/ 17 w 129"/>
                <a:gd name="T7" fmla="*/ 43 h 47"/>
                <a:gd name="T8" fmla="*/ 14 w 129"/>
                <a:gd name="T9" fmla="*/ 43 h 47"/>
                <a:gd name="T10" fmla="*/ 0 w 129"/>
                <a:gd name="T11" fmla="*/ 37 h 47"/>
                <a:gd name="T12" fmla="*/ 1 w 129"/>
                <a:gd name="T13" fmla="*/ 43 h 47"/>
                <a:gd name="T14" fmla="*/ 11 w 129"/>
                <a:gd name="T15" fmla="*/ 47 h 47"/>
                <a:gd name="T16" fmla="*/ 15 w 129"/>
                <a:gd name="T17" fmla="*/ 47 h 47"/>
                <a:gd name="T18" fmla="*/ 18 w 129"/>
                <a:gd name="T19" fmla="*/ 47 h 47"/>
                <a:gd name="T20" fmla="*/ 116 w 129"/>
                <a:gd name="T21" fmla="*/ 35 h 47"/>
                <a:gd name="T22" fmla="*/ 129 w 129"/>
                <a:gd name="T23" fmla="*/ 0 h 47"/>
                <a:gd name="T24" fmla="*/ 128 w 129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47">
                  <a:moveTo>
                    <a:pt x="128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27" y="8"/>
                    <a:pt x="124" y="26"/>
                    <a:pt x="116" y="31"/>
                  </a:cubicBezTo>
                  <a:cubicBezTo>
                    <a:pt x="106" y="37"/>
                    <a:pt x="56" y="43"/>
                    <a:pt x="17" y="43"/>
                  </a:cubicBezTo>
                  <a:cubicBezTo>
                    <a:pt x="16" y="43"/>
                    <a:pt x="15" y="43"/>
                    <a:pt x="14" y="43"/>
                  </a:cubicBezTo>
                  <a:cubicBezTo>
                    <a:pt x="6" y="43"/>
                    <a:pt x="2" y="41"/>
                    <a:pt x="0" y="37"/>
                  </a:cubicBezTo>
                  <a:cubicBezTo>
                    <a:pt x="0" y="39"/>
                    <a:pt x="0" y="41"/>
                    <a:pt x="1" y="43"/>
                  </a:cubicBezTo>
                  <a:cubicBezTo>
                    <a:pt x="3" y="45"/>
                    <a:pt x="6" y="46"/>
                    <a:pt x="11" y="47"/>
                  </a:cubicBezTo>
                  <a:cubicBezTo>
                    <a:pt x="12" y="47"/>
                    <a:pt x="13" y="47"/>
                    <a:pt x="15" y="47"/>
                  </a:cubicBezTo>
                  <a:cubicBezTo>
                    <a:pt x="16" y="47"/>
                    <a:pt x="17" y="47"/>
                    <a:pt x="18" y="47"/>
                  </a:cubicBezTo>
                  <a:cubicBezTo>
                    <a:pt x="57" y="47"/>
                    <a:pt x="106" y="41"/>
                    <a:pt x="116" y="35"/>
                  </a:cubicBezTo>
                  <a:cubicBezTo>
                    <a:pt x="127" y="29"/>
                    <a:pt x="129" y="2"/>
                    <a:pt x="129" y="0"/>
                  </a:cubicBezTo>
                  <a:cubicBezTo>
                    <a:pt x="129" y="0"/>
                    <a:pt x="128" y="0"/>
                    <a:pt x="128" y="0"/>
                  </a:cubicBezTo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2019/6/21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68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374285FE-26BA-418F-94F7-960E2430BE74}"/>
              </a:ext>
            </a:extLst>
          </p:cNvPr>
          <p:cNvSpPr/>
          <p:nvPr userDrawn="1"/>
        </p:nvSpPr>
        <p:spPr>
          <a:xfrm>
            <a:off x="0" y="3992904"/>
            <a:ext cx="12189696" cy="287353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D40ED171-7908-4BF6-883D-D761E778CAB7}"/>
              </a:ext>
            </a:extLst>
          </p:cNvPr>
          <p:cNvGrpSpPr/>
          <p:nvPr userDrawn="1"/>
        </p:nvGrpSpPr>
        <p:grpSpPr>
          <a:xfrm rot="16200000" flipH="1">
            <a:off x="4554094" y="-779904"/>
            <a:ext cx="3011249" cy="12264568"/>
            <a:chOff x="-25400" y="-55044"/>
            <a:chExt cx="10299705" cy="6913044"/>
          </a:xfrm>
        </p:grpSpPr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AF66FADE-6A1E-4BBE-B852-74C4A980C22C}"/>
                </a:ext>
              </a:extLst>
            </p:cNvPr>
            <p:cNvSpPr/>
            <p:nvPr/>
          </p:nvSpPr>
          <p:spPr>
            <a:xfrm>
              <a:off x="-25395" y="-42777"/>
              <a:ext cx="4975872" cy="6897198"/>
            </a:xfrm>
            <a:custGeom>
              <a:avLst/>
              <a:gdLst>
                <a:gd name="connsiteX0" fmla="*/ 207169 w 1247775"/>
                <a:gd name="connsiteY0" fmla="*/ 7144 h 1733550"/>
                <a:gd name="connsiteX1" fmla="*/ 299561 w 1247775"/>
                <a:gd name="connsiteY1" fmla="*/ 981551 h 1733550"/>
                <a:gd name="connsiteX2" fmla="*/ 1245394 w 1247775"/>
                <a:gd name="connsiteY2" fmla="*/ 1734026 h 1733550"/>
                <a:gd name="connsiteX3" fmla="*/ 7144 w 1247775"/>
                <a:gd name="connsiteY3" fmla="*/ 1734026 h 1733550"/>
                <a:gd name="connsiteX4" fmla="*/ 7144 w 1247775"/>
                <a:gd name="connsiteY4" fmla="*/ 854869 h 1733550"/>
                <a:gd name="connsiteX5" fmla="*/ 7144 w 1247775"/>
                <a:gd name="connsiteY5" fmla="*/ 7144 h 1733550"/>
                <a:gd name="connsiteX6" fmla="*/ 207169 w 1247775"/>
                <a:gd name="connsiteY6" fmla="*/ 7144 h 173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5" h="1733550">
                  <a:moveTo>
                    <a:pt x="207169" y="7144"/>
                  </a:moveTo>
                  <a:cubicBezTo>
                    <a:pt x="207169" y="7144"/>
                    <a:pt x="-18574" y="495776"/>
                    <a:pt x="299561" y="981551"/>
                  </a:cubicBezTo>
                  <a:cubicBezTo>
                    <a:pt x="299561" y="981551"/>
                    <a:pt x="566261" y="1445419"/>
                    <a:pt x="1245394" y="1734026"/>
                  </a:cubicBezTo>
                  <a:lnTo>
                    <a:pt x="7144" y="1734026"/>
                  </a:lnTo>
                  <a:lnTo>
                    <a:pt x="7144" y="854869"/>
                  </a:lnTo>
                  <a:lnTo>
                    <a:pt x="7144" y="7144"/>
                  </a:lnTo>
                  <a:lnTo>
                    <a:pt x="207169" y="71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89000"/>
                    <a:alpha val="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5458AFB1-4950-4C1F-B44D-7531517383CA}"/>
                </a:ext>
              </a:extLst>
            </p:cNvPr>
            <p:cNvSpPr/>
            <p:nvPr/>
          </p:nvSpPr>
          <p:spPr>
            <a:xfrm>
              <a:off x="745376" y="-55044"/>
              <a:ext cx="6837077" cy="6457239"/>
            </a:xfrm>
            <a:custGeom>
              <a:avLst/>
              <a:gdLst>
                <a:gd name="connsiteX0" fmla="*/ 239627 w 1714500"/>
                <a:gd name="connsiteY0" fmla="*/ 7144 h 1619250"/>
                <a:gd name="connsiteX1" fmla="*/ 789220 w 1714500"/>
                <a:gd name="connsiteY1" fmla="*/ 1194911 h 1619250"/>
                <a:gd name="connsiteX2" fmla="*/ 1713145 w 1714500"/>
                <a:gd name="connsiteY2" fmla="*/ 1620679 h 1619250"/>
                <a:gd name="connsiteX3" fmla="*/ 138662 w 1714500"/>
                <a:gd name="connsiteY3" fmla="*/ 737711 h 1619250"/>
                <a:gd name="connsiteX4" fmla="*/ 52937 w 1714500"/>
                <a:gd name="connsiteY4" fmla="*/ 7144 h 1619250"/>
                <a:gd name="connsiteX5" fmla="*/ 239627 w 1714500"/>
                <a:gd name="connsiteY5" fmla="*/ 7144 h 161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00" h="1619250">
                  <a:moveTo>
                    <a:pt x="239627" y="7144"/>
                  </a:moveTo>
                  <a:cubicBezTo>
                    <a:pt x="239627" y="7144"/>
                    <a:pt x="-62315" y="800576"/>
                    <a:pt x="789220" y="1194911"/>
                  </a:cubicBezTo>
                  <a:cubicBezTo>
                    <a:pt x="789220" y="1194911"/>
                    <a:pt x="1344527" y="1458754"/>
                    <a:pt x="1713145" y="1620679"/>
                  </a:cubicBezTo>
                  <a:cubicBezTo>
                    <a:pt x="1713145" y="1620679"/>
                    <a:pt x="500612" y="1401604"/>
                    <a:pt x="138662" y="737711"/>
                  </a:cubicBezTo>
                  <a:cubicBezTo>
                    <a:pt x="138662" y="737711"/>
                    <a:pt x="-87080" y="353854"/>
                    <a:pt x="52937" y="7144"/>
                  </a:cubicBezTo>
                  <a:lnTo>
                    <a:pt x="239627" y="7144"/>
                  </a:lnTo>
                  <a:close/>
                </a:path>
              </a:pathLst>
            </a:custGeom>
            <a:gradFill>
              <a:gsLst>
                <a:gs pos="18000">
                  <a:schemeClr val="accent2">
                    <a:lumMod val="67000"/>
                    <a:alpha val="0"/>
                  </a:schemeClr>
                </a:gs>
                <a:gs pos="48000">
                  <a:schemeClr val="accent2">
                    <a:lumMod val="97000"/>
                    <a:lumOff val="3000"/>
                    <a:alpha val="12000"/>
                  </a:schemeClr>
                </a:gs>
                <a:gs pos="100000">
                  <a:schemeClr val="accent2">
                    <a:lumMod val="60000"/>
                    <a:lumOff val="40000"/>
                    <a:alpha val="8000"/>
                  </a:schemeClr>
                </a:gs>
              </a:gsLst>
              <a:lin ang="162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028671B6-65F7-472B-BC80-4F429776B032}"/>
                </a:ext>
              </a:extLst>
            </p:cNvPr>
            <p:cNvSpPr/>
            <p:nvPr/>
          </p:nvSpPr>
          <p:spPr>
            <a:xfrm>
              <a:off x="474494" y="-39197"/>
              <a:ext cx="9799811" cy="6897197"/>
            </a:xfrm>
            <a:custGeom>
              <a:avLst/>
              <a:gdLst>
                <a:gd name="connsiteX0" fmla="*/ 2453539 w 2457450"/>
                <a:gd name="connsiteY0" fmla="*/ 1734026 h 1733550"/>
                <a:gd name="connsiteX1" fmla="*/ 446621 w 2457450"/>
                <a:gd name="connsiteY1" fmla="*/ 1019651 h 1733550"/>
                <a:gd name="connsiteX2" fmla="*/ 119914 w 2457450"/>
                <a:gd name="connsiteY2" fmla="*/ 7144 h 1733550"/>
                <a:gd name="connsiteX3" fmla="*/ 81814 w 2457450"/>
                <a:gd name="connsiteY3" fmla="*/ 7144 h 1733550"/>
                <a:gd name="connsiteX4" fmla="*/ 240881 w 2457450"/>
                <a:gd name="connsiteY4" fmla="*/ 1077754 h 1733550"/>
                <a:gd name="connsiteX5" fmla="*/ 1120039 w 2457450"/>
                <a:gd name="connsiteY5" fmla="*/ 1734026 h 1733550"/>
                <a:gd name="connsiteX6" fmla="*/ 2453539 w 2457450"/>
                <a:gd name="connsiteY6" fmla="*/ 1734026 h 173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57450" h="1733550">
                  <a:moveTo>
                    <a:pt x="2453539" y="1734026"/>
                  </a:moveTo>
                  <a:cubicBezTo>
                    <a:pt x="2453539" y="1734026"/>
                    <a:pt x="1027646" y="1597819"/>
                    <a:pt x="446621" y="1019651"/>
                  </a:cubicBezTo>
                  <a:cubicBezTo>
                    <a:pt x="446621" y="1019651"/>
                    <a:pt x="-61061" y="610076"/>
                    <a:pt x="119914" y="7144"/>
                  </a:cubicBezTo>
                  <a:lnTo>
                    <a:pt x="81814" y="7144"/>
                  </a:lnTo>
                  <a:cubicBezTo>
                    <a:pt x="81814" y="7144"/>
                    <a:pt x="-165836" y="618649"/>
                    <a:pt x="240881" y="1077754"/>
                  </a:cubicBezTo>
                  <a:cubicBezTo>
                    <a:pt x="240881" y="1077754"/>
                    <a:pt x="440906" y="1442561"/>
                    <a:pt x="1120039" y="1734026"/>
                  </a:cubicBezTo>
                  <a:lnTo>
                    <a:pt x="2453539" y="1734026"/>
                  </a:lnTo>
                  <a:close/>
                </a:path>
              </a:pathLst>
            </a:custGeom>
            <a:solidFill>
              <a:schemeClr val="accent2">
                <a:alpha val="23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AAE54F2C-D126-43A1-A5F3-91344684922C}"/>
                </a:ext>
              </a:extLst>
            </p:cNvPr>
            <p:cNvSpPr/>
            <p:nvPr userDrawn="1"/>
          </p:nvSpPr>
          <p:spPr>
            <a:xfrm>
              <a:off x="445654" y="-55044"/>
              <a:ext cx="4823937" cy="6913044"/>
            </a:xfrm>
            <a:custGeom>
              <a:avLst/>
              <a:gdLst>
                <a:gd name="connsiteX0" fmla="*/ 81766 w 1209675"/>
                <a:gd name="connsiteY0" fmla="*/ 7144 h 1733550"/>
                <a:gd name="connsiteX1" fmla="*/ 1202859 w 1209675"/>
                <a:gd name="connsiteY1" fmla="*/ 1585436 h 1733550"/>
                <a:gd name="connsiteX2" fmla="*/ 1119991 w 1209675"/>
                <a:gd name="connsiteY2" fmla="*/ 1734979 h 1733550"/>
                <a:gd name="connsiteX3" fmla="*/ 81766 w 1209675"/>
                <a:gd name="connsiteY3" fmla="*/ 7144 h 173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9675" h="1733550">
                  <a:moveTo>
                    <a:pt x="81766" y="7144"/>
                  </a:moveTo>
                  <a:cubicBezTo>
                    <a:pt x="81766" y="7144"/>
                    <a:pt x="-270659" y="1054894"/>
                    <a:pt x="1202859" y="1585436"/>
                  </a:cubicBezTo>
                  <a:lnTo>
                    <a:pt x="1119991" y="1734979"/>
                  </a:lnTo>
                  <a:cubicBezTo>
                    <a:pt x="1119991" y="1734026"/>
                    <a:pt x="-333524" y="1175861"/>
                    <a:pt x="81766" y="71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5000"/>
                    <a:lumOff val="95000"/>
                    <a:alpha val="0"/>
                  </a:schemeClr>
                </a:gs>
                <a:gs pos="33000">
                  <a:schemeClr val="accent5">
                    <a:lumMod val="45000"/>
                    <a:lumOff val="55000"/>
                    <a:alpha val="58000"/>
                  </a:schemeClr>
                </a:gs>
                <a:gs pos="99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62803470-375C-4AE7-A0D6-825B9A0727FB}"/>
                </a:ext>
              </a:extLst>
            </p:cNvPr>
            <p:cNvSpPr/>
            <p:nvPr/>
          </p:nvSpPr>
          <p:spPr>
            <a:xfrm>
              <a:off x="-25400" y="3325510"/>
              <a:ext cx="2772814" cy="3532490"/>
            </a:xfrm>
            <a:custGeom>
              <a:avLst/>
              <a:gdLst>
                <a:gd name="connsiteX0" fmla="*/ 7144 w 695325"/>
                <a:gd name="connsiteY0" fmla="*/ 886301 h 885825"/>
                <a:gd name="connsiteX1" fmla="*/ 692944 w 695325"/>
                <a:gd name="connsiteY1" fmla="*/ 886301 h 885825"/>
                <a:gd name="connsiteX2" fmla="*/ 7144 w 695325"/>
                <a:gd name="connsiteY2" fmla="*/ 7144 h 885825"/>
                <a:gd name="connsiteX3" fmla="*/ 7144 w 695325"/>
                <a:gd name="connsiteY3" fmla="*/ 886301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5325" h="885825">
                  <a:moveTo>
                    <a:pt x="7144" y="886301"/>
                  </a:moveTo>
                  <a:lnTo>
                    <a:pt x="692944" y="886301"/>
                  </a:lnTo>
                  <a:cubicBezTo>
                    <a:pt x="692944" y="886301"/>
                    <a:pt x="109061" y="641509"/>
                    <a:pt x="7144" y="7144"/>
                  </a:cubicBezTo>
                  <a:lnTo>
                    <a:pt x="7144" y="88630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890073" y="3188234"/>
            <a:ext cx="4470400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890073" y="2891963"/>
            <a:ext cx="447040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890073" y="1456577"/>
            <a:ext cx="4470400" cy="1332948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3789AFA-780F-490A-811A-66056E612428}"/>
              </a:ext>
            </a:extLst>
          </p:cNvPr>
          <p:cNvGrpSpPr/>
          <p:nvPr userDrawn="1"/>
        </p:nvGrpSpPr>
        <p:grpSpPr>
          <a:xfrm>
            <a:off x="9105681" y="4781509"/>
            <a:ext cx="1783593" cy="1560068"/>
            <a:chOff x="5088625" y="3465515"/>
            <a:chExt cx="1783593" cy="1560068"/>
          </a:xfrm>
        </p:grpSpPr>
        <p:sp>
          <p:nvSpPr>
            <p:cNvPr id="23" name="isliďe">
              <a:extLst>
                <a:ext uri="{FF2B5EF4-FFF2-40B4-BE49-F238E27FC236}">
                  <a16:creationId xmlns:a16="http://schemas.microsoft.com/office/drawing/2014/main" id="{2C77CB8F-03F1-45DB-AA26-2D2984CCBB3B}"/>
                </a:ext>
              </a:extLst>
            </p:cNvPr>
            <p:cNvSpPr/>
            <p:nvPr/>
          </p:nvSpPr>
          <p:spPr bwMode="auto">
            <a:xfrm>
              <a:off x="6526560" y="4726014"/>
              <a:ext cx="345658" cy="48393"/>
            </a:xfrm>
            <a:prstGeom prst="ellipse">
              <a:avLst/>
            </a:pr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šlíḓe">
              <a:extLst>
                <a:ext uri="{FF2B5EF4-FFF2-40B4-BE49-F238E27FC236}">
                  <a16:creationId xmlns:a16="http://schemas.microsoft.com/office/drawing/2014/main" id="{327780E4-F3E7-4C37-B882-1446E152508B}"/>
                </a:ext>
              </a:extLst>
            </p:cNvPr>
            <p:cNvSpPr/>
            <p:nvPr/>
          </p:nvSpPr>
          <p:spPr bwMode="auto">
            <a:xfrm>
              <a:off x="5867507" y="4795146"/>
              <a:ext cx="343354" cy="46088"/>
            </a:xfrm>
            <a:prstGeom prst="ellipse">
              <a:avLst/>
            </a:pr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ṧlîdè">
              <a:extLst>
                <a:ext uri="{FF2B5EF4-FFF2-40B4-BE49-F238E27FC236}">
                  <a16:creationId xmlns:a16="http://schemas.microsoft.com/office/drawing/2014/main" id="{C0480513-5B8C-483E-8859-DBF7C4C4678B}"/>
                </a:ext>
              </a:extLst>
            </p:cNvPr>
            <p:cNvSpPr/>
            <p:nvPr/>
          </p:nvSpPr>
          <p:spPr bwMode="auto">
            <a:xfrm>
              <a:off x="5088625" y="4707579"/>
              <a:ext cx="345658" cy="41479"/>
            </a:xfrm>
            <a:custGeom>
              <a:avLst/>
              <a:gdLst>
                <a:gd name="T0" fmla="*/ 166 w 185"/>
                <a:gd name="T1" fmla="*/ 3 h 23"/>
                <a:gd name="T2" fmla="*/ 158 w 185"/>
                <a:gd name="T3" fmla="*/ 14 h 23"/>
                <a:gd name="T4" fmla="*/ 112 w 185"/>
                <a:gd name="T5" fmla="*/ 23 h 23"/>
                <a:gd name="T6" fmla="*/ 185 w 185"/>
                <a:gd name="T7" fmla="*/ 11 h 23"/>
                <a:gd name="T8" fmla="*/ 166 w 185"/>
                <a:gd name="T9" fmla="*/ 3 h 23"/>
                <a:gd name="T10" fmla="*/ 48 w 185"/>
                <a:gd name="T11" fmla="*/ 0 h 23"/>
                <a:gd name="T12" fmla="*/ 0 w 185"/>
                <a:gd name="T13" fmla="*/ 11 h 23"/>
                <a:gd name="T14" fmla="*/ 43 w 185"/>
                <a:gd name="T15" fmla="*/ 22 h 23"/>
                <a:gd name="T16" fmla="*/ 42 w 185"/>
                <a:gd name="T17" fmla="*/ 16 h 23"/>
                <a:gd name="T18" fmla="*/ 42 w 185"/>
                <a:gd name="T19" fmla="*/ 16 h 23"/>
                <a:gd name="T20" fmla="*/ 48 w 185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23">
                  <a:moveTo>
                    <a:pt x="166" y="3"/>
                  </a:moveTo>
                  <a:cubicBezTo>
                    <a:pt x="164" y="8"/>
                    <a:pt x="162" y="12"/>
                    <a:pt x="158" y="14"/>
                  </a:cubicBezTo>
                  <a:cubicBezTo>
                    <a:pt x="153" y="17"/>
                    <a:pt x="134" y="21"/>
                    <a:pt x="112" y="23"/>
                  </a:cubicBezTo>
                  <a:cubicBezTo>
                    <a:pt x="154" y="22"/>
                    <a:pt x="185" y="17"/>
                    <a:pt x="185" y="11"/>
                  </a:cubicBezTo>
                  <a:cubicBezTo>
                    <a:pt x="185" y="8"/>
                    <a:pt x="178" y="5"/>
                    <a:pt x="166" y="3"/>
                  </a:cubicBezTo>
                  <a:moveTo>
                    <a:pt x="48" y="0"/>
                  </a:moveTo>
                  <a:cubicBezTo>
                    <a:pt x="20" y="2"/>
                    <a:pt x="0" y="6"/>
                    <a:pt x="0" y="11"/>
                  </a:cubicBezTo>
                  <a:cubicBezTo>
                    <a:pt x="0" y="15"/>
                    <a:pt x="17" y="19"/>
                    <a:pt x="43" y="22"/>
                  </a:cubicBezTo>
                  <a:cubicBezTo>
                    <a:pt x="42" y="20"/>
                    <a:pt x="42" y="18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2"/>
                    <a:pt x="45" y="6"/>
                    <a:pt x="48" y="0"/>
                  </a:cubicBezTo>
                </a:path>
              </a:pathLst>
            </a:cu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şḻiḓe">
              <a:extLst>
                <a:ext uri="{FF2B5EF4-FFF2-40B4-BE49-F238E27FC236}">
                  <a16:creationId xmlns:a16="http://schemas.microsoft.com/office/drawing/2014/main" id="{902943B5-5162-41AE-A515-38FDD314185F}"/>
                </a:ext>
              </a:extLst>
            </p:cNvPr>
            <p:cNvSpPr/>
            <p:nvPr/>
          </p:nvSpPr>
          <p:spPr bwMode="auto">
            <a:xfrm>
              <a:off x="6180903" y="4991017"/>
              <a:ext cx="246570" cy="34566"/>
            </a:xfrm>
            <a:prstGeom prst="ellipse">
              <a:avLst/>
            </a:pr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ṩḷíḑè">
              <a:extLst>
                <a:ext uri="{FF2B5EF4-FFF2-40B4-BE49-F238E27FC236}">
                  <a16:creationId xmlns:a16="http://schemas.microsoft.com/office/drawing/2014/main" id="{FFE62482-701F-41C5-921D-BE9E7612E421}"/>
                </a:ext>
              </a:extLst>
            </p:cNvPr>
            <p:cNvSpPr/>
            <p:nvPr/>
          </p:nvSpPr>
          <p:spPr bwMode="auto">
            <a:xfrm>
              <a:off x="5494197" y="4974887"/>
              <a:ext cx="246570" cy="34566"/>
            </a:xfrm>
            <a:prstGeom prst="ellipse">
              <a:avLst/>
            </a:prstGeom>
            <a:solidFill>
              <a:srgbClr val="4285F4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ṧľíḑè">
              <a:extLst>
                <a:ext uri="{FF2B5EF4-FFF2-40B4-BE49-F238E27FC236}">
                  <a16:creationId xmlns:a16="http://schemas.microsoft.com/office/drawing/2014/main" id="{2F03A134-47AA-4162-AAE9-0AB9422C3B3D}"/>
                </a:ext>
              </a:extLst>
            </p:cNvPr>
            <p:cNvSpPr/>
            <p:nvPr/>
          </p:nvSpPr>
          <p:spPr bwMode="auto">
            <a:xfrm>
              <a:off x="5279890" y="3465515"/>
              <a:ext cx="997799" cy="1348065"/>
            </a:xfrm>
            <a:custGeom>
              <a:avLst/>
              <a:gdLst>
                <a:gd name="T0" fmla="*/ 405 w 534"/>
                <a:gd name="T1" fmla="*/ 723 h 723"/>
                <a:gd name="T2" fmla="*/ 384 w 534"/>
                <a:gd name="T3" fmla="*/ 127 h 723"/>
                <a:gd name="T4" fmla="*/ 88 w 534"/>
                <a:gd name="T5" fmla="*/ 31 h 723"/>
                <a:gd name="T6" fmla="*/ 20 w 534"/>
                <a:gd name="T7" fmla="*/ 87 h 723"/>
                <a:gd name="T8" fmla="*/ 144 w 534"/>
                <a:gd name="T9" fmla="*/ 282 h 723"/>
                <a:gd name="T10" fmla="*/ 395 w 534"/>
                <a:gd name="T11" fmla="*/ 605 h 723"/>
                <a:gd name="T12" fmla="*/ 405 w 534"/>
                <a:gd name="T13" fmla="*/ 72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723">
                  <a:moveTo>
                    <a:pt x="405" y="723"/>
                  </a:moveTo>
                  <a:cubicBezTo>
                    <a:pt x="405" y="723"/>
                    <a:pt x="534" y="297"/>
                    <a:pt x="384" y="127"/>
                  </a:cubicBezTo>
                  <a:cubicBezTo>
                    <a:pt x="272" y="0"/>
                    <a:pt x="145" y="15"/>
                    <a:pt x="88" y="31"/>
                  </a:cubicBezTo>
                  <a:cubicBezTo>
                    <a:pt x="58" y="39"/>
                    <a:pt x="33" y="59"/>
                    <a:pt x="20" y="87"/>
                  </a:cubicBezTo>
                  <a:cubicBezTo>
                    <a:pt x="0" y="130"/>
                    <a:pt x="4" y="200"/>
                    <a:pt x="144" y="282"/>
                  </a:cubicBezTo>
                  <a:cubicBezTo>
                    <a:pt x="380" y="418"/>
                    <a:pt x="395" y="605"/>
                    <a:pt x="395" y="605"/>
                  </a:cubicBezTo>
                  <a:lnTo>
                    <a:pt x="405" y="723"/>
                  </a:ln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ṧlide">
              <a:extLst>
                <a:ext uri="{FF2B5EF4-FFF2-40B4-BE49-F238E27FC236}">
                  <a16:creationId xmlns:a16="http://schemas.microsoft.com/office/drawing/2014/main" id="{65B03766-5607-4E8B-B60D-E5849F5FA672}"/>
                </a:ext>
              </a:extLst>
            </p:cNvPr>
            <p:cNvSpPr/>
            <p:nvPr/>
          </p:nvSpPr>
          <p:spPr bwMode="auto">
            <a:xfrm>
              <a:off x="5482675" y="3633736"/>
              <a:ext cx="712055" cy="1179845"/>
            </a:xfrm>
            <a:custGeom>
              <a:avLst/>
              <a:gdLst>
                <a:gd name="T0" fmla="*/ 0 w 382"/>
                <a:gd name="T1" fmla="*/ 0 h 632"/>
                <a:gd name="T2" fmla="*/ 297 w 382"/>
                <a:gd name="T3" fmla="*/ 632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2" h="632">
                  <a:moveTo>
                    <a:pt x="0" y="0"/>
                  </a:moveTo>
                  <a:cubicBezTo>
                    <a:pt x="0" y="0"/>
                    <a:pt x="382" y="120"/>
                    <a:pt x="297" y="632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ṧľîdê">
              <a:extLst>
                <a:ext uri="{FF2B5EF4-FFF2-40B4-BE49-F238E27FC236}">
                  <a16:creationId xmlns:a16="http://schemas.microsoft.com/office/drawing/2014/main" id="{E4180279-52E0-4AAE-A579-1062A70B2FC9}"/>
                </a:ext>
              </a:extLst>
            </p:cNvPr>
            <p:cNvSpPr/>
            <p:nvPr/>
          </p:nvSpPr>
          <p:spPr bwMode="auto">
            <a:xfrm>
              <a:off x="5800680" y="3714389"/>
              <a:ext cx="96784" cy="165916"/>
            </a:xfrm>
            <a:custGeom>
              <a:avLst/>
              <a:gdLst>
                <a:gd name="T0" fmla="*/ 52 w 52"/>
                <a:gd name="T1" fmla="*/ 0 h 89"/>
                <a:gd name="T2" fmla="*/ 16 w 52"/>
                <a:gd name="T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2" h="89">
                  <a:moveTo>
                    <a:pt x="52" y="0"/>
                  </a:moveTo>
                  <a:cubicBezTo>
                    <a:pt x="52" y="0"/>
                    <a:pt x="0" y="35"/>
                    <a:pt x="16" y="89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ṡlïḍe">
              <a:extLst>
                <a:ext uri="{FF2B5EF4-FFF2-40B4-BE49-F238E27FC236}">
                  <a16:creationId xmlns:a16="http://schemas.microsoft.com/office/drawing/2014/main" id="{D4A73C36-AAA3-42DC-BE9E-6E0BCD550606}"/>
                </a:ext>
              </a:extLst>
            </p:cNvPr>
            <p:cNvSpPr/>
            <p:nvPr/>
          </p:nvSpPr>
          <p:spPr bwMode="auto">
            <a:xfrm>
              <a:off x="5554110" y="3712085"/>
              <a:ext cx="133654" cy="62219"/>
            </a:xfrm>
            <a:custGeom>
              <a:avLst/>
              <a:gdLst>
                <a:gd name="T0" fmla="*/ 0 w 71"/>
                <a:gd name="T1" fmla="*/ 33 h 33"/>
                <a:gd name="T2" fmla="*/ 71 w 71"/>
                <a:gd name="T3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1" h="33">
                  <a:moveTo>
                    <a:pt x="0" y="33"/>
                  </a:moveTo>
                  <a:cubicBezTo>
                    <a:pt x="0" y="33"/>
                    <a:pt x="32" y="0"/>
                    <a:pt x="71" y="18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Sliḑé">
              <a:extLst>
                <a:ext uri="{FF2B5EF4-FFF2-40B4-BE49-F238E27FC236}">
                  <a16:creationId xmlns:a16="http://schemas.microsoft.com/office/drawing/2014/main" id="{FFA6D4AA-C9D1-429A-85EE-B400310F6344}"/>
                </a:ext>
              </a:extLst>
            </p:cNvPr>
            <p:cNvSpPr/>
            <p:nvPr/>
          </p:nvSpPr>
          <p:spPr bwMode="auto">
            <a:xfrm>
              <a:off x="5837550" y="4027785"/>
              <a:ext cx="131351" cy="64523"/>
            </a:xfrm>
            <a:custGeom>
              <a:avLst/>
              <a:gdLst>
                <a:gd name="T0" fmla="*/ 0 w 71"/>
                <a:gd name="T1" fmla="*/ 28 h 35"/>
                <a:gd name="T2" fmla="*/ 71 w 71"/>
                <a:gd name="T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1" h="35">
                  <a:moveTo>
                    <a:pt x="0" y="28"/>
                  </a:moveTo>
                  <a:cubicBezTo>
                    <a:pt x="0" y="28"/>
                    <a:pt x="56" y="0"/>
                    <a:pt x="71" y="35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ṥlïḑe">
              <a:extLst>
                <a:ext uri="{FF2B5EF4-FFF2-40B4-BE49-F238E27FC236}">
                  <a16:creationId xmlns:a16="http://schemas.microsoft.com/office/drawing/2014/main" id="{522E4E11-70A1-45A4-9AEE-4945CEACFB03}"/>
                </a:ext>
              </a:extLst>
            </p:cNvPr>
            <p:cNvSpPr/>
            <p:nvPr/>
          </p:nvSpPr>
          <p:spPr bwMode="auto">
            <a:xfrm>
              <a:off x="6014987" y="4186788"/>
              <a:ext cx="80654" cy="36870"/>
            </a:xfrm>
            <a:custGeom>
              <a:avLst/>
              <a:gdLst>
                <a:gd name="T0" fmla="*/ 43 w 43"/>
                <a:gd name="T1" fmla="*/ 3 h 20"/>
                <a:gd name="T2" fmla="*/ 0 w 43"/>
                <a:gd name="T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3" h="20">
                  <a:moveTo>
                    <a:pt x="43" y="3"/>
                  </a:moveTo>
                  <a:cubicBezTo>
                    <a:pt x="43" y="3"/>
                    <a:pt x="1" y="0"/>
                    <a:pt x="0" y="20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ŝlîḓè">
              <a:extLst>
                <a:ext uri="{FF2B5EF4-FFF2-40B4-BE49-F238E27FC236}">
                  <a16:creationId xmlns:a16="http://schemas.microsoft.com/office/drawing/2014/main" id="{12D61DB1-46DA-49DB-BE28-6CFEA0199992}"/>
                </a:ext>
              </a:extLst>
            </p:cNvPr>
            <p:cNvSpPr/>
            <p:nvPr/>
          </p:nvSpPr>
          <p:spPr bwMode="auto">
            <a:xfrm>
              <a:off x="5611721" y="4242093"/>
              <a:ext cx="433224" cy="576096"/>
            </a:xfrm>
            <a:custGeom>
              <a:avLst/>
              <a:gdLst>
                <a:gd name="T0" fmla="*/ 232 w 232"/>
                <a:gd name="T1" fmla="*/ 309 h 309"/>
                <a:gd name="T2" fmla="*/ 38 w 232"/>
                <a:gd name="T3" fmla="*/ 7 h 309"/>
                <a:gd name="T4" fmla="*/ 5 w 232"/>
                <a:gd name="T5" fmla="*/ 49 h 309"/>
                <a:gd name="T6" fmla="*/ 14 w 232"/>
                <a:gd name="T7" fmla="*/ 124 h 309"/>
                <a:gd name="T8" fmla="*/ 232 w 232"/>
                <a:gd name="T9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09">
                  <a:moveTo>
                    <a:pt x="232" y="309"/>
                  </a:moveTo>
                  <a:cubicBezTo>
                    <a:pt x="232" y="309"/>
                    <a:pt x="80" y="0"/>
                    <a:pt x="38" y="7"/>
                  </a:cubicBezTo>
                  <a:cubicBezTo>
                    <a:pt x="18" y="10"/>
                    <a:pt x="9" y="29"/>
                    <a:pt x="5" y="49"/>
                  </a:cubicBezTo>
                  <a:cubicBezTo>
                    <a:pt x="0" y="74"/>
                    <a:pt x="3" y="101"/>
                    <a:pt x="14" y="124"/>
                  </a:cubicBezTo>
                  <a:cubicBezTo>
                    <a:pt x="35" y="174"/>
                    <a:pt x="93" y="268"/>
                    <a:pt x="232" y="309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Sḻïḍê">
              <a:extLst>
                <a:ext uri="{FF2B5EF4-FFF2-40B4-BE49-F238E27FC236}">
                  <a16:creationId xmlns:a16="http://schemas.microsoft.com/office/drawing/2014/main" id="{2A7EAC4F-69F9-49D5-9B03-1413AD519007}"/>
                </a:ext>
              </a:extLst>
            </p:cNvPr>
            <p:cNvSpPr/>
            <p:nvPr/>
          </p:nvSpPr>
          <p:spPr bwMode="auto">
            <a:xfrm>
              <a:off x="5685461" y="4364225"/>
              <a:ext cx="357180" cy="451659"/>
            </a:xfrm>
            <a:custGeom>
              <a:avLst/>
              <a:gdLst>
                <a:gd name="T0" fmla="*/ 0 w 191"/>
                <a:gd name="T1" fmla="*/ 0 h 242"/>
                <a:gd name="T2" fmla="*/ 191 w 191"/>
                <a:gd name="T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1" h="242">
                  <a:moveTo>
                    <a:pt x="0" y="0"/>
                  </a:moveTo>
                  <a:cubicBezTo>
                    <a:pt x="0" y="0"/>
                    <a:pt x="160" y="232"/>
                    <a:pt x="191" y="242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Sľïḋe">
              <a:extLst>
                <a:ext uri="{FF2B5EF4-FFF2-40B4-BE49-F238E27FC236}">
                  <a16:creationId xmlns:a16="http://schemas.microsoft.com/office/drawing/2014/main" id="{CBA0FD7B-797F-48B4-8C0D-320012EAAA54}"/>
                </a:ext>
              </a:extLst>
            </p:cNvPr>
            <p:cNvSpPr/>
            <p:nvPr/>
          </p:nvSpPr>
          <p:spPr bwMode="auto">
            <a:xfrm>
              <a:off x="5660112" y="4431053"/>
              <a:ext cx="69132" cy="0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Slídè">
              <a:extLst>
                <a:ext uri="{FF2B5EF4-FFF2-40B4-BE49-F238E27FC236}">
                  <a16:creationId xmlns:a16="http://schemas.microsoft.com/office/drawing/2014/main" id="{1A97E661-0F13-41D9-B535-4FF2F90A2F63}"/>
                </a:ext>
              </a:extLst>
            </p:cNvPr>
            <p:cNvSpPr/>
            <p:nvPr/>
          </p:nvSpPr>
          <p:spPr bwMode="auto">
            <a:xfrm>
              <a:off x="5740766" y="4590055"/>
              <a:ext cx="110610" cy="4609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ŝlîḓè">
              <a:extLst>
                <a:ext uri="{FF2B5EF4-FFF2-40B4-BE49-F238E27FC236}">
                  <a16:creationId xmlns:a16="http://schemas.microsoft.com/office/drawing/2014/main" id="{36F0A2CD-D526-43D1-8A7D-5E20210020FC}"/>
                </a:ext>
              </a:extLst>
            </p:cNvPr>
            <p:cNvSpPr/>
            <p:nvPr/>
          </p:nvSpPr>
          <p:spPr bwMode="auto">
            <a:xfrm flipH="1">
              <a:off x="5798375" y="4463314"/>
              <a:ext cx="9218" cy="57610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ṧlíḓè">
              <a:extLst>
                <a:ext uri="{FF2B5EF4-FFF2-40B4-BE49-F238E27FC236}">
                  <a16:creationId xmlns:a16="http://schemas.microsoft.com/office/drawing/2014/main" id="{A231D828-67AF-403D-9652-01C89E0DF110}"/>
                </a:ext>
              </a:extLst>
            </p:cNvPr>
            <p:cNvSpPr/>
            <p:nvPr/>
          </p:nvSpPr>
          <p:spPr bwMode="auto">
            <a:xfrm flipH="1">
              <a:off x="5922812" y="4636142"/>
              <a:ext cx="2305" cy="50696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ṥļiḑè">
              <a:extLst>
                <a:ext uri="{FF2B5EF4-FFF2-40B4-BE49-F238E27FC236}">
                  <a16:creationId xmlns:a16="http://schemas.microsoft.com/office/drawing/2014/main" id="{C31A7036-4A83-4531-AC97-BCB0E6170CC1}"/>
                </a:ext>
              </a:extLst>
            </p:cNvPr>
            <p:cNvSpPr/>
            <p:nvPr/>
          </p:nvSpPr>
          <p:spPr bwMode="auto">
            <a:xfrm>
              <a:off x="6035727" y="4242093"/>
              <a:ext cx="433224" cy="576096"/>
            </a:xfrm>
            <a:custGeom>
              <a:avLst/>
              <a:gdLst>
                <a:gd name="T0" fmla="*/ 0 w 232"/>
                <a:gd name="T1" fmla="*/ 309 h 309"/>
                <a:gd name="T2" fmla="*/ 194 w 232"/>
                <a:gd name="T3" fmla="*/ 7 h 309"/>
                <a:gd name="T4" fmla="*/ 227 w 232"/>
                <a:gd name="T5" fmla="*/ 49 h 309"/>
                <a:gd name="T6" fmla="*/ 219 w 232"/>
                <a:gd name="T7" fmla="*/ 124 h 309"/>
                <a:gd name="T8" fmla="*/ 0 w 232"/>
                <a:gd name="T9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09">
                  <a:moveTo>
                    <a:pt x="0" y="309"/>
                  </a:moveTo>
                  <a:cubicBezTo>
                    <a:pt x="0" y="309"/>
                    <a:pt x="152" y="0"/>
                    <a:pt x="194" y="7"/>
                  </a:cubicBezTo>
                  <a:cubicBezTo>
                    <a:pt x="214" y="10"/>
                    <a:pt x="223" y="29"/>
                    <a:pt x="227" y="49"/>
                  </a:cubicBezTo>
                  <a:cubicBezTo>
                    <a:pt x="232" y="74"/>
                    <a:pt x="229" y="101"/>
                    <a:pt x="219" y="124"/>
                  </a:cubicBezTo>
                  <a:cubicBezTo>
                    <a:pt x="197" y="174"/>
                    <a:pt x="139" y="268"/>
                    <a:pt x="0" y="309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ṩḷíḑé">
              <a:extLst>
                <a:ext uri="{FF2B5EF4-FFF2-40B4-BE49-F238E27FC236}">
                  <a16:creationId xmlns:a16="http://schemas.microsoft.com/office/drawing/2014/main" id="{B95CADA1-EFBB-4B4B-A1F0-61BF9B169239}"/>
                </a:ext>
              </a:extLst>
            </p:cNvPr>
            <p:cNvSpPr/>
            <p:nvPr/>
          </p:nvSpPr>
          <p:spPr bwMode="auto">
            <a:xfrm>
              <a:off x="6042640" y="4364225"/>
              <a:ext cx="354875" cy="451659"/>
            </a:xfrm>
            <a:custGeom>
              <a:avLst/>
              <a:gdLst>
                <a:gd name="T0" fmla="*/ 190 w 190"/>
                <a:gd name="T1" fmla="*/ 0 h 242"/>
                <a:gd name="T2" fmla="*/ 0 w 190"/>
                <a:gd name="T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0" h="242">
                  <a:moveTo>
                    <a:pt x="190" y="0"/>
                  </a:moveTo>
                  <a:cubicBezTo>
                    <a:pt x="190" y="0"/>
                    <a:pt x="30" y="232"/>
                    <a:pt x="0" y="242"/>
                  </a:cubicBezTo>
                </a:path>
              </a:pathLst>
            </a:cu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ṥľiḓè">
              <a:extLst>
                <a:ext uri="{FF2B5EF4-FFF2-40B4-BE49-F238E27FC236}">
                  <a16:creationId xmlns:a16="http://schemas.microsoft.com/office/drawing/2014/main" id="{547230C4-B645-41C1-A0E2-24074DF9FFDA}"/>
                </a:ext>
              </a:extLst>
            </p:cNvPr>
            <p:cNvSpPr/>
            <p:nvPr/>
          </p:nvSpPr>
          <p:spPr bwMode="auto">
            <a:xfrm flipH="1">
              <a:off x="6353732" y="4431053"/>
              <a:ext cx="71437" cy="0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ṥḷïḑe">
              <a:extLst>
                <a:ext uri="{FF2B5EF4-FFF2-40B4-BE49-F238E27FC236}">
                  <a16:creationId xmlns:a16="http://schemas.microsoft.com/office/drawing/2014/main" id="{DEDE33CE-ACC1-42E9-B1E4-D01A61F3E208}"/>
                </a:ext>
              </a:extLst>
            </p:cNvPr>
            <p:cNvSpPr/>
            <p:nvPr/>
          </p:nvSpPr>
          <p:spPr bwMode="auto">
            <a:xfrm flipH="1">
              <a:off x="6231599" y="4590055"/>
              <a:ext cx="108307" cy="4609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ṥlîďé">
              <a:extLst>
                <a:ext uri="{FF2B5EF4-FFF2-40B4-BE49-F238E27FC236}">
                  <a16:creationId xmlns:a16="http://schemas.microsoft.com/office/drawing/2014/main" id="{F05DD1BF-FA15-40DE-807D-5CA583CB0215}"/>
                </a:ext>
              </a:extLst>
            </p:cNvPr>
            <p:cNvSpPr/>
            <p:nvPr/>
          </p:nvSpPr>
          <p:spPr bwMode="auto">
            <a:xfrm>
              <a:off x="6273078" y="4463314"/>
              <a:ext cx="13826" cy="57610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$lïdé">
              <a:extLst>
                <a:ext uri="{FF2B5EF4-FFF2-40B4-BE49-F238E27FC236}">
                  <a16:creationId xmlns:a16="http://schemas.microsoft.com/office/drawing/2014/main" id="{85928843-4032-413D-A212-1EEAC4C59AC1}"/>
                </a:ext>
              </a:extLst>
            </p:cNvPr>
            <p:cNvSpPr/>
            <p:nvPr/>
          </p:nvSpPr>
          <p:spPr bwMode="auto">
            <a:xfrm>
              <a:off x="6157859" y="4636142"/>
              <a:ext cx="2305" cy="50696"/>
            </a:xfrm>
            <a:prstGeom prst="line">
              <a:avLst/>
            </a:prstGeom>
            <a:noFill/>
            <a:ln w="4763" cap="flat">
              <a:solidFill>
                <a:srgbClr val="5659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Sľïdé">
              <a:extLst>
                <a:ext uri="{FF2B5EF4-FFF2-40B4-BE49-F238E27FC236}">
                  <a16:creationId xmlns:a16="http://schemas.microsoft.com/office/drawing/2014/main" id="{E7133BCE-1EE8-4AE2-B4DA-90CA9A0B38C6}"/>
                </a:ext>
              </a:extLst>
            </p:cNvPr>
            <p:cNvSpPr/>
            <p:nvPr/>
          </p:nvSpPr>
          <p:spPr bwMode="auto">
            <a:xfrm>
              <a:off x="5533372" y="4873495"/>
              <a:ext cx="175133" cy="106002"/>
            </a:xfrm>
            <a:custGeom>
              <a:avLst/>
              <a:gdLst>
                <a:gd name="T0" fmla="*/ 10 w 95"/>
                <a:gd name="T1" fmla="*/ 43 h 57"/>
                <a:gd name="T2" fmla="*/ 1 w 95"/>
                <a:gd name="T3" fmla="*/ 30 h 57"/>
                <a:gd name="T4" fmla="*/ 7 w 95"/>
                <a:gd name="T5" fmla="*/ 17 h 57"/>
                <a:gd name="T6" fmla="*/ 23 w 95"/>
                <a:gd name="T7" fmla="*/ 22 h 57"/>
                <a:gd name="T8" fmla="*/ 39 w 95"/>
                <a:gd name="T9" fmla="*/ 30 h 57"/>
                <a:gd name="T10" fmla="*/ 31 w 95"/>
                <a:gd name="T11" fmla="*/ 8 h 57"/>
                <a:gd name="T12" fmla="*/ 33 w 95"/>
                <a:gd name="T13" fmla="*/ 3 h 57"/>
                <a:gd name="T14" fmla="*/ 46 w 95"/>
                <a:gd name="T15" fmla="*/ 4 h 57"/>
                <a:gd name="T16" fmla="*/ 61 w 95"/>
                <a:gd name="T17" fmla="*/ 42 h 57"/>
                <a:gd name="T18" fmla="*/ 61 w 95"/>
                <a:gd name="T19" fmla="*/ 26 h 57"/>
                <a:gd name="T20" fmla="*/ 67 w 95"/>
                <a:gd name="T21" fmla="*/ 12 h 57"/>
                <a:gd name="T22" fmla="*/ 76 w 95"/>
                <a:gd name="T23" fmla="*/ 10 h 57"/>
                <a:gd name="T24" fmla="*/ 91 w 95"/>
                <a:gd name="T25" fmla="*/ 14 h 57"/>
                <a:gd name="T26" fmla="*/ 90 w 95"/>
                <a:gd name="T27" fmla="*/ 33 h 57"/>
                <a:gd name="T28" fmla="*/ 75 w 95"/>
                <a:gd name="T29" fmla="*/ 45 h 57"/>
                <a:gd name="T30" fmla="*/ 64 w 95"/>
                <a:gd name="T31" fmla="*/ 55 h 57"/>
                <a:gd name="T32" fmla="*/ 63 w 95"/>
                <a:gd name="T33" fmla="*/ 57 h 57"/>
                <a:gd name="T34" fmla="*/ 30 w 95"/>
                <a:gd name="T35" fmla="*/ 57 h 57"/>
                <a:gd name="T36" fmla="*/ 10 w 95"/>
                <a:gd name="T37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57">
                  <a:moveTo>
                    <a:pt x="10" y="43"/>
                  </a:moveTo>
                  <a:cubicBezTo>
                    <a:pt x="6" y="40"/>
                    <a:pt x="3" y="35"/>
                    <a:pt x="1" y="30"/>
                  </a:cubicBezTo>
                  <a:cubicBezTo>
                    <a:pt x="0" y="25"/>
                    <a:pt x="2" y="19"/>
                    <a:pt x="7" y="17"/>
                  </a:cubicBezTo>
                  <a:cubicBezTo>
                    <a:pt x="13" y="15"/>
                    <a:pt x="19" y="18"/>
                    <a:pt x="23" y="22"/>
                  </a:cubicBezTo>
                  <a:cubicBezTo>
                    <a:pt x="28" y="26"/>
                    <a:pt x="33" y="31"/>
                    <a:pt x="39" y="30"/>
                  </a:cubicBezTo>
                  <a:cubicBezTo>
                    <a:pt x="32" y="24"/>
                    <a:pt x="30" y="16"/>
                    <a:pt x="31" y="8"/>
                  </a:cubicBezTo>
                  <a:cubicBezTo>
                    <a:pt x="32" y="6"/>
                    <a:pt x="32" y="4"/>
                    <a:pt x="33" y="3"/>
                  </a:cubicBezTo>
                  <a:cubicBezTo>
                    <a:pt x="36" y="0"/>
                    <a:pt x="42" y="1"/>
                    <a:pt x="46" y="4"/>
                  </a:cubicBezTo>
                  <a:cubicBezTo>
                    <a:pt x="57" y="12"/>
                    <a:pt x="61" y="28"/>
                    <a:pt x="61" y="42"/>
                  </a:cubicBezTo>
                  <a:cubicBezTo>
                    <a:pt x="61" y="37"/>
                    <a:pt x="61" y="32"/>
                    <a:pt x="61" y="26"/>
                  </a:cubicBezTo>
                  <a:cubicBezTo>
                    <a:pt x="60" y="21"/>
                    <a:pt x="63" y="16"/>
                    <a:pt x="67" y="12"/>
                  </a:cubicBezTo>
                  <a:cubicBezTo>
                    <a:pt x="70" y="11"/>
                    <a:pt x="73" y="10"/>
                    <a:pt x="76" y="10"/>
                  </a:cubicBezTo>
                  <a:cubicBezTo>
                    <a:pt x="81" y="9"/>
                    <a:pt x="86" y="11"/>
                    <a:pt x="91" y="14"/>
                  </a:cubicBezTo>
                  <a:cubicBezTo>
                    <a:pt x="95" y="19"/>
                    <a:pt x="94" y="27"/>
                    <a:pt x="90" y="33"/>
                  </a:cubicBezTo>
                  <a:cubicBezTo>
                    <a:pt x="86" y="37"/>
                    <a:pt x="80" y="41"/>
                    <a:pt x="75" y="45"/>
                  </a:cubicBezTo>
                  <a:cubicBezTo>
                    <a:pt x="70" y="47"/>
                    <a:pt x="67" y="51"/>
                    <a:pt x="64" y="55"/>
                  </a:cubicBezTo>
                  <a:cubicBezTo>
                    <a:pt x="63" y="56"/>
                    <a:pt x="63" y="56"/>
                    <a:pt x="63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3" y="53"/>
                    <a:pt x="16" y="49"/>
                    <a:pt x="10" y="43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šlîḍè">
              <a:extLst>
                <a:ext uri="{FF2B5EF4-FFF2-40B4-BE49-F238E27FC236}">
                  <a16:creationId xmlns:a16="http://schemas.microsoft.com/office/drawing/2014/main" id="{25AF3F55-A8B0-4F84-B466-F24EFAC3DBDF}"/>
                </a:ext>
              </a:extLst>
            </p:cNvPr>
            <p:cNvSpPr/>
            <p:nvPr/>
          </p:nvSpPr>
          <p:spPr bwMode="auto">
            <a:xfrm>
              <a:off x="6611823" y="4640751"/>
              <a:ext cx="177438" cy="106002"/>
            </a:xfrm>
            <a:custGeom>
              <a:avLst/>
              <a:gdLst>
                <a:gd name="T0" fmla="*/ 10 w 96"/>
                <a:gd name="T1" fmla="*/ 43 h 56"/>
                <a:gd name="T2" fmla="*/ 2 w 96"/>
                <a:gd name="T3" fmla="*/ 30 h 56"/>
                <a:gd name="T4" fmla="*/ 8 w 96"/>
                <a:gd name="T5" fmla="*/ 16 h 56"/>
                <a:gd name="T6" fmla="*/ 24 w 96"/>
                <a:gd name="T7" fmla="*/ 22 h 56"/>
                <a:gd name="T8" fmla="*/ 39 w 96"/>
                <a:gd name="T9" fmla="*/ 29 h 56"/>
                <a:gd name="T10" fmla="*/ 32 w 96"/>
                <a:gd name="T11" fmla="*/ 7 h 56"/>
                <a:gd name="T12" fmla="*/ 34 w 96"/>
                <a:gd name="T13" fmla="*/ 3 h 56"/>
                <a:gd name="T14" fmla="*/ 46 w 96"/>
                <a:gd name="T15" fmla="*/ 4 h 56"/>
                <a:gd name="T16" fmla="*/ 61 w 96"/>
                <a:gd name="T17" fmla="*/ 42 h 56"/>
                <a:gd name="T18" fmla="*/ 61 w 96"/>
                <a:gd name="T19" fmla="*/ 26 h 56"/>
                <a:gd name="T20" fmla="*/ 67 w 96"/>
                <a:gd name="T21" fmla="*/ 12 h 56"/>
                <a:gd name="T22" fmla="*/ 76 w 96"/>
                <a:gd name="T23" fmla="*/ 10 h 56"/>
                <a:gd name="T24" fmla="*/ 91 w 96"/>
                <a:gd name="T25" fmla="*/ 14 h 56"/>
                <a:gd name="T26" fmla="*/ 91 w 96"/>
                <a:gd name="T27" fmla="*/ 32 h 56"/>
                <a:gd name="T28" fmla="*/ 75 w 96"/>
                <a:gd name="T29" fmla="*/ 44 h 56"/>
                <a:gd name="T30" fmla="*/ 64 w 96"/>
                <a:gd name="T31" fmla="*/ 55 h 56"/>
                <a:gd name="T32" fmla="*/ 64 w 96"/>
                <a:gd name="T33" fmla="*/ 56 h 56"/>
                <a:gd name="T34" fmla="*/ 31 w 96"/>
                <a:gd name="T35" fmla="*/ 56 h 56"/>
                <a:gd name="T36" fmla="*/ 10 w 96"/>
                <a:gd name="T37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56">
                  <a:moveTo>
                    <a:pt x="10" y="43"/>
                  </a:moveTo>
                  <a:cubicBezTo>
                    <a:pt x="6" y="39"/>
                    <a:pt x="3" y="35"/>
                    <a:pt x="2" y="30"/>
                  </a:cubicBezTo>
                  <a:cubicBezTo>
                    <a:pt x="0" y="24"/>
                    <a:pt x="3" y="19"/>
                    <a:pt x="8" y="16"/>
                  </a:cubicBezTo>
                  <a:cubicBezTo>
                    <a:pt x="13" y="14"/>
                    <a:pt x="19" y="18"/>
                    <a:pt x="24" y="22"/>
                  </a:cubicBezTo>
                  <a:cubicBezTo>
                    <a:pt x="28" y="26"/>
                    <a:pt x="33" y="30"/>
                    <a:pt x="39" y="29"/>
                  </a:cubicBezTo>
                  <a:cubicBezTo>
                    <a:pt x="33" y="24"/>
                    <a:pt x="30" y="15"/>
                    <a:pt x="32" y="7"/>
                  </a:cubicBezTo>
                  <a:cubicBezTo>
                    <a:pt x="32" y="6"/>
                    <a:pt x="33" y="4"/>
                    <a:pt x="34" y="3"/>
                  </a:cubicBezTo>
                  <a:cubicBezTo>
                    <a:pt x="37" y="0"/>
                    <a:pt x="43" y="1"/>
                    <a:pt x="46" y="4"/>
                  </a:cubicBezTo>
                  <a:cubicBezTo>
                    <a:pt x="58" y="12"/>
                    <a:pt x="61" y="28"/>
                    <a:pt x="61" y="42"/>
                  </a:cubicBezTo>
                  <a:cubicBezTo>
                    <a:pt x="62" y="37"/>
                    <a:pt x="62" y="31"/>
                    <a:pt x="61" y="26"/>
                  </a:cubicBezTo>
                  <a:cubicBezTo>
                    <a:pt x="61" y="21"/>
                    <a:pt x="63" y="15"/>
                    <a:pt x="67" y="12"/>
                  </a:cubicBezTo>
                  <a:cubicBezTo>
                    <a:pt x="70" y="11"/>
                    <a:pt x="73" y="10"/>
                    <a:pt x="76" y="10"/>
                  </a:cubicBezTo>
                  <a:cubicBezTo>
                    <a:pt x="82" y="9"/>
                    <a:pt x="87" y="11"/>
                    <a:pt x="91" y="14"/>
                  </a:cubicBezTo>
                  <a:cubicBezTo>
                    <a:pt x="96" y="19"/>
                    <a:pt x="95" y="27"/>
                    <a:pt x="91" y="32"/>
                  </a:cubicBezTo>
                  <a:cubicBezTo>
                    <a:pt x="86" y="37"/>
                    <a:pt x="81" y="41"/>
                    <a:pt x="75" y="44"/>
                  </a:cubicBezTo>
                  <a:cubicBezTo>
                    <a:pt x="71" y="47"/>
                    <a:pt x="67" y="50"/>
                    <a:pt x="64" y="55"/>
                  </a:cubicBezTo>
                  <a:cubicBezTo>
                    <a:pt x="64" y="55"/>
                    <a:pt x="64" y="56"/>
                    <a:pt x="64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23" y="53"/>
                    <a:pt x="16" y="48"/>
                    <a:pt x="10" y="43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ŝ1ïḑe">
              <a:extLst>
                <a:ext uri="{FF2B5EF4-FFF2-40B4-BE49-F238E27FC236}">
                  <a16:creationId xmlns:a16="http://schemas.microsoft.com/office/drawing/2014/main" id="{2E37BBB7-1047-4083-B87F-8AC4739CA060}"/>
                </a:ext>
              </a:extLst>
            </p:cNvPr>
            <p:cNvSpPr/>
            <p:nvPr/>
          </p:nvSpPr>
          <p:spPr bwMode="auto">
            <a:xfrm>
              <a:off x="6250034" y="4873495"/>
              <a:ext cx="179742" cy="106002"/>
            </a:xfrm>
            <a:custGeom>
              <a:avLst/>
              <a:gdLst>
                <a:gd name="T0" fmla="*/ 10 w 96"/>
                <a:gd name="T1" fmla="*/ 43 h 57"/>
                <a:gd name="T2" fmla="*/ 2 w 96"/>
                <a:gd name="T3" fmla="*/ 30 h 57"/>
                <a:gd name="T4" fmla="*/ 8 w 96"/>
                <a:gd name="T5" fmla="*/ 17 h 57"/>
                <a:gd name="T6" fmla="*/ 24 w 96"/>
                <a:gd name="T7" fmla="*/ 22 h 57"/>
                <a:gd name="T8" fmla="*/ 39 w 96"/>
                <a:gd name="T9" fmla="*/ 30 h 57"/>
                <a:gd name="T10" fmla="*/ 32 w 96"/>
                <a:gd name="T11" fmla="*/ 8 h 57"/>
                <a:gd name="T12" fmla="*/ 34 w 96"/>
                <a:gd name="T13" fmla="*/ 3 h 57"/>
                <a:gd name="T14" fmla="*/ 46 w 96"/>
                <a:gd name="T15" fmla="*/ 4 h 57"/>
                <a:gd name="T16" fmla="*/ 62 w 96"/>
                <a:gd name="T17" fmla="*/ 42 h 57"/>
                <a:gd name="T18" fmla="*/ 62 w 96"/>
                <a:gd name="T19" fmla="*/ 26 h 57"/>
                <a:gd name="T20" fmla="*/ 68 w 96"/>
                <a:gd name="T21" fmla="*/ 12 h 57"/>
                <a:gd name="T22" fmla="*/ 77 w 96"/>
                <a:gd name="T23" fmla="*/ 10 h 57"/>
                <a:gd name="T24" fmla="*/ 92 w 96"/>
                <a:gd name="T25" fmla="*/ 14 h 57"/>
                <a:gd name="T26" fmla="*/ 91 w 96"/>
                <a:gd name="T27" fmla="*/ 33 h 57"/>
                <a:gd name="T28" fmla="*/ 76 w 96"/>
                <a:gd name="T29" fmla="*/ 45 h 57"/>
                <a:gd name="T30" fmla="*/ 65 w 96"/>
                <a:gd name="T31" fmla="*/ 55 h 57"/>
                <a:gd name="T32" fmla="*/ 64 w 96"/>
                <a:gd name="T33" fmla="*/ 57 h 57"/>
                <a:gd name="T34" fmla="*/ 31 w 96"/>
                <a:gd name="T35" fmla="*/ 57 h 57"/>
                <a:gd name="T36" fmla="*/ 10 w 96"/>
                <a:gd name="T37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57">
                  <a:moveTo>
                    <a:pt x="10" y="43"/>
                  </a:moveTo>
                  <a:cubicBezTo>
                    <a:pt x="6" y="40"/>
                    <a:pt x="3" y="35"/>
                    <a:pt x="2" y="30"/>
                  </a:cubicBezTo>
                  <a:cubicBezTo>
                    <a:pt x="0" y="25"/>
                    <a:pt x="3" y="19"/>
                    <a:pt x="8" y="17"/>
                  </a:cubicBezTo>
                  <a:cubicBezTo>
                    <a:pt x="13" y="15"/>
                    <a:pt x="19" y="18"/>
                    <a:pt x="24" y="22"/>
                  </a:cubicBezTo>
                  <a:cubicBezTo>
                    <a:pt x="28" y="26"/>
                    <a:pt x="34" y="31"/>
                    <a:pt x="39" y="30"/>
                  </a:cubicBezTo>
                  <a:cubicBezTo>
                    <a:pt x="33" y="24"/>
                    <a:pt x="30" y="16"/>
                    <a:pt x="32" y="8"/>
                  </a:cubicBezTo>
                  <a:cubicBezTo>
                    <a:pt x="32" y="6"/>
                    <a:pt x="33" y="5"/>
                    <a:pt x="34" y="3"/>
                  </a:cubicBezTo>
                  <a:cubicBezTo>
                    <a:pt x="37" y="0"/>
                    <a:pt x="43" y="1"/>
                    <a:pt x="46" y="4"/>
                  </a:cubicBezTo>
                  <a:cubicBezTo>
                    <a:pt x="58" y="12"/>
                    <a:pt x="61" y="28"/>
                    <a:pt x="62" y="42"/>
                  </a:cubicBezTo>
                  <a:cubicBezTo>
                    <a:pt x="62" y="37"/>
                    <a:pt x="62" y="32"/>
                    <a:pt x="62" y="26"/>
                  </a:cubicBezTo>
                  <a:cubicBezTo>
                    <a:pt x="61" y="21"/>
                    <a:pt x="64" y="16"/>
                    <a:pt x="68" y="12"/>
                  </a:cubicBezTo>
                  <a:cubicBezTo>
                    <a:pt x="71" y="11"/>
                    <a:pt x="74" y="10"/>
                    <a:pt x="77" y="10"/>
                  </a:cubicBezTo>
                  <a:cubicBezTo>
                    <a:pt x="82" y="9"/>
                    <a:pt x="87" y="11"/>
                    <a:pt x="92" y="14"/>
                  </a:cubicBezTo>
                  <a:cubicBezTo>
                    <a:pt x="96" y="19"/>
                    <a:pt x="95" y="27"/>
                    <a:pt x="91" y="33"/>
                  </a:cubicBezTo>
                  <a:cubicBezTo>
                    <a:pt x="87" y="37"/>
                    <a:pt x="81" y="41"/>
                    <a:pt x="76" y="45"/>
                  </a:cubicBezTo>
                  <a:cubicBezTo>
                    <a:pt x="71" y="47"/>
                    <a:pt x="68" y="51"/>
                    <a:pt x="65" y="55"/>
                  </a:cubicBezTo>
                  <a:cubicBezTo>
                    <a:pt x="64" y="56"/>
                    <a:pt x="64" y="56"/>
                    <a:pt x="64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24" y="53"/>
                    <a:pt x="17" y="49"/>
                    <a:pt x="10" y="43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šḻîďe">
              <a:extLst>
                <a:ext uri="{FF2B5EF4-FFF2-40B4-BE49-F238E27FC236}">
                  <a16:creationId xmlns:a16="http://schemas.microsoft.com/office/drawing/2014/main" id="{D87349CD-946C-4335-8DD1-EC280C75911F}"/>
                </a:ext>
              </a:extLst>
            </p:cNvPr>
            <p:cNvSpPr/>
            <p:nvPr/>
          </p:nvSpPr>
          <p:spPr bwMode="auto">
            <a:xfrm>
              <a:off x="5176192" y="4484053"/>
              <a:ext cx="145177" cy="188959"/>
            </a:xfrm>
            <a:custGeom>
              <a:avLst/>
              <a:gdLst>
                <a:gd name="T0" fmla="*/ 40 w 78"/>
                <a:gd name="T1" fmla="*/ 0 h 101"/>
                <a:gd name="T2" fmla="*/ 45 w 78"/>
                <a:gd name="T3" fmla="*/ 40 h 101"/>
                <a:gd name="T4" fmla="*/ 72 w 78"/>
                <a:gd name="T5" fmla="*/ 101 h 101"/>
                <a:gd name="T6" fmla="*/ 23 w 78"/>
                <a:gd name="T7" fmla="*/ 55 h 101"/>
                <a:gd name="T8" fmla="*/ 40 w 78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40" y="0"/>
                  </a:moveTo>
                  <a:cubicBezTo>
                    <a:pt x="40" y="0"/>
                    <a:pt x="27" y="16"/>
                    <a:pt x="45" y="40"/>
                  </a:cubicBezTo>
                  <a:cubicBezTo>
                    <a:pt x="63" y="65"/>
                    <a:pt x="78" y="85"/>
                    <a:pt x="72" y="101"/>
                  </a:cubicBezTo>
                  <a:cubicBezTo>
                    <a:pt x="72" y="101"/>
                    <a:pt x="45" y="55"/>
                    <a:pt x="23" y="55"/>
                  </a:cubicBezTo>
                  <a:cubicBezTo>
                    <a:pt x="0" y="54"/>
                    <a:pt x="15" y="27"/>
                    <a:pt x="40" y="0"/>
                  </a:cubicBezTo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ŝľiḑè">
              <a:extLst>
                <a:ext uri="{FF2B5EF4-FFF2-40B4-BE49-F238E27FC236}">
                  <a16:creationId xmlns:a16="http://schemas.microsoft.com/office/drawing/2014/main" id="{6DC6C5F1-FFEB-4E2C-996C-24D11C2149D8}"/>
                </a:ext>
              </a:extLst>
            </p:cNvPr>
            <p:cNvSpPr/>
            <p:nvPr/>
          </p:nvSpPr>
          <p:spPr bwMode="auto">
            <a:xfrm>
              <a:off x="5199235" y="4484053"/>
              <a:ext cx="50696" cy="85263"/>
            </a:xfrm>
            <a:custGeom>
              <a:avLst/>
              <a:gdLst>
                <a:gd name="T0" fmla="*/ 28 w 28"/>
                <a:gd name="T1" fmla="*/ 0 h 45"/>
                <a:gd name="T2" fmla="*/ 27 w 28"/>
                <a:gd name="T3" fmla="*/ 0 h 45"/>
                <a:gd name="T4" fmla="*/ 28 w 28"/>
                <a:gd name="T5" fmla="*/ 0 h 45"/>
                <a:gd name="T6" fmla="*/ 28 w 28"/>
                <a:gd name="T7" fmla="*/ 0 h 45"/>
                <a:gd name="T8" fmla="*/ 0 w 28"/>
                <a:gd name="T9" fmla="*/ 45 h 45"/>
                <a:gd name="T10" fmla="*/ 28 w 28"/>
                <a:gd name="T11" fmla="*/ 0 h 45"/>
                <a:gd name="T12" fmla="*/ 28 w 28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5">
                  <a:moveTo>
                    <a:pt x="28" y="0"/>
                  </a:move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7" y="0"/>
                    <a:pt x="28" y="0"/>
                  </a:cubicBezTo>
                  <a:moveTo>
                    <a:pt x="28" y="0"/>
                  </a:moveTo>
                  <a:cubicBezTo>
                    <a:pt x="12" y="17"/>
                    <a:pt x="0" y="35"/>
                    <a:pt x="0" y="45"/>
                  </a:cubicBezTo>
                  <a:cubicBezTo>
                    <a:pt x="0" y="35"/>
                    <a:pt x="12" y="17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3B7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$ľîḑê">
              <a:extLst>
                <a:ext uri="{FF2B5EF4-FFF2-40B4-BE49-F238E27FC236}">
                  <a16:creationId xmlns:a16="http://schemas.microsoft.com/office/drawing/2014/main" id="{EADD1944-0F57-47A7-83CB-07F00EFA69BC}"/>
                </a:ext>
              </a:extLst>
            </p:cNvPr>
            <p:cNvSpPr/>
            <p:nvPr/>
          </p:nvSpPr>
          <p:spPr bwMode="auto">
            <a:xfrm>
              <a:off x="5183105" y="4484053"/>
              <a:ext cx="108307" cy="154394"/>
            </a:xfrm>
            <a:custGeom>
              <a:avLst/>
              <a:gdLst>
                <a:gd name="T0" fmla="*/ 36 w 58"/>
                <a:gd name="T1" fmla="*/ 0 h 83"/>
                <a:gd name="T2" fmla="*/ 8 w 58"/>
                <a:gd name="T3" fmla="*/ 45 h 83"/>
                <a:gd name="T4" fmla="*/ 19 w 58"/>
                <a:gd name="T5" fmla="*/ 54 h 83"/>
                <a:gd name="T6" fmla="*/ 56 w 58"/>
                <a:gd name="T7" fmla="*/ 83 h 83"/>
                <a:gd name="T8" fmla="*/ 58 w 58"/>
                <a:gd name="T9" fmla="*/ 83 h 83"/>
                <a:gd name="T10" fmla="*/ 21 w 58"/>
                <a:gd name="T11" fmla="*/ 55 h 83"/>
                <a:gd name="T12" fmla="*/ 33 w 58"/>
                <a:gd name="T13" fmla="*/ 5 h 83"/>
                <a:gd name="T14" fmla="*/ 35 w 58"/>
                <a:gd name="T15" fmla="*/ 0 h 83"/>
                <a:gd name="T16" fmla="*/ 36 w 58"/>
                <a:gd name="T17" fmla="*/ 0 h 83"/>
                <a:gd name="T18" fmla="*/ 36 w 58"/>
                <a:gd name="T1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3">
                  <a:moveTo>
                    <a:pt x="36" y="0"/>
                  </a:moveTo>
                  <a:cubicBezTo>
                    <a:pt x="20" y="17"/>
                    <a:pt x="8" y="35"/>
                    <a:pt x="8" y="45"/>
                  </a:cubicBezTo>
                  <a:cubicBezTo>
                    <a:pt x="8" y="51"/>
                    <a:pt x="11" y="54"/>
                    <a:pt x="19" y="54"/>
                  </a:cubicBezTo>
                  <a:cubicBezTo>
                    <a:pt x="31" y="55"/>
                    <a:pt x="46" y="70"/>
                    <a:pt x="56" y="83"/>
                  </a:cubicBezTo>
                  <a:cubicBezTo>
                    <a:pt x="57" y="83"/>
                    <a:pt x="57" y="83"/>
                    <a:pt x="58" y="83"/>
                  </a:cubicBezTo>
                  <a:cubicBezTo>
                    <a:pt x="48" y="70"/>
                    <a:pt x="34" y="55"/>
                    <a:pt x="21" y="55"/>
                  </a:cubicBezTo>
                  <a:cubicBezTo>
                    <a:pt x="0" y="54"/>
                    <a:pt x="11" y="30"/>
                    <a:pt x="33" y="5"/>
                  </a:cubicBezTo>
                  <a:cubicBezTo>
                    <a:pt x="33" y="3"/>
                    <a:pt x="34" y="2"/>
                    <a:pt x="35" y="0"/>
                  </a:cubicBezTo>
                  <a:cubicBezTo>
                    <a:pt x="35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3B7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şľidé">
              <a:extLst>
                <a:ext uri="{FF2B5EF4-FFF2-40B4-BE49-F238E27FC236}">
                  <a16:creationId xmlns:a16="http://schemas.microsoft.com/office/drawing/2014/main" id="{8B4C5EC7-CFCF-45E1-81C0-B38BB93B818A}"/>
                </a:ext>
              </a:extLst>
            </p:cNvPr>
            <p:cNvSpPr/>
            <p:nvPr/>
          </p:nvSpPr>
          <p:spPr bwMode="auto">
            <a:xfrm>
              <a:off x="5208453" y="4511706"/>
              <a:ext cx="2305" cy="29958"/>
            </a:xfrm>
            <a:custGeom>
              <a:avLst/>
              <a:gdLst>
                <a:gd name="T0" fmla="*/ 0 w 2"/>
                <a:gd name="T1" fmla="*/ 6 h 17"/>
                <a:gd name="T2" fmla="*/ 1 w 2"/>
                <a:gd name="T3" fmla="*/ 17 h 17"/>
                <a:gd name="T4" fmla="*/ 2 w 2"/>
                <a:gd name="T5" fmla="*/ 6 h 17"/>
                <a:gd name="T6" fmla="*/ 1 w 2"/>
                <a:gd name="T7" fmla="*/ 3 h 17"/>
                <a:gd name="T8" fmla="*/ 0 w 2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7">
                  <a:moveTo>
                    <a:pt x="0" y="6"/>
                  </a:moveTo>
                  <a:cubicBezTo>
                    <a:pt x="0" y="12"/>
                    <a:pt x="0" y="17"/>
                    <a:pt x="1" y="17"/>
                  </a:cubicBezTo>
                  <a:cubicBezTo>
                    <a:pt x="2" y="17"/>
                    <a:pt x="2" y="12"/>
                    <a:pt x="2" y="6"/>
                  </a:cubicBezTo>
                  <a:cubicBezTo>
                    <a:pt x="2" y="0"/>
                    <a:pt x="2" y="3"/>
                    <a:pt x="1" y="3"/>
                  </a:cubicBezTo>
                  <a:cubicBezTo>
                    <a:pt x="0" y="3"/>
                    <a:pt x="0" y="1"/>
                    <a:pt x="0" y="6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ïṩ1iḍè">
              <a:extLst>
                <a:ext uri="{FF2B5EF4-FFF2-40B4-BE49-F238E27FC236}">
                  <a16:creationId xmlns:a16="http://schemas.microsoft.com/office/drawing/2014/main" id="{4FB9D7CF-225E-41B7-B41B-452BDDBB785A}"/>
                </a:ext>
              </a:extLst>
            </p:cNvPr>
            <p:cNvSpPr/>
            <p:nvPr/>
          </p:nvSpPr>
          <p:spPr bwMode="auto">
            <a:xfrm>
              <a:off x="5183105" y="4525532"/>
              <a:ext cx="27653" cy="16131"/>
            </a:xfrm>
            <a:custGeom>
              <a:avLst/>
              <a:gdLst>
                <a:gd name="T0" fmla="*/ 5 w 15"/>
                <a:gd name="T1" fmla="*/ 5 h 9"/>
                <a:gd name="T2" fmla="*/ 14 w 15"/>
                <a:gd name="T3" fmla="*/ 9 h 9"/>
                <a:gd name="T4" fmla="*/ 6 w 15"/>
                <a:gd name="T5" fmla="*/ 3 h 9"/>
                <a:gd name="T6" fmla="*/ 3 w 15"/>
                <a:gd name="T7" fmla="*/ 3 h 9"/>
                <a:gd name="T8" fmla="*/ 5 w 1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5" y="5"/>
                  </a:moveTo>
                  <a:cubicBezTo>
                    <a:pt x="10" y="8"/>
                    <a:pt x="14" y="9"/>
                    <a:pt x="14" y="9"/>
                  </a:cubicBezTo>
                  <a:cubicBezTo>
                    <a:pt x="15" y="8"/>
                    <a:pt x="11" y="5"/>
                    <a:pt x="6" y="3"/>
                  </a:cubicBezTo>
                  <a:cubicBezTo>
                    <a:pt x="1" y="0"/>
                    <a:pt x="3" y="2"/>
                    <a:pt x="3" y="3"/>
                  </a:cubicBezTo>
                  <a:cubicBezTo>
                    <a:pt x="2" y="3"/>
                    <a:pt x="0" y="2"/>
                    <a:pt x="5" y="5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ṧļiḋè">
              <a:extLst>
                <a:ext uri="{FF2B5EF4-FFF2-40B4-BE49-F238E27FC236}">
                  <a16:creationId xmlns:a16="http://schemas.microsoft.com/office/drawing/2014/main" id="{696F6616-D3BF-41B6-A644-0B57DCD8BCD3}"/>
                </a:ext>
              </a:extLst>
            </p:cNvPr>
            <p:cNvSpPr/>
            <p:nvPr/>
          </p:nvSpPr>
          <p:spPr bwMode="auto">
            <a:xfrm>
              <a:off x="5298325" y="4484053"/>
              <a:ext cx="145177" cy="188959"/>
            </a:xfrm>
            <a:custGeom>
              <a:avLst/>
              <a:gdLst>
                <a:gd name="T0" fmla="*/ 39 w 78"/>
                <a:gd name="T1" fmla="*/ 0 h 101"/>
                <a:gd name="T2" fmla="*/ 33 w 78"/>
                <a:gd name="T3" fmla="*/ 40 h 101"/>
                <a:gd name="T4" fmla="*/ 6 w 78"/>
                <a:gd name="T5" fmla="*/ 101 h 101"/>
                <a:gd name="T6" fmla="*/ 56 w 78"/>
                <a:gd name="T7" fmla="*/ 55 h 101"/>
                <a:gd name="T8" fmla="*/ 39 w 78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39" y="0"/>
                  </a:moveTo>
                  <a:cubicBezTo>
                    <a:pt x="39" y="0"/>
                    <a:pt x="51" y="16"/>
                    <a:pt x="33" y="40"/>
                  </a:cubicBezTo>
                  <a:cubicBezTo>
                    <a:pt x="15" y="65"/>
                    <a:pt x="0" y="85"/>
                    <a:pt x="6" y="101"/>
                  </a:cubicBezTo>
                  <a:cubicBezTo>
                    <a:pt x="6" y="101"/>
                    <a:pt x="34" y="55"/>
                    <a:pt x="56" y="55"/>
                  </a:cubicBezTo>
                  <a:cubicBezTo>
                    <a:pt x="78" y="54"/>
                    <a:pt x="63" y="27"/>
                    <a:pt x="39" y="0"/>
                  </a:cubicBezTo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ş1íḓè">
              <a:extLst>
                <a:ext uri="{FF2B5EF4-FFF2-40B4-BE49-F238E27FC236}">
                  <a16:creationId xmlns:a16="http://schemas.microsoft.com/office/drawing/2014/main" id="{A0E6E37B-6BE8-46A4-82D6-359710E12F81}"/>
                </a:ext>
              </a:extLst>
            </p:cNvPr>
            <p:cNvSpPr/>
            <p:nvPr/>
          </p:nvSpPr>
          <p:spPr bwMode="auto">
            <a:xfrm>
              <a:off x="5372065" y="4484053"/>
              <a:ext cx="53002" cy="85263"/>
            </a:xfrm>
            <a:custGeom>
              <a:avLst/>
              <a:gdLst>
                <a:gd name="T0" fmla="*/ 0 w 28"/>
                <a:gd name="T1" fmla="*/ 0 h 45"/>
                <a:gd name="T2" fmla="*/ 0 w 28"/>
                <a:gd name="T3" fmla="*/ 0 h 45"/>
                <a:gd name="T4" fmla="*/ 0 w 28"/>
                <a:gd name="T5" fmla="*/ 0 h 45"/>
                <a:gd name="T6" fmla="*/ 0 w 28"/>
                <a:gd name="T7" fmla="*/ 0 h 45"/>
                <a:gd name="T8" fmla="*/ 0 w 28"/>
                <a:gd name="T9" fmla="*/ 0 h 45"/>
                <a:gd name="T10" fmla="*/ 28 w 28"/>
                <a:gd name="T11" fmla="*/ 45 h 45"/>
                <a:gd name="T12" fmla="*/ 0 w 28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17"/>
                    <a:pt x="28" y="35"/>
                    <a:pt x="28" y="45"/>
                  </a:cubicBezTo>
                  <a:cubicBezTo>
                    <a:pt x="28" y="35"/>
                    <a:pt x="16" y="17"/>
                    <a:pt x="0" y="0"/>
                  </a:cubicBezTo>
                </a:path>
              </a:pathLst>
            </a:custGeom>
            <a:solidFill>
              <a:srgbClr val="3B7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iṥlïḋe">
              <a:extLst>
                <a:ext uri="{FF2B5EF4-FFF2-40B4-BE49-F238E27FC236}">
                  <a16:creationId xmlns:a16="http://schemas.microsoft.com/office/drawing/2014/main" id="{1B3975E3-C6DD-4601-95A4-9AED5EF0F2E6}"/>
                </a:ext>
              </a:extLst>
            </p:cNvPr>
            <p:cNvSpPr/>
            <p:nvPr/>
          </p:nvSpPr>
          <p:spPr bwMode="auto">
            <a:xfrm>
              <a:off x="5321368" y="4484053"/>
              <a:ext cx="117524" cy="168221"/>
            </a:xfrm>
            <a:custGeom>
              <a:avLst/>
              <a:gdLst>
                <a:gd name="T0" fmla="*/ 27 w 63"/>
                <a:gd name="T1" fmla="*/ 0 h 90"/>
                <a:gd name="T2" fmla="*/ 27 w 63"/>
                <a:gd name="T3" fmla="*/ 0 h 90"/>
                <a:gd name="T4" fmla="*/ 27 w 63"/>
                <a:gd name="T5" fmla="*/ 0 h 90"/>
                <a:gd name="T6" fmla="*/ 30 w 63"/>
                <a:gd name="T7" fmla="*/ 5 h 90"/>
                <a:gd name="T8" fmla="*/ 42 w 63"/>
                <a:gd name="T9" fmla="*/ 55 h 90"/>
                <a:gd name="T10" fmla="*/ 0 w 63"/>
                <a:gd name="T11" fmla="*/ 89 h 90"/>
                <a:gd name="T12" fmla="*/ 1 w 63"/>
                <a:gd name="T13" fmla="*/ 90 h 90"/>
                <a:gd name="T14" fmla="*/ 1 w 63"/>
                <a:gd name="T15" fmla="*/ 90 h 90"/>
                <a:gd name="T16" fmla="*/ 44 w 63"/>
                <a:gd name="T17" fmla="*/ 54 h 90"/>
                <a:gd name="T18" fmla="*/ 55 w 63"/>
                <a:gd name="T19" fmla="*/ 45 h 90"/>
                <a:gd name="T20" fmla="*/ 27 w 63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90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2"/>
                    <a:pt x="29" y="3"/>
                    <a:pt x="30" y="5"/>
                  </a:cubicBezTo>
                  <a:cubicBezTo>
                    <a:pt x="51" y="30"/>
                    <a:pt x="63" y="54"/>
                    <a:pt x="42" y="55"/>
                  </a:cubicBezTo>
                  <a:cubicBezTo>
                    <a:pt x="27" y="55"/>
                    <a:pt x="10" y="76"/>
                    <a:pt x="0" y="89"/>
                  </a:cubicBezTo>
                  <a:cubicBezTo>
                    <a:pt x="0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1" y="77"/>
                    <a:pt x="28" y="55"/>
                    <a:pt x="44" y="54"/>
                  </a:cubicBezTo>
                  <a:cubicBezTo>
                    <a:pt x="51" y="54"/>
                    <a:pt x="55" y="51"/>
                    <a:pt x="55" y="45"/>
                  </a:cubicBezTo>
                  <a:cubicBezTo>
                    <a:pt x="55" y="35"/>
                    <a:pt x="43" y="17"/>
                    <a:pt x="27" y="0"/>
                  </a:cubicBezTo>
                </a:path>
              </a:pathLst>
            </a:custGeom>
            <a:solidFill>
              <a:srgbClr val="3B7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ślíďé">
              <a:extLst>
                <a:ext uri="{FF2B5EF4-FFF2-40B4-BE49-F238E27FC236}">
                  <a16:creationId xmlns:a16="http://schemas.microsoft.com/office/drawing/2014/main" id="{F416B7E7-16C3-46DA-B12C-BBAA1249A735}"/>
                </a:ext>
              </a:extLst>
            </p:cNvPr>
            <p:cNvSpPr/>
            <p:nvPr/>
          </p:nvSpPr>
          <p:spPr bwMode="auto">
            <a:xfrm>
              <a:off x="5408935" y="4511706"/>
              <a:ext cx="4609" cy="29958"/>
            </a:xfrm>
            <a:custGeom>
              <a:avLst/>
              <a:gdLst>
                <a:gd name="T0" fmla="*/ 3 w 3"/>
                <a:gd name="T1" fmla="*/ 6 h 17"/>
                <a:gd name="T2" fmla="*/ 2 w 3"/>
                <a:gd name="T3" fmla="*/ 17 h 17"/>
                <a:gd name="T4" fmla="*/ 0 w 3"/>
                <a:gd name="T5" fmla="*/ 6 h 17"/>
                <a:gd name="T6" fmla="*/ 2 w 3"/>
                <a:gd name="T7" fmla="*/ 3 h 17"/>
                <a:gd name="T8" fmla="*/ 3 w 3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7">
                  <a:moveTo>
                    <a:pt x="3" y="6"/>
                  </a:moveTo>
                  <a:cubicBezTo>
                    <a:pt x="3" y="12"/>
                    <a:pt x="2" y="17"/>
                    <a:pt x="2" y="17"/>
                  </a:cubicBezTo>
                  <a:cubicBezTo>
                    <a:pt x="1" y="17"/>
                    <a:pt x="0" y="12"/>
                    <a:pt x="0" y="6"/>
                  </a:cubicBezTo>
                  <a:cubicBezTo>
                    <a:pt x="0" y="0"/>
                    <a:pt x="1" y="3"/>
                    <a:pt x="2" y="3"/>
                  </a:cubicBezTo>
                  <a:cubicBezTo>
                    <a:pt x="2" y="3"/>
                    <a:pt x="3" y="1"/>
                    <a:pt x="3" y="6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ïṥḷiḓè">
              <a:extLst>
                <a:ext uri="{FF2B5EF4-FFF2-40B4-BE49-F238E27FC236}">
                  <a16:creationId xmlns:a16="http://schemas.microsoft.com/office/drawing/2014/main" id="{48ADB844-93BC-4A8E-9BA7-184EC0E101AD}"/>
                </a:ext>
              </a:extLst>
            </p:cNvPr>
            <p:cNvSpPr/>
            <p:nvPr/>
          </p:nvSpPr>
          <p:spPr bwMode="auto">
            <a:xfrm>
              <a:off x="5411239" y="4525532"/>
              <a:ext cx="27653" cy="16131"/>
            </a:xfrm>
            <a:custGeom>
              <a:avLst/>
              <a:gdLst>
                <a:gd name="T0" fmla="*/ 10 w 15"/>
                <a:gd name="T1" fmla="*/ 5 h 9"/>
                <a:gd name="T2" fmla="*/ 0 w 15"/>
                <a:gd name="T3" fmla="*/ 9 h 9"/>
                <a:gd name="T4" fmla="*/ 9 w 15"/>
                <a:gd name="T5" fmla="*/ 3 h 9"/>
                <a:gd name="T6" fmla="*/ 12 w 15"/>
                <a:gd name="T7" fmla="*/ 3 h 9"/>
                <a:gd name="T8" fmla="*/ 10 w 1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10" y="5"/>
                  </a:moveTo>
                  <a:cubicBezTo>
                    <a:pt x="5" y="8"/>
                    <a:pt x="1" y="9"/>
                    <a:pt x="0" y="9"/>
                  </a:cubicBezTo>
                  <a:cubicBezTo>
                    <a:pt x="0" y="8"/>
                    <a:pt x="4" y="5"/>
                    <a:pt x="9" y="3"/>
                  </a:cubicBezTo>
                  <a:cubicBezTo>
                    <a:pt x="14" y="0"/>
                    <a:pt x="12" y="2"/>
                    <a:pt x="12" y="3"/>
                  </a:cubicBezTo>
                  <a:cubicBezTo>
                    <a:pt x="12" y="3"/>
                    <a:pt x="15" y="2"/>
                    <a:pt x="10" y="5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sliḓê">
              <a:extLst>
                <a:ext uri="{FF2B5EF4-FFF2-40B4-BE49-F238E27FC236}">
                  <a16:creationId xmlns:a16="http://schemas.microsoft.com/office/drawing/2014/main" id="{BADD2720-37DA-4DA3-9A45-E28A26A2348B}"/>
                </a:ext>
              </a:extLst>
            </p:cNvPr>
            <p:cNvSpPr/>
            <p:nvPr/>
          </p:nvSpPr>
          <p:spPr bwMode="auto">
            <a:xfrm>
              <a:off x="5120886" y="4622316"/>
              <a:ext cx="285744" cy="133654"/>
            </a:xfrm>
            <a:custGeom>
              <a:avLst/>
              <a:gdLst>
                <a:gd name="T0" fmla="*/ 153 w 153"/>
                <a:gd name="T1" fmla="*/ 24 h 71"/>
                <a:gd name="T2" fmla="*/ 108 w 153"/>
                <a:gd name="T3" fmla="*/ 16 h 71"/>
                <a:gd name="T4" fmla="*/ 52 w 153"/>
                <a:gd name="T5" fmla="*/ 12 h 71"/>
                <a:gd name="T6" fmla="*/ 39 w 153"/>
                <a:gd name="T7" fmla="*/ 71 h 71"/>
                <a:gd name="T8" fmla="*/ 140 w 153"/>
                <a:gd name="T9" fmla="*/ 59 h 71"/>
                <a:gd name="T10" fmla="*/ 153 w 153"/>
                <a:gd name="T11" fmla="*/ 2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71">
                  <a:moveTo>
                    <a:pt x="153" y="24"/>
                  </a:moveTo>
                  <a:cubicBezTo>
                    <a:pt x="153" y="24"/>
                    <a:pt x="118" y="23"/>
                    <a:pt x="108" y="16"/>
                  </a:cubicBezTo>
                  <a:cubicBezTo>
                    <a:pt x="98" y="9"/>
                    <a:pt x="55" y="0"/>
                    <a:pt x="52" y="12"/>
                  </a:cubicBezTo>
                  <a:cubicBezTo>
                    <a:pt x="49" y="23"/>
                    <a:pt x="0" y="71"/>
                    <a:pt x="39" y="71"/>
                  </a:cubicBezTo>
                  <a:cubicBezTo>
                    <a:pt x="78" y="71"/>
                    <a:pt x="130" y="65"/>
                    <a:pt x="140" y="59"/>
                  </a:cubicBezTo>
                  <a:cubicBezTo>
                    <a:pt x="151" y="52"/>
                    <a:pt x="153" y="24"/>
                    <a:pt x="153" y="24"/>
                  </a:cubicBezTo>
                </a:path>
              </a:pathLst>
            </a:custGeom>
            <a:solidFill>
              <a:srgbClr val="A8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ś1iďé">
              <a:extLst>
                <a:ext uri="{FF2B5EF4-FFF2-40B4-BE49-F238E27FC236}">
                  <a16:creationId xmlns:a16="http://schemas.microsoft.com/office/drawing/2014/main" id="{8A6E2A20-4C0D-460D-B61C-DB932E303346}"/>
                </a:ext>
              </a:extLst>
            </p:cNvPr>
            <p:cNvSpPr/>
            <p:nvPr/>
          </p:nvSpPr>
          <p:spPr bwMode="auto">
            <a:xfrm>
              <a:off x="5169279" y="4668404"/>
              <a:ext cx="237352" cy="87567"/>
            </a:xfrm>
            <a:custGeom>
              <a:avLst/>
              <a:gdLst>
                <a:gd name="T0" fmla="*/ 0 w 128"/>
                <a:gd name="T1" fmla="*/ 43 h 47"/>
                <a:gd name="T2" fmla="*/ 10 w 128"/>
                <a:gd name="T3" fmla="*/ 47 h 47"/>
                <a:gd name="T4" fmla="*/ 0 w 128"/>
                <a:gd name="T5" fmla="*/ 43 h 47"/>
                <a:gd name="T6" fmla="*/ 0 w 128"/>
                <a:gd name="T7" fmla="*/ 43 h 47"/>
                <a:gd name="T8" fmla="*/ 128 w 128"/>
                <a:gd name="T9" fmla="*/ 0 h 47"/>
                <a:gd name="T10" fmla="*/ 127 w 128"/>
                <a:gd name="T11" fmla="*/ 0 h 47"/>
                <a:gd name="T12" fmla="*/ 128 w 128"/>
                <a:gd name="T13" fmla="*/ 0 h 47"/>
                <a:gd name="T14" fmla="*/ 128 w 128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47">
                  <a:moveTo>
                    <a:pt x="0" y="43"/>
                  </a:moveTo>
                  <a:cubicBezTo>
                    <a:pt x="2" y="45"/>
                    <a:pt x="5" y="46"/>
                    <a:pt x="10" y="47"/>
                  </a:cubicBezTo>
                  <a:cubicBezTo>
                    <a:pt x="5" y="46"/>
                    <a:pt x="2" y="4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128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8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</a:path>
              </a:pathLst>
            </a:custGeom>
            <a:solidFill>
              <a:srgbClr val="356A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ṥlidè">
              <a:extLst>
                <a:ext uri="{FF2B5EF4-FFF2-40B4-BE49-F238E27FC236}">
                  <a16:creationId xmlns:a16="http://schemas.microsoft.com/office/drawing/2014/main" id="{81889FC2-1698-4417-AD30-89F42EAE8F8B}"/>
                </a:ext>
              </a:extLst>
            </p:cNvPr>
            <p:cNvSpPr/>
            <p:nvPr/>
          </p:nvSpPr>
          <p:spPr bwMode="auto">
            <a:xfrm>
              <a:off x="5166974" y="4737535"/>
              <a:ext cx="2305" cy="9218"/>
            </a:xfrm>
            <a:custGeom>
              <a:avLst/>
              <a:gdLst>
                <a:gd name="T0" fmla="*/ 0 w 1"/>
                <a:gd name="T1" fmla="*/ 0 h 6"/>
                <a:gd name="T2" fmla="*/ 1 w 1"/>
                <a:gd name="T3" fmla="*/ 6 h 6"/>
                <a:gd name="T4" fmla="*/ 1 w 1"/>
                <a:gd name="T5" fmla="*/ 6 h 6"/>
                <a:gd name="T6" fmla="*/ 0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2"/>
                    <a:pt x="0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56A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Slïde">
              <a:extLst>
                <a:ext uri="{FF2B5EF4-FFF2-40B4-BE49-F238E27FC236}">
                  <a16:creationId xmlns:a16="http://schemas.microsoft.com/office/drawing/2014/main" id="{DEE457A6-63E4-42C8-812F-11D7C52038AD}"/>
                </a:ext>
              </a:extLst>
            </p:cNvPr>
            <p:cNvSpPr/>
            <p:nvPr/>
          </p:nvSpPr>
          <p:spPr bwMode="auto">
            <a:xfrm>
              <a:off x="5166974" y="4668404"/>
              <a:ext cx="239656" cy="87567"/>
            </a:xfrm>
            <a:custGeom>
              <a:avLst/>
              <a:gdLst>
                <a:gd name="T0" fmla="*/ 128 w 129"/>
                <a:gd name="T1" fmla="*/ 0 h 47"/>
                <a:gd name="T2" fmla="*/ 128 w 129"/>
                <a:gd name="T3" fmla="*/ 0 h 47"/>
                <a:gd name="T4" fmla="*/ 116 w 129"/>
                <a:gd name="T5" fmla="*/ 31 h 47"/>
                <a:gd name="T6" fmla="*/ 17 w 129"/>
                <a:gd name="T7" fmla="*/ 43 h 47"/>
                <a:gd name="T8" fmla="*/ 14 w 129"/>
                <a:gd name="T9" fmla="*/ 43 h 47"/>
                <a:gd name="T10" fmla="*/ 0 w 129"/>
                <a:gd name="T11" fmla="*/ 37 h 47"/>
                <a:gd name="T12" fmla="*/ 1 w 129"/>
                <a:gd name="T13" fmla="*/ 43 h 47"/>
                <a:gd name="T14" fmla="*/ 11 w 129"/>
                <a:gd name="T15" fmla="*/ 47 h 47"/>
                <a:gd name="T16" fmla="*/ 15 w 129"/>
                <a:gd name="T17" fmla="*/ 47 h 47"/>
                <a:gd name="T18" fmla="*/ 18 w 129"/>
                <a:gd name="T19" fmla="*/ 47 h 47"/>
                <a:gd name="T20" fmla="*/ 116 w 129"/>
                <a:gd name="T21" fmla="*/ 35 h 47"/>
                <a:gd name="T22" fmla="*/ 129 w 129"/>
                <a:gd name="T23" fmla="*/ 0 h 47"/>
                <a:gd name="T24" fmla="*/ 128 w 129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47">
                  <a:moveTo>
                    <a:pt x="128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27" y="8"/>
                    <a:pt x="124" y="26"/>
                    <a:pt x="116" y="31"/>
                  </a:cubicBezTo>
                  <a:cubicBezTo>
                    <a:pt x="106" y="37"/>
                    <a:pt x="56" y="43"/>
                    <a:pt x="17" y="43"/>
                  </a:cubicBezTo>
                  <a:cubicBezTo>
                    <a:pt x="16" y="43"/>
                    <a:pt x="15" y="43"/>
                    <a:pt x="14" y="43"/>
                  </a:cubicBezTo>
                  <a:cubicBezTo>
                    <a:pt x="6" y="43"/>
                    <a:pt x="2" y="41"/>
                    <a:pt x="0" y="37"/>
                  </a:cubicBezTo>
                  <a:cubicBezTo>
                    <a:pt x="0" y="39"/>
                    <a:pt x="0" y="41"/>
                    <a:pt x="1" y="43"/>
                  </a:cubicBezTo>
                  <a:cubicBezTo>
                    <a:pt x="3" y="45"/>
                    <a:pt x="6" y="46"/>
                    <a:pt x="11" y="47"/>
                  </a:cubicBezTo>
                  <a:cubicBezTo>
                    <a:pt x="12" y="47"/>
                    <a:pt x="13" y="47"/>
                    <a:pt x="15" y="47"/>
                  </a:cubicBezTo>
                  <a:cubicBezTo>
                    <a:pt x="16" y="47"/>
                    <a:pt x="17" y="47"/>
                    <a:pt x="18" y="47"/>
                  </a:cubicBezTo>
                  <a:cubicBezTo>
                    <a:pt x="57" y="47"/>
                    <a:pt x="106" y="41"/>
                    <a:pt x="116" y="35"/>
                  </a:cubicBezTo>
                  <a:cubicBezTo>
                    <a:pt x="127" y="29"/>
                    <a:pt x="129" y="2"/>
                    <a:pt x="129" y="0"/>
                  </a:cubicBezTo>
                  <a:cubicBezTo>
                    <a:pt x="129" y="0"/>
                    <a:pt x="128" y="0"/>
                    <a:pt x="128" y="0"/>
                  </a:cubicBezTo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3" name="i$ḻïḋé">
            <a:extLst>
              <a:ext uri="{FF2B5EF4-FFF2-40B4-BE49-F238E27FC236}">
                <a16:creationId xmlns:a16="http://schemas.microsoft.com/office/drawing/2014/main" id="{0DB57866-0230-47EE-A856-F88E6BFC7462}"/>
              </a:ext>
            </a:extLst>
          </p:cNvPr>
          <p:cNvSpPr/>
          <p:nvPr/>
        </p:nvSpPr>
        <p:spPr bwMode="auto">
          <a:xfrm>
            <a:off x="972996" y="1373135"/>
            <a:ext cx="322614" cy="322614"/>
          </a:xfrm>
          <a:prstGeom prst="ellipse">
            <a:avLst/>
          </a:prstGeom>
          <a:solidFill>
            <a:srgbClr val="4285F4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ṥlîḋé">
            <a:extLst>
              <a:ext uri="{FF2B5EF4-FFF2-40B4-BE49-F238E27FC236}">
                <a16:creationId xmlns:a16="http://schemas.microsoft.com/office/drawing/2014/main" id="{1C1DCC10-87D7-4C64-B0DD-76AFE4D080CD}"/>
              </a:ext>
            </a:extLst>
          </p:cNvPr>
          <p:cNvSpPr/>
          <p:nvPr/>
        </p:nvSpPr>
        <p:spPr bwMode="auto">
          <a:xfrm>
            <a:off x="3742865" y="1117349"/>
            <a:ext cx="324919" cy="324919"/>
          </a:xfrm>
          <a:prstGeom prst="ellipse">
            <a:avLst/>
          </a:prstGeom>
          <a:solidFill>
            <a:srgbClr val="4285F4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iṧḻíďe">
            <a:extLst>
              <a:ext uri="{FF2B5EF4-FFF2-40B4-BE49-F238E27FC236}">
                <a16:creationId xmlns:a16="http://schemas.microsoft.com/office/drawing/2014/main" id="{E4119380-C534-4BC6-AFD0-6393444D4814}"/>
              </a:ext>
            </a:extLst>
          </p:cNvPr>
          <p:cNvSpPr/>
          <p:nvPr/>
        </p:nvSpPr>
        <p:spPr bwMode="auto">
          <a:xfrm>
            <a:off x="6305340" y="1755663"/>
            <a:ext cx="322614" cy="322614"/>
          </a:xfrm>
          <a:prstGeom prst="ellipse">
            <a:avLst/>
          </a:prstGeom>
          <a:solidFill>
            <a:srgbClr val="4285F4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išľîḑè">
            <a:extLst>
              <a:ext uri="{FF2B5EF4-FFF2-40B4-BE49-F238E27FC236}">
                <a16:creationId xmlns:a16="http://schemas.microsoft.com/office/drawing/2014/main" id="{C313D972-3212-4353-9F53-183A5F14A9A1}"/>
              </a:ext>
            </a:extLst>
          </p:cNvPr>
          <p:cNvSpPr/>
          <p:nvPr/>
        </p:nvSpPr>
        <p:spPr bwMode="auto">
          <a:xfrm>
            <a:off x="171070" y="2744244"/>
            <a:ext cx="541531" cy="539226"/>
          </a:xfrm>
          <a:prstGeom prst="ellipse">
            <a:avLst/>
          </a:prstGeom>
          <a:solidFill>
            <a:srgbClr val="4285F4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íŝļíḑé">
            <a:extLst>
              <a:ext uri="{FF2B5EF4-FFF2-40B4-BE49-F238E27FC236}">
                <a16:creationId xmlns:a16="http://schemas.microsoft.com/office/drawing/2014/main" id="{B5040772-BDFE-4011-BB37-E61550E513D9}"/>
              </a:ext>
            </a:extLst>
          </p:cNvPr>
          <p:cNvSpPr/>
          <p:nvPr/>
        </p:nvSpPr>
        <p:spPr bwMode="auto">
          <a:xfrm>
            <a:off x="9588402" y="913492"/>
            <a:ext cx="541531" cy="541531"/>
          </a:xfrm>
          <a:prstGeom prst="ellipse">
            <a:avLst/>
          </a:prstGeom>
          <a:solidFill>
            <a:srgbClr val="4285F4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iś1iḋè">
            <a:extLst>
              <a:ext uri="{FF2B5EF4-FFF2-40B4-BE49-F238E27FC236}">
                <a16:creationId xmlns:a16="http://schemas.microsoft.com/office/drawing/2014/main" id="{6546C42E-58A2-49CC-9DE6-6EC3830C9C45}"/>
              </a:ext>
            </a:extLst>
          </p:cNvPr>
          <p:cNvSpPr/>
          <p:nvPr/>
        </p:nvSpPr>
        <p:spPr bwMode="auto">
          <a:xfrm>
            <a:off x="5478067" y="2900942"/>
            <a:ext cx="541531" cy="539226"/>
          </a:xfrm>
          <a:prstGeom prst="ellipse">
            <a:avLst/>
          </a:prstGeom>
          <a:solidFill>
            <a:srgbClr val="4285F4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AF7BE73-432A-4AFD-88D6-48DBB6C866FB}"/>
              </a:ext>
            </a:extLst>
          </p:cNvPr>
          <p:cNvGrpSpPr/>
          <p:nvPr userDrawn="1"/>
        </p:nvGrpSpPr>
        <p:grpSpPr>
          <a:xfrm>
            <a:off x="1785168" y="1225179"/>
            <a:ext cx="4316685" cy="5243151"/>
            <a:chOff x="1403916" y="1075870"/>
            <a:chExt cx="4380633" cy="5320823"/>
          </a:xfrm>
        </p:grpSpPr>
        <p:sp>
          <p:nvSpPr>
            <p:cNvPr id="69" name="ïş1íḑè">
              <a:extLst>
                <a:ext uri="{FF2B5EF4-FFF2-40B4-BE49-F238E27FC236}">
                  <a16:creationId xmlns:a16="http://schemas.microsoft.com/office/drawing/2014/main" id="{7CE87EF0-2C32-4D3C-BFF9-1611EB1E5969}"/>
                </a:ext>
              </a:extLst>
            </p:cNvPr>
            <p:cNvSpPr/>
            <p:nvPr/>
          </p:nvSpPr>
          <p:spPr bwMode="auto">
            <a:xfrm>
              <a:off x="3295814" y="3638345"/>
              <a:ext cx="430920" cy="281135"/>
            </a:xfrm>
            <a:custGeom>
              <a:avLst/>
              <a:gdLst>
                <a:gd name="T0" fmla="*/ 127 w 231"/>
                <a:gd name="T1" fmla="*/ 21 h 151"/>
                <a:gd name="T2" fmla="*/ 111 w 231"/>
                <a:gd name="T3" fmla="*/ 22 h 151"/>
                <a:gd name="T4" fmla="*/ 87 w 231"/>
                <a:gd name="T5" fmla="*/ 32 h 151"/>
                <a:gd name="T6" fmla="*/ 1 w 231"/>
                <a:gd name="T7" fmla="*/ 120 h 151"/>
                <a:gd name="T8" fmla="*/ 0 w 231"/>
                <a:gd name="T9" fmla="*/ 128 h 151"/>
                <a:gd name="T10" fmla="*/ 5 w 231"/>
                <a:gd name="T11" fmla="*/ 133 h 151"/>
                <a:gd name="T12" fmla="*/ 19 w 231"/>
                <a:gd name="T13" fmla="*/ 146 h 151"/>
                <a:gd name="T14" fmla="*/ 25 w 231"/>
                <a:gd name="T15" fmla="*/ 150 h 151"/>
                <a:gd name="T16" fmla="*/ 37 w 231"/>
                <a:gd name="T17" fmla="*/ 150 h 151"/>
                <a:gd name="T18" fmla="*/ 144 w 231"/>
                <a:gd name="T19" fmla="*/ 102 h 151"/>
                <a:gd name="T20" fmla="*/ 188 w 231"/>
                <a:gd name="T21" fmla="*/ 68 h 151"/>
                <a:gd name="T22" fmla="*/ 212 w 231"/>
                <a:gd name="T23" fmla="*/ 72 h 151"/>
                <a:gd name="T24" fmla="*/ 231 w 231"/>
                <a:gd name="T25" fmla="*/ 62 h 151"/>
                <a:gd name="T26" fmla="*/ 229 w 231"/>
                <a:gd name="T27" fmla="*/ 51 h 151"/>
                <a:gd name="T28" fmla="*/ 218 w 231"/>
                <a:gd name="T29" fmla="*/ 12 h 151"/>
                <a:gd name="T30" fmla="*/ 171 w 231"/>
                <a:gd name="T31" fmla="*/ 2 h 151"/>
                <a:gd name="T32" fmla="*/ 127 w 231"/>
                <a:gd name="T33" fmla="*/ 2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151">
                  <a:moveTo>
                    <a:pt x="127" y="21"/>
                  </a:moveTo>
                  <a:cubicBezTo>
                    <a:pt x="122" y="21"/>
                    <a:pt x="116" y="21"/>
                    <a:pt x="111" y="22"/>
                  </a:cubicBezTo>
                  <a:cubicBezTo>
                    <a:pt x="103" y="24"/>
                    <a:pt x="95" y="27"/>
                    <a:pt x="87" y="32"/>
                  </a:cubicBezTo>
                  <a:cubicBezTo>
                    <a:pt x="51" y="52"/>
                    <a:pt x="16" y="81"/>
                    <a:pt x="1" y="120"/>
                  </a:cubicBezTo>
                  <a:cubicBezTo>
                    <a:pt x="0" y="122"/>
                    <a:pt x="0" y="125"/>
                    <a:pt x="0" y="128"/>
                  </a:cubicBezTo>
                  <a:cubicBezTo>
                    <a:pt x="1" y="130"/>
                    <a:pt x="3" y="132"/>
                    <a:pt x="5" y="133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20" y="148"/>
                    <a:pt x="23" y="149"/>
                    <a:pt x="25" y="150"/>
                  </a:cubicBezTo>
                  <a:cubicBezTo>
                    <a:pt x="29" y="151"/>
                    <a:pt x="33" y="151"/>
                    <a:pt x="37" y="150"/>
                  </a:cubicBezTo>
                  <a:cubicBezTo>
                    <a:pt x="75" y="141"/>
                    <a:pt x="117" y="131"/>
                    <a:pt x="144" y="102"/>
                  </a:cubicBezTo>
                  <a:cubicBezTo>
                    <a:pt x="157" y="88"/>
                    <a:pt x="169" y="69"/>
                    <a:pt x="188" y="68"/>
                  </a:cubicBezTo>
                  <a:cubicBezTo>
                    <a:pt x="196" y="68"/>
                    <a:pt x="204" y="71"/>
                    <a:pt x="212" y="72"/>
                  </a:cubicBezTo>
                  <a:cubicBezTo>
                    <a:pt x="219" y="73"/>
                    <a:pt x="229" y="70"/>
                    <a:pt x="231" y="62"/>
                  </a:cubicBezTo>
                  <a:cubicBezTo>
                    <a:pt x="231" y="58"/>
                    <a:pt x="231" y="55"/>
                    <a:pt x="229" y="51"/>
                  </a:cubicBezTo>
                  <a:cubicBezTo>
                    <a:pt x="218" y="12"/>
                    <a:pt x="218" y="12"/>
                    <a:pt x="218" y="12"/>
                  </a:cubicBezTo>
                  <a:cubicBezTo>
                    <a:pt x="215" y="1"/>
                    <a:pt x="182" y="0"/>
                    <a:pt x="171" y="2"/>
                  </a:cubicBezTo>
                  <a:cubicBezTo>
                    <a:pt x="155" y="5"/>
                    <a:pt x="144" y="19"/>
                    <a:pt x="127" y="21"/>
                  </a:cubicBezTo>
                  <a:close/>
                </a:path>
              </a:pathLst>
            </a:custGeom>
            <a:solidFill>
              <a:srgbClr val="656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íşlîďe">
              <a:extLst>
                <a:ext uri="{FF2B5EF4-FFF2-40B4-BE49-F238E27FC236}">
                  <a16:creationId xmlns:a16="http://schemas.microsoft.com/office/drawing/2014/main" id="{002B9FCD-3E9D-4B74-B3FF-8FFAB10AD92A}"/>
                </a:ext>
              </a:extLst>
            </p:cNvPr>
            <p:cNvSpPr/>
            <p:nvPr/>
          </p:nvSpPr>
          <p:spPr bwMode="auto">
            <a:xfrm>
              <a:off x="3553905" y="3889522"/>
              <a:ext cx="288049" cy="470094"/>
            </a:xfrm>
            <a:custGeom>
              <a:avLst/>
              <a:gdLst>
                <a:gd name="T0" fmla="*/ 127 w 155"/>
                <a:gd name="T1" fmla="*/ 106 h 252"/>
                <a:gd name="T2" fmla="*/ 126 w 155"/>
                <a:gd name="T3" fmla="*/ 147 h 252"/>
                <a:gd name="T4" fmla="*/ 116 w 155"/>
                <a:gd name="T5" fmla="*/ 177 h 252"/>
                <a:gd name="T6" fmla="*/ 88 w 155"/>
                <a:gd name="T7" fmla="*/ 220 h 252"/>
                <a:gd name="T8" fmla="*/ 51 w 155"/>
                <a:gd name="T9" fmla="*/ 248 h 252"/>
                <a:gd name="T10" fmla="*/ 8 w 155"/>
                <a:gd name="T11" fmla="*/ 236 h 252"/>
                <a:gd name="T12" fmla="*/ 1 w 155"/>
                <a:gd name="T13" fmla="*/ 200 h 252"/>
                <a:gd name="T14" fmla="*/ 21 w 155"/>
                <a:gd name="T15" fmla="*/ 108 h 252"/>
                <a:gd name="T16" fmla="*/ 41 w 155"/>
                <a:gd name="T17" fmla="*/ 72 h 252"/>
                <a:gd name="T18" fmla="*/ 84 w 155"/>
                <a:gd name="T19" fmla="*/ 0 h 252"/>
                <a:gd name="T20" fmla="*/ 128 w 155"/>
                <a:gd name="T21" fmla="*/ 12 h 252"/>
                <a:gd name="T22" fmla="*/ 153 w 155"/>
                <a:gd name="T23" fmla="*/ 21 h 252"/>
                <a:gd name="T24" fmla="*/ 141 w 155"/>
                <a:gd name="T25" fmla="*/ 45 h 252"/>
                <a:gd name="T26" fmla="*/ 127 w 155"/>
                <a:gd name="T27" fmla="*/ 10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252">
                  <a:moveTo>
                    <a:pt x="127" y="106"/>
                  </a:moveTo>
                  <a:cubicBezTo>
                    <a:pt x="127" y="120"/>
                    <a:pt x="128" y="133"/>
                    <a:pt x="126" y="147"/>
                  </a:cubicBezTo>
                  <a:cubicBezTo>
                    <a:pt x="124" y="157"/>
                    <a:pt x="120" y="167"/>
                    <a:pt x="116" y="177"/>
                  </a:cubicBezTo>
                  <a:cubicBezTo>
                    <a:pt x="108" y="192"/>
                    <a:pt x="99" y="207"/>
                    <a:pt x="88" y="220"/>
                  </a:cubicBezTo>
                  <a:cubicBezTo>
                    <a:pt x="78" y="232"/>
                    <a:pt x="66" y="243"/>
                    <a:pt x="51" y="248"/>
                  </a:cubicBezTo>
                  <a:cubicBezTo>
                    <a:pt x="36" y="252"/>
                    <a:pt x="18" y="249"/>
                    <a:pt x="8" y="236"/>
                  </a:cubicBezTo>
                  <a:cubicBezTo>
                    <a:pt x="1" y="226"/>
                    <a:pt x="0" y="212"/>
                    <a:pt x="1" y="200"/>
                  </a:cubicBezTo>
                  <a:cubicBezTo>
                    <a:pt x="2" y="168"/>
                    <a:pt x="7" y="136"/>
                    <a:pt x="21" y="108"/>
                  </a:cubicBezTo>
                  <a:cubicBezTo>
                    <a:pt x="27" y="96"/>
                    <a:pt x="35" y="84"/>
                    <a:pt x="41" y="72"/>
                  </a:cubicBezTo>
                  <a:cubicBezTo>
                    <a:pt x="54" y="47"/>
                    <a:pt x="62" y="17"/>
                    <a:pt x="84" y="0"/>
                  </a:cubicBezTo>
                  <a:cubicBezTo>
                    <a:pt x="98" y="6"/>
                    <a:pt x="113" y="10"/>
                    <a:pt x="128" y="12"/>
                  </a:cubicBezTo>
                  <a:cubicBezTo>
                    <a:pt x="134" y="13"/>
                    <a:pt x="151" y="13"/>
                    <a:pt x="153" y="21"/>
                  </a:cubicBezTo>
                  <a:cubicBezTo>
                    <a:pt x="155" y="26"/>
                    <a:pt x="144" y="40"/>
                    <a:pt x="141" y="45"/>
                  </a:cubicBezTo>
                  <a:cubicBezTo>
                    <a:pt x="133" y="65"/>
                    <a:pt x="128" y="85"/>
                    <a:pt x="127" y="106"/>
                  </a:cubicBezTo>
                  <a:close/>
                </a:path>
              </a:pathLst>
            </a:custGeom>
            <a:solidFill>
              <a:srgbClr val="656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s1iḑè">
              <a:extLst>
                <a:ext uri="{FF2B5EF4-FFF2-40B4-BE49-F238E27FC236}">
                  <a16:creationId xmlns:a16="http://schemas.microsoft.com/office/drawing/2014/main" id="{22C910E8-C256-4867-912B-3FE60018FB28}"/>
                </a:ext>
              </a:extLst>
            </p:cNvPr>
            <p:cNvSpPr/>
            <p:nvPr/>
          </p:nvSpPr>
          <p:spPr bwMode="auto">
            <a:xfrm>
              <a:off x="3468644" y="2626720"/>
              <a:ext cx="689011" cy="1085366"/>
            </a:xfrm>
            <a:custGeom>
              <a:avLst/>
              <a:gdLst>
                <a:gd name="T0" fmla="*/ 14 w 369"/>
                <a:gd name="T1" fmla="*/ 208 h 582"/>
                <a:gd name="T2" fmla="*/ 26 w 369"/>
                <a:gd name="T3" fmla="*/ 245 h 582"/>
                <a:gd name="T4" fmla="*/ 26 w 369"/>
                <a:gd name="T5" fmla="*/ 269 h 582"/>
                <a:gd name="T6" fmla="*/ 31 w 369"/>
                <a:gd name="T7" fmla="*/ 301 h 582"/>
                <a:gd name="T8" fmla="*/ 53 w 369"/>
                <a:gd name="T9" fmla="*/ 392 h 582"/>
                <a:gd name="T10" fmla="*/ 58 w 369"/>
                <a:gd name="T11" fmla="*/ 434 h 582"/>
                <a:gd name="T12" fmla="*/ 54 w 369"/>
                <a:gd name="T13" fmla="*/ 462 h 582"/>
                <a:gd name="T14" fmla="*/ 57 w 369"/>
                <a:gd name="T15" fmla="*/ 483 h 582"/>
                <a:gd name="T16" fmla="*/ 54 w 369"/>
                <a:gd name="T17" fmla="*/ 546 h 582"/>
                <a:gd name="T18" fmla="*/ 53 w 369"/>
                <a:gd name="T19" fmla="*/ 551 h 582"/>
                <a:gd name="T20" fmla="*/ 58 w 369"/>
                <a:gd name="T21" fmla="*/ 556 h 582"/>
                <a:gd name="T22" fmla="*/ 136 w 369"/>
                <a:gd name="T23" fmla="*/ 582 h 582"/>
                <a:gd name="T24" fmla="*/ 186 w 369"/>
                <a:gd name="T25" fmla="*/ 401 h 582"/>
                <a:gd name="T26" fmla="*/ 202 w 369"/>
                <a:gd name="T27" fmla="*/ 287 h 582"/>
                <a:gd name="T28" fmla="*/ 205 w 369"/>
                <a:gd name="T29" fmla="*/ 282 h 582"/>
                <a:gd name="T30" fmla="*/ 215 w 369"/>
                <a:gd name="T31" fmla="*/ 282 h 582"/>
                <a:gd name="T32" fmla="*/ 332 w 369"/>
                <a:gd name="T33" fmla="*/ 350 h 582"/>
                <a:gd name="T34" fmla="*/ 360 w 369"/>
                <a:gd name="T35" fmla="*/ 229 h 582"/>
                <a:gd name="T36" fmla="*/ 340 w 369"/>
                <a:gd name="T37" fmla="*/ 176 h 582"/>
                <a:gd name="T38" fmla="*/ 306 w 369"/>
                <a:gd name="T39" fmla="*/ 119 h 582"/>
                <a:gd name="T40" fmla="*/ 188 w 369"/>
                <a:gd name="T41" fmla="*/ 42 h 582"/>
                <a:gd name="T42" fmla="*/ 104 w 369"/>
                <a:gd name="T43" fmla="*/ 18 h 582"/>
                <a:gd name="T44" fmla="*/ 47 w 369"/>
                <a:gd name="T45" fmla="*/ 10 h 582"/>
                <a:gd name="T46" fmla="*/ 14 w 369"/>
                <a:gd name="T47" fmla="*/ 66 h 582"/>
                <a:gd name="T48" fmla="*/ 1 w 369"/>
                <a:gd name="T49" fmla="*/ 134 h 582"/>
                <a:gd name="T50" fmla="*/ 14 w 369"/>
                <a:gd name="T51" fmla="*/ 208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9" h="582">
                  <a:moveTo>
                    <a:pt x="14" y="208"/>
                  </a:moveTo>
                  <a:cubicBezTo>
                    <a:pt x="18" y="220"/>
                    <a:pt x="25" y="232"/>
                    <a:pt x="26" y="245"/>
                  </a:cubicBezTo>
                  <a:cubicBezTo>
                    <a:pt x="26" y="253"/>
                    <a:pt x="26" y="261"/>
                    <a:pt x="26" y="269"/>
                  </a:cubicBezTo>
                  <a:cubicBezTo>
                    <a:pt x="26" y="280"/>
                    <a:pt x="28" y="291"/>
                    <a:pt x="31" y="301"/>
                  </a:cubicBezTo>
                  <a:cubicBezTo>
                    <a:pt x="53" y="392"/>
                    <a:pt x="53" y="392"/>
                    <a:pt x="53" y="392"/>
                  </a:cubicBezTo>
                  <a:cubicBezTo>
                    <a:pt x="57" y="406"/>
                    <a:pt x="60" y="420"/>
                    <a:pt x="58" y="434"/>
                  </a:cubicBezTo>
                  <a:cubicBezTo>
                    <a:pt x="57" y="443"/>
                    <a:pt x="54" y="452"/>
                    <a:pt x="54" y="462"/>
                  </a:cubicBezTo>
                  <a:cubicBezTo>
                    <a:pt x="54" y="469"/>
                    <a:pt x="55" y="476"/>
                    <a:pt x="57" y="483"/>
                  </a:cubicBezTo>
                  <a:cubicBezTo>
                    <a:pt x="61" y="504"/>
                    <a:pt x="60" y="526"/>
                    <a:pt x="54" y="546"/>
                  </a:cubicBezTo>
                  <a:cubicBezTo>
                    <a:pt x="53" y="548"/>
                    <a:pt x="53" y="549"/>
                    <a:pt x="53" y="551"/>
                  </a:cubicBezTo>
                  <a:cubicBezTo>
                    <a:pt x="54" y="554"/>
                    <a:pt x="56" y="555"/>
                    <a:pt x="58" y="556"/>
                  </a:cubicBezTo>
                  <a:cubicBezTo>
                    <a:pt x="82" y="570"/>
                    <a:pt x="109" y="578"/>
                    <a:pt x="136" y="582"/>
                  </a:cubicBezTo>
                  <a:cubicBezTo>
                    <a:pt x="160" y="524"/>
                    <a:pt x="177" y="463"/>
                    <a:pt x="186" y="401"/>
                  </a:cubicBezTo>
                  <a:cubicBezTo>
                    <a:pt x="192" y="363"/>
                    <a:pt x="195" y="325"/>
                    <a:pt x="202" y="287"/>
                  </a:cubicBezTo>
                  <a:cubicBezTo>
                    <a:pt x="202" y="285"/>
                    <a:pt x="203" y="283"/>
                    <a:pt x="205" y="282"/>
                  </a:cubicBezTo>
                  <a:cubicBezTo>
                    <a:pt x="208" y="279"/>
                    <a:pt x="212" y="281"/>
                    <a:pt x="215" y="282"/>
                  </a:cubicBezTo>
                  <a:cubicBezTo>
                    <a:pt x="256" y="302"/>
                    <a:pt x="295" y="325"/>
                    <a:pt x="332" y="350"/>
                  </a:cubicBezTo>
                  <a:cubicBezTo>
                    <a:pt x="359" y="316"/>
                    <a:pt x="369" y="271"/>
                    <a:pt x="360" y="229"/>
                  </a:cubicBezTo>
                  <a:cubicBezTo>
                    <a:pt x="355" y="210"/>
                    <a:pt x="348" y="193"/>
                    <a:pt x="340" y="176"/>
                  </a:cubicBezTo>
                  <a:cubicBezTo>
                    <a:pt x="330" y="156"/>
                    <a:pt x="319" y="137"/>
                    <a:pt x="306" y="119"/>
                  </a:cubicBezTo>
                  <a:cubicBezTo>
                    <a:pt x="276" y="82"/>
                    <a:pt x="232" y="58"/>
                    <a:pt x="188" y="42"/>
                  </a:cubicBezTo>
                  <a:cubicBezTo>
                    <a:pt x="160" y="32"/>
                    <a:pt x="132" y="25"/>
                    <a:pt x="104" y="18"/>
                  </a:cubicBezTo>
                  <a:cubicBezTo>
                    <a:pt x="89" y="13"/>
                    <a:pt x="62" y="0"/>
                    <a:pt x="47" y="10"/>
                  </a:cubicBezTo>
                  <a:cubicBezTo>
                    <a:pt x="31" y="21"/>
                    <a:pt x="21" y="49"/>
                    <a:pt x="14" y="66"/>
                  </a:cubicBezTo>
                  <a:cubicBezTo>
                    <a:pt x="6" y="88"/>
                    <a:pt x="1" y="111"/>
                    <a:pt x="1" y="134"/>
                  </a:cubicBezTo>
                  <a:cubicBezTo>
                    <a:pt x="0" y="159"/>
                    <a:pt x="5" y="184"/>
                    <a:pt x="14" y="208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ṡļîḍè">
              <a:extLst>
                <a:ext uri="{FF2B5EF4-FFF2-40B4-BE49-F238E27FC236}">
                  <a16:creationId xmlns:a16="http://schemas.microsoft.com/office/drawing/2014/main" id="{FFEB6F0F-032E-40BE-A046-A216245CE4E5}"/>
                </a:ext>
              </a:extLst>
            </p:cNvPr>
            <p:cNvSpPr/>
            <p:nvPr/>
          </p:nvSpPr>
          <p:spPr bwMode="auto">
            <a:xfrm>
              <a:off x="3620733" y="3071466"/>
              <a:ext cx="474703" cy="940189"/>
            </a:xfrm>
            <a:custGeom>
              <a:avLst/>
              <a:gdLst>
                <a:gd name="T0" fmla="*/ 254 w 254"/>
                <a:gd name="T1" fmla="*/ 79 h 504"/>
                <a:gd name="T2" fmla="*/ 251 w 254"/>
                <a:gd name="T3" fmla="*/ 115 h 504"/>
                <a:gd name="T4" fmla="*/ 245 w 254"/>
                <a:gd name="T5" fmla="*/ 130 h 504"/>
                <a:gd name="T6" fmla="*/ 207 w 254"/>
                <a:gd name="T7" fmla="*/ 205 h 504"/>
                <a:gd name="T8" fmla="*/ 193 w 254"/>
                <a:gd name="T9" fmla="*/ 241 h 504"/>
                <a:gd name="T10" fmla="*/ 185 w 254"/>
                <a:gd name="T11" fmla="*/ 323 h 504"/>
                <a:gd name="T12" fmla="*/ 171 w 254"/>
                <a:gd name="T13" fmla="*/ 346 h 504"/>
                <a:gd name="T14" fmla="*/ 171 w 254"/>
                <a:gd name="T15" fmla="*/ 366 h 504"/>
                <a:gd name="T16" fmla="*/ 164 w 254"/>
                <a:gd name="T17" fmla="*/ 387 h 504"/>
                <a:gd name="T18" fmla="*/ 160 w 254"/>
                <a:gd name="T19" fmla="*/ 408 h 504"/>
                <a:gd name="T20" fmla="*/ 115 w 254"/>
                <a:gd name="T21" fmla="*/ 486 h 504"/>
                <a:gd name="T22" fmla="*/ 65 w 254"/>
                <a:gd name="T23" fmla="*/ 503 h 504"/>
                <a:gd name="T24" fmla="*/ 26 w 254"/>
                <a:gd name="T25" fmla="*/ 472 h 504"/>
                <a:gd name="T26" fmla="*/ 21 w 254"/>
                <a:gd name="T27" fmla="*/ 455 h 504"/>
                <a:gd name="T28" fmla="*/ 0 w 254"/>
                <a:gd name="T29" fmla="*/ 440 h 504"/>
                <a:gd name="T30" fmla="*/ 20 w 254"/>
                <a:gd name="T31" fmla="*/ 408 h 504"/>
                <a:gd name="T32" fmla="*/ 33 w 254"/>
                <a:gd name="T33" fmla="*/ 376 h 504"/>
                <a:gd name="T34" fmla="*/ 30 w 254"/>
                <a:gd name="T35" fmla="*/ 333 h 504"/>
                <a:gd name="T36" fmla="*/ 43 w 254"/>
                <a:gd name="T37" fmla="*/ 298 h 504"/>
                <a:gd name="T38" fmla="*/ 36 w 254"/>
                <a:gd name="T39" fmla="*/ 253 h 504"/>
                <a:gd name="T40" fmla="*/ 47 w 254"/>
                <a:gd name="T41" fmla="*/ 141 h 504"/>
                <a:gd name="T42" fmla="*/ 99 w 254"/>
                <a:gd name="T43" fmla="*/ 0 h 504"/>
                <a:gd name="T44" fmla="*/ 254 w 254"/>
                <a:gd name="T45" fmla="*/ 7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4" h="504">
                  <a:moveTo>
                    <a:pt x="254" y="79"/>
                  </a:moveTo>
                  <a:cubicBezTo>
                    <a:pt x="246" y="88"/>
                    <a:pt x="253" y="102"/>
                    <a:pt x="251" y="115"/>
                  </a:cubicBezTo>
                  <a:cubicBezTo>
                    <a:pt x="250" y="120"/>
                    <a:pt x="248" y="125"/>
                    <a:pt x="245" y="130"/>
                  </a:cubicBezTo>
                  <a:cubicBezTo>
                    <a:pt x="207" y="205"/>
                    <a:pt x="207" y="205"/>
                    <a:pt x="207" y="205"/>
                  </a:cubicBezTo>
                  <a:cubicBezTo>
                    <a:pt x="201" y="217"/>
                    <a:pt x="196" y="229"/>
                    <a:pt x="193" y="241"/>
                  </a:cubicBezTo>
                  <a:cubicBezTo>
                    <a:pt x="188" y="269"/>
                    <a:pt x="198" y="299"/>
                    <a:pt x="185" y="323"/>
                  </a:cubicBezTo>
                  <a:cubicBezTo>
                    <a:pt x="180" y="331"/>
                    <a:pt x="173" y="337"/>
                    <a:pt x="171" y="346"/>
                  </a:cubicBezTo>
                  <a:cubicBezTo>
                    <a:pt x="170" y="352"/>
                    <a:pt x="171" y="359"/>
                    <a:pt x="171" y="366"/>
                  </a:cubicBezTo>
                  <a:cubicBezTo>
                    <a:pt x="170" y="373"/>
                    <a:pt x="166" y="380"/>
                    <a:pt x="164" y="387"/>
                  </a:cubicBezTo>
                  <a:cubicBezTo>
                    <a:pt x="162" y="394"/>
                    <a:pt x="161" y="401"/>
                    <a:pt x="160" y="408"/>
                  </a:cubicBezTo>
                  <a:cubicBezTo>
                    <a:pt x="155" y="439"/>
                    <a:pt x="139" y="467"/>
                    <a:pt x="115" y="486"/>
                  </a:cubicBezTo>
                  <a:cubicBezTo>
                    <a:pt x="101" y="498"/>
                    <a:pt x="83" y="504"/>
                    <a:pt x="65" y="503"/>
                  </a:cubicBezTo>
                  <a:cubicBezTo>
                    <a:pt x="47" y="502"/>
                    <a:pt x="30" y="489"/>
                    <a:pt x="26" y="472"/>
                  </a:cubicBezTo>
                  <a:cubicBezTo>
                    <a:pt x="25" y="466"/>
                    <a:pt x="25" y="459"/>
                    <a:pt x="21" y="455"/>
                  </a:cubicBezTo>
                  <a:cubicBezTo>
                    <a:pt x="16" y="448"/>
                    <a:pt x="5" y="447"/>
                    <a:pt x="0" y="440"/>
                  </a:cubicBezTo>
                  <a:cubicBezTo>
                    <a:pt x="20" y="408"/>
                    <a:pt x="20" y="408"/>
                    <a:pt x="20" y="408"/>
                  </a:cubicBezTo>
                  <a:cubicBezTo>
                    <a:pt x="26" y="398"/>
                    <a:pt x="32" y="387"/>
                    <a:pt x="33" y="376"/>
                  </a:cubicBezTo>
                  <a:cubicBezTo>
                    <a:pt x="34" y="361"/>
                    <a:pt x="27" y="347"/>
                    <a:pt x="30" y="333"/>
                  </a:cubicBezTo>
                  <a:cubicBezTo>
                    <a:pt x="32" y="321"/>
                    <a:pt x="41" y="310"/>
                    <a:pt x="43" y="298"/>
                  </a:cubicBezTo>
                  <a:cubicBezTo>
                    <a:pt x="47" y="283"/>
                    <a:pt x="40" y="268"/>
                    <a:pt x="36" y="253"/>
                  </a:cubicBezTo>
                  <a:cubicBezTo>
                    <a:pt x="28" y="216"/>
                    <a:pt x="37" y="178"/>
                    <a:pt x="47" y="141"/>
                  </a:cubicBezTo>
                  <a:cubicBezTo>
                    <a:pt x="60" y="93"/>
                    <a:pt x="73" y="43"/>
                    <a:pt x="99" y="0"/>
                  </a:cubicBezTo>
                  <a:cubicBezTo>
                    <a:pt x="152" y="28"/>
                    <a:pt x="200" y="55"/>
                    <a:pt x="254" y="79"/>
                  </a:cubicBez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sḻíḍe">
              <a:extLst>
                <a:ext uri="{FF2B5EF4-FFF2-40B4-BE49-F238E27FC236}">
                  <a16:creationId xmlns:a16="http://schemas.microsoft.com/office/drawing/2014/main" id="{98729821-9017-485E-AD6B-B9BC7E9FC1A4}"/>
                </a:ext>
              </a:extLst>
            </p:cNvPr>
            <p:cNvSpPr/>
            <p:nvPr/>
          </p:nvSpPr>
          <p:spPr bwMode="auto">
            <a:xfrm>
              <a:off x="3526253" y="1734924"/>
              <a:ext cx="576096" cy="1163715"/>
            </a:xfrm>
            <a:custGeom>
              <a:avLst/>
              <a:gdLst>
                <a:gd name="T0" fmla="*/ 306 w 309"/>
                <a:gd name="T1" fmla="*/ 34 h 624"/>
                <a:gd name="T2" fmla="*/ 307 w 309"/>
                <a:gd name="T3" fmla="*/ 60 h 624"/>
                <a:gd name="T4" fmla="*/ 308 w 309"/>
                <a:gd name="T5" fmla="*/ 121 h 624"/>
                <a:gd name="T6" fmla="*/ 297 w 309"/>
                <a:gd name="T7" fmla="*/ 180 h 624"/>
                <a:gd name="T8" fmla="*/ 276 w 309"/>
                <a:gd name="T9" fmla="*/ 352 h 624"/>
                <a:gd name="T10" fmla="*/ 221 w 309"/>
                <a:gd name="T11" fmla="*/ 558 h 624"/>
                <a:gd name="T12" fmla="*/ 206 w 309"/>
                <a:gd name="T13" fmla="*/ 624 h 624"/>
                <a:gd name="T14" fmla="*/ 0 w 309"/>
                <a:gd name="T15" fmla="*/ 502 h 624"/>
                <a:gd name="T16" fmla="*/ 26 w 309"/>
                <a:gd name="T17" fmla="*/ 187 h 624"/>
                <a:gd name="T18" fmla="*/ 28 w 309"/>
                <a:gd name="T19" fmla="*/ 149 h 624"/>
                <a:gd name="T20" fmla="*/ 43 w 309"/>
                <a:gd name="T21" fmla="*/ 120 h 624"/>
                <a:gd name="T22" fmla="*/ 92 w 309"/>
                <a:gd name="T23" fmla="*/ 46 h 624"/>
                <a:gd name="T24" fmla="*/ 132 w 309"/>
                <a:gd name="T25" fmla="*/ 8 h 624"/>
                <a:gd name="T26" fmla="*/ 189 w 309"/>
                <a:gd name="T27" fmla="*/ 7 h 624"/>
                <a:gd name="T28" fmla="*/ 257 w 309"/>
                <a:gd name="T29" fmla="*/ 19 h 624"/>
                <a:gd name="T30" fmla="*/ 306 w 309"/>
                <a:gd name="T31" fmla="*/ 3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9" h="624">
                  <a:moveTo>
                    <a:pt x="306" y="34"/>
                  </a:moveTo>
                  <a:cubicBezTo>
                    <a:pt x="309" y="42"/>
                    <a:pt x="307" y="51"/>
                    <a:pt x="307" y="60"/>
                  </a:cubicBezTo>
                  <a:cubicBezTo>
                    <a:pt x="305" y="80"/>
                    <a:pt x="309" y="100"/>
                    <a:pt x="308" y="121"/>
                  </a:cubicBezTo>
                  <a:cubicBezTo>
                    <a:pt x="307" y="141"/>
                    <a:pt x="301" y="160"/>
                    <a:pt x="297" y="180"/>
                  </a:cubicBezTo>
                  <a:cubicBezTo>
                    <a:pt x="285" y="236"/>
                    <a:pt x="288" y="295"/>
                    <a:pt x="276" y="352"/>
                  </a:cubicBezTo>
                  <a:cubicBezTo>
                    <a:pt x="263" y="422"/>
                    <a:pt x="228" y="487"/>
                    <a:pt x="221" y="558"/>
                  </a:cubicBezTo>
                  <a:cubicBezTo>
                    <a:pt x="219" y="580"/>
                    <a:pt x="219" y="605"/>
                    <a:pt x="206" y="624"/>
                  </a:cubicBezTo>
                  <a:cubicBezTo>
                    <a:pt x="133" y="591"/>
                    <a:pt x="64" y="550"/>
                    <a:pt x="0" y="502"/>
                  </a:cubicBezTo>
                  <a:cubicBezTo>
                    <a:pt x="14" y="398"/>
                    <a:pt x="28" y="293"/>
                    <a:pt x="26" y="187"/>
                  </a:cubicBezTo>
                  <a:cubicBezTo>
                    <a:pt x="25" y="175"/>
                    <a:pt x="26" y="162"/>
                    <a:pt x="28" y="149"/>
                  </a:cubicBezTo>
                  <a:cubicBezTo>
                    <a:pt x="32" y="139"/>
                    <a:pt x="36" y="129"/>
                    <a:pt x="43" y="120"/>
                  </a:cubicBezTo>
                  <a:cubicBezTo>
                    <a:pt x="58" y="95"/>
                    <a:pt x="75" y="71"/>
                    <a:pt x="92" y="46"/>
                  </a:cubicBezTo>
                  <a:cubicBezTo>
                    <a:pt x="103" y="31"/>
                    <a:pt x="115" y="15"/>
                    <a:pt x="132" y="8"/>
                  </a:cubicBezTo>
                  <a:cubicBezTo>
                    <a:pt x="149" y="0"/>
                    <a:pt x="170" y="4"/>
                    <a:pt x="189" y="7"/>
                  </a:cubicBezTo>
                  <a:cubicBezTo>
                    <a:pt x="212" y="11"/>
                    <a:pt x="234" y="15"/>
                    <a:pt x="257" y="19"/>
                  </a:cubicBezTo>
                  <a:cubicBezTo>
                    <a:pt x="271" y="22"/>
                    <a:pt x="300" y="17"/>
                    <a:pt x="306" y="34"/>
                  </a:cubicBezTo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Sļíḍe">
              <a:extLst>
                <a:ext uri="{FF2B5EF4-FFF2-40B4-BE49-F238E27FC236}">
                  <a16:creationId xmlns:a16="http://schemas.microsoft.com/office/drawing/2014/main" id="{ED50E667-427D-4346-BF88-1F59AC9DDF15}"/>
                </a:ext>
              </a:extLst>
            </p:cNvPr>
            <p:cNvSpPr/>
            <p:nvPr/>
          </p:nvSpPr>
          <p:spPr bwMode="auto">
            <a:xfrm>
              <a:off x="3016985" y="2281062"/>
              <a:ext cx="186656" cy="274222"/>
            </a:xfrm>
            <a:custGeom>
              <a:avLst/>
              <a:gdLst>
                <a:gd name="T0" fmla="*/ 30 w 100"/>
                <a:gd name="T1" fmla="*/ 141 h 147"/>
                <a:gd name="T2" fmla="*/ 0 w 100"/>
                <a:gd name="T3" fmla="*/ 116 h 147"/>
                <a:gd name="T4" fmla="*/ 14 w 100"/>
                <a:gd name="T5" fmla="*/ 51 h 147"/>
                <a:gd name="T6" fmla="*/ 27 w 100"/>
                <a:gd name="T7" fmla="*/ 9 h 147"/>
                <a:gd name="T8" fmla="*/ 35 w 100"/>
                <a:gd name="T9" fmla="*/ 0 h 147"/>
                <a:gd name="T10" fmla="*/ 42 w 100"/>
                <a:gd name="T11" fmla="*/ 1 h 147"/>
                <a:gd name="T12" fmla="*/ 88 w 100"/>
                <a:gd name="T13" fmla="*/ 13 h 147"/>
                <a:gd name="T14" fmla="*/ 85 w 100"/>
                <a:gd name="T15" fmla="*/ 54 h 147"/>
                <a:gd name="T16" fmla="*/ 30 w 100"/>
                <a:gd name="T17" fmla="*/ 14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47">
                  <a:moveTo>
                    <a:pt x="30" y="141"/>
                  </a:moveTo>
                  <a:cubicBezTo>
                    <a:pt x="21" y="131"/>
                    <a:pt x="10" y="123"/>
                    <a:pt x="0" y="116"/>
                  </a:cubicBezTo>
                  <a:cubicBezTo>
                    <a:pt x="14" y="98"/>
                    <a:pt x="11" y="73"/>
                    <a:pt x="14" y="51"/>
                  </a:cubicBezTo>
                  <a:cubicBezTo>
                    <a:pt x="17" y="37"/>
                    <a:pt x="22" y="23"/>
                    <a:pt x="27" y="9"/>
                  </a:cubicBezTo>
                  <a:cubicBezTo>
                    <a:pt x="29" y="5"/>
                    <a:pt x="31" y="1"/>
                    <a:pt x="35" y="0"/>
                  </a:cubicBezTo>
                  <a:cubicBezTo>
                    <a:pt x="37" y="0"/>
                    <a:pt x="40" y="0"/>
                    <a:pt x="42" y="1"/>
                  </a:cubicBezTo>
                  <a:cubicBezTo>
                    <a:pt x="54" y="6"/>
                    <a:pt x="79" y="5"/>
                    <a:pt x="88" y="13"/>
                  </a:cubicBezTo>
                  <a:cubicBezTo>
                    <a:pt x="100" y="23"/>
                    <a:pt x="89" y="42"/>
                    <a:pt x="85" y="54"/>
                  </a:cubicBezTo>
                  <a:cubicBezTo>
                    <a:pt x="82" y="62"/>
                    <a:pt x="36" y="147"/>
                    <a:pt x="30" y="141"/>
                  </a:cubicBezTo>
                </a:path>
              </a:pathLst>
            </a:custGeom>
            <a:solidFill>
              <a:srgbClr val="BE6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šlïḋé">
              <a:extLst>
                <a:ext uri="{FF2B5EF4-FFF2-40B4-BE49-F238E27FC236}">
                  <a16:creationId xmlns:a16="http://schemas.microsoft.com/office/drawing/2014/main" id="{F7EE37EB-1428-48E6-BABB-F0DC2BF008FD}"/>
                </a:ext>
              </a:extLst>
            </p:cNvPr>
            <p:cNvSpPr/>
            <p:nvPr/>
          </p:nvSpPr>
          <p:spPr bwMode="auto">
            <a:xfrm>
              <a:off x="2724327" y="3629127"/>
              <a:ext cx="437833" cy="435529"/>
            </a:xfrm>
            <a:custGeom>
              <a:avLst/>
              <a:gdLst>
                <a:gd name="T0" fmla="*/ 222 w 234"/>
                <a:gd name="T1" fmla="*/ 165 h 233"/>
                <a:gd name="T2" fmla="*/ 233 w 234"/>
                <a:gd name="T3" fmla="*/ 197 h 233"/>
                <a:gd name="T4" fmla="*/ 220 w 234"/>
                <a:gd name="T5" fmla="*/ 227 h 233"/>
                <a:gd name="T6" fmla="*/ 185 w 234"/>
                <a:gd name="T7" fmla="*/ 227 h 233"/>
                <a:gd name="T8" fmla="*/ 75 w 234"/>
                <a:gd name="T9" fmla="*/ 127 h 233"/>
                <a:gd name="T10" fmla="*/ 62 w 234"/>
                <a:gd name="T11" fmla="*/ 103 h 233"/>
                <a:gd name="T12" fmla="*/ 46 w 234"/>
                <a:gd name="T13" fmla="*/ 93 h 233"/>
                <a:gd name="T14" fmla="*/ 8 w 234"/>
                <a:gd name="T15" fmla="*/ 55 h 233"/>
                <a:gd name="T16" fmla="*/ 19 w 234"/>
                <a:gd name="T17" fmla="*/ 7 h 233"/>
                <a:gd name="T18" fmla="*/ 50 w 234"/>
                <a:gd name="T19" fmla="*/ 3 h 233"/>
                <a:gd name="T20" fmla="*/ 80 w 234"/>
                <a:gd name="T21" fmla="*/ 16 h 233"/>
                <a:gd name="T22" fmla="*/ 128 w 234"/>
                <a:gd name="T23" fmla="*/ 43 h 233"/>
                <a:gd name="T24" fmla="*/ 161 w 234"/>
                <a:gd name="T25" fmla="*/ 78 h 233"/>
                <a:gd name="T26" fmla="*/ 194 w 234"/>
                <a:gd name="T27" fmla="*/ 120 h 233"/>
                <a:gd name="T28" fmla="*/ 222 w 234"/>
                <a:gd name="T29" fmla="*/ 16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4" h="233">
                  <a:moveTo>
                    <a:pt x="222" y="165"/>
                  </a:moveTo>
                  <a:cubicBezTo>
                    <a:pt x="228" y="175"/>
                    <a:pt x="232" y="185"/>
                    <a:pt x="233" y="197"/>
                  </a:cubicBezTo>
                  <a:cubicBezTo>
                    <a:pt x="234" y="208"/>
                    <a:pt x="230" y="221"/>
                    <a:pt x="220" y="227"/>
                  </a:cubicBezTo>
                  <a:cubicBezTo>
                    <a:pt x="211" y="233"/>
                    <a:pt x="197" y="231"/>
                    <a:pt x="185" y="227"/>
                  </a:cubicBezTo>
                  <a:cubicBezTo>
                    <a:pt x="136" y="211"/>
                    <a:pt x="96" y="175"/>
                    <a:pt x="75" y="127"/>
                  </a:cubicBezTo>
                  <a:cubicBezTo>
                    <a:pt x="71" y="119"/>
                    <a:pt x="68" y="110"/>
                    <a:pt x="62" y="103"/>
                  </a:cubicBezTo>
                  <a:cubicBezTo>
                    <a:pt x="57" y="99"/>
                    <a:pt x="51" y="95"/>
                    <a:pt x="46" y="93"/>
                  </a:cubicBezTo>
                  <a:cubicBezTo>
                    <a:pt x="30" y="84"/>
                    <a:pt x="15" y="72"/>
                    <a:pt x="8" y="55"/>
                  </a:cubicBezTo>
                  <a:cubicBezTo>
                    <a:pt x="0" y="39"/>
                    <a:pt x="4" y="17"/>
                    <a:pt x="19" y="7"/>
                  </a:cubicBezTo>
                  <a:cubicBezTo>
                    <a:pt x="28" y="1"/>
                    <a:pt x="39" y="0"/>
                    <a:pt x="50" y="3"/>
                  </a:cubicBezTo>
                  <a:cubicBezTo>
                    <a:pt x="60" y="6"/>
                    <a:pt x="70" y="10"/>
                    <a:pt x="80" y="16"/>
                  </a:cubicBezTo>
                  <a:cubicBezTo>
                    <a:pt x="95" y="24"/>
                    <a:pt x="114" y="32"/>
                    <a:pt x="128" y="43"/>
                  </a:cubicBezTo>
                  <a:cubicBezTo>
                    <a:pt x="140" y="53"/>
                    <a:pt x="150" y="66"/>
                    <a:pt x="161" y="78"/>
                  </a:cubicBezTo>
                  <a:cubicBezTo>
                    <a:pt x="172" y="91"/>
                    <a:pt x="183" y="105"/>
                    <a:pt x="194" y="120"/>
                  </a:cubicBezTo>
                  <a:cubicBezTo>
                    <a:pt x="197" y="124"/>
                    <a:pt x="225" y="161"/>
                    <a:pt x="222" y="165"/>
                  </a:cubicBezTo>
                  <a:close/>
                </a:path>
              </a:pathLst>
            </a:custGeom>
            <a:solidFill>
              <a:srgbClr val="656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ṧḷíḓé">
              <a:extLst>
                <a:ext uri="{FF2B5EF4-FFF2-40B4-BE49-F238E27FC236}">
                  <a16:creationId xmlns:a16="http://schemas.microsoft.com/office/drawing/2014/main" id="{AF7FC645-F37A-4743-AD3B-33EC5785ED32}"/>
                </a:ext>
              </a:extLst>
            </p:cNvPr>
            <p:cNvSpPr/>
            <p:nvPr/>
          </p:nvSpPr>
          <p:spPr bwMode="auto">
            <a:xfrm>
              <a:off x="2376366" y="3553082"/>
              <a:ext cx="221221" cy="412485"/>
            </a:xfrm>
            <a:custGeom>
              <a:avLst/>
              <a:gdLst>
                <a:gd name="T0" fmla="*/ 115 w 118"/>
                <a:gd name="T1" fmla="*/ 122 h 221"/>
                <a:gd name="T2" fmla="*/ 104 w 118"/>
                <a:gd name="T3" fmla="*/ 181 h 221"/>
                <a:gd name="T4" fmla="*/ 87 w 118"/>
                <a:gd name="T5" fmla="*/ 210 h 221"/>
                <a:gd name="T6" fmla="*/ 62 w 118"/>
                <a:gd name="T7" fmla="*/ 220 h 221"/>
                <a:gd name="T8" fmla="*/ 53 w 118"/>
                <a:gd name="T9" fmla="*/ 220 h 221"/>
                <a:gd name="T10" fmla="*/ 40 w 118"/>
                <a:gd name="T11" fmla="*/ 210 h 221"/>
                <a:gd name="T12" fmla="*/ 8 w 118"/>
                <a:gd name="T13" fmla="*/ 152 h 221"/>
                <a:gd name="T14" fmla="*/ 22 w 118"/>
                <a:gd name="T15" fmla="*/ 59 h 221"/>
                <a:gd name="T16" fmla="*/ 43 w 118"/>
                <a:gd name="T17" fmla="*/ 27 h 221"/>
                <a:gd name="T18" fmla="*/ 82 w 118"/>
                <a:gd name="T19" fmla="*/ 10 h 221"/>
                <a:gd name="T20" fmla="*/ 116 w 118"/>
                <a:gd name="T21" fmla="*/ 18 h 221"/>
                <a:gd name="T22" fmla="*/ 115 w 118"/>
                <a:gd name="T23" fmla="*/ 122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" h="221">
                  <a:moveTo>
                    <a:pt x="115" y="122"/>
                  </a:moveTo>
                  <a:cubicBezTo>
                    <a:pt x="113" y="142"/>
                    <a:pt x="110" y="162"/>
                    <a:pt x="104" y="181"/>
                  </a:cubicBezTo>
                  <a:cubicBezTo>
                    <a:pt x="101" y="192"/>
                    <a:pt x="96" y="203"/>
                    <a:pt x="87" y="210"/>
                  </a:cubicBezTo>
                  <a:cubicBezTo>
                    <a:pt x="80" y="215"/>
                    <a:pt x="71" y="218"/>
                    <a:pt x="62" y="220"/>
                  </a:cubicBezTo>
                  <a:cubicBezTo>
                    <a:pt x="59" y="220"/>
                    <a:pt x="56" y="221"/>
                    <a:pt x="53" y="220"/>
                  </a:cubicBezTo>
                  <a:cubicBezTo>
                    <a:pt x="47" y="219"/>
                    <a:pt x="43" y="214"/>
                    <a:pt x="40" y="210"/>
                  </a:cubicBezTo>
                  <a:cubicBezTo>
                    <a:pt x="26" y="192"/>
                    <a:pt x="13" y="173"/>
                    <a:pt x="8" y="152"/>
                  </a:cubicBezTo>
                  <a:cubicBezTo>
                    <a:pt x="0" y="121"/>
                    <a:pt x="8" y="88"/>
                    <a:pt x="22" y="59"/>
                  </a:cubicBezTo>
                  <a:cubicBezTo>
                    <a:pt x="27" y="47"/>
                    <a:pt x="34" y="36"/>
                    <a:pt x="43" y="27"/>
                  </a:cubicBezTo>
                  <a:cubicBezTo>
                    <a:pt x="54" y="18"/>
                    <a:pt x="68" y="12"/>
                    <a:pt x="82" y="10"/>
                  </a:cubicBezTo>
                  <a:cubicBezTo>
                    <a:pt x="97" y="7"/>
                    <a:pt x="115" y="0"/>
                    <a:pt x="116" y="18"/>
                  </a:cubicBezTo>
                  <a:cubicBezTo>
                    <a:pt x="118" y="53"/>
                    <a:pt x="117" y="87"/>
                    <a:pt x="115" y="122"/>
                  </a:cubicBezTo>
                  <a:close/>
                </a:path>
              </a:pathLst>
            </a:custGeom>
            <a:solidFill>
              <a:srgbClr val="656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Sḷïḋê">
              <a:extLst>
                <a:ext uri="{FF2B5EF4-FFF2-40B4-BE49-F238E27FC236}">
                  <a16:creationId xmlns:a16="http://schemas.microsoft.com/office/drawing/2014/main" id="{DB4E5A0D-6B4C-4D11-8CD0-CDBA338F6191}"/>
                </a:ext>
              </a:extLst>
            </p:cNvPr>
            <p:cNvSpPr/>
            <p:nvPr/>
          </p:nvSpPr>
          <p:spPr bwMode="auto">
            <a:xfrm>
              <a:off x="2182798" y="2377846"/>
              <a:ext cx="951711" cy="1387239"/>
            </a:xfrm>
            <a:custGeom>
              <a:avLst/>
              <a:gdLst>
                <a:gd name="T0" fmla="*/ 440 w 510"/>
                <a:gd name="T1" fmla="*/ 0 h 744"/>
                <a:gd name="T2" fmla="*/ 504 w 510"/>
                <a:gd name="T3" fmla="*/ 63 h 744"/>
                <a:gd name="T4" fmla="*/ 502 w 510"/>
                <a:gd name="T5" fmla="*/ 120 h 744"/>
                <a:gd name="T6" fmla="*/ 509 w 510"/>
                <a:gd name="T7" fmla="*/ 169 h 744"/>
                <a:gd name="T8" fmla="*/ 505 w 510"/>
                <a:gd name="T9" fmla="*/ 192 h 744"/>
                <a:gd name="T10" fmla="*/ 503 w 510"/>
                <a:gd name="T11" fmla="*/ 237 h 744"/>
                <a:gd name="T12" fmla="*/ 485 w 510"/>
                <a:gd name="T13" fmla="*/ 336 h 744"/>
                <a:gd name="T14" fmla="*/ 483 w 510"/>
                <a:gd name="T15" fmla="*/ 408 h 744"/>
                <a:gd name="T16" fmla="*/ 487 w 510"/>
                <a:gd name="T17" fmla="*/ 454 h 744"/>
                <a:gd name="T18" fmla="*/ 484 w 510"/>
                <a:gd name="T19" fmla="*/ 488 h 744"/>
                <a:gd name="T20" fmla="*/ 452 w 510"/>
                <a:gd name="T21" fmla="*/ 587 h 744"/>
                <a:gd name="T22" fmla="*/ 437 w 510"/>
                <a:gd name="T23" fmla="*/ 716 h 744"/>
                <a:gd name="T24" fmla="*/ 435 w 510"/>
                <a:gd name="T25" fmla="*/ 734 h 744"/>
                <a:gd name="T26" fmla="*/ 407 w 510"/>
                <a:gd name="T27" fmla="*/ 743 h 744"/>
                <a:gd name="T28" fmla="*/ 307 w 510"/>
                <a:gd name="T29" fmla="*/ 693 h 744"/>
                <a:gd name="T30" fmla="*/ 300 w 510"/>
                <a:gd name="T31" fmla="*/ 679 h 744"/>
                <a:gd name="T32" fmla="*/ 311 w 510"/>
                <a:gd name="T33" fmla="*/ 656 h 744"/>
                <a:gd name="T34" fmla="*/ 326 w 510"/>
                <a:gd name="T35" fmla="*/ 570 h 744"/>
                <a:gd name="T36" fmla="*/ 341 w 510"/>
                <a:gd name="T37" fmla="*/ 508 h 744"/>
                <a:gd name="T38" fmla="*/ 353 w 510"/>
                <a:gd name="T39" fmla="*/ 473 h 744"/>
                <a:gd name="T40" fmla="*/ 347 w 510"/>
                <a:gd name="T41" fmla="*/ 439 h 744"/>
                <a:gd name="T42" fmla="*/ 335 w 510"/>
                <a:gd name="T43" fmla="*/ 401 h 744"/>
                <a:gd name="T44" fmla="*/ 270 w 510"/>
                <a:gd name="T45" fmla="*/ 227 h 744"/>
                <a:gd name="T46" fmla="*/ 233 w 510"/>
                <a:gd name="T47" fmla="*/ 279 h 744"/>
                <a:gd name="T48" fmla="*/ 223 w 510"/>
                <a:gd name="T49" fmla="*/ 395 h 744"/>
                <a:gd name="T50" fmla="*/ 217 w 510"/>
                <a:gd name="T51" fmla="*/ 411 h 744"/>
                <a:gd name="T52" fmla="*/ 216 w 510"/>
                <a:gd name="T53" fmla="*/ 425 h 744"/>
                <a:gd name="T54" fmla="*/ 223 w 510"/>
                <a:gd name="T55" fmla="*/ 541 h 744"/>
                <a:gd name="T56" fmla="*/ 228 w 510"/>
                <a:gd name="T57" fmla="*/ 558 h 744"/>
                <a:gd name="T58" fmla="*/ 236 w 510"/>
                <a:gd name="T59" fmla="*/ 567 h 744"/>
                <a:gd name="T60" fmla="*/ 240 w 510"/>
                <a:gd name="T61" fmla="*/ 600 h 744"/>
                <a:gd name="T62" fmla="*/ 232 w 510"/>
                <a:gd name="T63" fmla="*/ 654 h 744"/>
                <a:gd name="T64" fmla="*/ 229 w 510"/>
                <a:gd name="T65" fmla="*/ 661 h 744"/>
                <a:gd name="T66" fmla="*/ 223 w 510"/>
                <a:gd name="T67" fmla="*/ 665 h 744"/>
                <a:gd name="T68" fmla="*/ 144 w 510"/>
                <a:gd name="T69" fmla="*/ 672 h 744"/>
                <a:gd name="T70" fmla="*/ 123 w 510"/>
                <a:gd name="T71" fmla="*/ 662 h 744"/>
                <a:gd name="T72" fmla="*/ 132 w 510"/>
                <a:gd name="T73" fmla="*/ 640 h 744"/>
                <a:gd name="T74" fmla="*/ 126 w 510"/>
                <a:gd name="T75" fmla="*/ 628 h 744"/>
                <a:gd name="T76" fmla="*/ 94 w 510"/>
                <a:gd name="T77" fmla="*/ 571 h 744"/>
                <a:gd name="T78" fmla="*/ 95 w 510"/>
                <a:gd name="T79" fmla="*/ 553 h 744"/>
                <a:gd name="T80" fmla="*/ 80 w 510"/>
                <a:gd name="T81" fmla="*/ 511 h 744"/>
                <a:gd name="T82" fmla="*/ 84 w 510"/>
                <a:gd name="T83" fmla="*/ 456 h 744"/>
                <a:gd name="T84" fmla="*/ 80 w 510"/>
                <a:gd name="T85" fmla="*/ 381 h 744"/>
                <a:gd name="T86" fmla="*/ 67 w 510"/>
                <a:gd name="T87" fmla="*/ 291 h 744"/>
                <a:gd name="T88" fmla="*/ 58 w 510"/>
                <a:gd name="T89" fmla="*/ 249 h 744"/>
                <a:gd name="T90" fmla="*/ 41 w 510"/>
                <a:gd name="T91" fmla="*/ 210 h 744"/>
                <a:gd name="T92" fmla="*/ 7 w 510"/>
                <a:gd name="T93" fmla="*/ 130 h 744"/>
                <a:gd name="T94" fmla="*/ 1 w 510"/>
                <a:gd name="T95" fmla="*/ 107 h 744"/>
                <a:gd name="T96" fmla="*/ 16 w 510"/>
                <a:gd name="T97" fmla="*/ 70 h 744"/>
                <a:gd name="T98" fmla="*/ 80 w 510"/>
                <a:gd name="T99" fmla="*/ 31 h 744"/>
                <a:gd name="T100" fmla="*/ 93 w 510"/>
                <a:gd name="T101" fmla="*/ 31 h 744"/>
                <a:gd name="T102" fmla="*/ 103 w 510"/>
                <a:gd name="T103" fmla="*/ 36 h 744"/>
                <a:gd name="T104" fmla="*/ 314 w 510"/>
                <a:gd name="T105" fmla="*/ 61 h 744"/>
                <a:gd name="T106" fmla="*/ 330 w 510"/>
                <a:gd name="T107" fmla="*/ 61 h 744"/>
                <a:gd name="T108" fmla="*/ 365 w 510"/>
                <a:gd name="T109" fmla="*/ 37 h 744"/>
                <a:gd name="T110" fmla="*/ 440 w 510"/>
                <a:gd name="T111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0" h="744">
                  <a:moveTo>
                    <a:pt x="440" y="0"/>
                  </a:moveTo>
                  <a:cubicBezTo>
                    <a:pt x="468" y="14"/>
                    <a:pt x="498" y="32"/>
                    <a:pt x="504" y="63"/>
                  </a:cubicBezTo>
                  <a:cubicBezTo>
                    <a:pt x="507" y="82"/>
                    <a:pt x="501" y="101"/>
                    <a:pt x="502" y="120"/>
                  </a:cubicBezTo>
                  <a:cubicBezTo>
                    <a:pt x="503" y="136"/>
                    <a:pt x="510" y="152"/>
                    <a:pt x="509" y="169"/>
                  </a:cubicBezTo>
                  <a:cubicBezTo>
                    <a:pt x="508" y="177"/>
                    <a:pt x="507" y="185"/>
                    <a:pt x="505" y="192"/>
                  </a:cubicBezTo>
                  <a:cubicBezTo>
                    <a:pt x="503" y="207"/>
                    <a:pt x="504" y="222"/>
                    <a:pt x="503" y="237"/>
                  </a:cubicBezTo>
                  <a:cubicBezTo>
                    <a:pt x="502" y="271"/>
                    <a:pt x="491" y="303"/>
                    <a:pt x="485" y="336"/>
                  </a:cubicBezTo>
                  <a:cubicBezTo>
                    <a:pt x="481" y="360"/>
                    <a:pt x="481" y="384"/>
                    <a:pt x="483" y="408"/>
                  </a:cubicBezTo>
                  <a:cubicBezTo>
                    <a:pt x="484" y="423"/>
                    <a:pt x="487" y="439"/>
                    <a:pt x="487" y="454"/>
                  </a:cubicBezTo>
                  <a:cubicBezTo>
                    <a:pt x="487" y="465"/>
                    <a:pt x="486" y="477"/>
                    <a:pt x="484" y="488"/>
                  </a:cubicBezTo>
                  <a:cubicBezTo>
                    <a:pt x="479" y="522"/>
                    <a:pt x="468" y="556"/>
                    <a:pt x="452" y="587"/>
                  </a:cubicBezTo>
                  <a:cubicBezTo>
                    <a:pt x="433" y="625"/>
                    <a:pt x="435" y="674"/>
                    <a:pt x="437" y="716"/>
                  </a:cubicBezTo>
                  <a:cubicBezTo>
                    <a:pt x="438" y="722"/>
                    <a:pt x="438" y="728"/>
                    <a:pt x="435" y="734"/>
                  </a:cubicBezTo>
                  <a:cubicBezTo>
                    <a:pt x="430" y="743"/>
                    <a:pt x="418" y="744"/>
                    <a:pt x="407" y="743"/>
                  </a:cubicBezTo>
                  <a:cubicBezTo>
                    <a:pt x="369" y="740"/>
                    <a:pt x="333" y="722"/>
                    <a:pt x="307" y="693"/>
                  </a:cubicBezTo>
                  <a:cubicBezTo>
                    <a:pt x="303" y="689"/>
                    <a:pt x="301" y="684"/>
                    <a:pt x="300" y="679"/>
                  </a:cubicBezTo>
                  <a:cubicBezTo>
                    <a:pt x="299" y="670"/>
                    <a:pt x="306" y="663"/>
                    <a:pt x="311" y="656"/>
                  </a:cubicBezTo>
                  <a:cubicBezTo>
                    <a:pt x="328" y="632"/>
                    <a:pt x="324" y="600"/>
                    <a:pt x="326" y="570"/>
                  </a:cubicBezTo>
                  <a:cubicBezTo>
                    <a:pt x="327" y="549"/>
                    <a:pt x="332" y="528"/>
                    <a:pt x="341" y="508"/>
                  </a:cubicBezTo>
                  <a:cubicBezTo>
                    <a:pt x="346" y="497"/>
                    <a:pt x="352" y="486"/>
                    <a:pt x="353" y="473"/>
                  </a:cubicBezTo>
                  <a:cubicBezTo>
                    <a:pt x="354" y="462"/>
                    <a:pt x="350" y="450"/>
                    <a:pt x="347" y="439"/>
                  </a:cubicBezTo>
                  <a:cubicBezTo>
                    <a:pt x="335" y="401"/>
                    <a:pt x="335" y="401"/>
                    <a:pt x="335" y="401"/>
                  </a:cubicBezTo>
                  <a:cubicBezTo>
                    <a:pt x="316" y="342"/>
                    <a:pt x="298" y="282"/>
                    <a:pt x="270" y="227"/>
                  </a:cubicBezTo>
                  <a:cubicBezTo>
                    <a:pt x="251" y="239"/>
                    <a:pt x="238" y="258"/>
                    <a:pt x="233" y="279"/>
                  </a:cubicBezTo>
                  <a:cubicBezTo>
                    <a:pt x="222" y="317"/>
                    <a:pt x="237" y="359"/>
                    <a:pt x="223" y="395"/>
                  </a:cubicBezTo>
                  <a:cubicBezTo>
                    <a:pt x="220" y="400"/>
                    <a:pt x="218" y="405"/>
                    <a:pt x="217" y="411"/>
                  </a:cubicBezTo>
                  <a:cubicBezTo>
                    <a:pt x="216" y="415"/>
                    <a:pt x="216" y="420"/>
                    <a:pt x="216" y="425"/>
                  </a:cubicBezTo>
                  <a:cubicBezTo>
                    <a:pt x="216" y="464"/>
                    <a:pt x="219" y="503"/>
                    <a:pt x="223" y="541"/>
                  </a:cubicBezTo>
                  <a:cubicBezTo>
                    <a:pt x="223" y="547"/>
                    <a:pt x="225" y="553"/>
                    <a:pt x="228" y="558"/>
                  </a:cubicBezTo>
                  <a:cubicBezTo>
                    <a:pt x="230" y="561"/>
                    <a:pt x="234" y="564"/>
                    <a:pt x="236" y="567"/>
                  </a:cubicBezTo>
                  <a:cubicBezTo>
                    <a:pt x="243" y="576"/>
                    <a:pt x="242" y="589"/>
                    <a:pt x="240" y="600"/>
                  </a:cubicBezTo>
                  <a:cubicBezTo>
                    <a:pt x="232" y="654"/>
                    <a:pt x="232" y="654"/>
                    <a:pt x="232" y="654"/>
                  </a:cubicBezTo>
                  <a:cubicBezTo>
                    <a:pt x="232" y="656"/>
                    <a:pt x="231" y="659"/>
                    <a:pt x="229" y="661"/>
                  </a:cubicBezTo>
                  <a:cubicBezTo>
                    <a:pt x="228" y="663"/>
                    <a:pt x="225" y="664"/>
                    <a:pt x="223" y="665"/>
                  </a:cubicBezTo>
                  <a:cubicBezTo>
                    <a:pt x="197" y="673"/>
                    <a:pt x="170" y="675"/>
                    <a:pt x="144" y="672"/>
                  </a:cubicBezTo>
                  <a:cubicBezTo>
                    <a:pt x="136" y="671"/>
                    <a:pt x="129" y="666"/>
                    <a:pt x="123" y="662"/>
                  </a:cubicBezTo>
                  <a:cubicBezTo>
                    <a:pt x="122" y="654"/>
                    <a:pt x="132" y="648"/>
                    <a:pt x="132" y="640"/>
                  </a:cubicBezTo>
                  <a:cubicBezTo>
                    <a:pt x="132" y="636"/>
                    <a:pt x="130" y="631"/>
                    <a:pt x="126" y="628"/>
                  </a:cubicBezTo>
                  <a:cubicBezTo>
                    <a:pt x="111" y="611"/>
                    <a:pt x="94" y="593"/>
                    <a:pt x="94" y="571"/>
                  </a:cubicBezTo>
                  <a:cubicBezTo>
                    <a:pt x="94" y="565"/>
                    <a:pt x="95" y="559"/>
                    <a:pt x="95" y="553"/>
                  </a:cubicBezTo>
                  <a:cubicBezTo>
                    <a:pt x="94" y="538"/>
                    <a:pt x="84" y="525"/>
                    <a:pt x="80" y="511"/>
                  </a:cubicBezTo>
                  <a:cubicBezTo>
                    <a:pt x="76" y="493"/>
                    <a:pt x="82" y="474"/>
                    <a:pt x="84" y="456"/>
                  </a:cubicBezTo>
                  <a:cubicBezTo>
                    <a:pt x="87" y="431"/>
                    <a:pt x="84" y="406"/>
                    <a:pt x="80" y="381"/>
                  </a:cubicBezTo>
                  <a:cubicBezTo>
                    <a:pt x="67" y="291"/>
                    <a:pt x="67" y="291"/>
                    <a:pt x="67" y="291"/>
                  </a:cubicBezTo>
                  <a:cubicBezTo>
                    <a:pt x="65" y="277"/>
                    <a:pt x="62" y="263"/>
                    <a:pt x="58" y="249"/>
                  </a:cubicBezTo>
                  <a:cubicBezTo>
                    <a:pt x="53" y="236"/>
                    <a:pt x="47" y="223"/>
                    <a:pt x="41" y="210"/>
                  </a:cubicBezTo>
                  <a:cubicBezTo>
                    <a:pt x="28" y="184"/>
                    <a:pt x="17" y="157"/>
                    <a:pt x="7" y="130"/>
                  </a:cubicBezTo>
                  <a:cubicBezTo>
                    <a:pt x="4" y="123"/>
                    <a:pt x="1" y="115"/>
                    <a:pt x="1" y="107"/>
                  </a:cubicBezTo>
                  <a:cubicBezTo>
                    <a:pt x="0" y="94"/>
                    <a:pt x="7" y="81"/>
                    <a:pt x="16" y="70"/>
                  </a:cubicBezTo>
                  <a:cubicBezTo>
                    <a:pt x="32" y="50"/>
                    <a:pt x="55" y="37"/>
                    <a:pt x="80" y="31"/>
                  </a:cubicBezTo>
                  <a:cubicBezTo>
                    <a:pt x="84" y="30"/>
                    <a:pt x="88" y="30"/>
                    <a:pt x="93" y="31"/>
                  </a:cubicBezTo>
                  <a:cubicBezTo>
                    <a:pt x="96" y="32"/>
                    <a:pt x="100" y="34"/>
                    <a:pt x="103" y="36"/>
                  </a:cubicBezTo>
                  <a:cubicBezTo>
                    <a:pt x="165" y="77"/>
                    <a:pt x="244" y="86"/>
                    <a:pt x="314" y="61"/>
                  </a:cubicBezTo>
                  <a:cubicBezTo>
                    <a:pt x="318" y="64"/>
                    <a:pt x="326" y="63"/>
                    <a:pt x="330" y="61"/>
                  </a:cubicBezTo>
                  <a:cubicBezTo>
                    <a:pt x="343" y="55"/>
                    <a:pt x="354" y="45"/>
                    <a:pt x="365" y="37"/>
                  </a:cubicBezTo>
                  <a:cubicBezTo>
                    <a:pt x="386" y="21"/>
                    <a:pt x="414" y="6"/>
                    <a:pt x="440" y="0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ṡļîḋè">
              <a:extLst>
                <a:ext uri="{FF2B5EF4-FFF2-40B4-BE49-F238E27FC236}">
                  <a16:creationId xmlns:a16="http://schemas.microsoft.com/office/drawing/2014/main" id="{0C1FFA4F-8867-41FE-9A21-37EF64C2AF4A}"/>
                </a:ext>
              </a:extLst>
            </p:cNvPr>
            <p:cNvSpPr/>
            <p:nvPr/>
          </p:nvSpPr>
          <p:spPr bwMode="auto">
            <a:xfrm>
              <a:off x="1445395" y="4189092"/>
              <a:ext cx="430920" cy="407877"/>
            </a:xfrm>
            <a:custGeom>
              <a:avLst/>
              <a:gdLst>
                <a:gd name="T0" fmla="*/ 6 w 230"/>
                <a:gd name="T1" fmla="*/ 56 h 219"/>
                <a:gd name="T2" fmla="*/ 15 w 230"/>
                <a:gd name="T3" fmla="*/ 73 h 219"/>
                <a:gd name="T4" fmla="*/ 59 w 230"/>
                <a:gd name="T5" fmla="*/ 129 h 219"/>
                <a:gd name="T6" fmla="*/ 64 w 230"/>
                <a:gd name="T7" fmla="*/ 144 h 219"/>
                <a:gd name="T8" fmla="*/ 90 w 230"/>
                <a:gd name="T9" fmla="*/ 181 h 219"/>
                <a:gd name="T10" fmla="*/ 119 w 230"/>
                <a:gd name="T11" fmla="*/ 200 h 219"/>
                <a:gd name="T12" fmla="*/ 176 w 230"/>
                <a:gd name="T13" fmla="*/ 218 h 219"/>
                <a:gd name="T14" fmla="*/ 188 w 230"/>
                <a:gd name="T15" fmla="*/ 217 h 219"/>
                <a:gd name="T16" fmla="*/ 206 w 230"/>
                <a:gd name="T17" fmla="*/ 210 h 219"/>
                <a:gd name="T18" fmla="*/ 227 w 230"/>
                <a:gd name="T19" fmla="*/ 175 h 219"/>
                <a:gd name="T20" fmla="*/ 225 w 230"/>
                <a:gd name="T21" fmla="*/ 167 h 219"/>
                <a:gd name="T22" fmla="*/ 217 w 230"/>
                <a:gd name="T23" fmla="*/ 155 h 219"/>
                <a:gd name="T24" fmla="*/ 194 w 230"/>
                <a:gd name="T25" fmla="*/ 130 h 219"/>
                <a:gd name="T26" fmla="*/ 159 w 230"/>
                <a:gd name="T27" fmla="*/ 113 h 219"/>
                <a:gd name="T28" fmla="*/ 149 w 230"/>
                <a:gd name="T29" fmla="*/ 101 h 219"/>
                <a:gd name="T30" fmla="*/ 129 w 230"/>
                <a:gd name="T31" fmla="*/ 56 h 219"/>
                <a:gd name="T32" fmla="*/ 115 w 230"/>
                <a:gd name="T33" fmla="*/ 22 h 219"/>
                <a:gd name="T34" fmla="*/ 82 w 230"/>
                <a:gd name="T35" fmla="*/ 9 h 219"/>
                <a:gd name="T36" fmla="*/ 70 w 230"/>
                <a:gd name="T37" fmla="*/ 8 h 219"/>
                <a:gd name="T38" fmla="*/ 53 w 230"/>
                <a:gd name="T39" fmla="*/ 7 h 219"/>
                <a:gd name="T40" fmla="*/ 40 w 230"/>
                <a:gd name="T41" fmla="*/ 1 h 219"/>
                <a:gd name="T42" fmla="*/ 26 w 230"/>
                <a:gd name="T43" fmla="*/ 7 h 219"/>
                <a:gd name="T44" fmla="*/ 6 w 230"/>
                <a:gd name="T45" fmla="*/ 5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" h="219">
                  <a:moveTo>
                    <a:pt x="6" y="56"/>
                  </a:moveTo>
                  <a:cubicBezTo>
                    <a:pt x="8" y="62"/>
                    <a:pt x="11" y="68"/>
                    <a:pt x="15" y="73"/>
                  </a:cubicBezTo>
                  <a:cubicBezTo>
                    <a:pt x="30" y="92"/>
                    <a:pt x="50" y="107"/>
                    <a:pt x="59" y="129"/>
                  </a:cubicBezTo>
                  <a:cubicBezTo>
                    <a:pt x="61" y="134"/>
                    <a:pt x="63" y="139"/>
                    <a:pt x="64" y="144"/>
                  </a:cubicBezTo>
                  <a:cubicBezTo>
                    <a:pt x="70" y="158"/>
                    <a:pt x="79" y="171"/>
                    <a:pt x="90" y="181"/>
                  </a:cubicBezTo>
                  <a:cubicBezTo>
                    <a:pt x="99" y="189"/>
                    <a:pt x="109" y="195"/>
                    <a:pt x="119" y="200"/>
                  </a:cubicBezTo>
                  <a:cubicBezTo>
                    <a:pt x="137" y="210"/>
                    <a:pt x="156" y="219"/>
                    <a:pt x="176" y="218"/>
                  </a:cubicBezTo>
                  <a:cubicBezTo>
                    <a:pt x="180" y="218"/>
                    <a:pt x="184" y="218"/>
                    <a:pt x="188" y="217"/>
                  </a:cubicBezTo>
                  <a:cubicBezTo>
                    <a:pt x="194" y="215"/>
                    <a:pt x="200" y="213"/>
                    <a:pt x="206" y="210"/>
                  </a:cubicBezTo>
                  <a:cubicBezTo>
                    <a:pt x="219" y="203"/>
                    <a:pt x="230" y="189"/>
                    <a:pt x="227" y="175"/>
                  </a:cubicBezTo>
                  <a:cubicBezTo>
                    <a:pt x="227" y="172"/>
                    <a:pt x="226" y="169"/>
                    <a:pt x="225" y="167"/>
                  </a:cubicBezTo>
                  <a:cubicBezTo>
                    <a:pt x="223" y="162"/>
                    <a:pt x="220" y="159"/>
                    <a:pt x="217" y="155"/>
                  </a:cubicBezTo>
                  <a:cubicBezTo>
                    <a:pt x="211" y="146"/>
                    <a:pt x="204" y="136"/>
                    <a:pt x="194" y="130"/>
                  </a:cubicBezTo>
                  <a:cubicBezTo>
                    <a:pt x="183" y="123"/>
                    <a:pt x="169" y="122"/>
                    <a:pt x="159" y="113"/>
                  </a:cubicBezTo>
                  <a:cubicBezTo>
                    <a:pt x="155" y="110"/>
                    <a:pt x="151" y="105"/>
                    <a:pt x="149" y="101"/>
                  </a:cubicBezTo>
                  <a:cubicBezTo>
                    <a:pt x="140" y="87"/>
                    <a:pt x="133" y="72"/>
                    <a:pt x="129" y="56"/>
                  </a:cubicBezTo>
                  <a:cubicBezTo>
                    <a:pt x="126" y="44"/>
                    <a:pt x="124" y="30"/>
                    <a:pt x="115" y="22"/>
                  </a:cubicBezTo>
                  <a:cubicBezTo>
                    <a:pt x="106" y="13"/>
                    <a:pt x="94" y="11"/>
                    <a:pt x="82" y="9"/>
                  </a:cubicBezTo>
                  <a:cubicBezTo>
                    <a:pt x="78" y="8"/>
                    <a:pt x="74" y="8"/>
                    <a:pt x="70" y="8"/>
                  </a:cubicBezTo>
                  <a:cubicBezTo>
                    <a:pt x="65" y="8"/>
                    <a:pt x="59" y="9"/>
                    <a:pt x="53" y="7"/>
                  </a:cubicBezTo>
                  <a:cubicBezTo>
                    <a:pt x="48" y="4"/>
                    <a:pt x="46" y="0"/>
                    <a:pt x="40" y="1"/>
                  </a:cubicBezTo>
                  <a:cubicBezTo>
                    <a:pt x="34" y="2"/>
                    <a:pt x="30" y="4"/>
                    <a:pt x="26" y="7"/>
                  </a:cubicBezTo>
                  <a:cubicBezTo>
                    <a:pt x="10" y="18"/>
                    <a:pt x="0" y="38"/>
                    <a:pt x="6" y="56"/>
                  </a:cubicBez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íšľidê">
              <a:extLst>
                <a:ext uri="{FF2B5EF4-FFF2-40B4-BE49-F238E27FC236}">
                  <a16:creationId xmlns:a16="http://schemas.microsoft.com/office/drawing/2014/main" id="{6166E1C0-CF6B-4100-A186-544434384C72}"/>
                </a:ext>
              </a:extLst>
            </p:cNvPr>
            <p:cNvSpPr/>
            <p:nvPr/>
          </p:nvSpPr>
          <p:spPr bwMode="auto">
            <a:xfrm>
              <a:off x="1509918" y="4228267"/>
              <a:ext cx="288049" cy="308787"/>
            </a:xfrm>
            <a:custGeom>
              <a:avLst/>
              <a:gdLst>
                <a:gd name="T0" fmla="*/ 114 w 154"/>
                <a:gd name="T1" fmla="*/ 53 h 166"/>
                <a:gd name="T2" fmla="*/ 131 w 154"/>
                <a:gd name="T3" fmla="*/ 90 h 166"/>
                <a:gd name="T4" fmla="*/ 150 w 154"/>
                <a:gd name="T5" fmla="*/ 108 h 166"/>
                <a:gd name="T6" fmla="*/ 144 w 154"/>
                <a:gd name="T7" fmla="*/ 134 h 166"/>
                <a:gd name="T8" fmla="*/ 118 w 154"/>
                <a:gd name="T9" fmla="*/ 157 h 166"/>
                <a:gd name="T10" fmla="*/ 90 w 154"/>
                <a:gd name="T11" fmla="*/ 164 h 166"/>
                <a:gd name="T12" fmla="*/ 70 w 154"/>
                <a:gd name="T13" fmla="*/ 151 h 166"/>
                <a:gd name="T14" fmla="*/ 34 w 154"/>
                <a:gd name="T15" fmla="*/ 108 h 166"/>
                <a:gd name="T16" fmla="*/ 17 w 154"/>
                <a:gd name="T17" fmla="*/ 52 h 166"/>
                <a:gd name="T18" fmla="*/ 1 w 154"/>
                <a:gd name="T19" fmla="*/ 21 h 166"/>
                <a:gd name="T20" fmla="*/ 1 w 154"/>
                <a:gd name="T21" fmla="*/ 9 h 166"/>
                <a:gd name="T22" fmla="*/ 17 w 154"/>
                <a:gd name="T23" fmla="*/ 0 h 166"/>
                <a:gd name="T24" fmla="*/ 35 w 154"/>
                <a:gd name="T25" fmla="*/ 4 h 166"/>
                <a:gd name="T26" fmla="*/ 91 w 154"/>
                <a:gd name="T27" fmla="*/ 19 h 166"/>
                <a:gd name="T28" fmla="*/ 107 w 154"/>
                <a:gd name="T29" fmla="*/ 28 h 166"/>
                <a:gd name="T30" fmla="*/ 114 w 154"/>
                <a:gd name="T31" fmla="*/ 5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66">
                  <a:moveTo>
                    <a:pt x="114" y="53"/>
                  </a:moveTo>
                  <a:cubicBezTo>
                    <a:pt x="117" y="67"/>
                    <a:pt x="121" y="81"/>
                    <a:pt x="131" y="90"/>
                  </a:cubicBezTo>
                  <a:cubicBezTo>
                    <a:pt x="138" y="96"/>
                    <a:pt x="147" y="100"/>
                    <a:pt x="150" y="108"/>
                  </a:cubicBezTo>
                  <a:cubicBezTo>
                    <a:pt x="154" y="116"/>
                    <a:pt x="149" y="126"/>
                    <a:pt x="144" y="134"/>
                  </a:cubicBezTo>
                  <a:cubicBezTo>
                    <a:pt x="137" y="143"/>
                    <a:pt x="128" y="151"/>
                    <a:pt x="118" y="157"/>
                  </a:cubicBezTo>
                  <a:cubicBezTo>
                    <a:pt x="110" y="162"/>
                    <a:pt x="100" y="166"/>
                    <a:pt x="90" y="164"/>
                  </a:cubicBezTo>
                  <a:cubicBezTo>
                    <a:pt x="82" y="162"/>
                    <a:pt x="75" y="156"/>
                    <a:pt x="70" y="151"/>
                  </a:cubicBezTo>
                  <a:cubicBezTo>
                    <a:pt x="56" y="138"/>
                    <a:pt x="42" y="125"/>
                    <a:pt x="34" y="108"/>
                  </a:cubicBezTo>
                  <a:cubicBezTo>
                    <a:pt x="26" y="90"/>
                    <a:pt x="26" y="69"/>
                    <a:pt x="17" y="52"/>
                  </a:cubicBezTo>
                  <a:cubicBezTo>
                    <a:pt x="12" y="41"/>
                    <a:pt x="4" y="32"/>
                    <a:pt x="1" y="21"/>
                  </a:cubicBezTo>
                  <a:cubicBezTo>
                    <a:pt x="0" y="17"/>
                    <a:pt x="0" y="13"/>
                    <a:pt x="1" y="9"/>
                  </a:cubicBezTo>
                  <a:cubicBezTo>
                    <a:pt x="4" y="3"/>
                    <a:pt x="10" y="0"/>
                    <a:pt x="17" y="0"/>
                  </a:cubicBezTo>
                  <a:cubicBezTo>
                    <a:pt x="23" y="0"/>
                    <a:pt x="30" y="1"/>
                    <a:pt x="35" y="4"/>
                  </a:cubicBezTo>
                  <a:cubicBezTo>
                    <a:pt x="54" y="10"/>
                    <a:pt x="72" y="15"/>
                    <a:pt x="91" y="19"/>
                  </a:cubicBezTo>
                  <a:cubicBezTo>
                    <a:pt x="98" y="21"/>
                    <a:pt x="103" y="21"/>
                    <a:pt x="107" y="28"/>
                  </a:cubicBezTo>
                  <a:cubicBezTo>
                    <a:pt x="110" y="36"/>
                    <a:pt x="113" y="45"/>
                    <a:pt x="114" y="53"/>
                  </a:cubicBezTo>
                  <a:close/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$ļiḋé">
              <a:extLst>
                <a:ext uri="{FF2B5EF4-FFF2-40B4-BE49-F238E27FC236}">
                  <a16:creationId xmlns:a16="http://schemas.microsoft.com/office/drawing/2014/main" id="{4E6A0D21-D9B3-4D46-AC28-6565128B48E4}"/>
                </a:ext>
              </a:extLst>
            </p:cNvPr>
            <p:cNvSpPr/>
            <p:nvPr/>
          </p:nvSpPr>
          <p:spPr bwMode="auto">
            <a:xfrm>
              <a:off x="1795661" y="4497879"/>
              <a:ext cx="80654" cy="94480"/>
            </a:xfrm>
            <a:custGeom>
              <a:avLst/>
              <a:gdLst>
                <a:gd name="T0" fmla="*/ 7 w 43"/>
                <a:gd name="T1" fmla="*/ 23 h 51"/>
                <a:gd name="T2" fmla="*/ 1 w 43"/>
                <a:gd name="T3" fmla="*/ 38 h 51"/>
                <a:gd name="T4" fmla="*/ 1 w 43"/>
                <a:gd name="T5" fmla="*/ 51 h 51"/>
                <a:gd name="T6" fmla="*/ 19 w 43"/>
                <a:gd name="T7" fmla="*/ 44 h 51"/>
                <a:gd name="T8" fmla="*/ 40 w 43"/>
                <a:gd name="T9" fmla="*/ 8 h 51"/>
                <a:gd name="T10" fmla="*/ 37 w 43"/>
                <a:gd name="T11" fmla="*/ 0 h 51"/>
                <a:gd name="T12" fmla="*/ 27 w 43"/>
                <a:gd name="T13" fmla="*/ 4 h 51"/>
                <a:gd name="T14" fmla="*/ 7 w 43"/>
                <a:gd name="T15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1">
                  <a:moveTo>
                    <a:pt x="7" y="23"/>
                  </a:moveTo>
                  <a:cubicBezTo>
                    <a:pt x="4" y="28"/>
                    <a:pt x="2" y="33"/>
                    <a:pt x="1" y="38"/>
                  </a:cubicBezTo>
                  <a:cubicBezTo>
                    <a:pt x="0" y="42"/>
                    <a:pt x="0" y="46"/>
                    <a:pt x="1" y="51"/>
                  </a:cubicBezTo>
                  <a:cubicBezTo>
                    <a:pt x="7" y="49"/>
                    <a:pt x="13" y="47"/>
                    <a:pt x="19" y="44"/>
                  </a:cubicBezTo>
                  <a:cubicBezTo>
                    <a:pt x="32" y="37"/>
                    <a:pt x="43" y="23"/>
                    <a:pt x="40" y="8"/>
                  </a:cubicBezTo>
                  <a:cubicBezTo>
                    <a:pt x="40" y="6"/>
                    <a:pt x="39" y="3"/>
                    <a:pt x="37" y="0"/>
                  </a:cubicBezTo>
                  <a:cubicBezTo>
                    <a:pt x="34" y="0"/>
                    <a:pt x="30" y="1"/>
                    <a:pt x="27" y="4"/>
                  </a:cubicBezTo>
                  <a:cubicBezTo>
                    <a:pt x="19" y="9"/>
                    <a:pt x="13" y="16"/>
                    <a:pt x="7" y="23"/>
                  </a:cubicBezTo>
                  <a:close/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š1ïḍé">
              <a:extLst>
                <a:ext uri="{FF2B5EF4-FFF2-40B4-BE49-F238E27FC236}">
                  <a16:creationId xmlns:a16="http://schemas.microsoft.com/office/drawing/2014/main" id="{E9EB22F0-A272-444C-9FB5-6D09E8F02E3D}"/>
                </a:ext>
              </a:extLst>
            </p:cNvPr>
            <p:cNvSpPr/>
            <p:nvPr/>
          </p:nvSpPr>
          <p:spPr bwMode="auto">
            <a:xfrm>
              <a:off x="1537570" y="3924088"/>
              <a:ext cx="465486" cy="276526"/>
            </a:xfrm>
            <a:custGeom>
              <a:avLst/>
              <a:gdLst>
                <a:gd name="T0" fmla="*/ 2 w 249"/>
                <a:gd name="T1" fmla="*/ 27 h 149"/>
                <a:gd name="T2" fmla="*/ 1 w 249"/>
                <a:gd name="T3" fmla="*/ 39 h 149"/>
                <a:gd name="T4" fmla="*/ 18 w 249"/>
                <a:gd name="T5" fmla="*/ 55 h 149"/>
                <a:gd name="T6" fmla="*/ 88 w 249"/>
                <a:gd name="T7" fmla="*/ 90 h 149"/>
                <a:gd name="T8" fmla="*/ 103 w 249"/>
                <a:gd name="T9" fmla="*/ 97 h 149"/>
                <a:gd name="T10" fmla="*/ 134 w 249"/>
                <a:gd name="T11" fmla="*/ 125 h 149"/>
                <a:gd name="T12" fmla="*/ 169 w 249"/>
                <a:gd name="T13" fmla="*/ 146 h 149"/>
                <a:gd name="T14" fmla="*/ 209 w 249"/>
                <a:gd name="T15" fmla="*/ 141 h 149"/>
                <a:gd name="T16" fmla="*/ 228 w 249"/>
                <a:gd name="T17" fmla="*/ 129 h 149"/>
                <a:gd name="T18" fmla="*/ 241 w 249"/>
                <a:gd name="T19" fmla="*/ 115 h 149"/>
                <a:gd name="T20" fmla="*/ 248 w 249"/>
                <a:gd name="T21" fmla="*/ 102 h 149"/>
                <a:gd name="T22" fmla="*/ 242 w 249"/>
                <a:gd name="T23" fmla="*/ 82 h 149"/>
                <a:gd name="T24" fmla="*/ 234 w 249"/>
                <a:gd name="T25" fmla="*/ 72 h 149"/>
                <a:gd name="T26" fmla="*/ 126 w 249"/>
                <a:gd name="T27" fmla="*/ 21 h 149"/>
                <a:gd name="T28" fmla="*/ 82 w 249"/>
                <a:gd name="T29" fmla="*/ 8 h 149"/>
                <a:gd name="T30" fmla="*/ 37 w 249"/>
                <a:gd name="T31" fmla="*/ 2 h 149"/>
                <a:gd name="T32" fmla="*/ 2 w 249"/>
                <a:gd name="T33" fmla="*/ 2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149">
                  <a:moveTo>
                    <a:pt x="2" y="27"/>
                  </a:moveTo>
                  <a:cubicBezTo>
                    <a:pt x="0" y="31"/>
                    <a:pt x="0" y="35"/>
                    <a:pt x="1" y="39"/>
                  </a:cubicBezTo>
                  <a:cubicBezTo>
                    <a:pt x="2" y="47"/>
                    <a:pt x="11" y="52"/>
                    <a:pt x="18" y="55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93" y="92"/>
                    <a:pt x="98" y="95"/>
                    <a:pt x="103" y="97"/>
                  </a:cubicBezTo>
                  <a:cubicBezTo>
                    <a:pt x="115" y="105"/>
                    <a:pt x="124" y="115"/>
                    <a:pt x="134" y="125"/>
                  </a:cubicBezTo>
                  <a:cubicBezTo>
                    <a:pt x="144" y="134"/>
                    <a:pt x="156" y="143"/>
                    <a:pt x="169" y="146"/>
                  </a:cubicBezTo>
                  <a:cubicBezTo>
                    <a:pt x="183" y="149"/>
                    <a:pt x="197" y="148"/>
                    <a:pt x="209" y="141"/>
                  </a:cubicBezTo>
                  <a:cubicBezTo>
                    <a:pt x="216" y="138"/>
                    <a:pt x="222" y="134"/>
                    <a:pt x="228" y="129"/>
                  </a:cubicBezTo>
                  <a:cubicBezTo>
                    <a:pt x="233" y="125"/>
                    <a:pt x="237" y="120"/>
                    <a:pt x="241" y="115"/>
                  </a:cubicBezTo>
                  <a:cubicBezTo>
                    <a:pt x="244" y="111"/>
                    <a:pt x="247" y="107"/>
                    <a:pt x="248" y="102"/>
                  </a:cubicBezTo>
                  <a:cubicBezTo>
                    <a:pt x="249" y="95"/>
                    <a:pt x="246" y="88"/>
                    <a:pt x="242" y="82"/>
                  </a:cubicBezTo>
                  <a:cubicBezTo>
                    <a:pt x="239" y="78"/>
                    <a:pt x="236" y="75"/>
                    <a:pt x="234" y="72"/>
                  </a:cubicBezTo>
                  <a:cubicBezTo>
                    <a:pt x="207" y="42"/>
                    <a:pt x="163" y="27"/>
                    <a:pt x="126" y="21"/>
                  </a:cubicBezTo>
                  <a:cubicBezTo>
                    <a:pt x="111" y="18"/>
                    <a:pt x="96" y="13"/>
                    <a:pt x="82" y="8"/>
                  </a:cubicBezTo>
                  <a:cubicBezTo>
                    <a:pt x="68" y="4"/>
                    <a:pt x="52" y="0"/>
                    <a:pt x="37" y="2"/>
                  </a:cubicBezTo>
                  <a:cubicBezTo>
                    <a:pt x="22" y="5"/>
                    <a:pt x="8" y="13"/>
                    <a:pt x="2" y="27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šľíḓè">
              <a:extLst>
                <a:ext uri="{FF2B5EF4-FFF2-40B4-BE49-F238E27FC236}">
                  <a16:creationId xmlns:a16="http://schemas.microsoft.com/office/drawing/2014/main" id="{7F8970F9-8EEF-4A44-82A0-1BC4686457FC}"/>
                </a:ext>
              </a:extLst>
            </p:cNvPr>
            <p:cNvSpPr/>
            <p:nvPr/>
          </p:nvSpPr>
          <p:spPr bwMode="auto">
            <a:xfrm>
              <a:off x="1537570" y="3937915"/>
              <a:ext cx="463182" cy="262700"/>
            </a:xfrm>
            <a:prstGeom prst="rect">
              <a:avLst/>
            </a:pr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ṧḷïḍe">
              <a:extLst>
                <a:ext uri="{FF2B5EF4-FFF2-40B4-BE49-F238E27FC236}">
                  <a16:creationId xmlns:a16="http://schemas.microsoft.com/office/drawing/2014/main" id="{5B6D6E4E-6D0C-441F-A038-DF1754393817}"/>
                </a:ext>
              </a:extLst>
            </p:cNvPr>
            <p:cNvSpPr/>
            <p:nvPr/>
          </p:nvSpPr>
          <p:spPr bwMode="auto">
            <a:xfrm>
              <a:off x="1763400" y="3986306"/>
              <a:ext cx="138263" cy="140568"/>
            </a:xfrm>
            <a:custGeom>
              <a:avLst/>
              <a:gdLst>
                <a:gd name="T0" fmla="*/ 57 w 74"/>
                <a:gd name="T1" fmla="*/ 16 h 76"/>
                <a:gd name="T2" fmla="*/ 70 w 74"/>
                <a:gd name="T3" fmla="*/ 36 h 76"/>
                <a:gd name="T4" fmla="*/ 73 w 74"/>
                <a:gd name="T5" fmla="*/ 53 h 76"/>
                <a:gd name="T6" fmla="*/ 66 w 74"/>
                <a:gd name="T7" fmla="*/ 62 h 76"/>
                <a:gd name="T8" fmla="*/ 59 w 74"/>
                <a:gd name="T9" fmla="*/ 69 h 76"/>
                <a:gd name="T10" fmla="*/ 52 w 74"/>
                <a:gd name="T11" fmla="*/ 74 h 76"/>
                <a:gd name="T12" fmla="*/ 40 w 74"/>
                <a:gd name="T13" fmla="*/ 76 h 76"/>
                <a:gd name="T14" fmla="*/ 13 w 74"/>
                <a:gd name="T15" fmla="*/ 70 h 76"/>
                <a:gd name="T16" fmla="*/ 5 w 74"/>
                <a:gd name="T17" fmla="*/ 35 h 76"/>
                <a:gd name="T18" fmla="*/ 30 w 74"/>
                <a:gd name="T19" fmla="*/ 6 h 76"/>
                <a:gd name="T20" fmla="*/ 57 w 74"/>
                <a:gd name="T21" fmla="*/ 1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76">
                  <a:moveTo>
                    <a:pt x="57" y="16"/>
                  </a:moveTo>
                  <a:cubicBezTo>
                    <a:pt x="62" y="22"/>
                    <a:pt x="67" y="29"/>
                    <a:pt x="70" y="36"/>
                  </a:cubicBezTo>
                  <a:cubicBezTo>
                    <a:pt x="73" y="41"/>
                    <a:pt x="74" y="47"/>
                    <a:pt x="73" y="53"/>
                  </a:cubicBezTo>
                  <a:cubicBezTo>
                    <a:pt x="72" y="57"/>
                    <a:pt x="69" y="60"/>
                    <a:pt x="66" y="62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7" y="71"/>
                    <a:pt x="54" y="73"/>
                    <a:pt x="52" y="74"/>
                  </a:cubicBezTo>
                  <a:cubicBezTo>
                    <a:pt x="48" y="76"/>
                    <a:pt x="44" y="76"/>
                    <a:pt x="40" y="76"/>
                  </a:cubicBezTo>
                  <a:cubicBezTo>
                    <a:pt x="30" y="76"/>
                    <a:pt x="20" y="76"/>
                    <a:pt x="13" y="70"/>
                  </a:cubicBezTo>
                  <a:cubicBezTo>
                    <a:pt x="2" y="63"/>
                    <a:pt x="0" y="47"/>
                    <a:pt x="5" y="35"/>
                  </a:cubicBezTo>
                  <a:cubicBezTo>
                    <a:pt x="10" y="23"/>
                    <a:pt x="20" y="14"/>
                    <a:pt x="30" y="6"/>
                  </a:cubicBezTo>
                  <a:cubicBezTo>
                    <a:pt x="38" y="0"/>
                    <a:pt x="51" y="10"/>
                    <a:pt x="57" y="16"/>
                  </a:cubicBezTo>
                  <a:close/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íśḷïḍè">
              <a:extLst>
                <a:ext uri="{FF2B5EF4-FFF2-40B4-BE49-F238E27FC236}">
                  <a16:creationId xmlns:a16="http://schemas.microsoft.com/office/drawing/2014/main" id="{B7D3E0B6-4935-4BA6-9B2B-029ABE907851}"/>
                </a:ext>
              </a:extLst>
            </p:cNvPr>
            <p:cNvSpPr/>
            <p:nvPr/>
          </p:nvSpPr>
          <p:spPr bwMode="auto">
            <a:xfrm>
              <a:off x="1947751" y="4057743"/>
              <a:ext cx="55305" cy="106002"/>
            </a:xfrm>
            <a:custGeom>
              <a:avLst/>
              <a:gdLst>
                <a:gd name="T0" fmla="*/ 1 w 29"/>
                <a:gd name="T1" fmla="*/ 18 h 57"/>
                <a:gd name="T2" fmla="*/ 3 w 29"/>
                <a:gd name="T3" fmla="*/ 38 h 57"/>
                <a:gd name="T4" fmla="*/ 8 w 29"/>
                <a:gd name="T5" fmla="*/ 56 h 57"/>
                <a:gd name="T6" fmla="*/ 8 w 29"/>
                <a:gd name="T7" fmla="*/ 57 h 57"/>
                <a:gd name="T8" fmla="*/ 21 w 29"/>
                <a:gd name="T9" fmla="*/ 43 h 57"/>
                <a:gd name="T10" fmla="*/ 28 w 29"/>
                <a:gd name="T11" fmla="*/ 30 h 57"/>
                <a:gd name="T12" fmla="*/ 22 w 29"/>
                <a:gd name="T13" fmla="*/ 9 h 57"/>
                <a:gd name="T14" fmla="*/ 14 w 29"/>
                <a:gd name="T15" fmla="*/ 0 h 57"/>
                <a:gd name="T16" fmla="*/ 9 w 29"/>
                <a:gd name="T17" fmla="*/ 6 h 57"/>
                <a:gd name="T18" fmla="*/ 1 w 29"/>
                <a:gd name="T19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57">
                  <a:moveTo>
                    <a:pt x="1" y="18"/>
                  </a:moveTo>
                  <a:cubicBezTo>
                    <a:pt x="0" y="25"/>
                    <a:pt x="0" y="32"/>
                    <a:pt x="3" y="38"/>
                  </a:cubicBezTo>
                  <a:cubicBezTo>
                    <a:pt x="4" y="44"/>
                    <a:pt x="6" y="50"/>
                    <a:pt x="8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13" y="52"/>
                    <a:pt x="17" y="48"/>
                    <a:pt x="21" y="43"/>
                  </a:cubicBezTo>
                  <a:cubicBezTo>
                    <a:pt x="24" y="39"/>
                    <a:pt x="27" y="35"/>
                    <a:pt x="28" y="30"/>
                  </a:cubicBezTo>
                  <a:cubicBezTo>
                    <a:pt x="29" y="23"/>
                    <a:pt x="26" y="15"/>
                    <a:pt x="22" y="9"/>
                  </a:cubicBezTo>
                  <a:cubicBezTo>
                    <a:pt x="19" y="6"/>
                    <a:pt x="16" y="3"/>
                    <a:pt x="14" y="0"/>
                  </a:cubicBezTo>
                  <a:cubicBezTo>
                    <a:pt x="12" y="2"/>
                    <a:pt x="10" y="4"/>
                    <a:pt x="9" y="6"/>
                  </a:cubicBezTo>
                  <a:cubicBezTo>
                    <a:pt x="5" y="9"/>
                    <a:pt x="3" y="14"/>
                    <a:pt x="1" y="18"/>
                  </a:cubicBezTo>
                  <a:close/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şḷïḑé">
              <a:extLst>
                <a:ext uri="{FF2B5EF4-FFF2-40B4-BE49-F238E27FC236}">
                  <a16:creationId xmlns:a16="http://schemas.microsoft.com/office/drawing/2014/main" id="{322DC591-CB7D-41D4-81E2-C8446C6DFBE7}"/>
                </a:ext>
              </a:extLst>
            </p:cNvPr>
            <p:cNvSpPr/>
            <p:nvPr/>
          </p:nvSpPr>
          <p:spPr bwMode="auto">
            <a:xfrm>
              <a:off x="1590570" y="3053031"/>
              <a:ext cx="334136" cy="947102"/>
            </a:xfrm>
            <a:custGeom>
              <a:avLst/>
              <a:gdLst>
                <a:gd name="T0" fmla="*/ 9 w 180"/>
                <a:gd name="T1" fmla="*/ 259 h 508"/>
                <a:gd name="T2" fmla="*/ 9 w 180"/>
                <a:gd name="T3" fmla="*/ 366 h 508"/>
                <a:gd name="T4" fmla="*/ 8 w 180"/>
                <a:gd name="T5" fmla="*/ 447 h 508"/>
                <a:gd name="T6" fmla="*/ 2 w 180"/>
                <a:gd name="T7" fmla="*/ 477 h 508"/>
                <a:gd name="T8" fmla="*/ 47 w 180"/>
                <a:gd name="T9" fmla="*/ 507 h 508"/>
                <a:gd name="T10" fmla="*/ 64 w 180"/>
                <a:gd name="T11" fmla="*/ 508 h 508"/>
                <a:gd name="T12" fmla="*/ 79 w 180"/>
                <a:gd name="T13" fmla="*/ 500 h 508"/>
                <a:gd name="T14" fmla="*/ 137 w 180"/>
                <a:gd name="T15" fmla="*/ 422 h 508"/>
                <a:gd name="T16" fmla="*/ 149 w 180"/>
                <a:gd name="T17" fmla="*/ 357 h 508"/>
                <a:gd name="T18" fmla="*/ 151 w 180"/>
                <a:gd name="T19" fmla="*/ 246 h 508"/>
                <a:gd name="T20" fmla="*/ 146 w 180"/>
                <a:gd name="T21" fmla="*/ 213 h 508"/>
                <a:gd name="T22" fmla="*/ 149 w 180"/>
                <a:gd name="T23" fmla="*/ 157 h 508"/>
                <a:gd name="T24" fmla="*/ 180 w 180"/>
                <a:gd name="T25" fmla="*/ 20 h 508"/>
                <a:gd name="T26" fmla="*/ 70 w 180"/>
                <a:gd name="T27" fmla="*/ 0 h 508"/>
                <a:gd name="T28" fmla="*/ 68 w 180"/>
                <a:gd name="T29" fmla="*/ 68 h 508"/>
                <a:gd name="T30" fmla="*/ 55 w 180"/>
                <a:gd name="T31" fmla="*/ 137 h 508"/>
                <a:gd name="T32" fmla="*/ 9 w 180"/>
                <a:gd name="T33" fmla="*/ 259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508">
                  <a:moveTo>
                    <a:pt x="9" y="259"/>
                  </a:moveTo>
                  <a:cubicBezTo>
                    <a:pt x="1" y="294"/>
                    <a:pt x="4" y="331"/>
                    <a:pt x="9" y="366"/>
                  </a:cubicBezTo>
                  <a:cubicBezTo>
                    <a:pt x="12" y="393"/>
                    <a:pt x="16" y="421"/>
                    <a:pt x="8" y="447"/>
                  </a:cubicBezTo>
                  <a:cubicBezTo>
                    <a:pt x="5" y="457"/>
                    <a:pt x="0" y="467"/>
                    <a:pt x="2" y="477"/>
                  </a:cubicBezTo>
                  <a:cubicBezTo>
                    <a:pt x="5" y="496"/>
                    <a:pt x="28" y="503"/>
                    <a:pt x="47" y="507"/>
                  </a:cubicBezTo>
                  <a:cubicBezTo>
                    <a:pt x="52" y="508"/>
                    <a:pt x="58" y="508"/>
                    <a:pt x="64" y="508"/>
                  </a:cubicBezTo>
                  <a:cubicBezTo>
                    <a:pt x="69" y="506"/>
                    <a:pt x="74" y="503"/>
                    <a:pt x="79" y="500"/>
                  </a:cubicBezTo>
                  <a:cubicBezTo>
                    <a:pt x="106" y="480"/>
                    <a:pt x="126" y="453"/>
                    <a:pt x="137" y="422"/>
                  </a:cubicBezTo>
                  <a:cubicBezTo>
                    <a:pt x="145" y="401"/>
                    <a:pt x="147" y="379"/>
                    <a:pt x="149" y="357"/>
                  </a:cubicBezTo>
                  <a:cubicBezTo>
                    <a:pt x="153" y="320"/>
                    <a:pt x="156" y="282"/>
                    <a:pt x="151" y="246"/>
                  </a:cubicBezTo>
                  <a:cubicBezTo>
                    <a:pt x="149" y="235"/>
                    <a:pt x="147" y="224"/>
                    <a:pt x="146" y="213"/>
                  </a:cubicBezTo>
                  <a:cubicBezTo>
                    <a:pt x="145" y="194"/>
                    <a:pt x="146" y="175"/>
                    <a:pt x="149" y="157"/>
                  </a:cubicBezTo>
                  <a:cubicBezTo>
                    <a:pt x="156" y="110"/>
                    <a:pt x="166" y="65"/>
                    <a:pt x="180" y="20"/>
                  </a:cubicBezTo>
                  <a:cubicBezTo>
                    <a:pt x="142" y="25"/>
                    <a:pt x="104" y="18"/>
                    <a:pt x="70" y="0"/>
                  </a:cubicBezTo>
                  <a:cubicBezTo>
                    <a:pt x="76" y="4"/>
                    <a:pt x="69" y="60"/>
                    <a:pt x="68" y="68"/>
                  </a:cubicBezTo>
                  <a:cubicBezTo>
                    <a:pt x="65" y="91"/>
                    <a:pt x="61" y="114"/>
                    <a:pt x="55" y="137"/>
                  </a:cubicBezTo>
                  <a:cubicBezTo>
                    <a:pt x="44" y="180"/>
                    <a:pt x="19" y="217"/>
                    <a:pt x="9" y="259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ŝḷiḓè">
              <a:extLst>
                <a:ext uri="{FF2B5EF4-FFF2-40B4-BE49-F238E27FC236}">
                  <a16:creationId xmlns:a16="http://schemas.microsoft.com/office/drawing/2014/main" id="{1F30EE88-8F69-408E-97C7-6C51D039F0B8}"/>
                </a:ext>
              </a:extLst>
            </p:cNvPr>
            <p:cNvSpPr/>
            <p:nvPr/>
          </p:nvSpPr>
          <p:spPr bwMode="auto">
            <a:xfrm>
              <a:off x="1597484" y="3440168"/>
              <a:ext cx="115219" cy="428615"/>
            </a:xfrm>
            <a:custGeom>
              <a:avLst/>
              <a:gdLst>
                <a:gd name="T0" fmla="*/ 24 w 62"/>
                <a:gd name="T1" fmla="*/ 0 h 230"/>
                <a:gd name="T2" fmla="*/ 5 w 62"/>
                <a:gd name="T3" fmla="*/ 52 h 230"/>
                <a:gd name="T4" fmla="*/ 0 w 62"/>
                <a:gd name="T5" fmla="*/ 99 h 230"/>
                <a:gd name="T6" fmla="*/ 5 w 62"/>
                <a:gd name="T7" fmla="*/ 159 h 230"/>
                <a:gd name="T8" fmla="*/ 9 w 62"/>
                <a:gd name="T9" fmla="*/ 205 h 230"/>
                <a:gd name="T10" fmla="*/ 6 w 62"/>
                <a:gd name="T11" fmla="*/ 230 h 230"/>
                <a:gd name="T12" fmla="*/ 7 w 62"/>
                <a:gd name="T13" fmla="*/ 229 h 230"/>
                <a:gd name="T14" fmla="*/ 37 w 62"/>
                <a:gd name="T15" fmla="*/ 182 h 230"/>
                <a:gd name="T16" fmla="*/ 34 w 62"/>
                <a:gd name="T17" fmla="*/ 26 h 230"/>
                <a:gd name="T18" fmla="*/ 24 w 62"/>
                <a:gd name="T1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230">
                  <a:moveTo>
                    <a:pt x="24" y="0"/>
                  </a:moveTo>
                  <a:cubicBezTo>
                    <a:pt x="16" y="17"/>
                    <a:pt x="9" y="34"/>
                    <a:pt x="5" y="52"/>
                  </a:cubicBezTo>
                  <a:cubicBezTo>
                    <a:pt x="1" y="68"/>
                    <a:pt x="0" y="83"/>
                    <a:pt x="0" y="99"/>
                  </a:cubicBezTo>
                  <a:cubicBezTo>
                    <a:pt x="0" y="119"/>
                    <a:pt x="2" y="139"/>
                    <a:pt x="5" y="159"/>
                  </a:cubicBezTo>
                  <a:cubicBezTo>
                    <a:pt x="7" y="174"/>
                    <a:pt x="9" y="190"/>
                    <a:pt x="9" y="205"/>
                  </a:cubicBezTo>
                  <a:cubicBezTo>
                    <a:pt x="9" y="213"/>
                    <a:pt x="8" y="222"/>
                    <a:pt x="6" y="230"/>
                  </a:cubicBezTo>
                  <a:cubicBezTo>
                    <a:pt x="6" y="230"/>
                    <a:pt x="7" y="229"/>
                    <a:pt x="7" y="229"/>
                  </a:cubicBezTo>
                  <a:cubicBezTo>
                    <a:pt x="17" y="213"/>
                    <a:pt x="29" y="199"/>
                    <a:pt x="37" y="182"/>
                  </a:cubicBezTo>
                  <a:cubicBezTo>
                    <a:pt x="62" y="135"/>
                    <a:pt x="53" y="76"/>
                    <a:pt x="34" y="26"/>
                  </a:cubicBezTo>
                  <a:cubicBezTo>
                    <a:pt x="31" y="18"/>
                    <a:pt x="27" y="9"/>
                    <a:pt x="24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îS1iďè">
              <a:extLst>
                <a:ext uri="{FF2B5EF4-FFF2-40B4-BE49-F238E27FC236}">
                  <a16:creationId xmlns:a16="http://schemas.microsoft.com/office/drawing/2014/main" id="{E386BE4A-A3C3-4BE5-9AED-87B20E46E9B0}"/>
                </a:ext>
              </a:extLst>
            </p:cNvPr>
            <p:cNvSpPr/>
            <p:nvPr/>
          </p:nvSpPr>
          <p:spPr bwMode="auto">
            <a:xfrm>
              <a:off x="1516830" y="2958551"/>
              <a:ext cx="506964" cy="1348065"/>
            </a:xfrm>
            <a:custGeom>
              <a:avLst/>
              <a:gdLst>
                <a:gd name="T0" fmla="*/ 256 w 272"/>
                <a:gd name="T1" fmla="*/ 106 h 723"/>
                <a:gd name="T2" fmla="*/ 261 w 272"/>
                <a:gd name="T3" fmla="*/ 252 h 723"/>
                <a:gd name="T4" fmla="*/ 247 w 272"/>
                <a:gd name="T5" fmla="*/ 398 h 723"/>
                <a:gd name="T6" fmla="*/ 246 w 272"/>
                <a:gd name="T7" fmla="*/ 455 h 723"/>
                <a:gd name="T8" fmla="*/ 234 w 272"/>
                <a:gd name="T9" fmla="*/ 481 h 723"/>
                <a:gd name="T10" fmla="*/ 106 w 272"/>
                <a:gd name="T11" fmla="*/ 702 h 723"/>
                <a:gd name="T12" fmla="*/ 74 w 272"/>
                <a:gd name="T13" fmla="*/ 722 h 723"/>
                <a:gd name="T14" fmla="*/ 34 w 272"/>
                <a:gd name="T15" fmla="*/ 713 h 723"/>
                <a:gd name="T16" fmla="*/ 11 w 272"/>
                <a:gd name="T17" fmla="*/ 700 h 723"/>
                <a:gd name="T18" fmla="*/ 1 w 272"/>
                <a:gd name="T19" fmla="*/ 677 h 723"/>
                <a:gd name="T20" fmla="*/ 22 w 272"/>
                <a:gd name="T21" fmla="*/ 561 h 723"/>
                <a:gd name="T22" fmla="*/ 50 w 272"/>
                <a:gd name="T23" fmla="*/ 487 h 723"/>
                <a:gd name="T24" fmla="*/ 80 w 272"/>
                <a:gd name="T25" fmla="*/ 440 h 723"/>
                <a:gd name="T26" fmla="*/ 77 w 272"/>
                <a:gd name="T27" fmla="*/ 284 h 723"/>
                <a:gd name="T28" fmla="*/ 15 w 272"/>
                <a:gd name="T29" fmla="*/ 136 h 723"/>
                <a:gd name="T30" fmla="*/ 8 w 272"/>
                <a:gd name="T31" fmla="*/ 92 h 723"/>
                <a:gd name="T32" fmla="*/ 41 w 272"/>
                <a:gd name="T33" fmla="*/ 9 h 723"/>
                <a:gd name="T34" fmla="*/ 53 w 272"/>
                <a:gd name="T35" fmla="*/ 1 h 723"/>
                <a:gd name="T36" fmla="*/ 69 w 272"/>
                <a:gd name="T37" fmla="*/ 1 h 723"/>
                <a:gd name="T38" fmla="*/ 256 w 272"/>
                <a:gd name="T39" fmla="*/ 106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2" h="723">
                  <a:moveTo>
                    <a:pt x="256" y="106"/>
                  </a:moveTo>
                  <a:cubicBezTo>
                    <a:pt x="272" y="153"/>
                    <a:pt x="268" y="203"/>
                    <a:pt x="261" y="252"/>
                  </a:cubicBezTo>
                  <a:cubicBezTo>
                    <a:pt x="254" y="301"/>
                    <a:pt x="244" y="349"/>
                    <a:pt x="247" y="398"/>
                  </a:cubicBezTo>
                  <a:cubicBezTo>
                    <a:pt x="248" y="417"/>
                    <a:pt x="251" y="437"/>
                    <a:pt x="246" y="455"/>
                  </a:cubicBezTo>
                  <a:cubicBezTo>
                    <a:pt x="243" y="464"/>
                    <a:pt x="239" y="473"/>
                    <a:pt x="234" y="481"/>
                  </a:cubicBezTo>
                  <a:cubicBezTo>
                    <a:pt x="106" y="702"/>
                    <a:pt x="106" y="702"/>
                    <a:pt x="106" y="702"/>
                  </a:cubicBezTo>
                  <a:cubicBezTo>
                    <a:pt x="99" y="713"/>
                    <a:pt x="87" y="721"/>
                    <a:pt x="74" y="722"/>
                  </a:cubicBezTo>
                  <a:cubicBezTo>
                    <a:pt x="60" y="723"/>
                    <a:pt x="47" y="718"/>
                    <a:pt x="34" y="713"/>
                  </a:cubicBezTo>
                  <a:cubicBezTo>
                    <a:pt x="26" y="710"/>
                    <a:pt x="18" y="706"/>
                    <a:pt x="11" y="700"/>
                  </a:cubicBezTo>
                  <a:cubicBezTo>
                    <a:pt x="4" y="694"/>
                    <a:pt x="0" y="686"/>
                    <a:pt x="1" y="677"/>
                  </a:cubicBezTo>
                  <a:cubicBezTo>
                    <a:pt x="7" y="638"/>
                    <a:pt x="16" y="599"/>
                    <a:pt x="22" y="561"/>
                  </a:cubicBezTo>
                  <a:cubicBezTo>
                    <a:pt x="26" y="535"/>
                    <a:pt x="36" y="510"/>
                    <a:pt x="50" y="487"/>
                  </a:cubicBezTo>
                  <a:cubicBezTo>
                    <a:pt x="60" y="471"/>
                    <a:pt x="72" y="457"/>
                    <a:pt x="80" y="440"/>
                  </a:cubicBezTo>
                  <a:cubicBezTo>
                    <a:pt x="105" y="393"/>
                    <a:pt x="96" y="334"/>
                    <a:pt x="77" y="284"/>
                  </a:cubicBezTo>
                  <a:cubicBezTo>
                    <a:pt x="58" y="234"/>
                    <a:pt x="30" y="188"/>
                    <a:pt x="15" y="136"/>
                  </a:cubicBezTo>
                  <a:cubicBezTo>
                    <a:pt x="11" y="122"/>
                    <a:pt x="8" y="107"/>
                    <a:pt x="8" y="92"/>
                  </a:cubicBezTo>
                  <a:cubicBezTo>
                    <a:pt x="7" y="61"/>
                    <a:pt x="19" y="31"/>
                    <a:pt x="41" y="9"/>
                  </a:cubicBezTo>
                  <a:cubicBezTo>
                    <a:pt x="44" y="5"/>
                    <a:pt x="48" y="3"/>
                    <a:pt x="53" y="1"/>
                  </a:cubicBezTo>
                  <a:cubicBezTo>
                    <a:pt x="58" y="0"/>
                    <a:pt x="63" y="0"/>
                    <a:pt x="69" y="1"/>
                  </a:cubicBezTo>
                  <a:cubicBezTo>
                    <a:pt x="140" y="15"/>
                    <a:pt x="232" y="38"/>
                    <a:pt x="256" y="106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s1iďè">
              <a:extLst>
                <a:ext uri="{FF2B5EF4-FFF2-40B4-BE49-F238E27FC236}">
                  <a16:creationId xmlns:a16="http://schemas.microsoft.com/office/drawing/2014/main" id="{04B9BA2D-D0C6-481A-A315-04C893A04515}"/>
                </a:ext>
              </a:extLst>
            </p:cNvPr>
            <p:cNvSpPr/>
            <p:nvPr/>
          </p:nvSpPr>
          <p:spPr bwMode="auto">
            <a:xfrm>
              <a:off x="3618428" y="1693445"/>
              <a:ext cx="520791" cy="419398"/>
            </a:xfrm>
            <a:custGeom>
              <a:avLst/>
              <a:gdLst>
                <a:gd name="T0" fmla="*/ 277 w 279"/>
                <a:gd name="T1" fmla="*/ 93 h 226"/>
                <a:gd name="T2" fmla="*/ 264 w 279"/>
                <a:gd name="T3" fmla="*/ 144 h 226"/>
                <a:gd name="T4" fmla="*/ 91 w 279"/>
                <a:gd name="T5" fmla="*/ 199 h 226"/>
                <a:gd name="T6" fmla="*/ 24 w 279"/>
                <a:gd name="T7" fmla="*/ 153 h 226"/>
                <a:gd name="T8" fmla="*/ 6 w 279"/>
                <a:gd name="T9" fmla="*/ 132 h 226"/>
                <a:gd name="T10" fmla="*/ 20 w 279"/>
                <a:gd name="T11" fmla="*/ 88 h 226"/>
                <a:gd name="T12" fmla="*/ 63 w 279"/>
                <a:gd name="T13" fmla="*/ 67 h 226"/>
                <a:gd name="T14" fmla="*/ 277 w 279"/>
                <a:gd name="T15" fmla="*/ 9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9" h="226">
                  <a:moveTo>
                    <a:pt x="277" y="93"/>
                  </a:moveTo>
                  <a:cubicBezTo>
                    <a:pt x="279" y="111"/>
                    <a:pt x="273" y="129"/>
                    <a:pt x="264" y="144"/>
                  </a:cubicBezTo>
                  <a:cubicBezTo>
                    <a:pt x="230" y="201"/>
                    <a:pt x="151" y="226"/>
                    <a:pt x="91" y="199"/>
                  </a:cubicBezTo>
                  <a:cubicBezTo>
                    <a:pt x="66" y="188"/>
                    <a:pt x="45" y="170"/>
                    <a:pt x="24" y="153"/>
                  </a:cubicBezTo>
                  <a:cubicBezTo>
                    <a:pt x="17" y="147"/>
                    <a:pt x="10" y="140"/>
                    <a:pt x="6" y="132"/>
                  </a:cubicBezTo>
                  <a:cubicBezTo>
                    <a:pt x="0" y="117"/>
                    <a:pt x="7" y="99"/>
                    <a:pt x="20" y="88"/>
                  </a:cubicBezTo>
                  <a:cubicBezTo>
                    <a:pt x="32" y="77"/>
                    <a:pt x="48" y="72"/>
                    <a:pt x="63" y="67"/>
                  </a:cubicBezTo>
                  <a:cubicBezTo>
                    <a:pt x="115" y="51"/>
                    <a:pt x="265" y="0"/>
                    <a:pt x="277" y="93"/>
                  </a:cubicBezTo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iṧḷîḑê">
              <a:extLst>
                <a:ext uri="{FF2B5EF4-FFF2-40B4-BE49-F238E27FC236}">
                  <a16:creationId xmlns:a16="http://schemas.microsoft.com/office/drawing/2014/main" id="{3B44B166-A05B-4F14-A736-8BCB74E3A675}"/>
                </a:ext>
              </a:extLst>
            </p:cNvPr>
            <p:cNvSpPr/>
            <p:nvPr/>
          </p:nvSpPr>
          <p:spPr bwMode="auto">
            <a:xfrm>
              <a:off x="3869607" y="1760271"/>
              <a:ext cx="617575" cy="1387239"/>
            </a:xfrm>
            <a:custGeom>
              <a:avLst/>
              <a:gdLst>
                <a:gd name="T0" fmla="*/ 113 w 331"/>
                <a:gd name="T1" fmla="*/ 2 h 745"/>
                <a:gd name="T2" fmla="*/ 282 w 331"/>
                <a:gd name="T3" fmla="*/ 104 h 745"/>
                <a:gd name="T4" fmla="*/ 327 w 331"/>
                <a:gd name="T5" fmla="*/ 144 h 745"/>
                <a:gd name="T6" fmla="*/ 328 w 331"/>
                <a:gd name="T7" fmla="*/ 177 h 745"/>
                <a:gd name="T8" fmla="*/ 316 w 331"/>
                <a:gd name="T9" fmla="*/ 240 h 745"/>
                <a:gd name="T10" fmla="*/ 275 w 331"/>
                <a:gd name="T11" fmla="*/ 303 h 745"/>
                <a:gd name="T12" fmla="*/ 207 w 331"/>
                <a:gd name="T13" fmla="*/ 415 h 745"/>
                <a:gd name="T14" fmla="*/ 256 w 331"/>
                <a:gd name="T15" fmla="*/ 617 h 745"/>
                <a:gd name="T16" fmla="*/ 256 w 331"/>
                <a:gd name="T17" fmla="*/ 622 h 745"/>
                <a:gd name="T18" fmla="*/ 253 w 331"/>
                <a:gd name="T19" fmla="*/ 625 h 745"/>
                <a:gd name="T20" fmla="*/ 203 w 331"/>
                <a:gd name="T21" fmla="*/ 658 h 745"/>
                <a:gd name="T22" fmla="*/ 189 w 331"/>
                <a:gd name="T23" fmla="*/ 670 h 745"/>
                <a:gd name="T24" fmla="*/ 176 w 331"/>
                <a:gd name="T25" fmla="*/ 711 h 745"/>
                <a:gd name="T26" fmla="*/ 145 w 331"/>
                <a:gd name="T27" fmla="*/ 739 h 745"/>
                <a:gd name="T28" fmla="*/ 102 w 331"/>
                <a:gd name="T29" fmla="*/ 743 h 745"/>
                <a:gd name="T30" fmla="*/ 52 w 331"/>
                <a:gd name="T31" fmla="*/ 725 h 745"/>
                <a:gd name="T32" fmla="*/ 21 w 331"/>
                <a:gd name="T33" fmla="*/ 689 h 745"/>
                <a:gd name="T34" fmla="*/ 5 w 331"/>
                <a:gd name="T35" fmla="*/ 660 h 745"/>
                <a:gd name="T36" fmla="*/ 0 w 331"/>
                <a:gd name="T37" fmla="*/ 613 h 745"/>
                <a:gd name="T38" fmla="*/ 8 w 331"/>
                <a:gd name="T39" fmla="*/ 525 h 745"/>
                <a:gd name="T40" fmla="*/ 16 w 331"/>
                <a:gd name="T41" fmla="*/ 490 h 745"/>
                <a:gd name="T42" fmla="*/ 21 w 331"/>
                <a:gd name="T43" fmla="*/ 418 h 745"/>
                <a:gd name="T44" fmla="*/ 39 w 331"/>
                <a:gd name="T45" fmla="*/ 340 h 745"/>
                <a:gd name="T46" fmla="*/ 49 w 331"/>
                <a:gd name="T47" fmla="*/ 291 h 745"/>
                <a:gd name="T48" fmla="*/ 73 w 331"/>
                <a:gd name="T49" fmla="*/ 207 h 745"/>
                <a:gd name="T50" fmla="*/ 89 w 331"/>
                <a:gd name="T51" fmla="*/ 160 h 745"/>
                <a:gd name="T52" fmla="*/ 100 w 331"/>
                <a:gd name="T53" fmla="*/ 130 h 745"/>
                <a:gd name="T54" fmla="*/ 119 w 331"/>
                <a:gd name="T55" fmla="*/ 73 h 745"/>
                <a:gd name="T56" fmla="*/ 107 w 331"/>
                <a:gd name="T57" fmla="*/ 5 h 745"/>
                <a:gd name="T58" fmla="*/ 113 w 331"/>
                <a:gd name="T59" fmla="*/ 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1" h="745">
                  <a:moveTo>
                    <a:pt x="113" y="2"/>
                  </a:moveTo>
                  <a:cubicBezTo>
                    <a:pt x="160" y="40"/>
                    <a:pt x="229" y="76"/>
                    <a:pt x="282" y="104"/>
                  </a:cubicBezTo>
                  <a:cubicBezTo>
                    <a:pt x="300" y="114"/>
                    <a:pt x="321" y="124"/>
                    <a:pt x="327" y="144"/>
                  </a:cubicBezTo>
                  <a:cubicBezTo>
                    <a:pt x="331" y="155"/>
                    <a:pt x="329" y="166"/>
                    <a:pt x="328" y="177"/>
                  </a:cubicBezTo>
                  <a:cubicBezTo>
                    <a:pt x="326" y="198"/>
                    <a:pt x="324" y="220"/>
                    <a:pt x="316" y="240"/>
                  </a:cubicBezTo>
                  <a:cubicBezTo>
                    <a:pt x="306" y="263"/>
                    <a:pt x="289" y="282"/>
                    <a:pt x="275" y="303"/>
                  </a:cubicBezTo>
                  <a:cubicBezTo>
                    <a:pt x="251" y="339"/>
                    <a:pt x="237" y="383"/>
                    <a:pt x="207" y="415"/>
                  </a:cubicBezTo>
                  <a:cubicBezTo>
                    <a:pt x="227" y="481"/>
                    <a:pt x="249" y="548"/>
                    <a:pt x="256" y="617"/>
                  </a:cubicBezTo>
                  <a:cubicBezTo>
                    <a:pt x="257" y="619"/>
                    <a:pt x="257" y="621"/>
                    <a:pt x="256" y="622"/>
                  </a:cubicBezTo>
                  <a:cubicBezTo>
                    <a:pt x="255" y="624"/>
                    <a:pt x="254" y="625"/>
                    <a:pt x="253" y="625"/>
                  </a:cubicBezTo>
                  <a:cubicBezTo>
                    <a:pt x="203" y="658"/>
                    <a:pt x="203" y="658"/>
                    <a:pt x="203" y="658"/>
                  </a:cubicBezTo>
                  <a:cubicBezTo>
                    <a:pt x="198" y="661"/>
                    <a:pt x="193" y="665"/>
                    <a:pt x="189" y="670"/>
                  </a:cubicBezTo>
                  <a:cubicBezTo>
                    <a:pt x="180" y="681"/>
                    <a:pt x="181" y="697"/>
                    <a:pt x="176" y="711"/>
                  </a:cubicBezTo>
                  <a:cubicBezTo>
                    <a:pt x="170" y="724"/>
                    <a:pt x="158" y="734"/>
                    <a:pt x="145" y="739"/>
                  </a:cubicBezTo>
                  <a:cubicBezTo>
                    <a:pt x="131" y="743"/>
                    <a:pt x="117" y="745"/>
                    <a:pt x="102" y="743"/>
                  </a:cubicBezTo>
                  <a:cubicBezTo>
                    <a:pt x="84" y="742"/>
                    <a:pt x="67" y="736"/>
                    <a:pt x="52" y="725"/>
                  </a:cubicBezTo>
                  <a:cubicBezTo>
                    <a:pt x="39" y="716"/>
                    <a:pt x="30" y="702"/>
                    <a:pt x="21" y="689"/>
                  </a:cubicBezTo>
                  <a:cubicBezTo>
                    <a:pt x="15" y="680"/>
                    <a:pt x="10" y="670"/>
                    <a:pt x="5" y="660"/>
                  </a:cubicBezTo>
                  <a:cubicBezTo>
                    <a:pt x="0" y="645"/>
                    <a:pt x="0" y="629"/>
                    <a:pt x="0" y="613"/>
                  </a:cubicBezTo>
                  <a:cubicBezTo>
                    <a:pt x="0" y="584"/>
                    <a:pt x="3" y="554"/>
                    <a:pt x="8" y="525"/>
                  </a:cubicBezTo>
                  <a:cubicBezTo>
                    <a:pt x="11" y="513"/>
                    <a:pt x="14" y="501"/>
                    <a:pt x="16" y="490"/>
                  </a:cubicBezTo>
                  <a:cubicBezTo>
                    <a:pt x="19" y="466"/>
                    <a:pt x="18" y="442"/>
                    <a:pt x="21" y="418"/>
                  </a:cubicBezTo>
                  <a:cubicBezTo>
                    <a:pt x="25" y="392"/>
                    <a:pt x="31" y="365"/>
                    <a:pt x="39" y="340"/>
                  </a:cubicBezTo>
                  <a:cubicBezTo>
                    <a:pt x="43" y="324"/>
                    <a:pt x="47" y="308"/>
                    <a:pt x="49" y="291"/>
                  </a:cubicBezTo>
                  <a:cubicBezTo>
                    <a:pt x="54" y="263"/>
                    <a:pt x="63" y="235"/>
                    <a:pt x="73" y="207"/>
                  </a:cubicBezTo>
                  <a:cubicBezTo>
                    <a:pt x="89" y="160"/>
                    <a:pt x="89" y="160"/>
                    <a:pt x="89" y="160"/>
                  </a:cubicBezTo>
                  <a:cubicBezTo>
                    <a:pt x="92" y="150"/>
                    <a:pt x="96" y="140"/>
                    <a:pt x="100" y="130"/>
                  </a:cubicBezTo>
                  <a:cubicBezTo>
                    <a:pt x="107" y="111"/>
                    <a:pt x="117" y="93"/>
                    <a:pt x="119" y="73"/>
                  </a:cubicBezTo>
                  <a:cubicBezTo>
                    <a:pt x="122" y="51"/>
                    <a:pt x="99" y="26"/>
                    <a:pt x="107" y="5"/>
                  </a:cubicBezTo>
                  <a:cubicBezTo>
                    <a:pt x="107" y="3"/>
                    <a:pt x="111" y="0"/>
                    <a:pt x="113" y="2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$ľîḑè">
              <a:extLst>
                <a:ext uri="{FF2B5EF4-FFF2-40B4-BE49-F238E27FC236}">
                  <a16:creationId xmlns:a16="http://schemas.microsoft.com/office/drawing/2014/main" id="{523B3867-1067-45B3-9580-373AD9759B54}"/>
                </a:ext>
              </a:extLst>
            </p:cNvPr>
            <p:cNvSpPr/>
            <p:nvPr/>
          </p:nvSpPr>
          <p:spPr bwMode="auto">
            <a:xfrm>
              <a:off x="3927216" y="2006841"/>
              <a:ext cx="596836" cy="983973"/>
            </a:xfrm>
            <a:custGeom>
              <a:avLst/>
              <a:gdLst>
                <a:gd name="T0" fmla="*/ 283 w 320"/>
                <a:gd name="T1" fmla="*/ 0 h 527"/>
                <a:gd name="T2" fmla="*/ 304 w 320"/>
                <a:gd name="T3" fmla="*/ 28 h 527"/>
                <a:gd name="T4" fmla="*/ 311 w 320"/>
                <a:gd name="T5" fmla="*/ 109 h 527"/>
                <a:gd name="T6" fmla="*/ 308 w 320"/>
                <a:gd name="T7" fmla="*/ 130 h 527"/>
                <a:gd name="T8" fmla="*/ 310 w 320"/>
                <a:gd name="T9" fmla="*/ 154 h 527"/>
                <a:gd name="T10" fmla="*/ 311 w 320"/>
                <a:gd name="T11" fmla="*/ 246 h 527"/>
                <a:gd name="T12" fmla="*/ 306 w 320"/>
                <a:gd name="T13" fmla="*/ 349 h 527"/>
                <a:gd name="T14" fmla="*/ 259 w 320"/>
                <a:gd name="T15" fmla="*/ 400 h 527"/>
                <a:gd name="T16" fmla="*/ 39 w 320"/>
                <a:gd name="T17" fmla="*/ 527 h 527"/>
                <a:gd name="T18" fmla="*/ 44 w 320"/>
                <a:gd name="T19" fmla="*/ 467 h 527"/>
                <a:gd name="T20" fmla="*/ 0 w 320"/>
                <a:gd name="T21" fmla="*/ 422 h 527"/>
                <a:gd name="T22" fmla="*/ 66 w 320"/>
                <a:gd name="T23" fmla="*/ 398 h 527"/>
                <a:gd name="T24" fmla="*/ 179 w 320"/>
                <a:gd name="T25" fmla="*/ 315 h 527"/>
                <a:gd name="T26" fmla="*/ 191 w 320"/>
                <a:gd name="T27" fmla="*/ 300 h 527"/>
                <a:gd name="T28" fmla="*/ 178 w 320"/>
                <a:gd name="T29" fmla="*/ 266 h 527"/>
                <a:gd name="T30" fmla="*/ 170 w 320"/>
                <a:gd name="T31" fmla="*/ 155 h 527"/>
                <a:gd name="T32" fmla="*/ 220 w 320"/>
                <a:gd name="T33" fmla="*/ 42 h 527"/>
                <a:gd name="T34" fmla="*/ 283 w 320"/>
                <a:gd name="T35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0" h="527">
                  <a:moveTo>
                    <a:pt x="283" y="0"/>
                  </a:moveTo>
                  <a:cubicBezTo>
                    <a:pt x="294" y="5"/>
                    <a:pt x="301" y="17"/>
                    <a:pt x="304" y="28"/>
                  </a:cubicBezTo>
                  <a:cubicBezTo>
                    <a:pt x="313" y="54"/>
                    <a:pt x="316" y="82"/>
                    <a:pt x="311" y="109"/>
                  </a:cubicBezTo>
                  <a:cubicBezTo>
                    <a:pt x="309" y="116"/>
                    <a:pt x="308" y="123"/>
                    <a:pt x="308" y="130"/>
                  </a:cubicBezTo>
                  <a:cubicBezTo>
                    <a:pt x="308" y="138"/>
                    <a:pt x="308" y="146"/>
                    <a:pt x="310" y="154"/>
                  </a:cubicBezTo>
                  <a:cubicBezTo>
                    <a:pt x="314" y="184"/>
                    <a:pt x="310" y="215"/>
                    <a:pt x="311" y="246"/>
                  </a:cubicBezTo>
                  <a:cubicBezTo>
                    <a:pt x="313" y="281"/>
                    <a:pt x="320" y="318"/>
                    <a:pt x="306" y="349"/>
                  </a:cubicBezTo>
                  <a:cubicBezTo>
                    <a:pt x="296" y="370"/>
                    <a:pt x="278" y="386"/>
                    <a:pt x="259" y="400"/>
                  </a:cubicBezTo>
                  <a:cubicBezTo>
                    <a:pt x="192" y="453"/>
                    <a:pt x="118" y="495"/>
                    <a:pt x="39" y="527"/>
                  </a:cubicBezTo>
                  <a:cubicBezTo>
                    <a:pt x="52" y="511"/>
                    <a:pt x="53" y="486"/>
                    <a:pt x="44" y="467"/>
                  </a:cubicBezTo>
                  <a:cubicBezTo>
                    <a:pt x="35" y="448"/>
                    <a:pt x="18" y="433"/>
                    <a:pt x="0" y="422"/>
                  </a:cubicBezTo>
                  <a:cubicBezTo>
                    <a:pt x="23" y="417"/>
                    <a:pt x="45" y="409"/>
                    <a:pt x="66" y="398"/>
                  </a:cubicBezTo>
                  <a:cubicBezTo>
                    <a:pt x="108" y="377"/>
                    <a:pt x="144" y="346"/>
                    <a:pt x="179" y="315"/>
                  </a:cubicBezTo>
                  <a:cubicBezTo>
                    <a:pt x="184" y="311"/>
                    <a:pt x="188" y="306"/>
                    <a:pt x="191" y="300"/>
                  </a:cubicBezTo>
                  <a:cubicBezTo>
                    <a:pt x="194" y="288"/>
                    <a:pt x="185" y="277"/>
                    <a:pt x="178" y="266"/>
                  </a:cubicBezTo>
                  <a:cubicBezTo>
                    <a:pt x="157" y="234"/>
                    <a:pt x="162" y="192"/>
                    <a:pt x="170" y="155"/>
                  </a:cubicBezTo>
                  <a:cubicBezTo>
                    <a:pt x="180" y="115"/>
                    <a:pt x="194" y="74"/>
                    <a:pt x="220" y="42"/>
                  </a:cubicBezTo>
                  <a:cubicBezTo>
                    <a:pt x="237" y="21"/>
                    <a:pt x="258" y="6"/>
                    <a:pt x="283" y="0"/>
                  </a:cubicBez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ṧlïḍe">
              <a:extLst>
                <a:ext uri="{FF2B5EF4-FFF2-40B4-BE49-F238E27FC236}">
                  <a16:creationId xmlns:a16="http://schemas.microsoft.com/office/drawing/2014/main" id="{B286D765-7141-47B2-BE72-11BEF33BC11A}"/>
                </a:ext>
              </a:extLst>
            </p:cNvPr>
            <p:cNvSpPr/>
            <p:nvPr/>
          </p:nvSpPr>
          <p:spPr bwMode="auto">
            <a:xfrm>
              <a:off x="3738256" y="2794940"/>
              <a:ext cx="308787" cy="241961"/>
            </a:xfrm>
            <a:custGeom>
              <a:avLst/>
              <a:gdLst>
                <a:gd name="T0" fmla="*/ 136 w 165"/>
                <a:gd name="T1" fmla="*/ 106 h 130"/>
                <a:gd name="T2" fmla="*/ 123 w 165"/>
                <a:gd name="T3" fmla="*/ 122 h 130"/>
                <a:gd name="T4" fmla="*/ 81 w 165"/>
                <a:gd name="T5" fmla="*/ 121 h 130"/>
                <a:gd name="T6" fmla="*/ 47 w 165"/>
                <a:gd name="T7" fmla="*/ 99 h 130"/>
                <a:gd name="T8" fmla="*/ 32 w 165"/>
                <a:gd name="T9" fmla="*/ 88 h 130"/>
                <a:gd name="T10" fmla="*/ 1 w 165"/>
                <a:gd name="T11" fmla="*/ 77 h 130"/>
                <a:gd name="T12" fmla="*/ 0 w 165"/>
                <a:gd name="T13" fmla="*/ 74 h 130"/>
                <a:gd name="T14" fmla="*/ 8 w 165"/>
                <a:gd name="T15" fmla="*/ 69 h 130"/>
                <a:gd name="T16" fmla="*/ 54 w 165"/>
                <a:gd name="T17" fmla="*/ 55 h 130"/>
                <a:gd name="T18" fmla="*/ 43 w 165"/>
                <a:gd name="T19" fmla="*/ 43 h 130"/>
                <a:gd name="T20" fmla="*/ 41 w 165"/>
                <a:gd name="T21" fmla="*/ 37 h 130"/>
                <a:gd name="T22" fmla="*/ 45 w 165"/>
                <a:gd name="T23" fmla="*/ 32 h 130"/>
                <a:gd name="T24" fmla="*/ 142 w 165"/>
                <a:gd name="T25" fmla="*/ 15 h 130"/>
                <a:gd name="T26" fmla="*/ 150 w 165"/>
                <a:gd name="T27" fmla="*/ 21 h 130"/>
                <a:gd name="T28" fmla="*/ 153 w 165"/>
                <a:gd name="T29" fmla="*/ 29 h 130"/>
                <a:gd name="T30" fmla="*/ 162 w 165"/>
                <a:gd name="T31" fmla="*/ 69 h 130"/>
                <a:gd name="T32" fmla="*/ 136 w 165"/>
                <a:gd name="T33" fmla="*/ 10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5" h="130">
                  <a:moveTo>
                    <a:pt x="136" y="106"/>
                  </a:moveTo>
                  <a:cubicBezTo>
                    <a:pt x="133" y="112"/>
                    <a:pt x="128" y="117"/>
                    <a:pt x="123" y="122"/>
                  </a:cubicBezTo>
                  <a:cubicBezTo>
                    <a:pt x="111" y="130"/>
                    <a:pt x="94" y="126"/>
                    <a:pt x="81" y="121"/>
                  </a:cubicBezTo>
                  <a:cubicBezTo>
                    <a:pt x="68" y="116"/>
                    <a:pt x="57" y="108"/>
                    <a:pt x="47" y="99"/>
                  </a:cubicBezTo>
                  <a:cubicBezTo>
                    <a:pt x="42" y="95"/>
                    <a:pt x="37" y="91"/>
                    <a:pt x="32" y="88"/>
                  </a:cubicBezTo>
                  <a:cubicBezTo>
                    <a:pt x="21" y="84"/>
                    <a:pt x="6" y="87"/>
                    <a:pt x="1" y="77"/>
                  </a:cubicBezTo>
                  <a:cubicBezTo>
                    <a:pt x="0" y="76"/>
                    <a:pt x="0" y="75"/>
                    <a:pt x="0" y="74"/>
                  </a:cubicBezTo>
                  <a:cubicBezTo>
                    <a:pt x="0" y="70"/>
                    <a:pt x="5" y="69"/>
                    <a:pt x="8" y="69"/>
                  </a:cubicBezTo>
                  <a:cubicBezTo>
                    <a:pt x="24" y="68"/>
                    <a:pt x="40" y="63"/>
                    <a:pt x="54" y="55"/>
                  </a:cubicBezTo>
                  <a:cubicBezTo>
                    <a:pt x="50" y="52"/>
                    <a:pt x="46" y="48"/>
                    <a:pt x="43" y="43"/>
                  </a:cubicBezTo>
                  <a:cubicBezTo>
                    <a:pt x="42" y="41"/>
                    <a:pt x="41" y="39"/>
                    <a:pt x="41" y="37"/>
                  </a:cubicBezTo>
                  <a:cubicBezTo>
                    <a:pt x="42" y="35"/>
                    <a:pt x="43" y="33"/>
                    <a:pt x="45" y="32"/>
                  </a:cubicBezTo>
                  <a:cubicBezTo>
                    <a:pt x="71" y="7"/>
                    <a:pt x="110" y="0"/>
                    <a:pt x="142" y="15"/>
                  </a:cubicBezTo>
                  <a:cubicBezTo>
                    <a:pt x="146" y="17"/>
                    <a:pt x="148" y="19"/>
                    <a:pt x="150" y="21"/>
                  </a:cubicBezTo>
                  <a:cubicBezTo>
                    <a:pt x="152" y="24"/>
                    <a:pt x="153" y="26"/>
                    <a:pt x="153" y="29"/>
                  </a:cubicBezTo>
                  <a:cubicBezTo>
                    <a:pt x="156" y="40"/>
                    <a:pt x="165" y="57"/>
                    <a:pt x="162" y="69"/>
                  </a:cubicBezTo>
                  <a:cubicBezTo>
                    <a:pt x="158" y="82"/>
                    <a:pt x="144" y="95"/>
                    <a:pt x="136" y="106"/>
                  </a:cubicBezTo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ś1ídè">
              <a:extLst>
                <a:ext uri="{FF2B5EF4-FFF2-40B4-BE49-F238E27FC236}">
                  <a16:creationId xmlns:a16="http://schemas.microsoft.com/office/drawing/2014/main" id="{F1437C3C-4443-44AF-89C3-20206BD1F6B7}"/>
                </a:ext>
              </a:extLst>
            </p:cNvPr>
            <p:cNvSpPr/>
            <p:nvPr/>
          </p:nvSpPr>
          <p:spPr bwMode="auto">
            <a:xfrm>
              <a:off x="3392599" y="1665792"/>
              <a:ext cx="396354" cy="1255890"/>
            </a:xfrm>
            <a:custGeom>
              <a:avLst/>
              <a:gdLst>
                <a:gd name="T0" fmla="*/ 49 w 212"/>
                <a:gd name="T1" fmla="*/ 661 h 673"/>
                <a:gd name="T2" fmla="*/ 141 w 212"/>
                <a:gd name="T3" fmla="*/ 455 h 673"/>
                <a:gd name="T4" fmla="*/ 156 w 212"/>
                <a:gd name="T5" fmla="*/ 403 h 673"/>
                <a:gd name="T6" fmla="*/ 192 w 212"/>
                <a:gd name="T7" fmla="*/ 277 h 673"/>
                <a:gd name="T8" fmla="*/ 205 w 212"/>
                <a:gd name="T9" fmla="*/ 222 h 673"/>
                <a:gd name="T10" fmla="*/ 212 w 212"/>
                <a:gd name="T11" fmla="*/ 123 h 673"/>
                <a:gd name="T12" fmla="*/ 202 w 212"/>
                <a:gd name="T13" fmla="*/ 83 h 673"/>
                <a:gd name="T14" fmla="*/ 194 w 212"/>
                <a:gd name="T15" fmla="*/ 56 h 673"/>
                <a:gd name="T16" fmla="*/ 178 w 212"/>
                <a:gd name="T17" fmla="*/ 21 h 673"/>
                <a:gd name="T18" fmla="*/ 171 w 212"/>
                <a:gd name="T19" fmla="*/ 13 h 673"/>
                <a:gd name="T20" fmla="*/ 155 w 212"/>
                <a:gd name="T21" fmla="*/ 6 h 673"/>
                <a:gd name="T22" fmla="*/ 116 w 212"/>
                <a:gd name="T23" fmla="*/ 0 h 673"/>
                <a:gd name="T24" fmla="*/ 80 w 212"/>
                <a:gd name="T25" fmla="*/ 15 h 673"/>
                <a:gd name="T26" fmla="*/ 65 w 212"/>
                <a:gd name="T27" fmla="*/ 42 h 673"/>
                <a:gd name="T28" fmla="*/ 59 w 212"/>
                <a:gd name="T29" fmla="*/ 53 h 673"/>
                <a:gd name="T30" fmla="*/ 55 w 212"/>
                <a:gd name="T31" fmla="*/ 71 h 673"/>
                <a:gd name="T32" fmla="*/ 50 w 212"/>
                <a:gd name="T33" fmla="*/ 146 h 673"/>
                <a:gd name="T34" fmla="*/ 49 w 212"/>
                <a:gd name="T35" fmla="*/ 181 h 673"/>
                <a:gd name="T36" fmla="*/ 51 w 212"/>
                <a:gd name="T37" fmla="*/ 208 h 673"/>
                <a:gd name="T38" fmla="*/ 61 w 212"/>
                <a:gd name="T39" fmla="*/ 295 h 673"/>
                <a:gd name="T40" fmla="*/ 63 w 212"/>
                <a:gd name="T41" fmla="*/ 355 h 673"/>
                <a:gd name="T42" fmla="*/ 46 w 212"/>
                <a:gd name="T43" fmla="*/ 503 h 673"/>
                <a:gd name="T44" fmla="*/ 24 w 212"/>
                <a:gd name="T45" fmla="*/ 571 h 673"/>
                <a:gd name="T46" fmla="*/ 4 w 212"/>
                <a:gd name="T47" fmla="*/ 629 h 673"/>
                <a:gd name="T48" fmla="*/ 9 w 212"/>
                <a:gd name="T49" fmla="*/ 650 h 673"/>
                <a:gd name="T50" fmla="*/ 10 w 212"/>
                <a:gd name="T51" fmla="*/ 664 h 673"/>
                <a:gd name="T52" fmla="*/ 28 w 212"/>
                <a:gd name="T53" fmla="*/ 672 h 673"/>
                <a:gd name="T54" fmla="*/ 49 w 212"/>
                <a:gd name="T55" fmla="*/ 661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2" h="673">
                  <a:moveTo>
                    <a:pt x="49" y="661"/>
                  </a:moveTo>
                  <a:cubicBezTo>
                    <a:pt x="98" y="603"/>
                    <a:pt x="121" y="528"/>
                    <a:pt x="141" y="455"/>
                  </a:cubicBezTo>
                  <a:cubicBezTo>
                    <a:pt x="156" y="403"/>
                    <a:pt x="156" y="403"/>
                    <a:pt x="156" y="403"/>
                  </a:cubicBezTo>
                  <a:cubicBezTo>
                    <a:pt x="192" y="277"/>
                    <a:pt x="192" y="277"/>
                    <a:pt x="192" y="277"/>
                  </a:cubicBezTo>
                  <a:cubicBezTo>
                    <a:pt x="197" y="259"/>
                    <a:pt x="202" y="240"/>
                    <a:pt x="205" y="222"/>
                  </a:cubicBezTo>
                  <a:cubicBezTo>
                    <a:pt x="211" y="189"/>
                    <a:pt x="212" y="156"/>
                    <a:pt x="212" y="123"/>
                  </a:cubicBezTo>
                  <a:cubicBezTo>
                    <a:pt x="211" y="109"/>
                    <a:pt x="208" y="96"/>
                    <a:pt x="202" y="83"/>
                  </a:cubicBezTo>
                  <a:cubicBezTo>
                    <a:pt x="199" y="75"/>
                    <a:pt x="197" y="65"/>
                    <a:pt x="194" y="56"/>
                  </a:cubicBezTo>
                  <a:cubicBezTo>
                    <a:pt x="191" y="44"/>
                    <a:pt x="185" y="32"/>
                    <a:pt x="178" y="21"/>
                  </a:cubicBezTo>
                  <a:cubicBezTo>
                    <a:pt x="176" y="18"/>
                    <a:pt x="174" y="15"/>
                    <a:pt x="171" y="13"/>
                  </a:cubicBezTo>
                  <a:cubicBezTo>
                    <a:pt x="166" y="9"/>
                    <a:pt x="161" y="7"/>
                    <a:pt x="155" y="6"/>
                  </a:cubicBezTo>
                  <a:cubicBezTo>
                    <a:pt x="142" y="2"/>
                    <a:pt x="129" y="0"/>
                    <a:pt x="116" y="0"/>
                  </a:cubicBezTo>
                  <a:cubicBezTo>
                    <a:pt x="102" y="0"/>
                    <a:pt x="89" y="5"/>
                    <a:pt x="80" y="15"/>
                  </a:cubicBezTo>
                  <a:cubicBezTo>
                    <a:pt x="74" y="23"/>
                    <a:pt x="71" y="33"/>
                    <a:pt x="65" y="42"/>
                  </a:cubicBezTo>
                  <a:cubicBezTo>
                    <a:pt x="63" y="45"/>
                    <a:pt x="61" y="49"/>
                    <a:pt x="59" y="53"/>
                  </a:cubicBezTo>
                  <a:cubicBezTo>
                    <a:pt x="57" y="58"/>
                    <a:pt x="55" y="65"/>
                    <a:pt x="55" y="71"/>
                  </a:cubicBezTo>
                  <a:cubicBezTo>
                    <a:pt x="53" y="96"/>
                    <a:pt x="51" y="121"/>
                    <a:pt x="50" y="146"/>
                  </a:cubicBezTo>
                  <a:cubicBezTo>
                    <a:pt x="49" y="158"/>
                    <a:pt x="49" y="170"/>
                    <a:pt x="49" y="181"/>
                  </a:cubicBezTo>
                  <a:cubicBezTo>
                    <a:pt x="49" y="190"/>
                    <a:pt x="50" y="199"/>
                    <a:pt x="51" y="208"/>
                  </a:cubicBezTo>
                  <a:cubicBezTo>
                    <a:pt x="61" y="295"/>
                    <a:pt x="61" y="295"/>
                    <a:pt x="61" y="295"/>
                  </a:cubicBezTo>
                  <a:cubicBezTo>
                    <a:pt x="63" y="316"/>
                    <a:pt x="62" y="335"/>
                    <a:pt x="63" y="355"/>
                  </a:cubicBezTo>
                  <a:cubicBezTo>
                    <a:pt x="68" y="405"/>
                    <a:pt x="57" y="455"/>
                    <a:pt x="46" y="503"/>
                  </a:cubicBezTo>
                  <a:cubicBezTo>
                    <a:pt x="41" y="527"/>
                    <a:pt x="36" y="550"/>
                    <a:pt x="24" y="571"/>
                  </a:cubicBezTo>
                  <a:cubicBezTo>
                    <a:pt x="14" y="590"/>
                    <a:pt x="0" y="608"/>
                    <a:pt x="4" y="629"/>
                  </a:cubicBezTo>
                  <a:cubicBezTo>
                    <a:pt x="5" y="636"/>
                    <a:pt x="9" y="643"/>
                    <a:pt x="9" y="650"/>
                  </a:cubicBezTo>
                  <a:cubicBezTo>
                    <a:pt x="9" y="655"/>
                    <a:pt x="9" y="659"/>
                    <a:pt x="10" y="664"/>
                  </a:cubicBezTo>
                  <a:cubicBezTo>
                    <a:pt x="14" y="670"/>
                    <a:pt x="21" y="673"/>
                    <a:pt x="28" y="672"/>
                  </a:cubicBezTo>
                  <a:cubicBezTo>
                    <a:pt x="35" y="670"/>
                    <a:pt x="43" y="667"/>
                    <a:pt x="49" y="661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iślíḑè">
              <a:extLst>
                <a:ext uri="{FF2B5EF4-FFF2-40B4-BE49-F238E27FC236}">
                  <a16:creationId xmlns:a16="http://schemas.microsoft.com/office/drawing/2014/main" id="{FD172688-125E-4EDD-A33D-488A9CD2BEE5}"/>
                </a:ext>
              </a:extLst>
            </p:cNvPr>
            <p:cNvSpPr/>
            <p:nvPr/>
          </p:nvSpPr>
          <p:spPr bwMode="auto">
            <a:xfrm>
              <a:off x="3339598" y="2361716"/>
              <a:ext cx="241961" cy="424007"/>
            </a:xfrm>
            <a:custGeom>
              <a:avLst/>
              <a:gdLst>
                <a:gd name="T0" fmla="*/ 84 w 130"/>
                <a:gd name="T1" fmla="*/ 58 h 227"/>
                <a:gd name="T2" fmla="*/ 85 w 130"/>
                <a:gd name="T3" fmla="*/ 93 h 227"/>
                <a:gd name="T4" fmla="*/ 93 w 130"/>
                <a:gd name="T5" fmla="*/ 137 h 227"/>
                <a:gd name="T6" fmla="*/ 116 w 130"/>
                <a:gd name="T7" fmla="*/ 179 h 227"/>
                <a:gd name="T8" fmla="*/ 126 w 130"/>
                <a:gd name="T9" fmla="*/ 186 h 227"/>
                <a:gd name="T10" fmla="*/ 129 w 130"/>
                <a:gd name="T11" fmla="*/ 196 h 227"/>
                <a:gd name="T12" fmla="*/ 118 w 130"/>
                <a:gd name="T13" fmla="*/ 195 h 227"/>
                <a:gd name="T14" fmla="*/ 120 w 130"/>
                <a:gd name="T15" fmla="*/ 210 h 227"/>
                <a:gd name="T16" fmla="*/ 105 w 130"/>
                <a:gd name="T17" fmla="*/ 212 h 227"/>
                <a:gd name="T18" fmla="*/ 103 w 130"/>
                <a:gd name="T19" fmla="*/ 211 h 227"/>
                <a:gd name="T20" fmla="*/ 102 w 130"/>
                <a:gd name="T21" fmla="*/ 221 h 227"/>
                <a:gd name="T22" fmla="*/ 94 w 130"/>
                <a:gd name="T23" fmla="*/ 227 h 227"/>
                <a:gd name="T24" fmla="*/ 88 w 130"/>
                <a:gd name="T25" fmla="*/ 225 h 227"/>
                <a:gd name="T26" fmla="*/ 59 w 130"/>
                <a:gd name="T27" fmla="*/ 207 h 227"/>
                <a:gd name="T28" fmla="*/ 39 w 130"/>
                <a:gd name="T29" fmla="*/ 187 h 227"/>
                <a:gd name="T30" fmla="*/ 26 w 130"/>
                <a:gd name="T31" fmla="*/ 168 h 227"/>
                <a:gd name="T32" fmla="*/ 20 w 130"/>
                <a:gd name="T33" fmla="*/ 156 h 227"/>
                <a:gd name="T34" fmla="*/ 21 w 130"/>
                <a:gd name="T35" fmla="*/ 107 h 227"/>
                <a:gd name="T36" fmla="*/ 14 w 130"/>
                <a:gd name="T37" fmla="*/ 97 h 227"/>
                <a:gd name="T38" fmla="*/ 2 w 130"/>
                <a:gd name="T39" fmla="*/ 25 h 227"/>
                <a:gd name="T40" fmla="*/ 12 w 130"/>
                <a:gd name="T41" fmla="*/ 3 h 227"/>
                <a:gd name="T42" fmla="*/ 30 w 130"/>
                <a:gd name="T43" fmla="*/ 6 h 227"/>
                <a:gd name="T44" fmla="*/ 47 w 130"/>
                <a:gd name="T45" fmla="*/ 17 h 227"/>
                <a:gd name="T46" fmla="*/ 60 w 130"/>
                <a:gd name="T47" fmla="*/ 20 h 227"/>
                <a:gd name="T48" fmla="*/ 74 w 130"/>
                <a:gd name="T49" fmla="*/ 34 h 227"/>
                <a:gd name="T50" fmla="*/ 84 w 130"/>
                <a:gd name="T51" fmla="*/ 5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27">
                  <a:moveTo>
                    <a:pt x="84" y="58"/>
                  </a:moveTo>
                  <a:cubicBezTo>
                    <a:pt x="85" y="69"/>
                    <a:pt x="84" y="81"/>
                    <a:pt x="85" y="93"/>
                  </a:cubicBezTo>
                  <a:cubicBezTo>
                    <a:pt x="86" y="107"/>
                    <a:pt x="88" y="122"/>
                    <a:pt x="93" y="137"/>
                  </a:cubicBezTo>
                  <a:cubicBezTo>
                    <a:pt x="97" y="153"/>
                    <a:pt x="102" y="171"/>
                    <a:pt x="116" y="179"/>
                  </a:cubicBezTo>
                  <a:cubicBezTo>
                    <a:pt x="119" y="181"/>
                    <a:pt x="123" y="183"/>
                    <a:pt x="126" y="186"/>
                  </a:cubicBezTo>
                  <a:cubicBezTo>
                    <a:pt x="129" y="188"/>
                    <a:pt x="130" y="193"/>
                    <a:pt x="129" y="196"/>
                  </a:cubicBezTo>
                  <a:cubicBezTo>
                    <a:pt x="118" y="195"/>
                    <a:pt x="118" y="195"/>
                    <a:pt x="118" y="195"/>
                  </a:cubicBezTo>
                  <a:cubicBezTo>
                    <a:pt x="123" y="198"/>
                    <a:pt x="124" y="205"/>
                    <a:pt x="120" y="210"/>
                  </a:cubicBezTo>
                  <a:cubicBezTo>
                    <a:pt x="117" y="215"/>
                    <a:pt x="110" y="216"/>
                    <a:pt x="105" y="212"/>
                  </a:cubicBezTo>
                  <a:cubicBezTo>
                    <a:pt x="104" y="212"/>
                    <a:pt x="103" y="211"/>
                    <a:pt x="103" y="211"/>
                  </a:cubicBezTo>
                  <a:cubicBezTo>
                    <a:pt x="103" y="214"/>
                    <a:pt x="103" y="218"/>
                    <a:pt x="102" y="221"/>
                  </a:cubicBezTo>
                  <a:cubicBezTo>
                    <a:pt x="101" y="225"/>
                    <a:pt x="97" y="227"/>
                    <a:pt x="94" y="227"/>
                  </a:cubicBezTo>
                  <a:cubicBezTo>
                    <a:pt x="92" y="227"/>
                    <a:pt x="90" y="226"/>
                    <a:pt x="88" y="225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1" y="203"/>
                    <a:pt x="44" y="196"/>
                    <a:pt x="39" y="18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3" y="165"/>
                    <a:pt x="21" y="161"/>
                    <a:pt x="20" y="156"/>
                  </a:cubicBezTo>
                  <a:cubicBezTo>
                    <a:pt x="15" y="140"/>
                    <a:pt x="28" y="122"/>
                    <a:pt x="21" y="107"/>
                  </a:cubicBezTo>
                  <a:cubicBezTo>
                    <a:pt x="19" y="104"/>
                    <a:pt x="17" y="100"/>
                    <a:pt x="14" y="97"/>
                  </a:cubicBezTo>
                  <a:cubicBezTo>
                    <a:pt x="0" y="77"/>
                    <a:pt x="0" y="50"/>
                    <a:pt x="2" y="25"/>
                  </a:cubicBezTo>
                  <a:cubicBezTo>
                    <a:pt x="3" y="17"/>
                    <a:pt x="4" y="7"/>
                    <a:pt x="12" y="3"/>
                  </a:cubicBezTo>
                  <a:cubicBezTo>
                    <a:pt x="18" y="0"/>
                    <a:pt x="25" y="3"/>
                    <a:pt x="30" y="6"/>
                  </a:cubicBezTo>
                  <a:cubicBezTo>
                    <a:pt x="36" y="10"/>
                    <a:pt x="41" y="15"/>
                    <a:pt x="47" y="17"/>
                  </a:cubicBezTo>
                  <a:cubicBezTo>
                    <a:pt x="51" y="18"/>
                    <a:pt x="56" y="18"/>
                    <a:pt x="60" y="20"/>
                  </a:cubicBezTo>
                  <a:cubicBezTo>
                    <a:pt x="65" y="22"/>
                    <a:pt x="70" y="29"/>
                    <a:pt x="74" y="34"/>
                  </a:cubicBezTo>
                  <a:cubicBezTo>
                    <a:pt x="79" y="41"/>
                    <a:pt x="83" y="49"/>
                    <a:pt x="84" y="58"/>
                  </a:cubicBezTo>
                  <a:close/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s1îḓê">
              <a:extLst>
                <a:ext uri="{FF2B5EF4-FFF2-40B4-BE49-F238E27FC236}">
                  <a16:creationId xmlns:a16="http://schemas.microsoft.com/office/drawing/2014/main" id="{75878C0C-59E7-45C2-9139-7019EC5ED773}"/>
                </a:ext>
              </a:extLst>
            </p:cNvPr>
            <p:cNvSpPr/>
            <p:nvPr/>
          </p:nvSpPr>
          <p:spPr bwMode="auto">
            <a:xfrm>
              <a:off x="2613717" y="1384657"/>
              <a:ext cx="352571" cy="472399"/>
            </a:xfrm>
            <a:custGeom>
              <a:avLst/>
              <a:gdLst>
                <a:gd name="T0" fmla="*/ 121 w 189"/>
                <a:gd name="T1" fmla="*/ 222 h 253"/>
                <a:gd name="T2" fmla="*/ 107 w 189"/>
                <a:gd name="T3" fmla="*/ 243 h 253"/>
                <a:gd name="T4" fmla="*/ 84 w 189"/>
                <a:gd name="T5" fmla="*/ 251 h 253"/>
                <a:gd name="T6" fmla="*/ 63 w 189"/>
                <a:gd name="T7" fmla="*/ 235 h 253"/>
                <a:gd name="T8" fmla="*/ 21 w 189"/>
                <a:gd name="T9" fmla="*/ 178 h 253"/>
                <a:gd name="T10" fmla="*/ 1 w 189"/>
                <a:gd name="T11" fmla="*/ 72 h 253"/>
                <a:gd name="T12" fmla="*/ 4 w 189"/>
                <a:gd name="T13" fmla="*/ 45 h 253"/>
                <a:gd name="T14" fmla="*/ 33 w 189"/>
                <a:gd name="T15" fmla="*/ 26 h 253"/>
                <a:gd name="T16" fmla="*/ 94 w 189"/>
                <a:gd name="T17" fmla="*/ 3 h 253"/>
                <a:gd name="T18" fmla="*/ 106 w 189"/>
                <a:gd name="T19" fmla="*/ 1 h 253"/>
                <a:gd name="T20" fmla="*/ 121 w 189"/>
                <a:gd name="T21" fmla="*/ 23 h 253"/>
                <a:gd name="T22" fmla="*/ 144 w 189"/>
                <a:gd name="T23" fmla="*/ 69 h 253"/>
                <a:gd name="T24" fmla="*/ 171 w 189"/>
                <a:gd name="T25" fmla="*/ 135 h 253"/>
                <a:gd name="T26" fmla="*/ 121 w 189"/>
                <a:gd name="T27" fmla="*/ 22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53">
                  <a:moveTo>
                    <a:pt x="121" y="222"/>
                  </a:moveTo>
                  <a:cubicBezTo>
                    <a:pt x="118" y="230"/>
                    <a:pt x="113" y="237"/>
                    <a:pt x="107" y="243"/>
                  </a:cubicBezTo>
                  <a:cubicBezTo>
                    <a:pt x="101" y="250"/>
                    <a:pt x="92" y="253"/>
                    <a:pt x="84" y="251"/>
                  </a:cubicBezTo>
                  <a:cubicBezTo>
                    <a:pt x="75" y="250"/>
                    <a:pt x="68" y="242"/>
                    <a:pt x="63" y="235"/>
                  </a:cubicBezTo>
                  <a:cubicBezTo>
                    <a:pt x="47" y="217"/>
                    <a:pt x="32" y="199"/>
                    <a:pt x="21" y="178"/>
                  </a:cubicBezTo>
                  <a:cubicBezTo>
                    <a:pt x="6" y="145"/>
                    <a:pt x="3" y="108"/>
                    <a:pt x="1" y="72"/>
                  </a:cubicBezTo>
                  <a:cubicBezTo>
                    <a:pt x="0" y="63"/>
                    <a:pt x="0" y="53"/>
                    <a:pt x="4" y="45"/>
                  </a:cubicBezTo>
                  <a:cubicBezTo>
                    <a:pt x="10" y="35"/>
                    <a:pt x="22" y="30"/>
                    <a:pt x="33" y="26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7" y="1"/>
                    <a:pt x="102" y="0"/>
                    <a:pt x="106" y="1"/>
                  </a:cubicBezTo>
                  <a:cubicBezTo>
                    <a:pt x="115" y="2"/>
                    <a:pt x="119" y="14"/>
                    <a:pt x="121" y="23"/>
                  </a:cubicBezTo>
                  <a:cubicBezTo>
                    <a:pt x="126" y="40"/>
                    <a:pt x="134" y="55"/>
                    <a:pt x="144" y="69"/>
                  </a:cubicBezTo>
                  <a:cubicBezTo>
                    <a:pt x="158" y="88"/>
                    <a:pt x="189" y="112"/>
                    <a:pt x="171" y="135"/>
                  </a:cubicBezTo>
                  <a:cubicBezTo>
                    <a:pt x="150" y="162"/>
                    <a:pt x="136" y="192"/>
                    <a:pt x="121" y="222"/>
                  </a:cubicBezTo>
                </a:path>
              </a:pathLst>
            </a:custGeom>
            <a:solidFill>
              <a:srgbClr val="BE6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ṡ1ïdé">
              <a:extLst>
                <a:ext uri="{FF2B5EF4-FFF2-40B4-BE49-F238E27FC236}">
                  <a16:creationId xmlns:a16="http://schemas.microsoft.com/office/drawing/2014/main" id="{C8205A38-C944-47C7-9007-7ACB3AB39CAE}"/>
                </a:ext>
              </a:extLst>
            </p:cNvPr>
            <p:cNvSpPr/>
            <p:nvPr/>
          </p:nvSpPr>
          <p:spPr bwMode="auto">
            <a:xfrm>
              <a:off x="2318756" y="1414614"/>
              <a:ext cx="755838" cy="1209802"/>
            </a:xfrm>
            <a:custGeom>
              <a:avLst/>
              <a:gdLst>
                <a:gd name="T0" fmla="*/ 358 w 405"/>
                <a:gd name="T1" fmla="*/ 102 h 649"/>
                <a:gd name="T2" fmla="*/ 393 w 405"/>
                <a:gd name="T3" fmla="*/ 203 h 649"/>
                <a:gd name="T4" fmla="*/ 375 w 405"/>
                <a:gd name="T5" fmla="*/ 312 h 649"/>
                <a:gd name="T6" fmla="*/ 384 w 405"/>
                <a:gd name="T7" fmla="*/ 420 h 649"/>
                <a:gd name="T8" fmla="*/ 401 w 405"/>
                <a:gd name="T9" fmla="*/ 454 h 649"/>
                <a:gd name="T10" fmla="*/ 404 w 405"/>
                <a:gd name="T11" fmla="*/ 490 h 649"/>
                <a:gd name="T12" fmla="*/ 397 w 405"/>
                <a:gd name="T13" fmla="*/ 528 h 649"/>
                <a:gd name="T14" fmla="*/ 354 w 405"/>
                <a:gd name="T15" fmla="*/ 572 h 649"/>
                <a:gd name="T16" fmla="*/ 244 w 405"/>
                <a:gd name="T17" fmla="*/ 635 h 649"/>
                <a:gd name="T18" fmla="*/ 160 w 405"/>
                <a:gd name="T19" fmla="*/ 648 h 649"/>
                <a:gd name="T20" fmla="*/ 102 w 405"/>
                <a:gd name="T21" fmla="*/ 646 h 649"/>
                <a:gd name="T22" fmla="*/ 14 w 405"/>
                <a:gd name="T23" fmla="*/ 600 h 649"/>
                <a:gd name="T24" fmla="*/ 4 w 405"/>
                <a:gd name="T25" fmla="*/ 586 h 649"/>
                <a:gd name="T26" fmla="*/ 1 w 405"/>
                <a:gd name="T27" fmla="*/ 565 h 649"/>
                <a:gd name="T28" fmla="*/ 1 w 405"/>
                <a:gd name="T29" fmla="*/ 486 h 649"/>
                <a:gd name="T30" fmla="*/ 12 w 405"/>
                <a:gd name="T31" fmla="*/ 412 h 649"/>
                <a:gd name="T32" fmla="*/ 43 w 405"/>
                <a:gd name="T33" fmla="*/ 331 h 649"/>
                <a:gd name="T34" fmla="*/ 123 w 405"/>
                <a:gd name="T35" fmla="*/ 39 h 649"/>
                <a:gd name="T36" fmla="*/ 172 w 405"/>
                <a:gd name="T37" fmla="*/ 3 h 649"/>
                <a:gd name="T38" fmla="*/ 183 w 405"/>
                <a:gd name="T39" fmla="*/ 8 h 649"/>
                <a:gd name="T40" fmla="*/ 187 w 405"/>
                <a:gd name="T41" fmla="*/ 21 h 649"/>
                <a:gd name="T42" fmla="*/ 220 w 405"/>
                <a:gd name="T43" fmla="*/ 147 h 649"/>
                <a:gd name="T44" fmla="*/ 258 w 405"/>
                <a:gd name="T45" fmla="*/ 189 h 649"/>
                <a:gd name="T46" fmla="*/ 298 w 405"/>
                <a:gd name="T47" fmla="*/ 163 h 649"/>
                <a:gd name="T48" fmla="*/ 358 w 405"/>
                <a:gd name="T49" fmla="*/ 102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5" h="649">
                  <a:moveTo>
                    <a:pt x="358" y="102"/>
                  </a:moveTo>
                  <a:cubicBezTo>
                    <a:pt x="385" y="127"/>
                    <a:pt x="394" y="167"/>
                    <a:pt x="393" y="203"/>
                  </a:cubicBezTo>
                  <a:cubicBezTo>
                    <a:pt x="391" y="240"/>
                    <a:pt x="381" y="275"/>
                    <a:pt x="375" y="312"/>
                  </a:cubicBezTo>
                  <a:cubicBezTo>
                    <a:pt x="370" y="348"/>
                    <a:pt x="368" y="386"/>
                    <a:pt x="384" y="420"/>
                  </a:cubicBezTo>
                  <a:cubicBezTo>
                    <a:pt x="390" y="431"/>
                    <a:pt x="397" y="442"/>
                    <a:pt x="401" y="454"/>
                  </a:cubicBezTo>
                  <a:cubicBezTo>
                    <a:pt x="404" y="466"/>
                    <a:pt x="405" y="478"/>
                    <a:pt x="404" y="490"/>
                  </a:cubicBezTo>
                  <a:cubicBezTo>
                    <a:pt x="404" y="503"/>
                    <a:pt x="401" y="516"/>
                    <a:pt x="397" y="528"/>
                  </a:cubicBezTo>
                  <a:cubicBezTo>
                    <a:pt x="388" y="547"/>
                    <a:pt x="370" y="560"/>
                    <a:pt x="354" y="572"/>
                  </a:cubicBezTo>
                  <a:cubicBezTo>
                    <a:pt x="320" y="597"/>
                    <a:pt x="285" y="622"/>
                    <a:pt x="244" y="635"/>
                  </a:cubicBezTo>
                  <a:cubicBezTo>
                    <a:pt x="217" y="643"/>
                    <a:pt x="188" y="646"/>
                    <a:pt x="160" y="648"/>
                  </a:cubicBezTo>
                  <a:cubicBezTo>
                    <a:pt x="141" y="649"/>
                    <a:pt x="121" y="649"/>
                    <a:pt x="102" y="646"/>
                  </a:cubicBezTo>
                  <a:cubicBezTo>
                    <a:pt x="69" y="641"/>
                    <a:pt x="38" y="624"/>
                    <a:pt x="14" y="600"/>
                  </a:cubicBezTo>
                  <a:cubicBezTo>
                    <a:pt x="10" y="596"/>
                    <a:pt x="7" y="591"/>
                    <a:pt x="4" y="586"/>
                  </a:cubicBezTo>
                  <a:cubicBezTo>
                    <a:pt x="2" y="579"/>
                    <a:pt x="1" y="572"/>
                    <a:pt x="1" y="565"/>
                  </a:cubicBezTo>
                  <a:cubicBezTo>
                    <a:pt x="0" y="539"/>
                    <a:pt x="0" y="513"/>
                    <a:pt x="1" y="486"/>
                  </a:cubicBezTo>
                  <a:cubicBezTo>
                    <a:pt x="2" y="461"/>
                    <a:pt x="6" y="437"/>
                    <a:pt x="12" y="412"/>
                  </a:cubicBezTo>
                  <a:cubicBezTo>
                    <a:pt x="19" y="384"/>
                    <a:pt x="33" y="358"/>
                    <a:pt x="43" y="331"/>
                  </a:cubicBezTo>
                  <a:cubicBezTo>
                    <a:pt x="78" y="236"/>
                    <a:pt x="74" y="128"/>
                    <a:pt x="123" y="39"/>
                  </a:cubicBezTo>
                  <a:cubicBezTo>
                    <a:pt x="133" y="20"/>
                    <a:pt x="151" y="0"/>
                    <a:pt x="172" y="3"/>
                  </a:cubicBezTo>
                  <a:cubicBezTo>
                    <a:pt x="176" y="3"/>
                    <a:pt x="180" y="5"/>
                    <a:pt x="183" y="8"/>
                  </a:cubicBezTo>
                  <a:cubicBezTo>
                    <a:pt x="186" y="12"/>
                    <a:pt x="187" y="16"/>
                    <a:pt x="187" y="21"/>
                  </a:cubicBezTo>
                  <a:cubicBezTo>
                    <a:pt x="192" y="64"/>
                    <a:pt x="200" y="108"/>
                    <a:pt x="220" y="147"/>
                  </a:cubicBezTo>
                  <a:cubicBezTo>
                    <a:pt x="228" y="162"/>
                    <a:pt x="240" y="185"/>
                    <a:pt x="258" y="189"/>
                  </a:cubicBezTo>
                  <a:cubicBezTo>
                    <a:pt x="277" y="193"/>
                    <a:pt x="288" y="176"/>
                    <a:pt x="298" y="163"/>
                  </a:cubicBezTo>
                  <a:cubicBezTo>
                    <a:pt x="315" y="140"/>
                    <a:pt x="335" y="120"/>
                    <a:pt x="358" y="102"/>
                  </a:cubicBezTo>
                </a:path>
              </a:pathLst>
            </a:custGeom>
            <a:solidFill>
              <a:srgbClr val="E3E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Sľîḋe">
              <a:extLst>
                <a:ext uri="{FF2B5EF4-FFF2-40B4-BE49-F238E27FC236}">
                  <a16:creationId xmlns:a16="http://schemas.microsoft.com/office/drawing/2014/main" id="{06C7A8A5-3196-4769-BC36-C7AEE1FEBBFF}"/>
                </a:ext>
              </a:extLst>
            </p:cNvPr>
            <p:cNvSpPr/>
            <p:nvPr/>
          </p:nvSpPr>
          <p:spPr bwMode="auto">
            <a:xfrm>
              <a:off x="2908678" y="1433049"/>
              <a:ext cx="375615" cy="921754"/>
            </a:xfrm>
            <a:custGeom>
              <a:avLst/>
              <a:gdLst>
                <a:gd name="T0" fmla="*/ 169 w 201"/>
                <a:gd name="T1" fmla="*/ 28 h 494"/>
                <a:gd name="T2" fmla="*/ 184 w 201"/>
                <a:gd name="T3" fmla="*/ 38 h 494"/>
                <a:gd name="T4" fmla="*/ 200 w 201"/>
                <a:gd name="T5" fmla="*/ 83 h 494"/>
                <a:gd name="T6" fmla="*/ 194 w 201"/>
                <a:gd name="T7" fmla="*/ 133 h 494"/>
                <a:gd name="T8" fmla="*/ 196 w 201"/>
                <a:gd name="T9" fmla="*/ 266 h 494"/>
                <a:gd name="T10" fmla="*/ 194 w 201"/>
                <a:gd name="T11" fmla="*/ 288 h 494"/>
                <a:gd name="T12" fmla="*/ 186 w 201"/>
                <a:gd name="T13" fmla="*/ 307 h 494"/>
                <a:gd name="T14" fmla="*/ 179 w 201"/>
                <a:gd name="T15" fmla="*/ 368 h 494"/>
                <a:gd name="T16" fmla="*/ 161 w 201"/>
                <a:gd name="T17" fmla="*/ 431 h 494"/>
                <a:gd name="T18" fmla="*/ 168 w 201"/>
                <a:gd name="T19" fmla="*/ 456 h 494"/>
                <a:gd name="T20" fmla="*/ 161 w 201"/>
                <a:gd name="T21" fmla="*/ 480 h 494"/>
                <a:gd name="T22" fmla="*/ 135 w 201"/>
                <a:gd name="T23" fmla="*/ 483 h 494"/>
                <a:gd name="T24" fmla="*/ 124 w 201"/>
                <a:gd name="T25" fmla="*/ 488 h 494"/>
                <a:gd name="T26" fmla="*/ 81 w 201"/>
                <a:gd name="T27" fmla="*/ 485 h 494"/>
                <a:gd name="T28" fmla="*/ 47 w 201"/>
                <a:gd name="T29" fmla="*/ 458 h 494"/>
                <a:gd name="T30" fmla="*/ 10 w 201"/>
                <a:gd name="T31" fmla="*/ 404 h 494"/>
                <a:gd name="T32" fmla="*/ 20 w 201"/>
                <a:gd name="T33" fmla="*/ 312 h 494"/>
                <a:gd name="T34" fmla="*/ 41 w 201"/>
                <a:gd name="T35" fmla="*/ 220 h 494"/>
                <a:gd name="T36" fmla="*/ 31 w 201"/>
                <a:gd name="T37" fmla="*/ 168 h 494"/>
                <a:gd name="T38" fmla="*/ 27 w 201"/>
                <a:gd name="T39" fmla="*/ 95 h 494"/>
                <a:gd name="T40" fmla="*/ 36 w 201"/>
                <a:gd name="T41" fmla="*/ 42 h 494"/>
                <a:gd name="T42" fmla="*/ 93 w 201"/>
                <a:gd name="T43" fmla="*/ 3 h 494"/>
                <a:gd name="T44" fmla="*/ 169 w 201"/>
                <a:gd name="T45" fmla="*/ 28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494">
                  <a:moveTo>
                    <a:pt x="169" y="28"/>
                  </a:moveTo>
                  <a:cubicBezTo>
                    <a:pt x="174" y="31"/>
                    <a:pt x="180" y="34"/>
                    <a:pt x="184" y="38"/>
                  </a:cubicBezTo>
                  <a:cubicBezTo>
                    <a:pt x="196" y="50"/>
                    <a:pt x="201" y="67"/>
                    <a:pt x="200" y="83"/>
                  </a:cubicBezTo>
                  <a:cubicBezTo>
                    <a:pt x="200" y="100"/>
                    <a:pt x="196" y="116"/>
                    <a:pt x="194" y="133"/>
                  </a:cubicBezTo>
                  <a:cubicBezTo>
                    <a:pt x="188" y="177"/>
                    <a:pt x="193" y="222"/>
                    <a:pt x="196" y="266"/>
                  </a:cubicBezTo>
                  <a:cubicBezTo>
                    <a:pt x="196" y="273"/>
                    <a:pt x="196" y="281"/>
                    <a:pt x="194" y="288"/>
                  </a:cubicBezTo>
                  <a:cubicBezTo>
                    <a:pt x="192" y="294"/>
                    <a:pt x="188" y="300"/>
                    <a:pt x="186" y="307"/>
                  </a:cubicBezTo>
                  <a:cubicBezTo>
                    <a:pt x="178" y="326"/>
                    <a:pt x="184" y="348"/>
                    <a:pt x="179" y="368"/>
                  </a:cubicBezTo>
                  <a:cubicBezTo>
                    <a:pt x="175" y="390"/>
                    <a:pt x="158" y="409"/>
                    <a:pt x="161" y="431"/>
                  </a:cubicBezTo>
                  <a:cubicBezTo>
                    <a:pt x="163" y="440"/>
                    <a:pt x="167" y="448"/>
                    <a:pt x="168" y="456"/>
                  </a:cubicBezTo>
                  <a:cubicBezTo>
                    <a:pt x="170" y="465"/>
                    <a:pt x="169" y="475"/>
                    <a:pt x="161" y="480"/>
                  </a:cubicBezTo>
                  <a:cubicBezTo>
                    <a:pt x="154" y="484"/>
                    <a:pt x="143" y="481"/>
                    <a:pt x="135" y="483"/>
                  </a:cubicBezTo>
                  <a:cubicBezTo>
                    <a:pt x="131" y="485"/>
                    <a:pt x="128" y="486"/>
                    <a:pt x="124" y="488"/>
                  </a:cubicBezTo>
                  <a:cubicBezTo>
                    <a:pt x="111" y="494"/>
                    <a:pt x="95" y="492"/>
                    <a:pt x="81" y="485"/>
                  </a:cubicBezTo>
                  <a:cubicBezTo>
                    <a:pt x="68" y="478"/>
                    <a:pt x="57" y="469"/>
                    <a:pt x="47" y="458"/>
                  </a:cubicBezTo>
                  <a:cubicBezTo>
                    <a:pt x="32" y="442"/>
                    <a:pt x="17" y="425"/>
                    <a:pt x="10" y="404"/>
                  </a:cubicBezTo>
                  <a:cubicBezTo>
                    <a:pt x="0" y="374"/>
                    <a:pt x="9" y="342"/>
                    <a:pt x="20" y="312"/>
                  </a:cubicBezTo>
                  <a:cubicBezTo>
                    <a:pt x="30" y="282"/>
                    <a:pt x="43" y="252"/>
                    <a:pt x="41" y="220"/>
                  </a:cubicBezTo>
                  <a:cubicBezTo>
                    <a:pt x="40" y="202"/>
                    <a:pt x="34" y="185"/>
                    <a:pt x="31" y="168"/>
                  </a:cubicBezTo>
                  <a:cubicBezTo>
                    <a:pt x="27" y="144"/>
                    <a:pt x="25" y="119"/>
                    <a:pt x="27" y="95"/>
                  </a:cubicBezTo>
                  <a:cubicBezTo>
                    <a:pt x="27" y="77"/>
                    <a:pt x="28" y="58"/>
                    <a:pt x="36" y="42"/>
                  </a:cubicBezTo>
                  <a:cubicBezTo>
                    <a:pt x="47" y="20"/>
                    <a:pt x="69" y="5"/>
                    <a:pt x="93" y="3"/>
                  </a:cubicBezTo>
                  <a:cubicBezTo>
                    <a:pt x="121" y="0"/>
                    <a:pt x="145" y="14"/>
                    <a:pt x="169" y="28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śḷiḑé">
              <a:extLst>
                <a:ext uri="{FF2B5EF4-FFF2-40B4-BE49-F238E27FC236}">
                  <a16:creationId xmlns:a16="http://schemas.microsoft.com/office/drawing/2014/main" id="{B07E5918-B04C-4745-8960-F2B890057EDD}"/>
                </a:ext>
              </a:extLst>
            </p:cNvPr>
            <p:cNvSpPr/>
            <p:nvPr/>
          </p:nvSpPr>
          <p:spPr bwMode="auto">
            <a:xfrm>
              <a:off x="3079202" y="1845534"/>
              <a:ext cx="94480" cy="430921"/>
            </a:xfrm>
            <a:custGeom>
              <a:avLst/>
              <a:gdLst>
                <a:gd name="T0" fmla="*/ 50 w 50"/>
                <a:gd name="T1" fmla="*/ 0 h 231"/>
                <a:gd name="T2" fmla="*/ 29 w 50"/>
                <a:gd name="T3" fmla="*/ 40 h 231"/>
                <a:gd name="T4" fmla="*/ 2 w 50"/>
                <a:gd name="T5" fmla="*/ 193 h 231"/>
                <a:gd name="T6" fmla="*/ 9 w 50"/>
                <a:gd name="T7" fmla="*/ 231 h 231"/>
                <a:gd name="T8" fmla="*/ 18 w 50"/>
                <a:gd name="T9" fmla="*/ 178 h 231"/>
                <a:gd name="T10" fmla="*/ 50 w 50"/>
                <a:gd name="T1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31">
                  <a:moveTo>
                    <a:pt x="50" y="0"/>
                  </a:moveTo>
                  <a:cubicBezTo>
                    <a:pt x="40" y="8"/>
                    <a:pt x="34" y="28"/>
                    <a:pt x="29" y="40"/>
                  </a:cubicBezTo>
                  <a:cubicBezTo>
                    <a:pt x="9" y="89"/>
                    <a:pt x="0" y="141"/>
                    <a:pt x="2" y="193"/>
                  </a:cubicBezTo>
                  <a:cubicBezTo>
                    <a:pt x="3" y="206"/>
                    <a:pt x="5" y="219"/>
                    <a:pt x="9" y="231"/>
                  </a:cubicBezTo>
                  <a:cubicBezTo>
                    <a:pt x="16" y="214"/>
                    <a:pt x="17" y="196"/>
                    <a:pt x="18" y="178"/>
                  </a:cubicBezTo>
                  <a:cubicBezTo>
                    <a:pt x="22" y="117"/>
                    <a:pt x="36" y="60"/>
                    <a:pt x="50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šḷiḍè">
              <a:extLst>
                <a:ext uri="{FF2B5EF4-FFF2-40B4-BE49-F238E27FC236}">
                  <a16:creationId xmlns:a16="http://schemas.microsoft.com/office/drawing/2014/main" id="{94BF459D-EC20-4184-8528-0F458B375220}"/>
                </a:ext>
              </a:extLst>
            </p:cNvPr>
            <p:cNvSpPr/>
            <p:nvPr/>
          </p:nvSpPr>
          <p:spPr bwMode="auto">
            <a:xfrm>
              <a:off x="1963881" y="1400787"/>
              <a:ext cx="707447" cy="1214411"/>
            </a:xfrm>
            <a:custGeom>
              <a:avLst/>
              <a:gdLst>
                <a:gd name="T0" fmla="*/ 331 w 379"/>
                <a:gd name="T1" fmla="*/ 5 h 651"/>
                <a:gd name="T2" fmla="*/ 276 w 379"/>
                <a:gd name="T3" fmla="*/ 29 h 651"/>
                <a:gd name="T4" fmla="*/ 215 w 379"/>
                <a:gd name="T5" fmla="*/ 45 h 651"/>
                <a:gd name="T6" fmla="*/ 93 w 379"/>
                <a:gd name="T7" fmla="*/ 117 h 651"/>
                <a:gd name="T8" fmla="*/ 49 w 379"/>
                <a:gd name="T9" fmla="*/ 215 h 651"/>
                <a:gd name="T10" fmla="*/ 12 w 379"/>
                <a:gd name="T11" fmla="*/ 297 h 651"/>
                <a:gd name="T12" fmla="*/ 4 w 379"/>
                <a:gd name="T13" fmla="*/ 413 h 651"/>
                <a:gd name="T14" fmla="*/ 25 w 379"/>
                <a:gd name="T15" fmla="*/ 506 h 651"/>
                <a:gd name="T16" fmla="*/ 50 w 379"/>
                <a:gd name="T17" fmla="*/ 549 h 651"/>
                <a:gd name="T18" fmla="*/ 72 w 379"/>
                <a:gd name="T19" fmla="*/ 605 h 651"/>
                <a:gd name="T20" fmla="*/ 108 w 379"/>
                <a:gd name="T21" fmla="*/ 651 h 651"/>
                <a:gd name="T22" fmla="*/ 137 w 379"/>
                <a:gd name="T23" fmla="*/ 634 h 651"/>
                <a:gd name="T24" fmla="*/ 267 w 379"/>
                <a:gd name="T25" fmla="*/ 555 h 651"/>
                <a:gd name="T26" fmla="*/ 360 w 379"/>
                <a:gd name="T27" fmla="*/ 464 h 651"/>
                <a:gd name="T28" fmla="*/ 375 w 379"/>
                <a:gd name="T29" fmla="*/ 350 h 651"/>
                <a:gd name="T30" fmla="*/ 355 w 379"/>
                <a:gd name="T31" fmla="*/ 235 h 651"/>
                <a:gd name="T32" fmla="*/ 358 w 379"/>
                <a:gd name="T33" fmla="*/ 89 h 651"/>
                <a:gd name="T34" fmla="*/ 375 w 379"/>
                <a:gd name="T35" fmla="*/ 23 h 651"/>
                <a:gd name="T36" fmla="*/ 331 w 379"/>
                <a:gd name="T37" fmla="*/ 5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9" h="651">
                  <a:moveTo>
                    <a:pt x="331" y="5"/>
                  </a:moveTo>
                  <a:cubicBezTo>
                    <a:pt x="311" y="10"/>
                    <a:pt x="295" y="22"/>
                    <a:pt x="276" y="29"/>
                  </a:cubicBezTo>
                  <a:cubicBezTo>
                    <a:pt x="257" y="37"/>
                    <a:pt x="236" y="40"/>
                    <a:pt x="215" y="45"/>
                  </a:cubicBezTo>
                  <a:cubicBezTo>
                    <a:pt x="168" y="57"/>
                    <a:pt x="121" y="78"/>
                    <a:pt x="93" y="117"/>
                  </a:cubicBezTo>
                  <a:cubicBezTo>
                    <a:pt x="72" y="146"/>
                    <a:pt x="63" y="182"/>
                    <a:pt x="49" y="215"/>
                  </a:cubicBezTo>
                  <a:cubicBezTo>
                    <a:pt x="37" y="242"/>
                    <a:pt x="21" y="268"/>
                    <a:pt x="12" y="297"/>
                  </a:cubicBezTo>
                  <a:cubicBezTo>
                    <a:pt x="0" y="334"/>
                    <a:pt x="1" y="374"/>
                    <a:pt x="4" y="413"/>
                  </a:cubicBezTo>
                  <a:cubicBezTo>
                    <a:pt x="7" y="445"/>
                    <a:pt x="10" y="477"/>
                    <a:pt x="25" y="506"/>
                  </a:cubicBezTo>
                  <a:cubicBezTo>
                    <a:pt x="32" y="521"/>
                    <a:pt x="43" y="534"/>
                    <a:pt x="50" y="549"/>
                  </a:cubicBezTo>
                  <a:cubicBezTo>
                    <a:pt x="59" y="567"/>
                    <a:pt x="64" y="586"/>
                    <a:pt x="72" y="605"/>
                  </a:cubicBezTo>
                  <a:cubicBezTo>
                    <a:pt x="79" y="623"/>
                    <a:pt x="91" y="642"/>
                    <a:pt x="108" y="651"/>
                  </a:cubicBezTo>
                  <a:cubicBezTo>
                    <a:pt x="137" y="634"/>
                    <a:pt x="137" y="634"/>
                    <a:pt x="137" y="634"/>
                  </a:cubicBezTo>
                  <a:cubicBezTo>
                    <a:pt x="181" y="609"/>
                    <a:pt x="225" y="583"/>
                    <a:pt x="267" y="555"/>
                  </a:cubicBezTo>
                  <a:cubicBezTo>
                    <a:pt x="304" y="531"/>
                    <a:pt x="341" y="504"/>
                    <a:pt x="360" y="464"/>
                  </a:cubicBezTo>
                  <a:cubicBezTo>
                    <a:pt x="378" y="430"/>
                    <a:pt x="379" y="389"/>
                    <a:pt x="375" y="350"/>
                  </a:cubicBezTo>
                  <a:cubicBezTo>
                    <a:pt x="370" y="311"/>
                    <a:pt x="360" y="274"/>
                    <a:pt x="355" y="235"/>
                  </a:cubicBezTo>
                  <a:cubicBezTo>
                    <a:pt x="348" y="187"/>
                    <a:pt x="349" y="137"/>
                    <a:pt x="358" y="89"/>
                  </a:cubicBezTo>
                  <a:cubicBezTo>
                    <a:pt x="362" y="67"/>
                    <a:pt x="373" y="45"/>
                    <a:pt x="375" y="23"/>
                  </a:cubicBezTo>
                  <a:cubicBezTo>
                    <a:pt x="377" y="0"/>
                    <a:pt x="347" y="1"/>
                    <a:pt x="331" y="5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ṣļiḍé">
              <a:extLst>
                <a:ext uri="{FF2B5EF4-FFF2-40B4-BE49-F238E27FC236}">
                  <a16:creationId xmlns:a16="http://schemas.microsoft.com/office/drawing/2014/main" id="{604B9D72-1C81-452E-9B3A-EC53F3A6BFD4}"/>
                </a:ext>
              </a:extLst>
            </p:cNvPr>
            <p:cNvSpPr/>
            <p:nvPr/>
          </p:nvSpPr>
          <p:spPr bwMode="auto">
            <a:xfrm>
              <a:off x="2092926" y="2502283"/>
              <a:ext cx="440138" cy="361789"/>
            </a:xfrm>
            <a:custGeom>
              <a:avLst/>
              <a:gdLst>
                <a:gd name="T0" fmla="*/ 80 w 235"/>
                <a:gd name="T1" fmla="*/ 51 h 194"/>
                <a:gd name="T2" fmla="*/ 163 w 235"/>
                <a:gd name="T3" fmla="*/ 91 h 194"/>
                <a:gd name="T4" fmla="*/ 218 w 235"/>
                <a:gd name="T5" fmla="*/ 131 h 194"/>
                <a:gd name="T6" fmla="*/ 230 w 235"/>
                <a:gd name="T7" fmla="*/ 165 h 194"/>
                <a:gd name="T8" fmla="*/ 205 w 235"/>
                <a:gd name="T9" fmla="*/ 185 h 194"/>
                <a:gd name="T10" fmla="*/ 166 w 235"/>
                <a:gd name="T11" fmla="*/ 189 h 194"/>
                <a:gd name="T12" fmla="*/ 145 w 235"/>
                <a:gd name="T13" fmla="*/ 176 h 194"/>
                <a:gd name="T14" fmla="*/ 90 w 235"/>
                <a:gd name="T15" fmla="*/ 157 h 194"/>
                <a:gd name="T16" fmla="*/ 31 w 235"/>
                <a:gd name="T17" fmla="*/ 100 h 194"/>
                <a:gd name="T18" fmla="*/ 0 w 235"/>
                <a:gd name="T19" fmla="*/ 70 h 194"/>
                <a:gd name="T20" fmla="*/ 4 w 235"/>
                <a:gd name="T21" fmla="*/ 54 h 194"/>
                <a:gd name="T22" fmla="*/ 34 w 235"/>
                <a:gd name="T23" fmla="*/ 1 h 194"/>
                <a:gd name="T24" fmla="*/ 80 w 235"/>
                <a:gd name="T25" fmla="*/ 5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5" h="194">
                  <a:moveTo>
                    <a:pt x="80" y="51"/>
                  </a:moveTo>
                  <a:cubicBezTo>
                    <a:pt x="103" y="72"/>
                    <a:pt x="135" y="78"/>
                    <a:pt x="163" y="91"/>
                  </a:cubicBezTo>
                  <a:cubicBezTo>
                    <a:pt x="183" y="101"/>
                    <a:pt x="202" y="114"/>
                    <a:pt x="218" y="131"/>
                  </a:cubicBezTo>
                  <a:cubicBezTo>
                    <a:pt x="226" y="140"/>
                    <a:pt x="235" y="153"/>
                    <a:pt x="230" y="165"/>
                  </a:cubicBezTo>
                  <a:cubicBezTo>
                    <a:pt x="227" y="176"/>
                    <a:pt x="216" y="181"/>
                    <a:pt x="205" y="185"/>
                  </a:cubicBezTo>
                  <a:cubicBezTo>
                    <a:pt x="193" y="189"/>
                    <a:pt x="178" y="194"/>
                    <a:pt x="166" y="189"/>
                  </a:cubicBezTo>
                  <a:cubicBezTo>
                    <a:pt x="158" y="186"/>
                    <a:pt x="152" y="180"/>
                    <a:pt x="145" y="176"/>
                  </a:cubicBezTo>
                  <a:cubicBezTo>
                    <a:pt x="129" y="166"/>
                    <a:pt x="108" y="166"/>
                    <a:pt x="90" y="157"/>
                  </a:cubicBezTo>
                  <a:cubicBezTo>
                    <a:pt x="66" y="144"/>
                    <a:pt x="54" y="116"/>
                    <a:pt x="31" y="100"/>
                  </a:cubicBezTo>
                  <a:cubicBezTo>
                    <a:pt x="19" y="92"/>
                    <a:pt x="2" y="85"/>
                    <a:pt x="0" y="70"/>
                  </a:cubicBezTo>
                  <a:cubicBezTo>
                    <a:pt x="0" y="65"/>
                    <a:pt x="1" y="59"/>
                    <a:pt x="4" y="54"/>
                  </a:cubicBezTo>
                  <a:cubicBezTo>
                    <a:pt x="8" y="42"/>
                    <a:pt x="16" y="0"/>
                    <a:pt x="34" y="1"/>
                  </a:cubicBezTo>
                  <a:cubicBezTo>
                    <a:pt x="53" y="2"/>
                    <a:pt x="66" y="41"/>
                    <a:pt x="80" y="51"/>
                  </a:cubicBezTo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íś1íďe">
              <a:extLst>
                <a:ext uri="{FF2B5EF4-FFF2-40B4-BE49-F238E27FC236}">
                  <a16:creationId xmlns:a16="http://schemas.microsoft.com/office/drawing/2014/main" id="{F4A279B4-E40D-4156-9A34-2118FAE034B0}"/>
                </a:ext>
              </a:extLst>
            </p:cNvPr>
            <p:cNvSpPr/>
            <p:nvPr/>
          </p:nvSpPr>
          <p:spPr bwMode="auto">
            <a:xfrm>
              <a:off x="1622832" y="2029885"/>
              <a:ext cx="530008" cy="553052"/>
            </a:xfrm>
            <a:custGeom>
              <a:avLst/>
              <a:gdLst>
                <a:gd name="T0" fmla="*/ 215 w 284"/>
                <a:gd name="T1" fmla="*/ 116 h 297"/>
                <a:gd name="T2" fmla="*/ 257 w 284"/>
                <a:gd name="T3" fmla="*/ 186 h 297"/>
                <a:gd name="T4" fmla="*/ 284 w 284"/>
                <a:gd name="T5" fmla="*/ 237 h 297"/>
                <a:gd name="T6" fmla="*/ 256 w 284"/>
                <a:gd name="T7" fmla="*/ 282 h 297"/>
                <a:gd name="T8" fmla="*/ 203 w 284"/>
                <a:gd name="T9" fmla="*/ 296 h 297"/>
                <a:gd name="T10" fmla="*/ 158 w 284"/>
                <a:gd name="T11" fmla="*/ 293 h 297"/>
                <a:gd name="T12" fmla="*/ 68 w 284"/>
                <a:gd name="T13" fmla="*/ 226 h 297"/>
                <a:gd name="T14" fmla="*/ 18 w 284"/>
                <a:gd name="T15" fmla="*/ 181 h 297"/>
                <a:gd name="T16" fmla="*/ 13 w 284"/>
                <a:gd name="T17" fmla="*/ 118 h 297"/>
                <a:gd name="T18" fmla="*/ 29 w 284"/>
                <a:gd name="T19" fmla="*/ 102 h 297"/>
                <a:gd name="T20" fmla="*/ 84 w 284"/>
                <a:gd name="T21" fmla="*/ 36 h 297"/>
                <a:gd name="T22" fmla="*/ 105 w 284"/>
                <a:gd name="T23" fmla="*/ 9 h 297"/>
                <a:gd name="T24" fmla="*/ 154 w 284"/>
                <a:gd name="T25" fmla="*/ 8 h 297"/>
                <a:gd name="T26" fmla="*/ 225 w 284"/>
                <a:gd name="T27" fmla="*/ 44 h 297"/>
                <a:gd name="T28" fmla="*/ 213 w 284"/>
                <a:gd name="T29" fmla="*/ 78 h 297"/>
                <a:gd name="T30" fmla="*/ 215 w 284"/>
                <a:gd name="T31" fmla="*/ 11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4" h="297">
                  <a:moveTo>
                    <a:pt x="215" y="116"/>
                  </a:moveTo>
                  <a:cubicBezTo>
                    <a:pt x="222" y="143"/>
                    <a:pt x="239" y="165"/>
                    <a:pt x="257" y="186"/>
                  </a:cubicBezTo>
                  <a:cubicBezTo>
                    <a:pt x="270" y="201"/>
                    <a:pt x="284" y="217"/>
                    <a:pt x="284" y="237"/>
                  </a:cubicBezTo>
                  <a:cubicBezTo>
                    <a:pt x="284" y="256"/>
                    <a:pt x="272" y="273"/>
                    <a:pt x="256" y="282"/>
                  </a:cubicBezTo>
                  <a:cubicBezTo>
                    <a:pt x="240" y="292"/>
                    <a:pt x="221" y="295"/>
                    <a:pt x="203" y="296"/>
                  </a:cubicBezTo>
                  <a:cubicBezTo>
                    <a:pt x="188" y="297"/>
                    <a:pt x="173" y="296"/>
                    <a:pt x="158" y="293"/>
                  </a:cubicBezTo>
                  <a:cubicBezTo>
                    <a:pt x="122" y="283"/>
                    <a:pt x="97" y="251"/>
                    <a:pt x="68" y="226"/>
                  </a:cubicBezTo>
                  <a:cubicBezTo>
                    <a:pt x="51" y="212"/>
                    <a:pt x="31" y="199"/>
                    <a:pt x="18" y="181"/>
                  </a:cubicBezTo>
                  <a:cubicBezTo>
                    <a:pt x="5" y="163"/>
                    <a:pt x="0" y="136"/>
                    <a:pt x="13" y="118"/>
                  </a:cubicBezTo>
                  <a:cubicBezTo>
                    <a:pt x="17" y="112"/>
                    <a:pt x="23" y="106"/>
                    <a:pt x="29" y="102"/>
                  </a:cubicBezTo>
                  <a:cubicBezTo>
                    <a:pt x="51" y="83"/>
                    <a:pt x="69" y="61"/>
                    <a:pt x="84" y="36"/>
                  </a:cubicBezTo>
                  <a:cubicBezTo>
                    <a:pt x="90" y="26"/>
                    <a:pt x="95" y="15"/>
                    <a:pt x="105" y="9"/>
                  </a:cubicBezTo>
                  <a:cubicBezTo>
                    <a:pt x="120" y="0"/>
                    <a:pt x="138" y="4"/>
                    <a:pt x="154" y="8"/>
                  </a:cubicBezTo>
                  <a:cubicBezTo>
                    <a:pt x="172" y="13"/>
                    <a:pt x="221" y="22"/>
                    <a:pt x="225" y="44"/>
                  </a:cubicBezTo>
                  <a:cubicBezTo>
                    <a:pt x="226" y="53"/>
                    <a:pt x="215" y="68"/>
                    <a:pt x="213" y="78"/>
                  </a:cubicBezTo>
                  <a:cubicBezTo>
                    <a:pt x="211" y="91"/>
                    <a:pt x="211" y="104"/>
                    <a:pt x="215" y="116"/>
                  </a:cubicBezTo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ŝlîḋe">
              <a:extLst>
                <a:ext uri="{FF2B5EF4-FFF2-40B4-BE49-F238E27FC236}">
                  <a16:creationId xmlns:a16="http://schemas.microsoft.com/office/drawing/2014/main" id="{84B9C1E5-EB64-4695-A1C9-116F5EE8737D}"/>
                </a:ext>
              </a:extLst>
            </p:cNvPr>
            <p:cNvSpPr/>
            <p:nvPr/>
          </p:nvSpPr>
          <p:spPr bwMode="auto">
            <a:xfrm>
              <a:off x="1498395" y="2124364"/>
              <a:ext cx="742012" cy="1119931"/>
            </a:xfrm>
            <a:custGeom>
              <a:avLst/>
              <a:gdLst>
                <a:gd name="T0" fmla="*/ 372 w 398"/>
                <a:gd name="T1" fmla="*/ 116 h 600"/>
                <a:gd name="T2" fmla="*/ 385 w 398"/>
                <a:gd name="T3" fmla="*/ 145 h 600"/>
                <a:gd name="T4" fmla="*/ 365 w 398"/>
                <a:gd name="T5" fmla="*/ 274 h 600"/>
                <a:gd name="T6" fmla="*/ 357 w 398"/>
                <a:gd name="T7" fmla="*/ 443 h 600"/>
                <a:gd name="T8" fmla="*/ 335 w 398"/>
                <a:gd name="T9" fmla="*/ 515 h 600"/>
                <a:gd name="T10" fmla="*/ 322 w 398"/>
                <a:gd name="T11" fmla="*/ 530 h 600"/>
                <a:gd name="T12" fmla="*/ 317 w 398"/>
                <a:gd name="T13" fmla="*/ 543 h 600"/>
                <a:gd name="T14" fmla="*/ 233 w 398"/>
                <a:gd name="T15" fmla="*/ 590 h 600"/>
                <a:gd name="T16" fmla="*/ 218 w 398"/>
                <a:gd name="T17" fmla="*/ 584 h 600"/>
                <a:gd name="T18" fmla="*/ 173 w 398"/>
                <a:gd name="T19" fmla="*/ 560 h 600"/>
                <a:gd name="T20" fmla="*/ 156 w 398"/>
                <a:gd name="T21" fmla="*/ 562 h 600"/>
                <a:gd name="T22" fmla="*/ 106 w 398"/>
                <a:gd name="T23" fmla="*/ 551 h 600"/>
                <a:gd name="T24" fmla="*/ 95 w 398"/>
                <a:gd name="T25" fmla="*/ 545 h 600"/>
                <a:gd name="T26" fmla="*/ 88 w 398"/>
                <a:gd name="T27" fmla="*/ 536 h 600"/>
                <a:gd name="T28" fmla="*/ 47 w 398"/>
                <a:gd name="T29" fmla="*/ 524 h 600"/>
                <a:gd name="T30" fmla="*/ 3 w 398"/>
                <a:gd name="T31" fmla="*/ 481 h 600"/>
                <a:gd name="T32" fmla="*/ 5 w 398"/>
                <a:gd name="T33" fmla="*/ 439 h 600"/>
                <a:gd name="T34" fmla="*/ 16 w 398"/>
                <a:gd name="T35" fmla="*/ 377 h 600"/>
                <a:gd name="T36" fmla="*/ 25 w 398"/>
                <a:gd name="T37" fmla="*/ 308 h 600"/>
                <a:gd name="T38" fmla="*/ 19 w 398"/>
                <a:gd name="T39" fmla="*/ 231 h 600"/>
                <a:gd name="T40" fmla="*/ 4 w 398"/>
                <a:gd name="T41" fmla="*/ 168 h 600"/>
                <a:gd name="T42" fmla="*/ 32 w 398"/>
                <a:gd name="T43" fmla="*/ 61 h 600"/>
                <a:gd name="T44" fmla="*/ 55 w 398"/>
                <a:gd name="T45" fmla="*/ 45 h 600"/>
                <a:gd name="T46" fmla="*/ 76 w 398"/>
                <a:gd name="T47" fmla="*/ 53 h 600"/>
                <a:gd name="T48" fmla="*/ 250 w 398"/>
                <a:gd name="T49" fmla="*/ 153 h 600"/>
                <a:gd name="T50" fmla="*/ 301 w 398"/>
                <a:gd name="T51" fmla="*/ 175 h 600"/>
                <a:gd name="T52" fmla="*/ 314 w 398"/>
                <a:gd name="T53" fmla="*/ 171 h 600"/>
                <a:gd name="T54" fmla="*/ 313 w 398"/>
                <a:gd name="T55" fmla="*/ 165 h 600"/>
                <a:gd name="T56" fmla="*/ 277 w 398"/>
                <a:gd name="T57" fmla="*/ 111 h 600"/>
                <a:gd name="T58" fmla="*/ 260 w 398"/>
                <a:gd name="T59" fmla="*/ 49 h 600"/>
                <a:gd name="T60" fmla="*/ 314 w 398"/>
                <a:gd name="T61" fmla="*/ 24 h 600"/>
                <a:gd name="T62" fmla="*/ 372 w 398"/>
                <a:gd name="T63" fmla="*/ 116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8" h="600">
                  <a:moveTo>
                    <a:pt x="372" y="116"/>
                  </a:moveTo>
                  <a:cubicBezTo>
                    <a:pt x="378" y="125"/>
                    <a:pt x="382" y="135"/>
                    <a:pt x="385" y="145"/>
                  </a:cubicBezTo>
                  <a:cubicBezTo>
                    <a:pt x="398" y="188"/>
                    <a:pt x="376" y="232"/>
                    <a:pt x="365" y="274"/>
                  </a:cubicBezTo>
                  <a:cubicBezTo>
                    <a:pt x="352" y="329"/>
                    <a:pt x="358" y="387"/>
                    <a:pt x="357" y="443"/>
                  </a:cubicBezTo>
                  <a:cubicBezTo>
                    <a:pt x="357" y="469"/>
                    <a:pt x="354" y="498"/>
                    <a:pt x="335" y="515"/>
                  </a:cubicBezTo>
                  <a:cubicBezTo>
                    <a:pt x="331" y="520"/>
                    <a:pt x="325" y="524"/>
                    <a:pt x="322" y="530"/>
                  </a:cubicBezTo>
                  <a:cubicBezTo>
                    <a:pt x="320" y="534"/>
                    <a:pt x="318" y="538"/>
                    <a:pt x="317" y="543"/>
                  </a:cubicBezTo>
                  <a:cubicBezTo>
                    <a:pt x="307" y="579"/>
                    <a:pt x="269" y="600"/>
                    <a:pt x="233" y="590"/>
                  </a:cubicBezTo>
                  <a:cubicBezTo>
                    <a:pt x="228" y="588"/>
                    <a:pt x="223" y="586"/>
                    <a:pt x="218" y="584"/>
                  </a:cubicBezTo>
                  <a:cubicBezTo>
                    <a:pt x="203" y="575"/>
                    <a:pt x="190" y="561"/>
                    <a:pt x="173" y="560"/>
                  </a:cubicBezTo>
                  <a:cubicBezTo>
                    <a:pt x="167" y="560"/>
                    <a:pt x="162" y="561"/>
                    <a:pt x="156" y="562"/>
                  </a:cubicBezTo>
                  <a:cubicBezTo>
                    <a:pt x="139" y="564"/>
                    <a:pt x="122" y="557"/>
                    <a:pt x="106" y="551"/>
                  </a:cubicBezTo>
                  <a:cubicBezTo>
                    <a:pt x="102" y="550"/>
                    <a:pt x="98" y="548"/>
                    <a:pt x="95" y="545"/>
                  </a:cubicBezTo>
                  <a:cubicBezTo>
                    <a:pt x="92" y="543"/>
                    <a:pt x="91" y="539"/>
                    <a:pt x="88" y="536"/>
                  </a:cubicBezTo>
                  <a:cubicBezTo>
                    <a:pt x="78" y="525"/>
                    <a:pt x="61" y="527"/>
                    <a:pt x="47" y="524"/>
                  </a:cubicBezTo>
                  <a:cubicBezTo>
                    <a:pt x="25" y="519"/>
                    <a:pt x="8" y="503"/>
                    <a:pt x="3" y="481"/>
                  </a:cubicBezTo>
                  <a:cubicBezTo>
                    <a:pt x="0" y="467"/>
                    <a:pt x="3" y="453"/>
                    <a:pt x="5" y="439"/>
                  </a:cubicBezTo>
                  <a:cubicBezTo>
                    <a:pt x="16" y="377"/>
                    <a:pt x="16" y="377"/>
                    <a:pt x="16" y="377"/>
                  </a:cubicBezTo>
                  <a:cubicBezTo>
                    <a:pt x="21" y="354"/>
                    <a:pt x="24" y="332"/>
                    <a:pt x="25" y="308"/>
                  </a:cubicBezTo>
                  <a:cubicBezTo>
                    <a:pt x="27" y="282"/>
                    <a:pt x="24" y="256"/>
                    <a:pt x="19" y="231"/>
                  </a:cubicBezTo>
                  <a:cubicBezTo>
                    <a:pt x="14" y="210"/>
                    <a:pt x="7" y="190"/>
                    <a:pt x="4" y="168"/>
                  </a:cubicBezTo>
                  <a:cubicBezTo>
                    <a:pt x="0" y="130"/>
                    <a:pt x="10" y="92"/>
                    <a:pt x="32" y="61"/>
                  </a:cubicBezTo>
                  <a:cubicBezTo>
                    <a:pt x="38" y="54"/>
                    <a:pt x="45" y="46"/>
                    <a:pt x="55" y="45"/>
                  </a:cubicBezTo>
                  <a:cubicBezTo>
                    <a:pt x="62" y="45"/>
                    <a:pt x="69" y="49"/>
                    <a:pt x="76" y="53"/>
                  </a:cubicBezTo>
                  <a:cubicBezTo>
                    <a:pt x="134" y="87"/>
                    <a:pt x="192" y="120"/>
                    <a:pt x="250" y="153"/>
                  </a:cubicBezTo>
                  <a:cubicBezTo>
                    <a:pt x="266" y="162"/>
                    <a:pt x="283" y="171"/>
                    <a:pt x="301" y="175"/>
                  </a:cubicBezTo>
                  <a:cubicBezTo>
                    <a:pt x="306" y="177"/>
                    <a:pt x="314" y="176"/>
                    <a:pt x="314" y="171"/>
                  </a:cubicBezTo>
                  <a:cubicBezTo>
                    <a:pt x="314" y="169"/>
                    <a:pt x="314" y="167"/>
                    <a:pt x="313" y="165"/>
                  </a:cubicBezTo>
                  <a:cubicBezTo>
                    <a:pt x="303" y="146"/>
                    <a:pt x="288" y="129"/>
                    <a:pt x="277" y="111"/>
                  </a:cubicBezTo>
                  <a:cubicBezTo>
                    <a:pt x="265" y="92"/>
                    <a:pt x="256" y="71"/>
                    <a:pt x="260" y="49"/>
                  </a:cubicBezTo>
                  <a:cubicBezTo>
                    <a:pt x="264" y="20"/>
                    <a:pt x="292" y="0"/>
                    <a:pt x="314" y="24"/>
                  </a:cubicBezTo>
                  <a:cubicBezTo>
                    <a:pt x="339" y="50"/>
                    <a:pt x="356" y="83"/>
                    <a:pt x="372" y="116"/>
                  </a:cubicBezTo>
                </a:path>
              </a:pathLst>
            </a:custGeom>
            <a:solidFill>
              <a:srgbClr val="F86D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iṥḻiḋè">
              <a:extLst>
                <a:ext uri="{FF2B5EF4-FFF2-40B4-BE49-F238E27FC236}">
                  <a16:creationId xmlns:a16="http://schemas.microsoft.com/office/drawing/2014/main" id="{521C81A1-A1F7-4800-9351-D2477F869678}"/>
                </a:ext>
              </a:extLst>
            </p:cNvPr>
            <p:cNvSpPr/>
            <p:nvPr/>
          </p:nvSpPr>
          <p:spPr bwMode="auto">
            <a:xfrm>
              <a:off x="1650484" y="2923986"/>
              <a:ext cx="679794" cy="182047"/>
            </a:xfrm>
            <a:custGeom>
              <a:avLst/>
              <a:gdLst>
                <a:gd name="T0" fmla="*/ 112 w 365"/>
                <a:gd name="T1" fmla="*/ 60 h 97"/>
                <a:gd name="T2" fmla="*/ 251 w 365"/>
                <a:gd name="T3" fmla="*/ 84 h 97"/>
                <a:gd name="T4" fmla="*/ 294 w 365"/>
                <a:gd name="T5" fmla="*/ 94 h 97"/>
                <a:gd name="T6" fmla="*/ 314 w 365"/>
                <a:gd name="T7" fmla="*/ 83 h 97"/>
                <a:gd name="T8" fmla="*/ 365 w 365"/>
                <a:gd name="T9" fmla="*/ 39 h 97"/>
                <a:gd name="T10" fmla="*/ 343 w 365"/>
                <a:gd name="T11" fmla="*/ 30 h 97"/>
                <a:gd name="T12" fmla="*/ 281 w 365"/>
                <a:gd name="T13" fmla="*/ 15 h 97"/>
                <a:gd name="T14" fmla="*/ 261 w 365"/>
                <a:gd name="T15" fmla="*/ 5 h 97"/>
                <a:gd name="T16" fmla="*/ 203 w 365"/>
                <a:gd name="T17" fmla="*/ 15 h 97"/>
                <a:gd name="T18" fmla="*/ 116 w 365"/>
                <a:gd name="T19" fmla="*/ 14 h 97"/>
                <a:gd name="T20" fmla="*/ 39 w 365"/>
                <a:gd name="T21" fmla="*/ 2 h 97"/>
                <a:gd name="T22" fmla="*/ 17 w 365"/>
                <a:gd name="T23" fmla="*/ 5 h 97"/>
                <a:gd name="T24" fmla="*/ 10 w 365"/>
                <a:gd name="T25" fmla="*/ 18 h 97"/>
                <a:gd name="T26" fmla="*/ 37 w 365"/>
                <a:gd name="T27" fmla="*/ 55 h 97"/>
                <a:gd name="T28" fmla="*/ 112 w 365"/>
                <a:gd name="T29" fmla="*/ 6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5" h="97">
                  <a:moveTo>
                    <a:pt x="112" y="60"/>
                  </a:moveTo>
                  <a:cubicBezTo>
                    <a:pt x="159" y="63"/>
                    <a:pt x="207" y="66"/>
                    <a:pt x="251" y="84"/>
                  </a:cubicBezTo>
                  <a:cubicBezTo>
                    <a:pt x="265" y="90"/>
                    <a:pt x="279" y="97"/>
                    <a:pt x="294" y="94"/>
                  </a:cubicBezTo>
                  <a:cubicBezTo>
                    <a:pt x="301" y="92"/>
                    <a:pt x="308" y="88"/>
                    <a:pt x="314" y="83"/>
                  </a:cubicBezTo>
                  <a:cubicBezTo>
                    <a:pt x="332" y="70"/>
                    <a:pt x="349" y="55"/>
                    <a:pt x="365" y="39"/>
                  </a:cubicBezTo>
                  <a:cubicBezTo>
                    <a:pt x="364" y="31"/>
                    <a:pt x="352" y="30"/>
                    <a:pt x="343" y="30"/>
                  </a:cubicBezTo>
                  <a:cubicBezTo>
                    <a:pt x="321" y="30"/>
                    <a:pt x="300" y="25"/>
                    <a:pt x="281" y="15"/>
                  </a:cubicBezTo>
                  <a:cubicBezTo>
                    <a:pt x="274" y="11"/>
                    <a:pt x="268" y="8"/>
                    <a:pt x="261" y="5"/>
                  </a:cubicBezTo>
                  <a:cubicBezTo>
                    <a:pt x="242" y="0"/>
                    <a:pt x="222" y="10"/>
                    <a:pt x="203" y="15"/>
                  </a:cubicBezTo>
                  <a:cubicBezTo>
                    <a:pt x="175" y="22"/>
                    <a:pt x="145" y="18"/>
                    <a:pt x="116" y="1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1" y="1"/>
                    <a:pt x="23" y="0"/>
                    <a:pt x="17" y="5"/>
                  </a:cubicBezTo>
                  <a:cubicBezTo>
                    <a:pt x="14" y="8"/>
                    <a:pt x="11" y="13"/>
                    <a:pt x="10" y="18"/>
                  </a:cubicBezTo>
                  <a:cubicBezTo>
                    <a:pt x="0" y="50"/>
                    <a:pt x="5" y="53"/>
                    <a:pt x="37" y="55"/>
                  </a:cubicBezTo>
                  <a:cubicBezTo>
                    <a:pt x="112" y="60"/>
                    <a:pt x="112" y="60"/>
                    <a:pt x="112" y="60"/>
                  </a:cubicBezTo>
                </a:path>
              </a:pathLst>
            </a:cu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î$ļîḋê">
              <a:extLst>
                <a:ext uri="{FF2B5EF4-FFF2-40B4-BE49-F238E27FC236}">
                  <a16:creationId xmlns:a16="http://schemas.microsoft.com/office/drawing/2014/main" id="{7754B1A0-52AD-479C-B8B7-06DC96A775A6}"/>
                </a:ext>
              </a:extLst>
            </p:cNvPr>
            <p:cNvSpPr/>
            <p:nvPr/>
          </p:nvSpPr>
          <p:spPr bwMode="auto">
            <a:xfrm>
              <a:off x="3786649" y="1817882"/>
              <a:ext cx="288049" cy="184351"/>
            </a:xfrm>
            <a:custGeom>
              <a:avLst/>
              <a:gdLst>
                <a:gd name="T0" fmla="*/ 152 w 154"/>
                <a:gd name="T1" fmla="*/ 0 h 99"/>
                <a:gd name="T2" fmla="*/ 29 w 154"/>
                <a:gd name="T3" fmla="*/ 93 h 99"/>
                <a:gd name="T4" fmla="*/ 0 w 154"/>
                <a:gd name="T5" fmla="*/ 90 h 99"/>
                <a:gd name="T6" fmla="*/ 0 w 154"/>
                <a:gd name="T7" fmla="*/ 95 h 99"/>
                <a:gd name="T8" fmla="*/ 30 w 154"/>
                <a:gd name="T9" fmla="*/ 99 h 99"/>
                <a:gd name="T10" fmla="*/ 154 w 154"/>
                <a:gd name="T11" fmla="*/ 4 h 99"/>
                <a:gd name="T12" fmla="*/ 152 w 154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99">
                  <a:moveTo>
                    <a:pt x="152" y="0"/>
                  </a:moveTo>
                  <a:cubicBezTo>
                    <a:pt x="137" y="54"/>
                    <a:pt x="88" y="93"/>
                    <a:pt x="29" y="93"/>
                  </a:cubicBezTo>
                  <a:cubicBezTo>
                    <a:pt x="19" y="93"/>
                    <a:pt x="9" y="92"/>
                    <a:pt x="0" y="90"/>
                  </a:cubicBezTo>
                  <a:cubicBezTo>
                    <a:pt x="0" y="91"/>
                    <a:pt x="0" y="93"/>
                    <a:pt x="0" y="95"/>
                  </a:cubicBezTo>
                  <a:cubicBezTo>
                    <a:pt x="10" y="97"/>
                    <a:pt x="20" y="99"/>
                    <a:pt x="30" y="99"/>
                  </a:cubicBezTo>
                  <a:cubicBezTo>
                    <a:pt x="89" y="99"/>
                    <a:pt x="139" y="59"/>
                    <a:pt x="154" y="4"/>
                  </a:cubicBezTo>
                  <a:cubicBezTo>
                    <a:pt x="153" y="3"/>
                    <a:pt x="153" y="2"/>
                    <a:pt x="152" y="0"/>
                  </a:cubicBezTo>
                </a:path>
              </a:pathLst>
            </a:custGeom>
            <a:solidFill>
              <a:srgbClr val="E1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ṣḻîḋè">
              <a:extLst>
                <a:ext uri="{FF2B5EF4-FFF2-40B4-BE49-F238E27FC236}">
                  <a16:creationId xmlns:a16="http://schemas.microsoft.com/office/drawing/2014/main" id="{08E225E7-7864-439D-94A4-743CE0546C75}"/>
                </a:ext>
              </a:extLst>
            </p:cNvPr>
            <p:cNvSpPr/>
            <p:nvPr/>
          </p:nvSpPr>
          <p:spPr bwMode="auto">
            <a:xfrm>
              <a:off x="4070087" y="1783315"/>
              <a:ext cx="11523" cy="41479"/>
            </a:xfrm>
            <a:custGeom>
              <a:avLst/>
              <a:gdLst>
                <a:gd name="T0" fmla="*/ 6 w 6"/>
                <a:gd name="T1" fmla="*/ 0 h 22"/>
                <a:gd name="T2" fmla="*/ 4 w 6"/>
                <a:gd name="T3" fmla="*/ 1 h 22"/>
                <a:gd name="T4" fmla="*/ 0 w 6"/>
                <a:gd name="T5" fmla="*/ 18 h 22"/>
                <a:gd name="T6" fmla="*/ 2 w 6"/>
                <a:gd name="T7" fmla="*/ 22 h 22"/>
                <a:gd name="T8" fmla="*/ 6 w 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2">
                  <a:moveTo>
                    <a:pt x="6" y="0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3" y="7"/>
                    <a:pt x="2" y="13"/>
                    <a:pt x="0" y="18"/>
                  </a:cubicBezTo>
                  <a:cubicBezTo>
                    <a:pt x="1" y="20"/>
                    <a:pt x="1" y="21"/>
                    <a:pt x="2" y="22"/>
                  </a:cubicBezTo>
                  <a:cubicBezTo>
                    <a:pt x="4" y="15"/>
                    <a:pt x="5" y="8"/>
                    <a:pt x="6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ïṧļïḋe">
              <a:extLst>
                <a:ext uri="{FF2B5EF4-FFF2-40B4-BE49-F238E27FC236}">
                  <a16:creationId xmlns:a16="http://schemas.microsoft.com/office/drawing/2014/main" id="{4B62CE88-603D-43B3-8FA4-FEE129C2979D}"/>
                </a:ext>
              </a:extLst>
            </p:cNvPr>
            <p:cNvSpPr/>
            <p:nvPr/>
          </p:nvSpPr>
          <p:spPr bwMode="auto">
            <a:xfrm>
              <a:off x="3606907" y="1797141"/>
              <a:ext cx="179742" cy="198177"/>
            </a:xfrm>
            <a:custGeom>
              <a:avLst/>
              <a:gdLst>
                <a:gd name="T0" fmla="*/ 0 w 96"/>
                <a:gd name="T1" fmla="*/ 0 h 106"/>
                <a:gd name="T2" fmla="*/ 96 w 96"/>
                <a:gd name="T3" fmla="*/ 106 h 106"/>
                <a:gd name="T4" fmla="*/ 96 w 96"/>
                <a:gd name="T5" fmla="*/ 101 h 106"/>
                <a:gd name="T6" fmla="*/ 0 w 96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06">
                  <a:moveTo>
                    <a:pt x="0" y="0"/>
                  </a:moveTo>
                  <a:cubicBezTo>
                    <a:pt x="7" y="52"/>
                    <a:pt x="46" y="94"/>
                    <a:pt x="96" y="106"/>
                  </a:cubicBezTo>
                  <a:cubicBezTo>
                    <a:pt x="96" y="104"/>
                    <a:pt x="96" y="102"/>
                    <a:pt x="96" y="101"/>
                  </a:cubicBezTo>
                  <a:cubicBezTo>
                    <a:pt x="47" y="89"/>
                    <a:pt x="9" y="50"/>
                    <a:pt x="0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iŝľîďê">
              <a:extLst>
                <a:ext uri="{FF2B5EF4-FFF2-40B4-BE49-F238E27FC236}">
                  <a16:creationId xmlns:a16="http://schemas.microsoft.com/office/drawing/2014/main" id="{03FE9958-EB1A-4BAF-97B5-6A0A5093D157}"/>
                </a:ext>
              </a:extLst>
            </p:cNvPr>
            <p:cNvSpPr/>
            <p:nvPr/>
          </p:nvSpPr>
          <p:spPr bwMode="auto">
            <a:xfrm>
              <a:off x="3602298" y="1513703"/>
              <a:ext cx="477008" cy="477008"/>
            </a:xfrm>
            <a:prstGeom prst="ellipse">
              <a:avLst/>
            </a:pr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ṣļîḋê">
              <a:extLst>
                <a:ext uri="{FF2B5EF4-FFF2-40B4-BE49-F238E27FC236}">
                  <a16:creationId xmlns:a16="http://schemas.microsoft.com/office/drawing/2014/main" id="{1CBED714-DD89-4637-BF80-E478E2E5157F}"/>
                </a:ext>
              </a:extLst>
            </p:cNvPr>
            <p:cNvSpPr/>
            <p:nvPr/>
          </p:nvSpPr>
          <p:spPr bwMode="auto">
            <a:xfrm>
              <a:off x="3590776" y="1380049"/>
              <a:ext cx="566878" cy="437833"/>
            </a:xfrm>
            <a:custGeom>
              <a:avLst/>
              <a:gdLst>
                <a:gd name="T0" fmla="*/ 242 w 304"/>
                <a:gd name="T1" fmla="*/ 38 h 235"/>
                <a:gd name="T2" fmla="*/ 269 w 304"/>
                <a:gd name="T3" fmla="*/ 61 h 235"/>
                <a:gd name="T4" fmla="*/ 276 w 304"/>
                <a:gd name="T5" fmla="*/ 84 h 235"/>
                <a:gd name="T6" fmla="*/ 303 w 304"/>
                <a:gd name="T7" fmla="*/ 154 h 235"/>
                <a:gd name="T8" fmla="*/ 260 w 304"/>
                <a:gd name="T9" fmla="*/ 219 h 235"/>
                <a:gd name="T10" fmla="*/ 242 w 304"/>
                <a:gd name="T11" fmla="*/ 225 h 235"/>
                <a:gd name="T12" fmla="*/ 223 w 304"/>
                <a:gd name="T13" fmla="*/ 218 h 235"/>
                <a:gd name="T14" fmla="*/ 139 w 304"/>
                <a:gd name="T15" fmla="*/ 228 h 235"/>
                <a:gd name="T16" fmla="*/ 52 w 304"/>
                <a:gd name="T17" fmla="*/ 223 h 235"/>
                <a:gd name="T18" fmla="*/ 13 w 304"/>
                <a:gd name="T19" fmla="*/ 196 h 235"/>
                <a:gd name="T20" fmla="*/ 8 w 304"/>
                <a:gd name="T21" fmla="*/ 150 h 235"/>
                <a:gd name="T22" fmla="*/ 19 w 304"/>
                <a:gd name="T23" fmla="*/ 129 h 235"/>
                <a:gd name="T24" fmla="*/ 15 w 304"/>
                <a:gd name="T25" fmla="*/ 115 h 235"/>
                <a:gd name="T26" fmla="*/ 21 w 304"/>
                <a:gd name="T27" fmla="*/ 93 h 235"/>
                <a:gd name="T28" fmla="*/ 91 w 304"/>
                <a:gd name="T29" fmla="*/ 15 h 235"/>
                <a:gd name="T30" fmla="*/ 118 w 304"/>
                <a:gd name="T31" fmla="*/ 1 h 235"/>
                <a:gd name="T32" fmla="*/ 179 w 304"/>
                <a:gd name="T33" fmla="*/ 16 h 235"/>
                <a:gd name="T34" fmla="*/ 242 w 304"/>
                <a:gd name="T35" fmla="*/ 3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4" h="235">
                  <a:moveTo>
                    <a:pt x="242" y="38"/>
                  </a:moveTo>
                  <a:cubicBezTo>
                    <a:pt x="253" y="44"/>
                    <a:pt x="263" y="51"/>
                    <a:pt x="269" y="61"/>
                  </a:cubicBezTo>
                  <a:cubicBezTo>
                    <a:pt x="272" y="69"/>
                    <a:pt x="274" y="76"/>
                    <a:pt x="276" y="84"/>
                  </a:cubicBezTo>
                  <a:cubicBezTo>
                    <a:pt x="283" y="108"/>
                    <a:pt x="301" y="129"/>
                    <a:pt x="303" y="154"/>
                  </a:cubicBezTo>
                  <a:cubicBezTo>
                    <a:pt x="304" y="181"/>
                    <a:pt x="283" y="205"/>
                    <a:pt x="260" y="219"/>
                  </a:cubicBezTo>
                  <a:cubicBezTo>
                    <a:pt x="255" y="223"/>
                    <a:pt x="248" y="225"/>
                    <a:pt x="242" y="225"/>
                  </a:cubicBezTo>
                  <a:cubicBezTo>
                    <a:pt x="235" y="225"/>
                    <a:pt x="229" y="221"/>
                    <a:pt x="223" y="218"/>
                  </a:cubicBezTo>
                  <a:cubicBezTo>
                    <a:pt x="197" y="206"/>
                    <a:pt x="167" y="221"/>
                    <a:pt x="139" y="228"/>
                  </a:cubicBezTo>
                  <a:cubicBezTo>
                    <a:pt x="110" y="235"/>
                    <a:pt x="80" y="233"/>
                    <a:pt x="52" y="223"/>
                  </a:cubicBezTo>
                  <a:cubicBezTo>
                    <a:pt x="37" y="217"/>
                    <a:pt x="23" y="209"/>
                    <a:pt x="13" y="196"/>
                  </a:cubicBezTo>
                  <a:cubicBezTo>
                    <a:pt x="4" y="183"/>
                    <a:pt x="0" y="164"/>
                    <a:pt x="8" y="150"/>
                  </a:cubicBezTo>
                  <a:cubicBezTo>
                    <a:pt x="12" y="143"/>
                    <a:pt x="19" y="137"/>
                    <a:pt x="19" y="129"/>
                  </a:cubicBezTo>
                  <a:cubicBezTo>
                    <a:pt x="18" y="124"/>
                    <a:pt x="15" y="120"/>
                    <a:pt x="15" y="115"/>
                  </a:cubicBezTo>
                  <a:cubicBezTo>
                    <a:pt x="13" y="107"/>
                    <a:pt x="17" y="100"/>
                    <a:pt x="21" y="93"/>
                  </a:cubicBezTo>
                  <a:cubicBezTo>
                    <a:pt x="40" y="63"/>
                    <a:pt x="63" y="37"/>
                    <a:pt x="91" y="15"/>
                  </a:cubicBezTo>
                  <a:cubicBezTo>
                    <a:pt x="99" y="8"/>
                    <a:pt x="108" y="2"/>
                    <a:pt x="118" y="1"/>
                  </a:cubicBezTo>
                  <a:cubicBezTo>
                    <a:pt x="139" y="0"/>
                    <a:pt x="157" y="16"/>
                    <a:pt x="179" y="16"/>
                  </a:cubicBezTo>
                  <a:cubicBezTo>
                    <a:pt x="204" y="16"/>
                    <a:pt x="221" y="24"/>
                    <a:pt x="242" y="38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ṥľíḑe">
              <a:extLst>
                <a:ext uri="{FF2B5EF4-FFF2-40B4-BE49-F238E27FC236}">
                  <a16:creationId xmlns:a16="http://schemas.microsoft.com/office/drawing/2014/main" id="{740A463F-049D-4ED8-9905-1E0F7C62E30C}"/>
                </a:ext>
              </a:extLst>
            </p:cNvPr>
            <p:cNvSpPr/>
            <p:nvPr/>
          </p:nvSpPr>
          <p:spPr bwMode="auto">
            <a:xfrm>
              <a:off x="2715110" y="1430745"/>
              <a:ext cx="184351" cy="262700"/>
            </a:xfrm>
            <a:custGeom>
              <a:avLst/>
              <a:gdLst>
                <a:gd name="T0" fmla="*/ 1 w 99"/>
                <a:gd name="T1" fmla="*/ 0 h 141"/>
                <a:gd name="T2" fmla="*/ 0 w 99"/>
                <a:gd name="T3" fmla="*/ 14 h 141"/>
                <a:gd name="T4" fmla="*/ 96 w 99"/>
                <a:gd name="T5" fmla="*/ 141 h 141"/>
                <a:gd name="T6" fmla="*/ 99 w 99"/>
                <a:gd name="T7" fmla="*/ 138 h 141"/>
                <a:gd name="T8" fmla="*/ 2 w 99"/>
                <a:gd name="T9" fmla="*/ 11 h 141"/>
                <a:gd name="T10" fmla="*/ 3 w 99"/>
                <a:gd name="T11" fmla="*/ 1 h 141"/>
                <a:gd name="T12" fmla="*/ 1 w 99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141">
                  <a:moveTo>
                    <a:pt x="1" y="0"/>
                  </a:moveTo>
                  <a:cubicBezTo>
                    <a:pt x="0" y="4"/>
                    <a:pt x="0" y="9"/>
                    <a:pt x="0" y="14"/>
                  </a:cubicBezTo>
                  <a:cubicBezTo>
                    <a:pt x="0" y="74"/>
                    <a:pt x="41" y="125"/>
                    <a:pt x="96" y="141"/>
                  </a:cubicBezTo>
                  <a:cubicBezTo>
                    <a:pt x="97" y="140"/>
                    <a:pt x="98" y="139"/>
                    <a:pt x="99" y="138"/>
                  </a:cubicBezTo>
                  <a:cubicBezTo>
                    <a:pt x="43" y="122"/>
                    <a:pt x="2" y="71"/>
                    <a:pt x="2" y="11"/>
                  </a:cubicBezTo>
                  <a:cubicBezTo>
                    <a:pt x="2" y="7"/>
                    <a:pt x="3" y="4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AB6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iṧḻíḋè">
              <a:extLst>
                <a:ext uri="{FF2B5EF4-FFF2-40B4-BE49-F238E27FC236}">
                  <a16:creationId xmlns:a16="http://schemas.microsoft.com/office/drawing/2014/main" id="{CD337713-9CAE-466F-9301-71481AD769FC}"/>
                </a:ext>
              </a:extLst>
            </p:cNvPr>
            <p:cNvSpPr/>
            <p:nvPr/>
          </p:nvSpPr>
          <p:spPr bwMode="auto">
            <a:xfrm>
              <a:off x="2894852" y="1686531"/>
              <a:ext cx="66828" cy="16131"/>
            </a:xfrm>
            <a:custGeom>
              <a:avLst/>
              <a:gdLst>
                <a:gd name="T0" fmla="*/ 3 w 36"/>
                <a:gd name="T1" fmla="*/ 0 h 8"/>
                <a:gd name="T2" fmla="*/ 0 w 36"/>
                <a:gd name="T3" fmla="*/ 3 h 8"/>
                <a:gd name="T4" fmla="*/ 36 w 36"/>
                <a:gd name="T5" fmla="*/ 8 h 8"/>
                <a:gd name="T6" fmla="*/ 36 w 36"/>
                <a:gd name="T7" fmla="*/ 5 h 8"/>
                <a:gd name="T8" fmla="*/ 3 w 3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8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1" y="6"/>
                    <a:pt x="23" y="8"/>
                    <a:pt x="36" y="8"/>
                  </a:cubicBezTo>
                  <a:cubicBezTo>
                    <a:pt x="36" y="7"/>
                    <a:pt x="36" y="6"/>
                    <a:pt x="36" y="5"/>
                  </a:cubicBezTo>
                  <a:cubicBezTo>
                    <a:pt x="24" y="4"/>
                    <a:pt x="13" y="3"/>
                    <a:pt x="3" y="0"/>
                  </a:cubicBezTo>
                </a:path>
              </a:pathLst>
            </a:custGeom>
            <a:solidFill>
              <a:srgbClr val="CCD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iṡļïḑè">
              <a:extLst>
                <a:ext uri="{FF2B5EF4-FFF2-40B4-BE49-F238E27FC236}">
                  <a16:creationId xmlns:a16="http://schemas.microsoft.com/office/drawing/2014/main" id="{5FB6D9A8-117B-4BFC-81CD-D16223B1B8A7}"/>
                </a:ext>
              </a:extLst>
            </p:cNvPr>
            <p:cNvSpPr/>
            <p:nvPr/>
          </p:nvSpPr>
          <p:spPr bwMode="auto">
            <a:xfrm>
              <a:off x="2961679" y="1603573"/>
              <a:ext cx="198177" cy="99089"/>
            </a:xfrm>
            <a:custGeom>
              <a:avLst/>
              <a:gdLst>
                <a:gd name="T0" fmla="*/ 105 w 106"/>
                <a:gd name="T1" fmla="*/ 0 h 53"/>
                <a:gd name="T2" fmla="*/ 2 w 106"/>
                <a:gd name="T3" fmla="*/ 50 h 53"/>
                <a:gd name="T4" fmla="*/ 0 w 106"/>
                <a:gd name="T5" fmla="*/ 50 h 53"/>
                <a:gd name="T6" fmla="*/ 0 w 106"/>
                <a:gd name="T7" fmla="*/ 53 h 53"/>
                <a:gd name="T8" fmla="*/ 0 w 106"/>
                <a:gd name="T9" fmla="*/ 53 h 53"/>
                <a:gd name="T10" fmla="*/ 106 w 106"/>
                <a:gd name="T11" fmla="*/ 0 h 53"/>
                <a:gd name="T12" fmla="*/ 105 w 106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3">
                  <a:moveTo>
                    <a:pt x="105" y="0"/>
                  </a:moveTo>
                  <a:cubicBezTo>
                    <a:pt x="81" y="31"/>
                    <a:pt x="44" y="50"/>
                    <a:pt x="2" y="50"/>
                  </a:cubicBezTo>
                  <a:cubicBezTo>
                    <a:pt x="1" y="50"/>
                    <a:pt x="1" y="50"/>
                    <a:pt x="0" y="50"/>
                  </a:cubicBezTo>
                  <a:cubicBezTo>
                    <a:pt x="0" y="51"/>
                    <a:pt x="0" y="5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3" y="53"/>
                    <a:pt x="81" y="32"/>
                    <a:pt x="106" y="0"/>
                  </a:cubicBez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íślïdè">
              <a:extLst>
                <a:ext uri="{FF2B5EF4-FFF2-40B4-BE49-F238E27FC236}">
                  <a16:creationId xmlns:a16="http://schemas.microsoft.com/office/drawing/2014/main" id="{A83AB1E5-538D-48B1-AB36-A838405D438C}"/>
                </a:ext>
              </a:extLst>
            </p:cNvPr>
            <p:cNvSpPr/>
            <p:nvPr/>
          </p:nvSpPr>
          <p:spPr bwMode="auto">
            <a:xfrm>
              <a:off x="2719718" y="1204915"/>
              <a:ext cx="493138" cy="490834"/>
            </a:xfrm>
            <a:prstGeom prst="ellipse">
              <a:avLst/>
            </a:prstGeom>
            <a:solidFill>
              <a:srgbClr val="BE6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Slïdé">
              <a:extLst>
                <a:ext uri="{FF2B5EF4-FFF2-40B4-BE49-F238E27FC236}">
                  <a16:creationId xmlns:a16="http://schemas.microsoft.com/office/drawing/2014/main" id="{E110F4E8-4D16-4CB4-B128-944E9AB77735}"/>
                </a:ext>
              </a:extLst>
            </p:cNvPr>
            <p:cNvSpPr/>
            <p:nvPr/>
          </p:nvSpPr>
          <p:spPr bwMode="auto">
            <a:xfrm>
              <a:off x="2666718" y="1075870"/>
              <a:ext cx="645227" cy="532313"/>
            </a:xfrm>
            <a:custGeom>
              <a:avLst/>
              <a:gdLst>
                <a:gd name="T0" fmla="*/ 231 w 345"/>
                <a:gd name="T1" fmla="*/ 275 h 286"/>
                <a:gd name="T2" fmla="*/ 293 w 345"/>
                <a:gd name="T3" fmla="*/ 280 h 286"/>
                <a:gd name="T4" fmla="*/ 326 w 345"/>
                <a:gd name="T5" fmla="*/ 266 h 286"/>
                <a:gd name="T6" fmla="*/ 343 w 345"/>
                <a:gd name="T7" fmla="*/ 236 h 286"/>
                <a:gd name="T8" fmla="*/ 333 w 345"/>
                <a:gd name="T9" fmla="*/ 197 h 286"/>
                <a:gd name="T10" fmla="*/ 344 w 345"/>
                <a:gd name="T11" fmla="*/ 147 h 286"/>
                <a:gd name="T12" fmla="*/ 328 w 345"/>
                <a:gd name="T13" fmla="*/ 101 h 286"/>
                <a:gd name="T14" fmla="*/ 278 w 345"/>
                <a:gd name="T15" fmla="*/ 31 h 286"/>
                <a:gd name="T16" fmla="*/ 199 w 345"/>
                <a:gd name="T17" fmla="*/ 6 h 286"/>
                <a:gd name="T18" fmla="*/ 159 w 345"/>
                <a:gd name="T19" fmla="*/ 18 h 286"/>
                <a:gd name="T20" fmla="*/ 122 w 345"/>
                <a:gd name="T21" fmla="*/ 14 h 286"/>
                <a:gd name="T22" fmla="*/ 86 w 345"/>
                <a:gd name="T23" fmla="*/ 22 h 286"/>
                <a:gd name="T24" fmla="*/ 73 w 345"/>
                <a:gd name="T25" fmla="*/ 37 h 286"/>
                <a:gd name="T26" fmla="*/ 61 w 345"/>
                <a:gd name="T27" fmla="*/ 42 h 286"/>
                <a:gd name="T28" fmla="*/ 34 w 345"/>
                <a:gd name="T29" fmla="*/ 78 h 286"/>
                <a:gd name="T30" fmla="*/ 0 w 345"/>
                <a:gd name="T31" fmla="*/ 177 h 286"/>
                <a:gd name="T32" fmla="*/ 38 w 345"/>
                <a:gd name="T33" fmla="*/ 194 h 286"/>
                <a:gd name="T34" fmla="*/ 65 w 345"/>
                <a:gd name="T35" fmla="*/ 224 h 286"/>
                <a:gd name="T36" fmla="*/ 70 w 345"/>
                <a:gd name="T37" fmla="*/ 255 h 286"/>
                <a:gd name="T38" fmla="*/ 96 w 345"/>
                <a:gd name="T39" fmla="*/ 263 h 286"/>
                <a:gd name="T40" fmla="*/ 125 w 345"/>
                <a:gd name="T41" fmla="*/ 260 h 286"/>
                <a:gd name="T42" fmla="*/ 180 w 345"/>
                <a:gd name="T43" fmla="*/ 260 h 286"/>
                <a:gd name="T44" fmla="*/ 231 w 345"/>
                <a:gd name="T45" fmla="*/ 275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5" h="286">
                  <a:moveTo>
                    <a:pt x="231" y="275"/>
                  </a:moveTo>
                  <a:cubicBezTo>
                    <a:pt x="250" y="286"/>
                    <a:pt x="273" y="285"/>
                    <a:pt x="293" y="280"/>
                  </a:cubicBezTo>
                  <a:cubicBezTo>
                    <a:pt x="305" y="278"/>
                    <a:pt x="316" y="273"/>
                    <a:pt x="326" y="266"/>
                  </a:cubicBezTo>
                  <a:cubicBezTo>
                    <a:pt x="336" y="259"/>
                    <a:pt x="342" y="248"/>
                    <a:pt x="343" y="236"/>
                  </a:cubicBezTo>
                  <a:cubicBezTo>
                    <a:pt x="343" y="222"/>
                    <a:pt x="334" y="210"/>
                    <a:pt x="333" y="197"/>
                  </a:cubicBezTo>
                  <a:cubicBezTo>
                    <a:pt x="332" y="180"/>
                    <a:pt x="343" y="164"/>
                    <a:pt x="344" y="147"/>
                  </a:cubicBezTo>
                  <a:cubicBezTo>
                    <a:pt x="345" y="130"/>
                    <a:pt x="336" y="115"/>
                    <a:pt x="328" y="101"/>
                  </a:cubicBezTo>
                  <a:cubicBezTo>
                    <a:pt x="314" y="76"/>
                    <a:pt x="300" y="50"/>
                    <a:pt x="278" y="31"/>
                  </a:cubicBezTo>
                  <a:cubicBezTo>
                    <a:pt x="257" y="12"/>
                    <a:pt x="227" y="0"/>
                    <a:pt x="199" y="6"/>
                  </a:cubicBezTo>
                  <a:cubicBezTo>
                    <a:pt x="186" y="9"/>
                    <a:pt x="173" y="17"/>
                    <a:pt x="159" y="18"/>
                  </a:cubicBezTo>
                  <a:cubicBezTo>
                    <a:pt x="146" y="19"/>
                    <a:pt x="134" y="16"/>
                    <a:pt x="122" y="14"/>
                  </a:cubicBezTo>
                  <a:cubicBezTo>
                    <a:pt x="109" y="12"/>
                    <a:pt x="95" y="13"/>
                    <a:pt x="86" y="22"/>
                  </a:cubicBezTo>
                  <a:cubicBezTo>
                    <a:pt x="81" y="27"/>
                    <a:pt x="78" y="34"/>
                    <a:pt x="73" y="37"/>
                  </a:cubicBezTo>
                  <a:cubicBezTo>
                    <a:pt x="69" y="39"/>
                    <a:pt x="65" y="40"/>
                    <a:pt x="61" y="42"/>
                  </a:cubicBezTo>
                  <a:cubicBezTo>
                    <a:pt x="46" y="47"/>
                    <a:pt x="39" y="64"/>
                    <a:pt x="34" y="78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12" y="185"/>
                    <a:pt x="25" y="188"/>
                    <a:pt x="38" y="194"/>
                  </a:cubicBezTo>
                  <a:cubicBezTo>
                    <a:pt x="50" y="201"/>
                    <a:pt x="63" y="210"/>
                    <a:pt x="65" y="224"/>
                  </a:cubicBezTo>
                  <a:cubicBezTo>
                    <a:pt x="67" y="235"/>
                    <a:pt x="63" y="247"/>
                    <a:pt x="70" y="255"/>
                  </a:cubicBezTo>
                  <a:cubicBezTo>
                    <a:pt x="75" y="263"/>
                    <a:pt x="86" y="265"/>
                    <a:pt x="96" y="263"/>
                  </a:cubicBezTo>
                  <a:cubicBezTo>
                    <a:pt x="106" y="262"/>
                    <a:pt x="115" y="259"/>
                    <a:pt x="125" y="260"/>
                  </a:cubicBezTo>
                  <a:cubicBezTo>
                    <a:pt x="149" y="264"/>
                    <a:pt x="158" y="279"/>
                    <a:pt x="180" y="260"/>
                  </a:cubicBezTo>
                  <a:cubicBezTo>
                    <a:pt x="202" y="242"/>
                    <a:pt x="210" y="264"/>
                    <a:pt x="231" y="275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ṥľïḋé">
              <a:extLst>
                <a:ext uri="{FF2B5EF4-FFF2-40B4-BE49-F238E27FC236}">
                  <a16:creationId xmlns:a16="http://schemas.microsoft.com/office/drawing/2014/main" id="{DF27162B-17D8-47DA-A9D9-30114BDE0C1B}"/>
                </a:ext>
              </a:extLst>
            </p:cNvPr>
            <p:cNvSpPr/>
            <p:nvPr/>
          </p:nvSpPr>
          <p:spPr bwMode="auto">
            <a:xfrm>
              <a:off x="2074491" y="2128973"/>
              <a:ext cx="32261" cy="32261"/>
            </a:xfrm>
            <a:custGeom>
              <a:avLst/>
              <a:gdLst>
                <a:gd name="T0" fmla="*/ 17 w 17"/>
                <a:gd name="T1" fmla="*/ 0 h 18"/>
                <a:gd name="T2" fmla="*/ 0 w 17"/>
                <a:gd name="T3" fmla="*/ 17 h 18"/>
                <a:gd name="T4" fmla="*/ 1 w 17"/>
                <a:gd name="T5" fmla="*/ 18 h 18"/>
                <a:gd name="T6" fmla="*/ 17 w 17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8">
                  <a:moveTo>
                    <a:pt x="17" y="0"/>
                  </a:moveTo>
                  <a:cubicBezTo>
                    <a:pt x="12" y="6"/>
                    <a:pt x="6" y="12"/>
                    <a:pt x="0" y="17"/>
                  </a:cubicBezTo>
                  <a:cubicBezTo>
                    <a:pt x="1" y="17"/>
                    <a:pt x="1" y="18"/>
                    <a:pt x="1" y="18"/>
                  </a:cubicBezTo>
                  <a:cubicBezTo>
                    <a:pt x="7" y="13"/>
                    <a:pt x="12" y="6"/>
                    <a:pt x="17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ïṣlíḓè">
              <a:extLst>
                <a:ext uri="{FF2B5EF4-FFF2-40B4-BE49-F238E27FC236}">
                  <a16:creationId xmlns:a16="http://schemas.microsoft.com/office/drawing/2014/main" id="{AB8AC3F4-E22C-476A-BB8B-E367C8217A2D}"/>
                </a:ext>
              </a:extLst>
            </p:cNvPr>
            <p:cNvSpPr/>
            <p:nvPr/>
          </p:nvSpPr>
          <p:spPr bwMode="auto">
            <a:xfrm>
              <a:off x="1862488" y="2207322"/>
              <a:ext cx="122133" cy="20740"/>
            </a:xfrm>
            <a:custGeom>
              <a:avLst/>
              <a:gdLst>
                <a:gd name="T0" fmla="*/ 0 w 66"/>
                <a:gd name="T1" fmla="*/ 0 h 11"/>
                <a:gd name="T2" fmla="*/ 0 w 66"/>
                <a:gd name="T3" fmla="*/ 8 h 11"/>
                <a:gd name="T4" fmla="*/ 30 w 66"/>
                <a:gd name="T5" fmla="*/ 11 h 11"/>
                <a:gd name="T6" fmla="*/ 65 w 66"/>
                <a:gd name="T7" fmla="*/ 7 h 11"/>
                <a:gd name="T8" fmla="*/ 65 w 66"/>
                <a:gd name="T9" fmla="*/ 5 h 11"/>
                <a:gd name="T10" fmla="*/ 66 w 66"/>
                <a:gd name="T11" fmla="*/ 1 h 11"/>
                <a:gd name="T12" fmla="*/ 35 w 66"/>
                <a:gd name="T13" fmla="*/ 5 h 11"/>
                <a:gd name="T14" fmla="*/ 0 w 66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1">
                  <a:moveTo>
                    <a:pt x="0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10" y="10"/>
                    <a:pt x="20" y="11"/>
                    <a:pt x="30" y="11"/>
                  </a:cubicBezTo>
                  <a:cubicBezTo>
                    <a:pt x="42" y="11"/>
                    <a:pt x="54" y="10"/>
                    <a:pt x="65" y="7"/>
                  </a:cubicBezTo>
                  <a:cubicBezTo>
                    <a:pt x="65" y="6"/>
                    <a:pt x="65" y="6"/>
                    <a:pt x="65" y="5"/>
                  </a:cubicBezTo>
                  <a:cubicBezTo>
                    <a:pt x="65" y="4"/>
                    <a:pt x="65" y="2"/>
                    <a:pt x="66" y="1"/>
                  </a:cubicBezTo>
                  <a:cubicBezTo>
                    <a:pt x="56" y="4"/>
                    <a:pt x="46" y="5"/>
                    <a:pt x="35" y="5"/>
                  </a:cubicBezTo>
                  <a:cubicBezTo>
                    <a:pt x="23" y="5"/>
                    <a:pt x="11" y="3"/>
                    <a:pt x="0" y="0"/>
                  </a:cubicBezTo>
                </a:path>
              </a:pathLst>
            </a:custGeom>
            <a:solidFill>
              <a:srgbClr val="E1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išļïḍé">
              <a:extLst>
                <a:ext uri="{FF2B5EF4-FFF2-40B4-BE49-F238E27FC236}">
                  <a16:creationId xmlns:a16="http://schemas.microsoft.com/office/drawing/2014/main" id="{25DC570A-7C6C-4FD4-BA9F-C7C1972ADD7F}"/>
                </a:ext>
              </a:extLst>
            </p:cNvPr>
            <p:cNvSpPr/>
            <p:nvPr/>
          </p:nvSpPr>
          <p:spPr bwMode="auto">
            <a:xfrm>
              <a:off x="1984621" y="2161234"/>
              <a:ext cx="92175" cy="57610"/>
            </a:xfrm>
            <a:custGeom>
              <a:avLst/>
              <a:gdLst>
                <a:gd name="T0" fmla="*/ 49 w 50"/>
                <a:gd name="T1" fmla="*/ 0 h 32"/>
                <a:gd name="T2" fmla="*/ 1 w 50"/>
                <a:gd name="T3" fmla="*/ 26 h 32"/>
                <a:gd name="T4" fmla="*/ 0 w 50"/>
                <a:gd name="T5" fmla="*/ 30 h 32"/>
                <a:gd name="T6" fmla="*/ 0 w 50"/>
                <a:gd name="T7" fmla="*/ 32 h 32"/>
                <a:gd name="T8" fmla="*/ 50 w 50"/>
                <a:gd name="T9" fmla="*/ 1 h 32"/>
                <a:gd name="T10" fmla="*/ 49 w 50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2">
                  <a:moveTo>
                    <a:pt x="49" y="0"/>
                  </a:moveTo>
                  <a:cubicBezTo>
                    <a:pt x="35" y="12"/>
                    <a:pt x="19" y="21"/>
                    <a:pt x="1" y="26"/>
                  </a:cubicBezTo>
                  <a:cubicBezTo>
                    <a:pt x="0" y="27"/>
                    <a:pt x="0" y="29"/>
                    <a:pt x="0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19" y="26"/>
                    <a:pt x="37" y="15"/>
                    <a:pt x="50" y="1"/>
                  </a:cubicBezTo>
                  <a:cubicBezTo>
                    <a:pt x="50" y="1"/>
                    <a:pt x="50" y="0"/>
                    <a:pt x="49" y="0"/>
                  </a:cubicBezTo>
                </a:path>
              </a:pathLst>
            </a:custGeom>
            <a:solidFill>
              <a:srgbClr val="DF6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iṣḻiḋê">
              <a:extLst>
                <a:ext uri="{FF2B5EF4-FFF2-40B4-BE49-F238E27FC236}">
                  <a16:creationId xmlns:a16="http://schemas.microsoft.com/office/drawing/2014/main" id="{8F808DA4-0EC3-40D9-A513-CAA1DC663328}"/>
                </a:ext>
              </a:extLst>
            </p:cNvPr>
            <p:cNvSpPr/>
            <p:nvPr/>
          </p:nvSpPr>
          <p:spPr bwMode="auto">
            <a:xfrm>
              <a:off x="1703486" y="1769489"/>
              <a:ext cx="447050" cy="447050"/>
            </a:xfrm>
            <a:prstGeom prst="ellipse">
              <a:avLst/>
            </a:prstGeom>
            <a:solidFill>
              <a:srgbClr val="FB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îṩľïḋé">
              <a:extLst>
                <a:ext uri="{FF2B5EF4-FFF2-40B4-BE49-F238E27FC236}">
                  <a16:creationId xmlns:a16="http://schemas.microsoft.com/office/drawing/2014/main" id="{CCAC85CB-BA5A-4BEC-ADFE-A0893E21DE9D}"/>
                </a:ext>
              </a:extLst>
            </p:cNvPr>
            <p:cNvSpPr/>
            <p:nvPr/>
          </p:nvSpPr>
          <p:spPr bwMode="auto">
            <a:xfrm>
              <a:off x="1433872" y="1658878"/>
              <a:ext cx="718968" cy="859536"/>
            </a:xfrm>
            <a:custGeom>
              <a:avLst/>
              <a:gdLst>
                <a:gd name="T0" fmla="*/ 357 w 386"/>
                <a:gd name="T1" fmla="*/ 62 h 461"/>
                <a:gd name="T2" fmla="*/ 262 w 386"/>
                <a:gd name="T3" fmla="*/ 12 h 461"/>
                <a:gd name="T4" fmla="*/ 194 w 386"/>
                <a:gd name="T5" fmla="*/ 6 h 461"/>
                <a:gd name="T6" fmla="*/ 105 w 386"/>
                <a:gd name="T7" fmla="*/ 53 h 461"/>
                <a:gd name="T8" fmla="*/ 82 w 386"/>
                <a:gd name="T9" fmla="*/ 93 h 461"/>
                <a:gd name="T10" fmla="*/ 85 w 386"/>
                <a:gd name="T11" fmla="*/ 186 h 461"/>
                <a:gd name="T12" fmla="*/ 44 w 386"/>
                <a:gd name="T13" fmla="*/ 285 h 461"/>
                <a:gd name="T14" fmla="*/ 6 w 386"/>
                <a:gd name="T15" fmla="*/ 391 h 461"/>
                <a:gd name="T16" fmla="*/ 11 w 386"/>
                <a:gd name="T17" fmla="*/ 425 h 461"/>
                <a:gd name="T18" fmla="*/ 41 w 386"/>
                <a:gd name="T19" fmla="*/ 417 h 461"/>
                <a:gd name="T20" fmla="*/ 95 w 386"/>
                <a:gd name="T21" fmla="*/ 378 h 461"/>
                <a:gd name="T22" fmla="*/ 109 w 386"/>
                <a:gd name="T23" fmla="*/ 371 h 461"/>
                <a:gd name="T24" fmla="*/ 140 w 386"/>
                <a:gd name="T25" fmla="*/ 382 h 461"/>
                <a:gd name="T26" fmla="*/ 252 w 386"/>
                <a:gd name="T27" fmla="*/ 461 h 461"/>
                <a:gd name="T28" fmla="*/ 252 w 386"/>
                <a:gd name="T29" fmla="*/ 432 h 461"/>
                <a:gd name="T30" fmla="*/ 280 w 386"/>
                <a:gd name="T31" fmla="*/ 450 h 461"/>
                <a:gd name="T32" fmla="*/ 310 w 386"/>
                <a:gd name="T33" fmla="*/ 450 h 461"/>
                <a:gd name="T34" fmla="*/ 304 w 386"/>
                <a:gd name="T35" fmla="*/ 422 h 461"/>
                <a:gd name="T36" fmla="*/ 279 w 386"/>
                <a:gd name="T37" fmla="*/ 404 h 461"/>
                <a:gd name="T38" fmla="*/ 254 w 386"/>
                <a:gd name="T39" fmla="*/ 348 h 461"/>
                <a:gd name="T40" fmla="*/ 232 w 386"/>
                <a:gd name="T41" fmla="*/ 311 h 461"/>
                <a:gd name="T42" fmla="*/ 244 w 386"/>
                <a:gd name="T43" fmla="*/ 243 h 461"/>
                <a:gd name="T44" fmla="*/ 294 w 386"/>
                <a:gd name="T45" fmla="*/ 177 h 461"/>
                <a:gd name="T46" fmla="*/ 319 w 386"/>
                <a:gd name="T47" fmla="*/ 166 h 461"/>
                <a:gd name="T48" fmla="*/ 377 w 386"/>
                <a:gd name="T49" fmla="*/ 111 h 461"/>
                <a:gd name="T50" fmla="*/ 357 w 386"/>
                <a:gd name="T51" fmla="*/ 6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6" h="461">
                  <a:moveTo>
                    <a:pt x="357" y="62"/>
                  </a:moveTo>
                  <a:cubicBezTo>
                    <a:pt x="328" y="40"/>
                    <a:pt x="296" y="23"/>
                    <a:pt x="262" y="12"/>
                  </a:cubicBezTo>
                  <a:cubicBezTo>
                    <a:pt x="240" y="5"/>
                    <a:pt x="216" y="0"/>
                    <a:pt x="194" y="6"/>
                  </a:cubicBezTo>
                  <a:cubicBezTo>
                    <a:pt x="164" y="15"/>
                    <a:pt x="124" y="28"/>
                    <a:pt x="105" y="53"/>
                  </a:cubicBezTo>
                  <a:cubicBezTo>
                    <a:pt x="96" y="65"/>
                    <a:pt x="86" y="78"/>
                    <a:pt x="82" y="93"/>
                  </a:cubicBezTo>
                  <a:cubicBezTo>
                    <a:pt x="73" y="123"/>
                    <a:pt x="86" y="155"/>
                    <a:pt x="85" y="186"/>
                  </a:cubicBezTo>
                  <a:cubicBezTo>
                    <a:pt x="84" y="222"/>
                    <a:pt x="65" y="255"/>
                    <a:pt x="44" y="285"/>
                  </a:cubicBezTo>
                  <a:cubicBezTo>
                    <a:pt x="23" y="314"/>
                    <a:pt x="18" y="357"/>
                    <a:pt x="6" y="391"/>
                  </a:cubicBezTo>
                  <a:cubicBezTo>
                    <a:pt x="2" y="403"/>
                    <a:pt x="0" y="419"/>
                    <a:pt x="11" y="425"/>
                  </a:cubicBezTo>
                  <a:cubicBezTo>
                    <a:pt x="21" y="430"/>
                    <a:pt x="32" y="423"/>
                    <a:pt x="41" y="417"/>
                  </a:cubicBezTo>
                  <a:cubicBezTo>
                    <a:pt x="95" y="378"/>
                    <a:pt x="95" y="378"/>
                    <a:pt x="95" y="378"/>
                  </a:cubicBezTo>
                  <a:cubicBezTo>
                    <a:pt x="99" y="375"/>
                    <a:pt x="104" y="372"/>
                    <a:pt x="109" y="371"/>
                  </a:cubicBezTo>
                  <a:cubicBezTo>
                    <a:pt x="120" y="368"/>
                    <a:pt x="131" y="375"/>
                    <a:pt x="140" y="382"/>
                  </a:cubicBezTo>
                  <a:cubicBezTo>
                    <a:pt x="252" y="461"/>
                    <a:pt x="252" y="461"/>
                    <a:pt x="252" y="461"/>
                  </a:cubicBezTo>
                  <a:cubicBezTo>
                    <a:pt x="256" y="452"/>
                    <a:pt x="256" y="441"/>
                    <a:pt x="252" y="432"/>
                  </a:cubicBezTo>
                  <a:cubicBezTo>
                    <a:pt x="263" y="435"/>
                    <a:pt x="270" y="444"/>
                    <a:pt x="280" y="450"/>
                  </a:cubicBezTo>
                  <a:cubicBezTo>
                    <a:pt x="289" y="456"/>
                    <a:pt x="303" y="458"/>
                    <a:pt x="310" y="450"/>
                  </a:cubicBezTo>
                  <a:cubicBezTo>
                    <a:pt x="316" y="441"/>
                    <a:pt x="311" y="429"/>
                    <a:pt x="304" y="422"/>
                  </a:cubicBezTo>
                  <a:cubicBezTo>
                    <a:pt x="296" y="415"/>
                    <a:pt x="287" y="411"/>
                    <a:pt x="279" y="404"/>
                  </a:cubicBezTo>
                  <a:cubicBezTo>
                    <a:pt x="265" y="389"/>
                    <a:pt x="263" y="366"/>
                    <a:pt x="254" y="348"/>
                  </a:cubicBezTo>
                  <a:cubicBezTo>
                    <a:pt x="248" y="335"/>
                    <a:pt x="237" y="325"/>
                    <a:pt x="232" y="311"/>
                  </a:cubicBezTo>
                  <a:cubicBezTo>
                    <a:pt x="225" y="289"/>
                    <a:pt x="235" y="265"/>
                    <a:pt x="244" y="243"/>
                  </a:cubicBezTo>
                  <a:cubicBezTo>
                    <a:pt x="256" y="218"/>
                    <a:pt x="269" y="191"/>
                    <a:pt x="294" y="177"/>
                  </a:cubicBezTo>
                  <a:cubicBezTo>
                    <a:pt x="302" y="173"/>
                    <a:pt x="311" y="170"/>
                    <a:pt x="319" y="166"/>
                  </a:cubicBezTo>
                  <a:cubicBezTo>
                    <a:pt x="341" y="156"/>
                    <a:pt x="367" y="132"/>
                    <a:pt x="377" y="111"/>
                  </a:cubicBezTo>
                  <a:cubicBezTo>
                    <a:pt x="386" y="92"/>
                    <a:pt x="372" y="73"/>
                    <a:pt x="357" y="62"/>
                  </a:cubicBezTo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ï$ḷidé">
              <a:extLst>
                <a:ext uri="{FF2B5EF4-FFF2-40B4-BE49-F238E27FC236}">
                  <a16:creationId xmlns:a16="http://schemas.microsoft.com/office/drawing/2014/main" id="{9FA20BB7-F34C-413A-BF8C-E9F88B3BCF05}"/>
                </a:ext>
              </a:extLst>
            </p:cNvPr>
            <p:cNvSpPr/>
            <p:nvPr/>
          </p:nvSpPr>
          <p:spPr bwMode="auto">
            <a:xfrm>
              <a:off x="1758791" y="2504588"/>
              <a:ext cx="50696" cy="18435"/>
            </a:xfrm>
            <a:custGeom>
              <a:avLst/>
              <a:gdLst>
                <a:gd name="T0" fmla="*/ 27 w 27"/>
                <a:gd name="T1" fmla="*/ 0 h 9"/>
                <a:gd name="T2" fmla="*/ 0 w 27"/>
                <a:gd name="T3" fmla="*/ 4 h 9"/>
                <a:gd name="T4" fmla="*/ 10 w 27"/>
                <a:gd name="T5" fmla="*/ 9 h 9"/>
                <a:gd name="T6" fmla="*/ 27 w 2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9">
                  <a:moveTo>
                    <a:pt x="2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6"/>
                    <a:pt x="6" y="8"/>
                    <a:pt x="10" y="9"/>
                  </a:cubicBezTo>
                  <a:cubicBezTo>
                    <a:pt x="17" y="9"/>
                    <a:pt x="23" y="6"/>
                    <a:pt x="27" y="0"/>
                  </a:cubicBezTo>
                </a:path>
              </a:pathLst>
            </a:custGeom>
            <a:solidFill>
              <a:srgbClr val="DF6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ïs1ïḓe">
              <a:extLst>
                <a:ext uri="{FF2B5EF4-FFF2-40B4-BE49-F238E27FC236}">
                  <a16:creationId xmlns:a16="http://schemas.microsoft.com/office/drawing/2014/main" id="{E0F83FD6-087B-4361-9E66-950724EF4C96}"/>
                </a:ext>
              </a:extLst>
            </p:cNvPr>
            <p:cNvSpPr/>
            <p:nvPr/>
          </p:nvSpPr>
          <p:spPr bwMode="auto">
            <a:xfrm>
              <a:off x="1413134" y="2619807"/>
              <a:ext cx="133654" cy="444747"/>
            </a:xfrm>
            <a:custGeom>
              <a:avLst/>
              <a:gdLst>
                <a:gd name="T0" fmla="*/ 70 w 72"/>
                <a:gd name="T1" fmla="*/ 0 h 238"/>
                <a:gd name="T2" fmla="*/ 65 w 72"/>
                <a:gd name="T3" fmla="*/ 7 h 238"/>
                <a:gd name="T4" fmla="*/ 6 w 72"/>
                <a:gd name="T5" fmla="*/ 140 h 238"/>
                <a:gd name="T6" fmla="*/ 0 w 72"/>
                <a:gd name="T7" fmla="*/ 167 h 238"/>
                <a:gd name="T8" fmla="*/ 44 w 72"/>
                <a:gd name="T9" fmla="*/ 229 h 238"/>
                <a:gd name="T10" fmla="*/ 60 w 72"/>
                <a:gd name="T11" fmla="*/ 238 h 238"/>
                <a:gd name="T12" fmla="*/ 49 w 72"/>
                <a:gd name="T13" fmla="*/ 215 h 238"/>
                <a:gd name="T14" fmla="*/ 51 w 72"/>
                <a:gd name="T15" fmla="*/ 173 h 238"/>
                <a:gd name="T16" fmla="*/ 62 w 72"/>
                <a:gd name="T17" fmla="*/ 111 h 238"/>
                <a:gd name="T18" fmla="*/ 71 w 72"/>
                <a:gd name="T19" fmla="*/ 42 h 238"/>
                <a:gd name="T20" fmla="*/ 70 w 72"/>
                <a:gd name="T21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238">
                  <a:moveTo>
                    <a:pt x="70" y="0"/>
                  </a:moveTo>
                  <a:cubicBezTo>
                    <a:pt x="68" y="2"/>
                    <a:pt x="66" y="4"/>
                    <a:pt x="65" y="7"/>
                  </a:cubicBezTo>
                  <a:cubicBezTo>
                    <a:pt x="35" y="46"/>
                    <a:pt x="20" y="94"/>
                    <a:pt x="6" y="140"/>
                  </a:cubicBezTo>
                  <a:cubicBezTo>
                    <a:pt x="3" y="149"/>
                    <a:pt x="1" y="158"/>
                    <a:pt x="0" y="167"/>
                  </a:cubicBezTo>
                  <a:cubicBezTo>
                    <a:pt x="0" y="193"/>
                    <a:pt x="22" y="214"/>
                    <a:pt x="44" y="229"/>
                  </a:cubicBezTo>
                  <a:cubicBezTo>
                    <a:pt x="49" y="232"/>
                    <a:pt x="55" y="236"/>
                    <a:pt x="60" y="238"/>
                  </a:cubicBezTo>
                  <a:cubicBezTo>
                    <a:pt x="55" y="231"/>
                    <a:pt x="51" y="223"/>
                    <a:pt x="49" y="215"/>
                  </a:cubicBezTo>
                  <a:cubicBezTo>
                    <a:pt x="46" y="201"/>
                    <a:pt x="49" y="187"/>
                    <a:pt x="51" y="173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7" y="88"/>
                    <a:pt x="70" y="66"/>
                    <a:pt x="71" y="42"/>
                  </a:cubicBezTo>
                  <a:cubicBezTo>
                    <a:pt x="72" y="28"/>
                    <a:pt x="72" y="14"/>
                    <a:pt x="7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işľïḓe">
              <a:extLst>
                <a:ext uri="{FF2B5EF4-FFF2-40B4-BE49-F238E27FC236}">
                  <a16:creationId xmlns:a16="http://schemas.microsoft.com/office/drawing/2014/main" id="{331BBEF6-A2CA-46B9-9B06-50B650C75FB0}"/>
                </a:ext>
              </a:extLst>
            </p:cNvPr>
            <p:cNvSpPr/>
            <p:nvPr/>
          </p:nvSpPr>
          <p:spPr bwMode="auto">
            <a:xfrm>
              <a:off x="1498395" y="2504588"/>
              <a:ext cx="368701" cy="564575"/>
            </a:xfrm>
            <a:custGeom>
              <a:avLst/>
              <a:gdLst>
                <a:gd name="T0" fmla="*/ 100 w 198"/>
                <a:gd name="T1" fmla="*/ 0 h 303"/>
                <a:gd name="T2" fmla="*/ 89 w 198"/>
                <a:gd name="T3" fmla="*/ 2 h 303"/>
                <a:gd name="T4" fmla="*/ 74 w 198"/>
                <a:gd name="T5" fmla="*/ 13 h 303"/>
                <a:gd name="T6" fmla="*/ 24 w 198"/>
                <a:gd name="T7" fmla="*/ 62 h 303"/>
                <a:gd name="T8" fmla="*/ 25 w 198"/>
                <a:gd name="T9" fmla="*/ 104 h 303"/>
                <a:gd name="T10" fmla="*/ 16 w 198"/>
                <a:gd name="T11" fmla="*/ 173 h 303"/>
                <a:gd name="T12" fmla="*/ 5 w 198"/>
                <a:gd name="T13" fmla="*/ 235 h 303"/>
                <a:gd name="T14" fmla="*/ 3 w 198"/>
                <a:gd name="T15" fmla="*/ 277 h 303"/>
                <a:gd name="T16" fmla="*/ 14 w 198"/>
                <a:gd name="T17" fmla="*/ 300 h 303"/>
                <a:gd name="T18" fmla="*/ 29 w 198"/>
                <a:gd name="T19" fmla="*/ 303 h 303"/>
                <a:gd name="T20" fmla="*/ 30 w 198"/>
                <a:gd name="T21" fmla="*/ 303 h 303"/>
                <a:gd name="T22" fmla="*/ 57 w 198"/>
                <a:gd name="T23" fmla="*/ 298 h 303"/>
                <a:gd name="T24" fmla="*/ 59 w 198"/>
                <a:gd name="T25" fmla="*/ 298 h 303"/>
                <a:gd name="T26" fmla="*/ 73 w 198"/>
                <a:gd name="T27" fmla="*/ 299 h 303"/>
                <a:gd name="T28" fmla="*/ 87 w 198"/>
                <a:gd name="T29" fmla="*/ 301 h 303"/>
                <a:gd name="T30" fmla="*/ 94 w 198"/>
                <a:gd name="T31" fmla="*/ 300 h 303"/>
                <a:gd name="T32" fmla="*/ 116 w 198"/>
                <a:gd name="T33" fmla="*/ 280 h 303"/>
                <a:gd name="T34" fmla="*/ 91 w 198"/>
                <a:gd name="T35" fmla="*/ 243 h 303"/>
                <a:gd name="T36" fmla="*/ 98 w 198"/>
                <a:gd name="T37" fmla="*/ 230 h 303"/>
                <a:gd name="T38" fmla="*/ 110 w 198"/>
                <a:gd name="T39" fmla="*/ 226 h 303"/>
                <a:gd name="T40" fmla="*/ 111 w 198"/>
                <a:gd name="T41" fmla="*/ 226 h 303"/>
                <a:gd name="T42" fmla="*/ 84 w 198"/>
                <a:gd name="T43" fmla="*/ 219 h 303"/>
                <a:gd name="T44" fmla="*/ 182 w 198"/>
                <a:gd name="T45" fmla="*/ 91 h 303"/>
                <a:gd name="T46" fmla="*/ 198 w 198"/>
                <a:gd name="T47" fmla="*/ 57 h 303"/>
                <a:gd name="T48" fmla="*/ 176 w 198"/>
                <a:gd name="T49" fmla="*/ 24 h 303"/>
                <a:gd name="T50" fmla="*/ 150 w 198"/>
                <a:gd name="T51" fmla="*/ 9 h 303"/>
                <a:gd name="T52" fmla="*/ 145 w 198"/>
                <a:gd name="T53" fmla="*/ 10 h 303"/>
                <a:gd name="T54" fmla="*/ 129 w 198"/>
                <a:gd name="T55" fmla="*/ 7 h 303"/>
                <a:gd name="T56" fmla="*/ 100 w 198"/>
                <a:gd name="T57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8" h="303">
                  <a:moveTo>
                    <a:pt x="100" y="0"/>
                  </a:moveTo>
                  <a:cubicBezTo>
                    <a:pt x="96" y="0"/>
                    <a:pt x="93" y="1"/>
                    <a:pt x="89" y="2"/>
                  </a:cubicBezTo>
                  <a:cubicBezTo>
                    <a:pt x="83" y="5"/>
                    <a:pt x="78" y="8"/>
                    <a:pt x="74" y="13"/>
                  </a:cubicBezTo>
                  <a:cubicBezTo>
                    <a:pt x="56" y="28"/>
                    <a:pt x="39" y="44"/>
                    <a:pt x="24" y="62"/>
                  </a:cubicBezTo>
                  <a:cubicBezTo>
                    <a:pt x="26" y="76"/>
                    <a:pt x="26" y="90"/>
                    <a:pt x="25" y="104"/>
                  </a:cubicBezTo>
                  <a:cubicBezTo>
                    <a:pt x="24" y="128"/>
                    <a:pt x="21" y="150"/>
                    <a:pt x="16" y="173"/>
                  </a:cubicBezTo>
                  <a:cubicBezTo>
                    <a:pt x="5" y="235"/>
                    <a:pt x="5" y="235"/>
                    <a:pt x="5" y="235"/>
                  </a:cubicBezTo>
                  <a:cubicBezTo>
                    <a:pt x="3" y="249"/>
                    <a:pt x="0" y="263"/>
                    <a:pt x="3" y="277"/>
                  </a:cubicBezTo>
                  <a:cubicBezTo>
                    <a:pt x="5" y="285"/>
                    <a:pt x="9" y="293"/>
                    <a:pt x="14" y="300"/>
                  </a:cubicBezTo>
                  <a:cubicBezTo>
                    <a:pt x="19" y="302"/>
                    <a:pt x="24" y="303"/>
                    <a:pt x="29" y="303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40" y="303"/>
                    <a:pt x="48" y="298"/>
                    <a:pt x="57" y="298"/>
                  </a:cubicBezTo>
                  <a:cubicBezTo>
                    <a:pt x="58" y="298"/>
                    <a:pt x="59" y="298"/>
                    <a:pt x="59" y="298"/>
                  </a:cubicBezTo>
                  <a:cubicBezTo>
                    <a:pt x="64" y="298"/>
                    <a:pt x="69" y="299"/>
                    <a:pt x="73" y="299"/>
                  </a:cubicBezTo>
                  <a:cubicBezTo>
                    <a:pt x="78" y="300"/>
                    <a:pt x="83" y="301"/>
                    <a:pt x="87" y="301"/>
                  </a:cubicBezTo>
                  <a:cubicBezTo>
                    <a:pt x="90" y="301"/>
                    <a:pt x="92" y="301"/>
                    <a:pt x="94" y="300"/>
                  </a:cubicBezTo>
                  <a:cubicBezTo>
                    <a:pt x="104" y="298"/>
                    <a:pt x="111" y="289"/>
                    <a:pt x="116" y="280"/>
                  </a:cubicBezTo>
                  <a:cubicBezTo>
                    <a:pt x="86" y="278"/>
                    <a:pt x="81" y="275"/>
                    <a:pt x="91" y="243"/>
                  </a:cubicBezTo>
                  <a:cubicBezTo>
                    <a:pt x="92" y="238"/>
                    <a:pt x="95" y="233"/>
                    <a:pt x="98" y="230"/>
                  </a:cubicBezTo>
                  <a:cubicBezTo>
                    <a:pt x="102" y="227"/>
                    <a:pt x="106" y="226"/>
                    <a:pt x="110" y="226"/>
                  </a:cubicBezTo>
                  <a:cubicBezTo>
                    <a:pt x="111" y="226"/>
                    <a:pt x="111" y="226"/>
                    <a:pt x="111" y="226"/>
                  </a:cubicBezTo>
                  <a:cubicBezTo>
                    <a:pt x="84" y="219"/>
                    <a:pt x="84" y="219"/>
                    <a:pt x="84" y="219"/>
                  </a:cubicBezTo>
                  <a:cubicBezTo>
                    <a:pt x="182" y="91"/>
                    <a:pt x="182" y="91"/>
                    <a:pt x="182" y="91"/>
                  </a:cubicBezTo>
                  <a:cubicBezTo>
                    <a:pt x="190" y="81"/>
                    <a:pt x="198" y="70"/>
                    <a:pt x="198" y="57"/>
                  </a:cubicBezTo>
                  <a:cubicBezTo>
                    <a:pt x="197" y="43"/>
                    <a:pt x="187" y="31"/>
                    <a:pt x="176" y="24"/>
                  </a:cubicBezTo>
                  <a:cubicBezTo>
                    <a:pt x="168" y="18"/>
                    <a:pt x="158" y="14"/>
                    <a:pt x="150" y="9"/>
                  </a:cubicBezTo>
                  <a:cubicBezTo>
                    <a:pt x="148" y="10"/>
                    <a:pt x="147" y="10"/>
                    <a:pt x="145" y="10"/>
                  </a:cubicBezTo>
                  <a:cubicBezTo>
                    <a:pt x="140" y="10"/>
                    <a:pt x="134" y="9"/>
                    <a:pt x="129" y="7"/>
                  </a:cubicBezTo>
                  <a:cubicBezTo>
                    <a:pt x="119" y="4"/>
                    <a:pt x="109" y="0"/>
                    <a:pt x="100" y="0"/>
                  </a:cubicBezTo>
                </a:path>
              </a:pathLst>
            </a:custGeom>
            <a:solidFill>
              <a:srgbClr val="DF6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Sļîḑè">
              <a:extLst>
                <a:ext uri="{FF2B5EF4-FFF2-40B4-BE49-F238E27FC236}">
                  <a16:creationId xmlns:a16="http://schemas.microsoft.com/office/drawing/2014/main" id="{BC71B4FA-1296-4F88-957D-1B4266361E08}"/>
                </a:ext>
              </a:extLst>
            </p:cNvPr>
            <p:cNvSpPr/>
            <p:nvPr/>
          </p:nvSpPr>
          <p:spPr bwMode="auto">
            <a:xfrm>
              <a:off x="1650484" y="2926289"/>
              <a:ext cx="99089" cy="101393"/>
            </a:xfrm>
            <a:custGeom>
              <a:avLst/>
              <a:gdLst>
                <a:gd name="T0" fmla="*/ 29 w 53"/>
                <a:gd name="T1" fmla="*/ 0 h 54"/>
                <a:gd name="T2" fmla="*/ 17 w 53"/>
                <a:gd name="T3" fmla="*/ 4 h 54"/>
                <a:gd name="T4" fmla="*/ 10 w 53"/>
                <a:gd name="T5" fmla="*/ 17 h 54"/>
                <a:gd name="T6" fmla="*/ 35 w 53"/>
                <a:gd name="T7" fmla="*/ 54 h 54"/>
                <a:gd name="T8" fmla="*/ 39 w 53"/>
                <a:gd name="T9" fmla="*/ 44 h 54"/>
                <a:gd name="T10" fmla="*/ 53 w 53"/>
                <a:gd name="T11" fmla="*/ 6 h 54"/>
                <a:gd name="T12" fmla="*/ 30 w 53"/>
                <a:gd name="T13" fmla="*/ 0 h 54"/>
                <a:gd name="T14" fmla="*/ 29 w 53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4">
                  <a:moveTo>
                    <a:pt x="29" y="0"/>
                  </a:moveTo>
                  <a:cubicBezTo>
                    <a:pt x="25" y="0"/>
                    <a:pt x="21" y="1"/>
                    <a:pt x="17" y="4"/>
                  </a:cubicBezTo>
                  <a:cubicBezTo>
                    <a:pt x="14" y="7"/>
                    <a:pt x="11" y="12"/>
                    <a:pt x="10" y="17"/>
                  </a:cubicBezTo>
                  <a:cubicBezTo>
                    <a:pt x="0" y="49"/>
                    <a:pt x="5" y="52"/>
                    <a:pt x="35" y="54"/>
                  </a:cubicBezTo>
                  <a:cubicBezTo>
                    <a:pt x="36" y="51"/>
                    <a:pt x="38" y="48"/>
                    <a:pt x="39" y="44"/>
                  </a:cubicBezTo>
                  <a:cubicBezTo>
                    <a:pt x="43" y="32"/>
                    <a:pt x="45" y="17"/>
                    <a:pt x="53" y="6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</a:path>
              </a:pathLst>
            </a:custGeom>
            <a:solidFill>
              <a:srgbClr val="E1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Slîḍê">
              <a:extLst>
                <a:ext uri="{FF2B5EF4-FFF2-40B4-BE49-F238E27FC236}">
                  <a16:creationId xmlns:a16="http://schemas.microsoft.com/office/drawing/2014/main" id="{70E3D2E1-A9C9-46C8-AAF8-0C892BDA1E0C}"/>
                </a:ext>
              </a:extLst>
            </p:cNvPr>
            <p:cNvSpPr/>
            <p:nvPr/>
          </p:nvSpPr>
          <p:spPr bwMode="auto">
            <a:xfrm>
              <a:off x="1403916" y="2483848"/>
              <a:ext cx="456268" cy="571487"/>
            </a:xfrm>
            <a:custGeom>
              <a:avLst/>
              <a:gdLst>
                <a:gd name="T0" fmla="*/ 186 w 244"/>
                <a:gd name="T1" fmla="*/ 7 h 306"/>
                <a:gd name="T2" fmla="*/ 222 w 244"/>
                <a:gd name="T3" fmla="*/ 27 h 306"/>
                <a:gd name="T4" fmla="*/ 243 w 244"/>
                <a:gd name="T5" fmla="*/ 60 h 306"/>
                <a:gd name="T6" fmla="*/ 227 w 244"/>
                <a:gd name="T7" fmla="*/ 94 h 306"/>
                <a:gd name="T8" fmla="*/ 130 w 244"/>
                <a:gd name="T9" fmla="*/ 222 h 306"/>
                <a:gd name="T10" fmla="*/ 180 w 244"/>
                <a:gd name="T11" fmla="*/ 235 h 306"/>
                <a:gd name="T12" fmla="*/ 165 w 244"/>
                <a:gd name="T13" fmla="*/ 273 h 306"/>
                <a:gd name="T14" fmla="*/ 140 w 244"/>
                <a:gd name="T15" fmla="*/ 303 h 306"/>
                <a:gd name="T16" fmla="*/ 103 w 244"/>
                <a:gd name="T17" fmla="*/ 301 h 306"/>
                <a:gd name="T18" fmla="*/ 76 w 244"/>
                <a:gd name="T19" fmla="*/ 306 h 306"/>
                <a:gd name="T20" fmla="*/ 44 w 244"/>
                <a:gd name="T21" fmla="*/ 294 h 306"/>
                <a:gd name="T22" fmla="*/ 0 w 244"/>
                <a:gd name="T23" fmla="*/ 232 h 306"/>
                <a:gd name="T24" fmla="*/ 5 w 244"/>
                <a:gd name="T25" fmla="*/ 205 h 306"/>
                <a:gd name="T26" fmla="*/ 64 w 244"/>
                <a:gd name="T27" fmla="*/ 72 h 306"/>
                <a:gd name="T28" fmla="*/ 120 w 244"/>
                <a:gd name="T29" fmla="*/ 16 h 306"/>
                <a:gd name="T30" fmla="*/ 135 w 244"/>
                <a:gd name="T31" fmla="*/ 5 h 306"/>
                <a:gd name="T32" fmla="*/ 175 w 244"/>
                <a:gd name="T33" fmla="*/ 10 h 306"/>
                <a:gd name="T34" fmla="*/ 213 w 244"/>
                <a:gd name="T35" fmla="*/ 3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306">
                  <a:moveTo>
                    <a:pt x="186" y="7"/>
                  </a:moveTo>
                  <a:cubicBezTo>
                    <a:pt x="198" y="15"/>
                    <a:pt x="211" y="19"/>
                    <a:pt x="222" y="27"/>
                  </a:cubicBezTo>
                  <a:cubicBezTo>
                    <a:pt x="233" y="35"/>
                    <a:pt x="243" y="46"/>
                    <a:pt x="243" y="60"/>
                  </a:cubicBezTo>
                  <a:cubicBezTo>
                    <a:pt x="244" y="73"/>
                    <a:pt x="235" y="84"/>
                    <a:pt x="227" y="94"/>
                  </a:cubicBezTo>
                  <a:cubicBezTo>
                    <a:pt x="130" y="222"/>
                    <a:pt x="130" y="222"/>
                    <a:pt x="130" y="222"/>
                  </a:cubicBezTo>
                  <a:cubicBezTo>
                    <a:pt x="180" y="235"/>
                    <a:pt x="180" y="235"/>
                    <a:pt x="180" y="235"/>
                  </a:cubicBezTo>
                  <a:cubicBezTo>
                    <a:pt x="172" y="246"/>
                    <a:pt x="170" y="260"/>
                    <a:pt x="165" y="273"/>
                  </a:cubicBezTo>
                  <a:cubicBezTo>
                    <a:pt x="161" y="286"/>
                    <a:pt x="153" y="300"/>
                    <a:pt x="140" y="303"/>
                  </a:cubicBezTo>
                  <a:cubicBezTo>
                    <a:pt x="128" y="306"/>
                    <a:pt x="116" y="300"/>
                    <a:pt x="103" y="301"/>
                  </a:cubicBezTo>
                  <a:cubicBezTo>
                    <a:pt x="94" y="301"/>
                    <a:pt x="85" y="306"/>
                    <a:pt x="76" y="306"/>
                  </a:cubicBezTo>
                  <a:cubicBezTo>
                    <a:pt x="64" y="306"/>
                    <a:pt x="53" y="300"/>
                    <a:pt x="44" y="294"/>
                  </a:cubicBezTo>
                  <a:cubicBezTo>
                    <a:pt x="22" y="279"/>
                    <a:pt x="0" y="258"/>
                    <a:pt x="0" y="232"/>
                  </a:cubicBezTo>
                  <a:cubicBezTo>
                    <a:pt x="1" y="223"/>
                    <a:pt x="2" y="214"/>
                    <a:pt x="5" y="205"/>
                  </a:cubicBezTo>
                  <a:cubicBezTo>
                    <a:pt x="20" y="159"/>
                    <a:pt x="35" y="111"/>
                    <a:pt x="64" y="72"/>
                  </a:cubicBezTo>
                  <a:cubicBezTo>
                    <a:pt x="80" y="51"/>
                    <a:pt x="100" y="33"/>
                    <a:pt x="120" y="16"/>
                  </a:cubicBezTo>
                  <a:cubicBezTo>
                    <a:pt x="124" y="11"/>
                    <a:pt x="129" y="8"/>
                    <a:pt x="135" y="5"/>
                  </a:cubicBezTo>
                  <a:cubicBezTo>
                    <a:pt x="148" y="0"/>
                    <a:pt x="162" y="6"/>
                    <a:pt x="175" y="10"/>
                  </a:cubicBezTo>
                  <a:cubicBezTo>
                    <a:pt x="188" y="14"/>
                    <a:pt x="205" y="14"/>
                    <a:pt x="213" y="3"/>
                  </a:cubicBezTo>
                </a:path>
              </a:pathLst>
            </a:custGeom>
            <a:solidFill>
              <a:srgbClr val="F86D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işľïḑé">
              <a:extLst>
                <a:ext uri="{FF2B5EF4-FFF2-40B4-BE49-F238E27FC236}">
                  <a16:creationId xmlns:a16="http://schemas.microsoft.com/office/drawing/2014/main" id="{2E421D43-727B-434D-9604-B819DE147E44}"/>
                </a:ext>
              </a:extLst>
            </p:cNvPr>
            <p:cNvSpPr/>
            <p:nvPr/>
          </p:nvSpPr>
          <p:spPr bwMode="auto">
            <a:xfrm>
              <a:off x="3597689" y="1656575"/>
              <a:ext cx="557661" cy="154394"/>
            </a:xfrm>
            <a:custGeom>
              <a:avLst/>
              <a:gdLst>
                <a:gd name="T0" fmla="*/ 5 w 299"/>
                <a:gd name="T1" fmla="*/ 0 h 83"/>
                <a:gd name="T2" fmla="*/ 4 w 299"/>
                <a:gd name="T3" fmla="*/ 1 h 83"/>
                <a:gd name="T4" fmla="*/ 4 w 299"/>
                <a:gd name="T5" fmla="*/ 1 h 83"/>
                <a:gd name="T6" fmla="*/ 0 w 299"/>
                <a:gd name="T7" fmla="*/ 19 h 83"/>
                <a:gd name="T8" fmla="*/ 9 w 299"/>
                <a:gd name="T9" fmla="*/ 47 h 83"/>
                <a:gd name="T10" fmla="*/ 48 w 299"/>
                <a:gd name="T11" fmla="*/ 74 h 83"/>
                <a:gd name="T12" fmla="*/ 100 w 299"/>
                <a:gd name="T13" fmla="*/ 83 h 83"/>
                <a:gd name="T14" fmla="*/ 135 w 299"/>
                <a:gd name="T15" fmla="*/ 79 h 83"/>
                <a:gd name="T16" fmla="*/ 197 w 299"/>
                <a:gd name="T17" fmla="*/ 64 h 83"/>
                <a:gd name="T18" fmla="*/ 219 w 299"/>
                <a:gd name="T19" fmla="*/ 69 h 83"/>
                <a:gd name="T20" fmla="*/ 238 w 299"/>
                <a:gd name="T21" fmla="*/ 76 h 83"/>
                <a:gd name="T22" fmla="*/ 256 w 299"/>
                <a:gd name="T23" fmla="*/ 70 h 83"/>
                <a:gd name="T24" fmla="*/ 299 w 299"/>
                <a:gd name="T25" fmla="*/ 7 h 83"/>
                <a:gd name="T26" fmla="*/ 299 w 299"/>
                <a:gd name="T27" fmla="*/ 5 h 83"/>
                <a:gd name="T28" fmla="*/ 299 w 299"/>
                <a:gd name="T29" fmla="*/ 5 h 83"/>
                <a:gd name="T30" fmla="*/ 298 w 299"/>
                <a:gd name="T31" fmla="*/ 2 h 83"/>
                <a:gd name="T32" fmla="*/ 260 w 299"/>
                <a:gd name="T33" fmla="*/ 44 h 83"/>
                <a:gd name="T34" fmla="*/ 242 w 299"/>
                <a:gd name="T35" fmla="*/ 50 h 83"/>
                <a:gd name="T36" fmla="*/ 223 w 299"/>
                <a:gd name="T37" fmla="*/ 42 h 83"/>
                <a:gd name="T38" fmla="*/ 201 w 299"/>
                <a:gd name="T39" fmla="*/ 38 h 83"/>
                <a:gd name="T40" fmla="*/ 139 w 299"/>
                <a:gd name="T41" fmla="*/ 52 h 83"/>
                <a:gd name="T42" fmla="*/ 104 w 299"/>
                <a:gd name="T43" fmla="*/ 56 h 83"/>
                <a:gd name="T44" fmla="*/ 52 w 299"/>
                <a:gd name="T45" fmla="*/ 47 h 83"/>
                <a:gd name="T46" fmla="*/ 13 w 299"/>
                <a:gd name="T47" fmla="*/ 20 h 83"/>
                <a:gd name="T48" fmla="*/ 5 w 299"/>
                <a:gd name="T4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9" h="83">
                  <a:moveTo>
                    <a:pt x="5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" y="7"/>
                    <a:pt x="0" y="13"/>
                    <a:pt x="0" y="19"/>
                  </a:cubicBezTo>
                  <a:cubicBezTo>
                    <a:pt x="0" y="29"/>
                    <a:pt x="3" y="39"/>
                    <a:pt x="9" y="47"/>
                  </a:cubicBezTo>
                  <a:cubicBezTo>
                    <a:pt x="19" y="60"/>
                    <a:pt x="33" y="68"/>
                    <a:pt x="48" y="74"/>
                  </a:cubicBezTo>
                  <a:cubicBezTo>
                    <a:pt x="65" y="80"/>
                    <a:pt x="82" y="83"/>
                    <a:pt x="100" y="83"/>
                  </a:cubicBezTo>
                  <a:cubicBezTo>
                    <a:pt x="112" y="83"/>
                    <a:pt x="124" y="82"/>
                    <a:pt x="135" y="79"/>
                  </a:cubicBezTo>
                  <a:cubicBezTo>
                    <a:pt x="156" y="74"/>
                    <a:pt x="177" y="64"/>
                    <a:pt x="197" y="64"/>
                  </a:cubicBezTo>
                  <a:cubicBezTo>
                    <a:pt x="205" y="64"/>
                    <a:pt x="212" y="66"/>
                    <a:pt x="219" y="69"/>
                  </a:cubicBezTo>
                  <a:cubicBezTo>
                    <a:pt x="225" y="72"/>
                    <a:pt x="231" y="76"/>
                    <a:pt x="238" y="76"/>
                  </a:cubicBezTo>
                  <a:cubicBezTo>
                    <a:pt x="244" y="76"/>
                    <a:pt x="251" y="74"/>
                    <a:pt x="256" y="70"/>
                  </a:cubicBezTo>
                  <a:cubicBezTo>
                    <a:pt x="279" y="56"/>
                    <a:pt x="299" y="33"/>
                    <a:pt x="299" y="7"/>
                  </a:cubicBezTo>
                  <a:cubicBezTo>
                    <a:pt x="299" y="6"/>
                    <a:pt x="299" y="5"/>
                    <a:pt x="299" y="5"/>
                  </a:cubicBezTo>
                  <a:cubicBezTo>
                    <a:pt x="299" y="5"/>
                    <a:pt x="299" y="5"/>
                    <a:pt x="299" y="5"/>
                  </a:cubicBezTo>
                  <a:cubicBezTo>
                    <a:pt x="298" y="4"/>
                    <a:pt x="298" y="3"/>
                    <a:pt x="298" y="2"/>
                  </a:cubicBezTo>
                  <a:cubicBezTo>
                    <a:pt x="291" y="19"/>
                    <a:pt x="276" y="34"/>
                    <a:pt x="260" y="44"/>
                  </a:cubicBezTo>
                  <a:cubicBezTo>
                    <a:pt x="255" y="47"/>
                    <a:pt x="248" y="50"/>
                    <a:pt x="242" y="50"/>
                  </a:cubicBezTo>
                  <a:cubicBezTo>
                    <a:pt x="235" y="49"/>
                    <a:pt x="229" y="45"/>
                    <a:pt x="223" y="42"/>
                  </a:cubicBezTo>
                  <a:cubicBezTo>
                    <a:pt x="216" y="39"/>
                    <a:pt x="209" y="38"/>
                    <a:pt x="201" y="38"/>
                  </a:cubicBezTo>
                  <a:cubicBezTo>
                    <a:pt x="181" y="38"/>
                    <a:pt x="160" y="47"/>
                    <a:pt x="139" y="52"/>
                  </a:cubicBezTo>
                  <a:cubicBezTo>
                    <a:pt x="128" y="55"/>
                    <a:pt x="116" y="56"/>
                    <a:pt x="104" y="56"/>
                  </a:cubicBezTo>
                  <a:cubicBezTo>
                    <a:pt x="87" y="56"/>
                    <a:pt x="69" y="53"/>
                    <a:pt x="52" y="47"/>
                  </a:cubicBezTo>
                  <a:cubicBezTo>
                    <a:pt x="37" y="42"/>
                    <a:pt x="23" y="33"/>
                    <a:pt x="13" y="20"/>
                  </a:cubicBezTo>
                  <a:cubicBezTo>
                    <a:pt x="9" y="14"/>
                    <a:pt x="6" y="8"/>
                    <a:pt x="5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šḷïdè">
              <a:extLst>
                <a:ext uri="{FF2B5EF4-FFF2-40B4-BE49-F238E27FC236}">
                  <a16:creationId xmlns:a16="http://schemas.microsoft.com/office/drawing/2014/main" id="{A2A89D2B-5DBB-4C97-9965-B54798BF2C22}"/>
                </a:ext>
              </a:extLst>
            </p:cNvPr>
            <p:cNvSpPr/>
            <p:nvPr/>
          </p:nvSpPr>
          <p:spPr bwMode="auto">
            <a:xfrm>
              <a:off x="3616124" y="1555182"/>
              <a:ext cx="13826" cy="46088"/>
            </a:xfrm>
            <a:custGeom>
              <a:avLst/>
              <a:gdLst>
                <a:gd name="T0" fmla="*/ 8 w 8"/>
                <a:gd name="T1" fmla="*/ 0 h 25"/>
                <a:gd name="T2" fmla="*/ 1 w 8"/>
                <a:gd name="T3" fmla="*/ 21 h 25"/>
                <a:gd name="T4" fmla="*/ 3 w 8"/>
                <a:gd name="T5" fmla="*/ 25 h 25"/>
                <a:gd name="T6" fmla="*/ 3 w 8"/>
                <a:gd name="T7" fmla="*/ 25 h 25"/>
                <a:gd name="T8" fmla="*/ 2 w 8"/>
                <a:gd name="T9" fmla="*/ 21 h 25"/>
                <a:gd name="T10" fmla="*/ 8 w 8"/>
                <a:gd name="T11" fmla="*/ 0 h 25"/>
                <a:gd name="T12" fmla="*/ 8 w 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5">
                  <a:moveTo>
                    <a:pt x="8" y="0"/>
                  </a:moveTo>
                  <a:cubicBezTo>
                    <a:pt x="4" y="7"/>
                    <a:pt x="0" y="14"/>
                    <a:pt x="1" y="21"/>
                  </a:cubicBezTo>
                  <a:cubicBezTo>
                    <a:pt x="2" y="22"/>
                    <a:pt x="2" y="24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3"/>
                    <a:pt x="2" y="22"/>
                    <a:pt x="2" y="21"/>
                  </a:cubicBezTo>
                  <a:cubicBezTo>
                    <a:pt x="0" y="14"/>
                    <a:pt x="4" y="7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íśḷïďè">
              <a:extLst>
                <a:ext uri="{FF2B5EF4-FFF2-40B4-BE49-F238E27FC236}">
                  <a16:creationId xmlns:a16="http://schemas.microsoft.com/office/drawing/2014/main" id="{A7BB35AA-6E24-4E34-96C9-EEA3C33868AB}"/>
                </a:ext>
              </a:extLst>
            </p:cNvPr>
            <p:cNvSpPr/>
            <p:nvPr/>
          </p:nvSpPr>
          <p:spPr bwMode="auto">
            <a:xfrm>
              <a:off x="3616124" y="1555182"/>
              <a:ext cx="18435" cy="46088"/>
            </a:xfrm>
            <a:custGeom>
              <a:avLst/>
              <a:gdLst>
                <a:gd name="T0" fmla="*/ 8 w 10"/>
                <a:gd name="T1" fmla="*/ 0 h 25"/>
                <a:gd name="T2" fmla="*/ 2 w 10"/>
                <a:gd name="T3" fmla="*/ 21 h 25"/>
                <a:gd name="T4" fmla="*/ 3 w 10"/>
                <a:gd name="T5" fmla="*/ 25 h 25"/>
                <a:gd name="T6" fmla="*/ 10 w 10"/>
                <a:gd name="T7" fmla="*/ 8 h 25"/>
                <a:gd name="T8" fmla="*/ 8 w 1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5">
                  <a:moveTo>
                    <a:pt x="8" y="0"/>
                  </a:moveTo>
                  <a:cubicBezTo>
                    <a:pt x="4" y="7"/>
                    <a:pt x="0" y="14"/>
                    <a:pt x="2" y="21"/>
                  </a:cubicBezTo>
                  <a:cubicBezTo>
                    <a:pt x="2" y="22"/>
                    <a:pt x="2" y="23"/>
                    <a:pt x="3" y="25"/>
                  </a:cubicBezTo>
                  <a:cubicBezTo>
                    <a:pt x="6" y="20"/>
                    <a:pt x="10" y="14"/>
                    <a:pt x="10" y="8"/>
                  </a:cubicBezTo>
                  <a:cubicBezTo>
                    <a:pt x="9" y="6"/>
                    <a:pt x="9" y="3"/>
                    <a:pt x="8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íŝļíde">
              <a:extLst>
                <a:ext uri="{FF2B5EF4-FFF2-40B4-BE49-F238E27FC236}">
                  <a16:creationId xmlns:a16="http://schemas.microsoft.com/office/drawing/2014/main" id="{2396051E-4555-40BE-A942-63585A30B895}"/>
                </a:ext>
              </a:extLst>
            </p:cNvPr>
            <p:cNvSpPr/>
            <p:nvPr/>
          </p:nvSpPr>
          <p:spPr bwMode="auto">
            <a:xfrm>
              <a:off x="2666718" y="1384657"/>
              <a:ext cx="34566" cy="36870"/>
            </a:xfrm>
            <a:custGeom>
              <a:avLst/>
              <a:gdLst>
                <a:gd name="T0" fmla="*/ 4 w 19"/>
                <a:gd name="T1" fmla="*/ 0 h 20"/>
                <a:gd name="T2" fmla="*/ 0 w 19"/>
                <a:gd name="T3" fmla="*/ 11 h 20"/>
                <a:gd name="T4" fmla="*/ 18 w 19"/>
                <a:gd name="T5" fmla="*/ 20 h 20"/>
                <a:gd name="T6" fmla="*/ 19 w 19"/>
                <a:gd name="T7" fmla="*/ 20 h 20"/>
                <a:gd name="T8" fmla="*/ 0 w 19"/>
                <a:gd name="T9" fmla="*/ 11 h 20"/>
                <a:gd name="T10" fmla="*/ 4 w 1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0">
                  <a:moveTo>
                    <a:pt x="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6" y="15"/>
                    <a:pt x="12" y="18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2" y="18"/>
                    <a:pt x="6" y="15"/>
                    <a:pt x="0" y="1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sḷiḍe">
              <a:extLst>
                <a:ext uri="{FF2B5EF4-FFF2-40B4-BE49-F238E27FC236}">
                  <a16:creationId xmlns:a16="http://schemas.microsoft.com/office/drawing/2014/main" id="{A39832E2-CF69-4701-8356-9E5B8FB974A1}"/>
                </a:ext>
              </a:extLst>
            </p:cNvPr>
            <p:cNvSpPr/>
            <p:nvPr/>
          </p:nvSpPr>
          <p:spPr bwMode="auto">
            <a:xfrm>
              <a:off x="2701283" y="1421528"/>
              <a:ext cx="16131" cy="9218"/>
            </a:xfrm>
            <a:custGeom>
              <a:avLst/>
              <a:gdLst>
                <a:gd name="T0" fmla="*/ 1 w 9"/>
                <a:gd name="T1" fmla="*/ 0 h 4"/>
                <a:gd name="T2" fmla="*/ 0 w 9"/>
                <a:gd name="T3" fmla="*/ 0 h 4"/>
                <a:gd name="T4" fmla="*/ 9 w 9"/>
                <a:gd name="T5" fmla="*/ 4 h 4"/>
                <a:gd name="T6" fmla="*/ 9 w 9"/>
                <a:gd name="T7" fmla="*/ 4 h 4"/>
                <a:gd name="T8" fmla="*/ 1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6" y="3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2"/>
                    <a:pt x="3" y="1"/>
                    <a:pt x="1" y="0"/>
                  </a:cubicBezTo>
                </a:path>
              </a:pathLst>
            </a:custGeom>
            <a:solidFill>
              <a:srgbClr val="AB6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íṡḷiḓê">
              <a:extLst>
                <a:ext uri="{FF2B5EF4-FFF2-40B4-BE49-F238E27FC236}">
                  <a16:creationId xmlns:a16="http://schemas.microsoft.com/office/drawing/2014/main" id="{383B4CFF-5D2E-4336-BA95-BD28B4DDECD3}"/>
                </a:ext>
              </a:extLst>
            </p:cNvPr>
            <p:cNvSpPr/>
            <p:nvPr/>
          </p:nvSpPr>
          <p:spPr bwMode="auto">
            <a:xfrm>
              <a:off x="3159856" y="1596661"/>
              <a:ext cx="62219" cy="6914"/>
            </a:xfrm>
            <a:custGeom>
              <a:avLst/>
              <a:gdLst>
                <a:gd name="T0" fmla="*/ 34 w 34"/>
                <a:gd name="T1" fmla="*/ 0 h 4"/>
                <a:gd name="T2" fmla="*/ 29 w 34"/>
                <a:gd name="T3" fmla="*/ 1 h 4"/>
                <a:gd name="T4" fmla="*/ 1 w 34"/>
                <a:gd name="T5" fmla="*/ 4 h 4"/>
                <a:gd name="T6" fmla="*/ 0 w 34"/>
                <a:gd name="T7" fmla="*/ 4 h 4"/>
                <a:gd name="T8" fmla="*/ 0 w 34"/>
                <a:gd name="T9" fmla="*/ 4 h 4"/>
                <a:gd name="T10" fmla="*/ 1 w 34"/>
                <a:gd name="T11" fmla="*/ 4 h 4"/>
                <a:gd name="T12" fmla="*/ 29 w 34"/>
                <a:gd name="T13" fmla="*/ 1 h 4"/>
                <a:gd name="T14" fmla="*/ 34 w 3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">
                  <a:moveTo>
                    <a:pt x="34" y="0"/>
                  </a:moveTo>
                  <a:cubicBezTo>
                    <a:pt x="33" y="0"/>
                    <a:pt x="31" y="1"/>
                    <a:pt x="29" y="1"/>
                  </a:cubicBezTo>
                  <a:cubicBezTo>
                    <a:pt x="20" y="3"/>
                    <a:pt x="11" y="4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0" y="4"/>
                    <a:pt x="20" y="3"/>
                    <a:pt x="29" y="1"/>
                  </a:cubicBezTo>
                  <a:cubicBezTo>
                    <a:pt x="31" y="1"/>
                    <a:pt x="33" y="0"/>
                    <a:pt x="34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ṡľïḋê">
              <a:extLst>
                <a:ext uri="{FF2B5EF4-FFF2-40B4-BE49-F238E27FC236}">
                  <a16:creationId xmlns:a16="http://schemas.microsoft.com/office/drawing/2014/main" id="{234771FB-F00A-4A5B-98DC-84CD0B3303B7}"/>
                </a:ext>
              </a:extLst>
            </p:cNvPr>
            <p:cNvSpPr/>
            <p:nvPr/>
          </p:nvSpPr>
          <p:spPr bwMode="auto">
            <a:xfrm>
              <a:off x="2717415" y="1430745"/>
              <a:ext cx="4609" cy="0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9A5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ísḻiḋe">
              <a:extLst>
                <a:ext uri="{FF2B5EF4-FFF2-40B4-BE49-F238E27FC236}">
                  <a16:creationId xmlns:a16="http://schemas.microsoft.com/office/drawing/2014/main" id="{DEA39788-F13F-48AB-B756-B4F78D15AD71}"/>
                </a:ext>
              </a:extLst>
            </p:cNvPr>
            <p:cNvSpPr/>
            <p:nvPr/>
          </p:nvSpPr>
          <p:spPr bwMode="auto">
            <a:xfrm>
              <a:off x="3157551" y="1603573"/>
              <a:ext cx="230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333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îṧ1idé">
              <a:extLst>
                <a:ext uri="{FF2B5EF4-FFF2-40B4-BE49-F238E27FC236}">
                  <a16:creationId xmlns:a16="http://schemas.microsoft.com/office/drawing/2014/main" id="{83090607-9CA3-4F6A-A9D7-A394C86934E3}"/>
                </a:ext>
              </a:extLst>
            </p:cNvPr>
            <p:cNvSpPr/>
            <p:nvPr/>
          </p:nvSpPr>
          <p:spPr bwMode="auto">
            <a:xfrm>
              <a:off x="2722024" y="1430745"/>
              <a:ext cx="435529" cy="172830"/>
            </a:xfrm>
            <a:custGeom>
              <a:avLst/>
              <a:gdLst>
                <a:gd name="T0" fmla="*/ 167 w 234"/>
                <a:gd name="T1" fmla="*/ 63 h 93"/>
                <a:gd name="T2" fmla="*/ 151 w 234"/>
                <a:gd name="T3" fmla="*/ 70 h 93"/>
                <a:gd name="T4" fmla="*/ 140 w 234"/>
                <a:gd name="T5" fmla="*/ 77 h 93"/>
                <a:gd name="T6" fmla="*/ 151 w 234"/>
                <a:gd name="T7" fmla="*/ 70 h 93"/>
                <a:gd name="T8" fmla="*/ 166 w 234"/>
                <a:gd name="T9" fmla="*/ 64 h 93"/>
                <a:gd name="T10" fmla="*/ 202 w 234"/>
                <a:gd name="T11" fmla="*/ 85 h 93"/>
                <a:gd name="T12" fmla="*/ 234 w 234"/>
                <a:gd name="T13" fmla="*/ 93 h 93"/>
                <a:gd name="T14" fmla="*/ 234 w 234"/>
                <a:gd name="T15" fmla="*/ 93 h 93"/>
                <a:gd name="T16" fmla="*/ 202 w 234"/>
                <a:gd name="T17" fmla="*/ 85 h 93"/>
                <a:gd name="T18" fmla="*/ 167 w 234"/>
                <a:gd name="T19" fmla="*/ 63 h 93"/>
                <a:gd name="T20" fmla="*/ 0 w 234"/>
                <a:gd name="T21" fmla="*/ 0 h 93"/>
                <a:gd name="T22" fmla="*/ 0 w 234"/>
                <a:gd name="T23" fmla="*/ 1 h 93"/>
                <a:gd name="T24" fmla="*/ 9 w 234"/>
                <a:gd name="T25" fmla="*/ 5 h 93"/>
                <a:gd name="T26" fmla="*/ 36 w 234"/>
                <a:gd name="T27" fmla="*/ 34 h 93"/>
                <a:gd name="T28" fmla="*/ 40 w 234"/>
                <a:gd name="T29" fmla="*/ 66 h 93"/>
                <a:gd name="T30" fmla="*/ 61 w 234"/>
                <a:gd name="T31" fmla="*/ 74 h 93"/>
                <a:gd name="T32" fmla="*/ 67 w 234"/>
                <a:gd name="T33" fmla="*/ 74 h 93"/>
                <a:gd name="T34" fmla="*/ 91 w 234"/>
                <a:gd name="T35" fmla="*/ 70 h 93"/>
                <a:gd name="T36" fmla="*/ 96 w 234"/>
                <a:gd name="T37" fmla="*/ 70 h 93"/>
                <a:gd name="T38" fmla="*/ 115 w 234"/>
                <a:gd name="T39" fmla="*/ 75 h 93"/>
                <a:gd name="T40" fmla="*/ 96 w 234"/>
                <a:gd name="T41" fmla="*/ 70 h 93"/>
                <a:gd name="T42" fmla="*/ 91 w 234"/>
                <a:gd name="T43" fmla="*/ 70 h 93"/>
                <a:gd name="T44" fmla="*/ 67 w 234"/>
                <a:gd name="T45" fmla="*/ 73 h 93"/>
                <a:gd name="T46" fmla="*/ 61 w 234"/>
                <a:gd name="T47" fmla="*/ 74 h 93"/>
                <a:gd name="T48" fmla="*/ 41 w 234"/>
                <a:gd name="T49" fmla="*/ 65 h 93"/>
                <a:gd name="T50" fmla="*/ 36 w 234"/>
                <a:gd name="T51" fmla="*/ 34 h 93"/>
                <a:gd name="T52" fmla="*/ 9 w 234"/>
                <a:gd name="T53" fmla="*/ 4 h 93"/>
                <a:gd name="T54" fmla="*/ 0 w 234"/>
                <a:gd name="T5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4" h="93">
                  <a:moveTo>
                    <a:pt x="167" y="63"/>
                  </a:moveTo>
                  <a:cubicBezTo>
                    <a:pt x="162" y="63"/>
                    <a:pt x="157" y="65"/>
                    <a:pt x="151" y="70"/>
                  </a:cubicBezTo>
                  <a:cubicBezTo>
                    <a:pt x="147" y="73"/>
                    <a:pt x="144" y="76"/>
                    <a:pt x="140" y="77"/>
                  </a:cubicBezTo>
                  <a:cubicBezTo>
                    <a:pt x="144" y="76"/>
                    <a:pt x="147" y="74"/>
                    <a:pt x="151" y="70"/>
                  </a:cubicBezTo>
                  <a:cubicBezTo>
                    <a:pt x="157" y="65"/>
                    <a:pt x="162" y="64"/>
                    <a:pt x="166" y="64"/>
                  </a:cubicBezTo>
                  <a:cubicBezTo>
                    <a:pt x="178" y="64"/>
                    <a:pt x="187" y="77"/>
                    <a:pt x="202" y="85"/>
                  </a:cubicBezTo>
                  <a:cubicBezTo>
                    <a:pt x="212" y="91"/>
                    <a:pt x="223" y="93"/>
                    <a:pt x="234" y="93"/>
                  </a:cubicBezTo>
                  <a:cubicBezTo>
                    <a:pt x="234" y="93"/>
                    <a:pt x="234" y="93"/>
                    <a:pt x="234" y="93"/>
                  </a:cubicBezTo>
                  <a:cubicBezTo>
                    <a:pt x="223" y="93"/>
                    <a:pt x="212" y="91"/>
                    <a:pt x="202" y="85"/>
                  </a:cubicBezTo>
                  <a:cubicBezTo>
                    <a:pt x="187" y="77"/>
                    <a:pt x="179" y="63"/>
                    <a:pt x="167" y="63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3" y="2"/>
                    <a:pt x="6" y="3"/>
                    <a:pt x="9" y="5"/>
                  </a:cubicBezTo>
                  <a:cubicBezTo>
                    <a:pt x="21" y="11"/>
                    <a:pt x="34" y="21"/>
                    <a:pt x="36" y="34"/>
                  </a:cubicBezTo>
                  <a:cubicBezTo>
                    <a:pt x="38" y="45"/>
                    <a:pt x="34" y="57"/>
                    <a:pt x="40" y="66"/>
                  </a:cubicBezTo>
                  <a:cubicBezTo>
                    <a:pt x="45" y="72"/>
                    <a:pt x="53" y="74"/>
                    <a:pt x="61" y="74"/>
                  </a:cubicBezTo>
                  <a:cubicBezTo>
                    <a:pt x="63" y="74"/>
                    <a:pt x="65" y="74"/>
                    <a:pt x="67" y="74"/>
                  </a:cubicBezTo>
                  <a:cubicBezTo>
                    <a:pt x="75" y="72"/>
                    <a:pt x="83" y="70"/>
                    <a:pt x="91" y="70"/>
                  </a:cubicBezTo>
                  <a:cubicBezTo>
                    <a:pt x="92" y="70"/>
                    <a:pt x="94" y="70"/>
                    <a:pt x="96" y="70"/>
                  </a:cubicBezTo>
                  <a:cubicBezTo>
                    <a:pt x="103" y="71"/>
                    <a:pt x="109" y="74"/>
                    <a:pt x="115" y="75"/>
                  </a:cubicBezTo>
                  <a:cubicBezTo>
                    <a:pt x="109" y="74"/>
                    <a:pt x="103" y="71"/>
                    <a:pt x="96" y="70"/>
                  </a:cubicBezTo>
                  <a:cubicBezTo>
                    <a:pt x="94" y="70"/>
                    <a:pt x="92" y="70"/>
                    <a:pt x="91" y="70"/>
                  </a:cubicBezTo>
                  <a:cubicBezTo>
                    <a:pt x="83" y="70"/>
                    <a:pt x="75" y="72"/>
                    <a:pt x="67" y="73"/>
                  </a:cubicBezTo>
                  <a:cubicBezTo>
                    <a:pt x="65" y="74"/>
                    <a:pt x="63" y="74"/>
                    <a:pt x="61" y="74"/>
                  </a:cubicBezTo>
                  <a:cubicBezTo>
                    <a:pt x="53" y="74"/>
                    <a:pt x="45" y="72"/>
                    <a:pt x="41" y="65"/>
                  </a:cubicBezTo>
                  <a:cubicBezTo>
                    <a:pt x="34" y="57"/>
                    <a:pt x="38" y="45"/>
                    <a:pt x="36" y="34"/>
                  </a:cubicBezTo>
                  <a:cubicBezTo>
                    <a:pt x="34" y="20"/>
                    <a:pt x="21" y="11"/>
                    <a:pt x="9" y="4"/>
                  </a:cubicBezTo>
                  <a:cubicBezTo>
                    <a:pt x="6" y="3"/>
                    <a:pt x="3" y="2"/>
                    <a:pt x="0" y="0"/>
                  </a:cubicBezTo>
                </a:path>
              </a:pathLst>
            </a:custGeom>
            <a:solidFill>
              <a:srgbClr val="AB6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šḻiḓè">
              <a:extLst>
                <a:ext uri="{FF2B5EF4-FFF2-40B4-BE49-F238E27FC236}">
                  <a16:creationId xmlns:a16="http://schemas.microsoft.com/office/drawing/2014/main" id="{31BED33C-8559-4A0C-AFC9-1211309BAA36}"/>
                </a:ext>
              </a:extLst>
            </p:cNvPr>
            <p:cNvSpPr/>
            <p:nvPr/>
          </p:nvSpPr>
          <p:spPr bwMode="auto">
            <a:xfrm>
              <a:off x="2666718" y="1165740"/>
              <a:ext cx="633706" cy="437833"/>
            </a:xfrm>
            <a:custGeom>
              <a:avLst/>
              <a:gdLst>
                <a:gd name="T0" fmla="*/ 51 w 339"/>
                <a:gd name="T1" fmla="*/ 0 h 235"/>
                <a:gd name="T2" fmla="*/ 34 w 339"/>
                <a:gd name="T3" fmla="*/ 30 h 235"/>
                <a:gd name="T4" fmla="*/ 4 w 339"/>
                <a:gd name="T5" fmla="*/ 118 h 235"/>
                <a:gd name="T6" fmla="*/ 0 w 339"/>
                <a:gd name="T7" fmla="*/ 129 h 235"/>
                <a:gd name="T8" fmla="*/ 19 w 339"/>
                <a:gd name="T9" fmla="*/ 138 h 235"/>
                <a:gd name="T10" fmla="*/ 27 w 339"/>
                <a:gd name="T11" fmla="*/ 142 h 235"/>
                <a:gd name="T12" fmla="*/ 29 w 339"/>
                <a:gd name="T13" fmla="*/ 142 h 235"/>
                <a:gd name="T14" fmla="*/ 38 w 339"/>
                <a:gd name="T15" fmla="*/ 146 h 235"/>
                <a:gd name="T16" fmla="*/ 65 w 339"/>
                <a:gd name="T17" fmla="*/ 176 h 235"/>
                <a:gd name="T18" fmla="*/ 70 w 339"/>
                <a:gd name="T19" fmla="*/ 207 h 235"/>
                <a:gd name="T20" fmla="*/ 90 w 339"/>
                <a:gd name="T21" fmla="*/ 216 h 235"/>
                <a:gd name="T22" fmla="*/ 96 w 339"/>
                <a:gd name="T23" fmla="*/ 215 h 235"/>
                <a:gd name="T24" fmla="*/ 120 w 339"/>
                <a:gd name="T25" fmla="*/ 212 h 235"/>
                <a:gd name="T26" fmla="*/ 125 w 339"/>
                <a:gd name="T27" fmla="*/ 212 h 235"/>
                <a:gd name="T28" fmla="*/ 144 w 339"/>
                <a:gd name="T29" fmla="*/ 217 h 235"/>
                <a:gd name="T30" fmla="*/ 160 w 339"/>
                <a:gd name="T31" fmla="*/ 221 h 235"/>
                <a:gd name="T32" fmla="*/ 169 w 339"/>
                <a:gd name="T33" fmla="*/ 219 h 235"/>
                <a:gd name="T34" fmla="*/ 180 w 339"/>
                <a:gd name="T35" fmla="*/ 212 h 235"/>
                <a:gd name="T36" fmla="*/ 196 w 339"/>
                <a:gd name="T37" fmla="*/ 205 h 235"/>
                <a:gd name="T38" fmla="*/ 231 w 339"/>
                <a:gd name="T39" fmla="*/ 227 h 235"/>
                <a:gd name="T40" fmla="*/ 263 w 339"/>
                <a:gd name="T41" fmla="*/ 235 h 235"/>
                <a:gd name="T42" fmla="*/ 264 w 339"/>
                <a:gd name="T43" fmla="*/ 235 h 235"/>
                <a:gd name="T44" fmla="*/ 265 w 339"/>
                <a:gd name="T45" fmla="*/ 235 h 235"/>
                <a:gd name="T46" fmla="*/ 293 w 339"/>
                <a:gd name="T47" fmla="*/ 232 h 235"/>
                <a:gd name="T48" fmla="*/ 298 w 339"/>
                <a:gd name="T49" fmla="*/ 231 h 235"/>
                <a:gd name="T50" fmla="*/ 326 w 339"/>
                <a:gd name="T51" fmla="*/ 218 h 235"/>
                <a:gd name="T52" fmla="*/ 339 w 339"/>
                <a:gd name="T53" fmla="*/ 201 h 235"/>
                <a:gd name="T54" fmla="*/ 335 w 339"/>
                <a:gd name="T55" fmla="*/ 205 h 235"/>
                <a:gd name="T56" fmla="*/ 303 w 339"/>
                <a:gd name="T57" fmla="*/ 219 h 235"/>
                <a:gd name="T58" fmla="*/ 274 w 339"/>
                <a:gd name="T59" fmla="*/ 222 h 235"/>
                <a:gd name="T60" fmla="*/ 240 w 339"/>
                <a:gd name="T61" fmla="*/ 214 h 235"/>
                <a:gd name="T62" fmla="*/ 205 w 339"/>
                <a:gd name="T63" fmla="*/ 192 h 235"/>
                <a:gd name="T64" fmla="*/ 189 w 339"/>
                <a:gd name="T65" fmla="*/ 199 h 235"/>
                <a:gd name="T66" fmla="*/ 169 w 339"/>
                <a:gd name="T67" fmla="*/ 208 h 235"/>
                <a:gd name="T68" fmla="*/ 134 w 339"/>
                <a:gd name="T69" fmla="*/ 199 h 235"/>
                <a:gd name="T70" fmla="*/ 129 w 339"/>
                <a:gd name="T71" fmla="*/ 199 h 235"/>
                <a:gd name="T72" fmla="*/ 105 w 339"/>
                <a:gd name="T73" fmla="*/ 202 h 235"/>
                <a:gd name="T74" fmla="*/ 99 w 339"/>
                <a:gd name="T75" fmla="*/ 203 h 235"/>
                <a:gd name="T76" fmla="*/ 79 w 339"/>
                <a:gd name="T77" fmla="*/ 194 h 235"/>
                <a:gd name="T78" fmla="*/ 75 w 339"/>
                <a:gd name="T79" fmla="*/ 163 h 235"/>
                <a:gd name="T80" fmla="*/ 47 w 339"/>
                <a:gd name="T81" fmla="*/ 133 h 235"/>
                <a:gd name="T82" fmla="*/ 9 w 339"/>
                <a:gd name="T83" fmla="*/ 116 h 235"/>
                <a:gd name="T84" fmla="*/ 44 w 339"/>
                <a:gd name="T85" fmla="*/ 17 h 235"/>
                <a:gd name="T86" fmla="*/ 51 w 339"/>
                <a:gd name="T87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9" h="235">
                  <a:moveTo>
                    <a:pt x="51" y="0"/>
                  </a:moveTo>
                  <a:cubicBezTo>
                    <a:pt x="43" y="8"/>
                    <a:pt x="38" y="19"/>
                    <a:pt x="34" y="30"/>
                  </a:cubicBezTo>
                  <a:cubicBezTo>
                    <a:pt x="4" y="118"/>
                    <a:pt x="4" y="118"/>
                    <a:pt x="4" y="11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6" y="133"/>
                    <a:pt x="12" y="136"/>
                    <a:pt x="19" y="138"/>
                  </a:cubicBezTo>
                  <a:cubicBezTo>
                    <a:pt x="21" y="139"/>
                    <a:pt x="24" y="140"/>
                    <a:pt x="27" y="142"/>
                  </a:cubicBezTo>
                  <a:cubicBezTo>
                    <a:pt x="28" y="142"/>
                    <a:pt x="28" y="142"/>
                    <a:pt x="29" y="142"/>
                  </a:cubicBezTo>
                  <a:cubicBezTo>
                    <a:pt x="32" y="144"/>
                    <a:pt x="35" y="145"/>
                    <a:pt x="38" y="146"/>
                  </a:cubicBezTo>
                  <a:cubicBezTo>
                    <a:pt x="50" y="153"/>
                    <a:pt x="63" y="162"/>
                    <a:pt x="65" y="176"/>
                  </a:cubicBezTo>
                  <a:cubicBezTo>
                    <a:pt x="67" y="187"/>
                    <a:pt x="63" y="199"/>
                    <a:pt x="70" y="207"/>
                  </a:cubicBezTo>
                  <a:cubicBezTo>
                    <a:pt x="74" y="214"/>
                    <a:pt x="82" y="216"/>
                    <a:pt x="90" y="216"/>
                  </a:cubicBezTo>
                  <a:cubicBezTo>
                    <a:pt x="92" y="216"/>
                    <a:pt x="94" y="216"/>
                    <a:pt x="96" y="215"/>
                  </a:cubicBezTo>
                  <a:cubicBezTo>
                    <a:pt x="104" y="214"/>
                    <a:pt x="112" y="212"/>
                    <a:pt x="120" y="212"/>
                  </a:cubicBezTo>
                  <a:cubicBezTo>
                    <a:pt x="121" y="212"/>
                    <a:pt x="123" y="212"/>
                    <a:pt x="125" y="212"/>
                  </a:cubicBezTo>
                  <a:cubicBezTo>
                    <a:pt x="132" y="213"/>
                    <a:pt x="138" y="216"/>
                    <a:pt x="144" y="217"/>
                  </a:cubicBezTo>
                  <a:cubicBezTo>
                    <a:pt x="149" y="219"/>
                    <a:pt x="154" y="221"/>
                    <a:pt x="160" y="221"/>
                  </a:cubicBezTo>
                  <a:cubicBezTo>
                    <a:pt x="163" y="221"/>
                    <a:pt x="166" y="220"/>
                    <a:pt x="169" y="219"/>
                  </a:cubicBezTo>
                  <a:cubicBezTo>
                    <a:pt x="173" y="218"/>
                    <a:pt x="176" y="215"/>
                    <a:pt x="180" y="212"/>
                  </a:cubicBezTo>
                  <a:cubicBezTo>
                    <a:pt x="186" y="207"/>
                    <a:pt x="191" y="205"/>
                    <a:pt x="196" y="205"/>
                  </a:cubicBezTo>
                  <a:cubicBezTo>
                    <a:pt x="208" y="205"/>
                    <a:pt x="216" y="219"/>
                    <a:pt x="231" y="227"/>
                  </a:cubicBezTo>
                  <a:cubicBezTo>
                    <a:pt x="241" y="233"/>
                    <a:pt x="252" y="235"/>
                    <a:pt x="263" y="235"/>
                  </a:cubicBezTo>
                  <a:cubicBezTo>
                    <a:pt x="263" y="235"/>
                    <a:pt x="264" y="235"/>
                    <a:pt x="264" y="235"/>
                  </a:cubicBezTo>
                  <a:cubicBezTo>
                    <a:pt x="264" y="235"/>
                    <a:pt x="265" y="235"/>
                    <a:pt x="265" y="235"/>
                  </a:cubicBezTo>
                  <a:cubicBezTo>
                    <a:pt x="275" y="235"/>
                    <a:pt x="284" y="234"/>
                    <a:pt x="293" y="232"/>
                  </a:cubicBezTo>
                  <a:cubicBezTo>
                    <a:pt x="295" y="232"/>
                    <a:pt x="297" y="231"/>
                    <a:pt x="298" y="231"/>
                  </a:cubicBezTo>
                  <a:cubicBezTo>
                    <a:pt x="308" y="228"/>
                    <a:pt x="318" y="224"/>
                    <a:pt x="326" y="218"/>
                  </a:cubicBezTo>
                  <a:cubicBezTo>
                    <a:pt x="332" y="214"/>
                    <a:pt x="336" y="208"/>
                    <a:pt x="339" y="201"/>
                  </a:cubicBezTo>
                  <a:cubicBezTo>
                    <a:pt x="338" y="203"/>
                    <a:pt x="337" y="204"/>
                    <a:pt x="335" y="205"/>
                  </a:cubicBezTo>
                  <a:cubicBezTo>
                    <a:pt x="326" y="212"/>
                    <a:pt x="314" y="217"/>
                    <a:pt x="303" y="219"/>
                  </a:cubicBezTo>
                  <a:cubicBezTo>
                    <a:pt x="294" y="221"/>
                    <a:pt x="284" y="222"/>
                    <a:pt x="274" y="222"/>
                  </a:cubicBezTo>
                  <a:cubicBezTo>
                    <a:pt x="262" y="222"/>
                    <a:pt x="251" y="220"/>
                    <a:pt x="240" y="214"/>
                  </a:cubicBezTo>
                  <a:cubicBezTo>
                    <a:pt x="225" y="206"/>
                    <a:pt x="217" y="192"/>
                    <a:pt x="205" y="192"/>
                  </a:cubicBezTo>
                  <a:cubicBezTo>
                    <a:pt x="201" y="192"/>
                    <a:pt x="195" y="194"/>
                    <a:pt x="189" y="199"/>
                  </a:cubicBezTo>
                  <a:cubicBezTo>
                    <a:pt x="181" y="206"/>
                    <a:pt x="175" y="208"/>
                    <a:pt x="169" y="208"/>
                  </a:cubicBezTo>
                  <a:cubicBezTo>
                    <a:pt x="159" y="208"/>
                    <a:pt x="149" y="201"/>
                    <a:pt x="134" y="199"/>
                  </a:cubicBezTo>
                  <a:cubicBezTo>
                    <a:pt x="133" y="199"/>
                    <a:pt x="131" y="199"/>
                    <a:pt x="129" y="199"/>
                  </a:cubicBezTo>
                  <a:cubicBezTo>
                    <a:pt x="121" y="199"/>
                    <a:pt x="113" y="201"/>
                    <a:pt x="105" y="202"/>
                  </a:cubicBezTo>
                  <a:cubicBezTo>
                    <a:pt x="103" y="203"/>
                    <a:pt x="101" y="203"/>
                    <a:pt x="99" y="203"/>
                  </a:cubicBezTo>
                  <a:cubicBezTo>
                    <a:pt x="91" y="203"/>
                    <a:pt x="83" y="201"/>
                    <a:pt x="79" y="194"/>
                  </a:cubicBezTo>
                  <a:cubicBezTo>
                    <a:pt x="73" y="186"/>
                    <a:pt x="77" y="174"/>
                    <a:pt x="75" y="163"/>
                  </a:cubicBezTo>
                  <a:cubicBezTo>
                    <a:pt x="72" y="149"/>
                    <a:pt x="60" y="139"/>
                    <a:pt x="47" y="133"/>
                  </a:cubicBezTo>
                  <a:cubicBezTo>
                    <a:pt x="35" y="127"/>
                    <a:pt x="21" y="124"/>
                    <a:pt x="9" y="1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6" y="11"/>
                    <a:pt x="48" y="6"/>
                    <a:pt x="51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ïṩľîḍé">
              <a:extLst>
                <a:ext uri="{FF2B5EF4-FFF2-40B4-BE49-F238E27FC236}">
                  <a16:creationId xmlns:a16="http://schemas.microsoft.com/office/drawing/2014/main" id="{D1068D5F-7800-4B16-8771-CB11EB46F509}"/>
                </a:ext>
              </a:extLst>
            </p:cNvPr>
            <p:cNvSpPr/>
            <p:nvPr/>
          </p:nvSpPr>
          <p:spPr bwMode="auto">
            <a:xfrm>
              <a:off x="1920098" y="2472327"/>
              <a:ext cx="39175" cy="29958"/>
            </a:xfrm>
            <a:custGeom>
              <a:avLst/>
              <a:gdLst>
                <a:gd name="T0" fmla="*/ 0 w 21"/>
                <a:gd name="T1" fmla="*/ 0 h 16"/>
                <a:gd name="T2" fmla="*/ 18 w 21"/>
                <a:gd name="T3" fmla="*/ 14 h 16"/>
                <a:gd name="T4" fmla="*/ 21 w 21"/>
                <a:gd name="T5" fmla="*/ 16 h 16"/>
                <a:gd name="T6" fmla="*/ 19 w 21"/>
                <a:gd name="T7" fmla="*/ 14 h 16"/>
                <a:gd name="T8" fmla="*/ 1 w 21"/>
                <a:gd name="T9" fmla="*/ 0 h 16"/>
                <a:gd name="T10" fmla="*/ 0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0" y="0"/>
                  </a:moveTo>
                  <a:cubicBezTo>
                    <a:pt x="7" y="4"/>
                    <a:pt x="12" y="10"/>
                    <a:pt x="18" y="14"/>
                  </a:cubicBezTo>
                  <a:cubicBezTo>
                    <a:pt x="19" y="15"/>
                    <a:pt x="20" y="15"/>
                    <a:pt x="21" y="16"/>
                  </a:cubicBezTo>
                  <a:cubicBezTo>
                    <a:pt x="20" y="15"/>
                    <a:pt x="20" y="15"/>
                    <a:pt x="19" y="14"/>
                  </a:cubicBezTo>
                  <a:cubicBezTo>
                    <a:pt x="12" y="10"/>
                    <a:pt x="7" y="4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F6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íśļïḋé">
              <a:extLst>
                <a:ext uri="{FF2B5EF4-FFF2-40B4-BE49-F238E27FC236}">
                  <a16:creationId xmlns:a16="http://schemas.microsoft.com/office/drawing/2014/main" id="{A37E21C7-F2C6-4854-8535-06ECA1A07A65}"/>
                </a:ext>
              </a:extLst>
            </p:cNvPr>
            <p:cNvSpPr/>
            <p:nvPr/>
          </p:nvSpPr>
          <p:spPr bwMode="auto">
            <a:xfrm>
              <a:off x="1809488" y="1746445"/>
              <a:ext cx="343354" cy="760447"/>
            </a:xfrm>
            <a:custGeom>
              <a:avLst/>
              <a:gdLst>
                <a:gd name="T0" fmla="*/ 134 w 184"/>
                <a:gd name="T1" fmla="*/ 0 h 408"/>
                <a:gd name="T2" fmla="*/ 152 w 184"/>
                <a:gd name="T3" fmla="*/ 47 h 408"/>
                <a:gd name="T4" fmla="*/ 95 w 184"/>
                <a:gd name="T5" fmla="*/ 103 h 408"/>
                <a:gd name="T6" fmla="*/ 69 w 184"/>
                <a:gd name="T7" fmla="*/ 114 h 408"/>
                <a:gd name="T8" fmla="*/ 19 w 184"/>
                <a:gd name="T9" fmla="*/ 180 h 408"/>
                <a:gd name="T10" fmla="*/ 7 w 184"/>
                <a:gd name="T11" fmla="*/ 248 h 408"/>
                <a:gd name="T12" fmla="*/ 29 w 184"/>
                <a:gd name="T13" fmla="*/ 285 h 408"/>
                <a:gd name="T14" fmla="*/ 54 w 184"/>
                <a:gd name="T15" fmla="*/ 340 h 408"/>
                <a:gd name="T16" fmla="*/ 79 w 184"/>
                <a:gd name="T17" fmla="*/ 359 h 408"/>
                <a:gd name="T18" fmla="*/ 85 w 184"/>
                <a:gd name="T19" fmla="*/ 386 h 408"/>
                <a:gd name="T20" fmla="*/ 72 w 184"/>
                <a:gd name="T21" fmla="*/ 392 h 408"/>
                <a:gd name="T22" fmla="*/ 60 w 184"/>
                <a:gd name="T23" fmla="*/ 389 h 408"/>
                <a:gd name="T24" fmla="*/ 78 w 184"/>
                <a:gd name="T25" fmla="*/ 403 h 408"/>
                <a:gd name="T26" fmla="*/ 80 w 184"/>
                <a:gd name="T27" fmla="*/ 405 h 408"/>
                <a:gd name="T28" fmla="*/ 94 w 184"/>
                <a:gd name="T29" fmla="*/ 408 h 408"/>
                <a:gd name="T30" fmla="*/ 107 w 184"/>
                <a:gd name="T31" fmla="*/ 403 h 408"/>
                <a:gd name="T32" fmla="*/ 102 w 184"/>
                <a:gd name="T33" fmla="*/ 375 h 408"/>
                <a:gd name="T34" fmla="*/ 77 w 184"/>
                <a:gd name="T35" fmla="*/ 357 h 408"/>
                <a:gd name="T36" fmla="*/ 52 w 184"/>
                <a:gd name="T37" fmla="*/ 301 h 408"/>
                <a:gd name="T38" fmla="*/ 30 w 184"/>
                <a:gd name="T39" fmla="*/ 264 h 408"/>
                <a:gd name="T40" fmla="*/ 42 w 184"/>
                <a:gd name="T41" fmla="*/ 196 h 408"/>
                <a:gd name="T42" fmla="*/ 91 w 184"/>
                <a:gd name="T43" fmla="*/ 130 h 408"/>
                <a:gd name="T44" fmla="*/ 117 w 184"/>
                <a:gd name="T45" fmla="*/ 119 h 408"/>
                <a:gd name="T46" fmla="*/ 175 w 184"/>
                <a:gd name="T47" fmla="*/ 64 h 408"/>
                <a:gd name="T48" fmla="*/ 155 w 184"/>
                <a:gd name="T49" fmla="*/ 15 h 408"/>
                <a:gd name="T50" fmla="*/ 134 w 184"/>
                <a:gd name="T5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4" h="408">
                  <a:moveTo>
                    <a:pt x="134" y="0"/>
                  </a:moveTo>
                  <a:cubicBezTo>
                    <a:pt x="149" y="12"/>
                    <a:pt x="161" y="29"/>
                    <a:pt x="152" y="47"/>
                  </a:cubicBezTo>
                  <a:cubicBezTo>
                    <a:pt x="142" y="69"/>
                    <a:pt x="116" y="93"/>
                    <a:pt x="95" y="103"/>
                  </a:cubicBezTo>
                  <a:cubicBezTo>
                    <a:pt x="86" y="107"/>
                    <a:pt x="77" y="110"/>
                    <a:pt x="69" y="114"/>
                  </a:cubicBezTo>
                  <a:cubicBezTo>
                    <a:pt x="44" y="127"/>
                    <a:pt x="31" y="155"/>
                    <a:pt x="19" y="180"/>
                  </a:cubicBezTo>
                  <a:cubicBezTo>
                    <a:pt x="10" y="201"/>
                    <a:pt x="0" y="225"/>
                    <a:pt x="7" y="248"/>
                  </a:cubicBezTo>
                  <a:cubicBezTo>
                    <a:pt x="12" y="261"/>
                    <a:pt x="23" y="272"/>
                    <a:pt x="29" y="285"/>
                  </a:cubicBezTo>
                  <a:cubicBezTo>
                    <a:pt x="38" y="303"/>
                    <a:pt x="40" y="326"/>
                    <a:pt x="54" y="340"/>
                  </a:cubicBezTo>
                  <a:cubicBezTo>
                    <a:pt x="62" y="348"/>
                    <a:pt x="72" y="352"/>
                    <a:pt x="79" y="359"/>
                  </a:cubicBezTo>
                  <a:cubicBezTo>
                    <a:pt x="86" y="366"/>
                    <a:pt x="91" y="378"/>
                    <a:pt x="85" y="386"/>
                  </a:cubicBezTo>
                  <a:cubicBezTo>
                    <a:pt x="82" y="390"/>
                    <a:pt x="77" y="392"/>
                    <a:pt x="72" y="392"/>
                  </a:cubicBezTo>
                  <a:cubicBezTo>
                    <a:pt x="68" y="392"/>
                    <a:pt x="63" y="391"/>
                    <a:pt x="60" y="389"/>
                  </a:cubicBezTo>
                  <a:cubicBezTo>
                    <a:pt x="66" y="393"/>
                    <a:pt x="71" y="399"/>
                    <a:pt x="78" y="403"/>
                  </a:cubicBezTo>
                  <a:cubicBezTo>
                    <a:pt x="79" y="404"/>
                    <a:pt x="79" y="404"/>
                    <a:pt x="80" y="405"/>
                  </a:cubicBezTo>
                  <a:cubicBezTo>
                    <a:pt x="85" y="407"/>
                    <a:pt x="90" y="408"/>
                    <a:pt x="94" y="408"/>
                  </a:cubicBezTo>
                  <a:cubicBezTo>
                    <a:pt x="100" y="408"/>
                    <a:pt x="104" y="406"/>
                    <a:pt x="107" y="403"/>
                  </a:cubicBezTo>
                  <a:cubicBezTo>
                    <a:pt x="114" y="394"/>
                    <a:pt x="109" y="382"/>
                    <a:pt x="102" y="375"/>
                  </a:cubicBezTo>
                  <a:cubicBezTo>
                    <a:pt x="94" y="368"/>
                    <a:pt x="84" y="364"/>
                    <a:pt x="77" y="357"/>
                  </a:cubicBezTo>
                  <a:cubicBezTo>
                    <a:pt x="62" y="342"/>
                    <a:pt x="61" y="319"/>
                    <a:pt x="52" y="301"/>
                  </a:cubicBezTo>
                  <a:cubicBezTo>
                    <a:pt x="45" y="288"/>
                    <a:pt x="35" y="278"/>
                    <a:pt x="30" y="264"/>
                  </a:cubicBezTo>
                  <a:cubicBezTo>
                    <a:pt x="22" y="242"/>
                    <a:pt x="32" y="218"/>
                    <a:pt x="42" y="196"/>
                  </a:cubicBezTo>
                  <a:cubicBezTo>
                    <a:pt x="54" y="171"/>
                    <a:pt x="67" y="144"/>
                    <a:pt x="91" y="130"/>
                  </a:cubicBezTo>
                  <a:cubicBezTo>
                    <a:pt x="100" y="126"/>
                    <a:pt x="109" y="123"/>
                    <a:pt x="117" y="119"/>
                  </a:cubicBezTo>
                  <a:cubicBezTo>
                    <a:pt x="138" y="109"/>
                    <a:pt x="165" y="85"/>
                    <a:pt x="175" y="64"/>
                  </a:cubicBezTo>
                  <a:cubicBezTo>
                    <a:pt x="184" y="45"/>
                    <a:pt x="170" y="27"/>
                    <a:pt x="155" y="15"/>
                  </a:cubicBezTo>
                  <a:cubicBezTo>
                    <a:pt x="148" y="9"/>
                    <a:pt x="141" y="5"/>
                    <a:pt x="134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ïṣļîďê">
              <a:extLst>
                <a:ext uri="{FF2B5EF4-FFF2-40B4-BE49-F238E27FC236}">
                  <a16:creationId xmlns:a16="http://schemas.microsoft.com/office/drawing/2014/main" id="{4B898FBA-A0EA-43C8-915B-F38DB1C6E558}"/>
                </a:ext>
              </a:extLst>
            </p:cNvPr>
            <p:cNvSpPr/>
            <p:nvPr/>
          </p:nvSpPr>
          <p:spPr bwMode="auto">
            <a:xfrm>
              <a:off x="1438481" y="2421630"/>
              <a:ext cx="4609" cy="16131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0 h 9"/>
                <a:gd name="T4" fmla="*/ 2 w 2"/>
                <a:gd name="T5" fmla="*/ 9 h 9"/>
                <a:gd name="T6" fmla="*/ 0 w 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6"/>
                    <a:pt x="2" y="9"/>
                  </a:cubicBezTo>
                  <a:cubicBezTo>
                    <a:pt x="1" y="6"/>
                    <a:pt x="0" y="3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íṧḻíḑé">
              <a:extLst>
                <a:ext uri="{FF2B5EF4-FFF2-40B4-BE49-F238E27FC236}">
                  <a16:creationId xmlns:a16="http://schemas.microsoft.com/office/drawing/2014/main" id="{DD1AB6DA-FCC8-42A5-93CA-146BE4E32E3E}"/>
                </a:ext>
              </a:extLst>
            </p:cNvPr>
            <p:cNvSpPr/>
            <p:nvPr/>
          </p:nvSpPr>
          <p:spPr bwMode="auto">
            <a:xfrm>
              <a:off x="1438481" y="2317932"/>
              <a:ext cx="472399" cy="200482"/>
            </a:xfrm>
            <a:custGeom>
              <a:avLst/>
              <a:gdLst>
                <a:gd name="T0" fmla="*/ 88 w 253"/>
                <a:gd name="T1" fmla="*/ 0 h 107"/>
                <a:gd name="T2" fmla="*/ 83 w 253"/>
                <a:gd name="T3" fmla="*/ 1 h 107"/>
                <a:gd name="T4" fmla="*/ 69 w 253"/>
                <a:gd name="T5" fmla="*/ 8 h 107"/>
                <a:gd name="T6" fmla="*/ 16 w 253"/>
                <a:gd name="T7" fmla="*/ 47 h 107"/>
                <a:gd name="T8" fmla="*/ 0 w 253"/>
                <a:gd name="T9" fmla="*/ 55 h 107"/>
                <a:gd name="T10" fmla="*/ 2 w 253"/>
                <a:gd name="T11" fmla="*/ 64 h 107"/>
                <a:gd name="T12" fmla="*/ 8 w 253"/>
                <a:gd name="T13" fmla="*/ 71 h 107"/>
                <a:gd name="T14" fmla="*/ 16 w 253"/>
                <a:gd name="T15" fmla="*/ 73 h 107"/>
                <a:gd name="T16" fmla="*/ 38 w 253"/>
                <a:gd name="T17" fmla="*/ 63 h 107"/>
                <a:gd name="T18" fmla="*/ 92 w 253"/>
                <a:gd name="T19" fmla="*/ 24 h 107"/>
                <a:gd name="T20" fmla="*/ 106 w 253"/>
                <a:gd name="T21" fmla="*/ 17 h 107"/>
                <a:gd name="T22" fmla="*/ 111 w 253"/>
                <a:gd name="T23" fmla="*/ 16 h 107"/>
                <a:gd name="T24" fmla="*/ 137 w 253"/>
                <a:gd name="T25" fmla="*/ 28 h 107"/>
                <a:gd name="T26" fmla="*/ 249 w 253"/>
                <a:gd name="T27" fmla="*/ 107 h 107"/>
                <a:gd name="T28" fmla="*/ 249 w 253"/>
                <a:gd name="T29" fmla="*/ 78 h 107"/>
                <a:gd name="T30" fmla="*/ 253 w 253"/>
                <a:gd name="T31" fmla="*/ 79 h 107"/>
                <a:gd name="T32" fmla="*/ 227 w 253"/>
                <a:gd name="T33" fmla="*/ 61 h 107"/>
                <a:gd name="T34" fmla="*/ 226 w 253"/>
                <a:gd name="T35" fmla="*/ 91 h 107"/>
                <a:gd name="T36" fmla="*/ 114 w 253"/>
                <a:gd name="T37" fmla="*/ 11 h 107"/>
                <a:gd name="T38" fmla="*/ 88 w 253"/>
                <a:gd name="T3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3" h="107">
                  <a:moveTo>
                    <a:pt x="88" y="0"/>
                  </a:moveTo>
                  <a:cubicBezTo>
                    <a:pt x="86" y="0"/>
                    <a:pt x="85" y="0"/>
                    <a:pt x="83" y="1"/>
                  </a:cubicBezTo>
                  <a:cubicBezTo>
                    <a:pt x="78" y="2"/>
                    <a:pt x="73" y="5"/>
                    <a:pt x="69" y="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1" y="50"/>
                    <a:pt x="6" y="53"/>
                    <a:pt x="0" y="55"/>
                  </a:cubicBezTo>
                  <a:cubicBezTo>
                    <a:pt x="0" y="58"/>
                    <a:pt x="1" y="61"/>
                    <a:pt x="2" y="64"/>
                  </a:cubicBezTo>
                  <a:cubicBezTo>
                    <a:pt x="3" y="66"/>
                    <a:pt x="5" y="69"/>
                    <a:pt x="8" y="71"/>
                  </a:cubicBezTo>
                  <a:cubicBezTo>
                    <a:pt x="11" y="72"/>
                    <a:pt x="13" y="73"/>
                    <a:pt x="16" y="73"/>
                  </a:cubicBezTo>
                  <a:cubicBezTo>
                    <a:pt x="24" y="73"/>
                    <a:pt x="32" y="68"/>
                    <a:pt x="38" y="63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6" y="21"/>
                    <a:pt x="101" y="18"/>
                    <a:pt x="106" y="17"/>
                  </a:cubicBezTo>
                  <a:cubicBezTo>
                    <a:pt x="107" y="16"/>
                    <a:pt x="109" y="16"/>
                    <a:pt x="111" y="16"/>
                  </a:cubicBezTo>
                  <a:cubicBezTo>
                    <a:pt x="120" y="16"/>
                    <a:pt x="129" y="22"/>
                    <a:pt x="137" y="28"/>
                  </a:cubicBezTo>
                  <a:cubicBezTo>
                    <a:pt x="249" y="107"/>
                    <a:pt x="249" y="107"/>
                    <a:pt x="249" y="107"/>
                  </a:cubicBezTo>
                  <a:cubicBezTo>
                    <a:pt x="253" y="98"/>
                    <a:pt x="253" y="87"/>
                    <a:pt x="249" y="78"/>
                  </a:cubicBezTo>
                  <a:cubicBezTo>
                    <a:pt x="251" y="78"/>
                    <a:pt x="252" y="79"/>
                    <a:pt x="253" y="79"/>
                  </a:cubicBezTo>
                  <a:cubicBezTo>
                    <a:pt x="244" y="73"/>
                    <a:pt x="237" y="65"/>
                    <a:pt x="227" y="61"/>
                  </a:cubicBezTo>
                  <a:cubicBezTo>
                    <a:pt x="231" y="71"/>
                    <a:pt x="231" y="81"/>
                    <a:pt x="226" y="9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06" y="6"/>
                    <a:pt x="97" y="0"/>
                    <a:pt x="88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ïṩľiďê">
              <a:extLst>
                <a:ext uri="{FF2B5EF4-FFF2-40B4-BE49-F238E27FC236}">
                  <a16:creationId xmlns:a16="http://schemas.microsoft.com/office/drawing/2014/main" id="{D8293055-C8F3-41E9-9A82-ED439B46D023}"/>
                </a:ext>
              </a:extLst>
            </p:cNvPr>
            <p:cNvSpPr/>
            <p:nvPr/>
          </p:nvSpPr>
          <p:spPr bwMode="auto">
            <a:xfrm>
              <a:off x="3445600" y="2804158"/>
              <a:ext cx="513878" cy="122133"/>
            </a:xfrm>
            <a:custGeom>
              <a:avLst/>
              <a:gdLst>
                <a:gd name="T0" fmla="*/ 275 w 275"/>
                <a:gd name="T1" fmla="*/ 47 h 65"/>
                <a:gd name="T2" fmla="*/ 0 w 275"/>
                <a:gd name="T3" fmla="*/ 33 h 65"/>
                <a:gd name="T4" fmla="*/ 210 w 275"/>
                <a:gd name="T5" fmla="*/ 0 h 65"/>
                <a:gd name="T6" fmla="*/ 275 w 275"/>
                <a:gd name="T7" fmla="*/ 4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65">
                  <a:moveTo>
                    <a:pt x="275" y="47"/>
                  </a:moveTo>
                  <a:cubicBezTo>
                    <a:pt x="275" y="47"/>
                    <a:pt x="46" y="65"/>
                    <a:pt x="0" y="33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75" y="47"/>
                    <a:pt x="275" y="47"/>
                    <a:pt x="275" y="47"/>
                  </a:cubicBezTo>
                </a:path>
              </a:pathLst>
            </a:custGeom>
            <a:solidFill>
              <a:srgbClr val="E3E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ïṩļïďé">
              <a:extLst>
                <a:ext uri="{FF2B5EF4-FFF2-40B4-BE49-F238E27FC236}">
                  <a16:creationId xmlns:a16="http://schemas.microsoft.com/office/drawing/2014/main" id="{33DE0A4D-13B2-480E-8E61-03F4265561AB}"/>
                </a:ext>
              </a:extLst>
            </p:cNvPr>
            <p:cNvSpPr/>
            <p:nvPr/>
          </p:nvSpPr>
          <p:spPr bwMode="auto">
            <a:xfrm>
              <a:off x="3445600" y="2804158"/>
              <a:ext cx="513878" cy="99089"/>
            </a:xfrm>
            <a:custGeom>
              <a:avLst/>
              <a:gdLst>
                <a:gd name="T0" fmla="*/ 210 w 275"/>
                <a:gd name="T1" fmla="*/ 0 h 52"/>
                <a:gd name="T2" fmla="*/ 38 w 275"/>
                <a:gd name="T3" fmla="*/ 27 h 52"/>
                <a:gd name="T4" fmla="*/ 0 w 275"/>
                <a:gd name="T5" fmla="*/ 33 h 52"/>
                <a:gd name="T6" fmla="*/ 143 w 275"/>
                <a:gd name="T7" fmla="*/ 52 h 52"/>
                <a:gd name="T8" fmla="*/ 275 w 275"/>
                <a:gd name="T9" fmla="*/ 47 h 52"/>
                <a:gd name="T10" fmla="*/ 224 w 275"/>
                <a:gd name="T11" fmla="*/ 10 h 52"/>
                <a:gd name="T12" fmla="*/ 210 w 275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" h="52">
                  <a:moveTo>
                    <a:pt x="210" y="0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1" y="48"/>
                    <a:pt x="83" y="52"/>
                    <a:pt x="143" y="52"/>
                  </a:cubicBezTo>
                  <a:cubicBezTo>
                    <a:pt x="210" y="52"/>
                    <a:pt x="275" y="47"/>
                    <a:pt x="275" y="47"/>
                  </a:cubicBezTo>
                  <a:cubicBezTo>
                    <a:pt x="224" y="10"/>
                    <a:pt x="224" y="10"/>
                    <a:pt x="224" y="10"/>
                  </a:cubicBezTo>
                  <a:cubicBezTo>
                    <a:pt x="210" y="0"/>
                    <a:pt x="210" y="0"/>
                    <a:pt x="210" y="0"/>
                  </a:cubicBezTo>
                </a:path>
              </a:pathLst>
            </a:custGeom>
            <a:solidFill>
              <a:srgbClr val="CCD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îṧḷíḓê">
              <a:extLst>
                <a:ext uri="{FF2B5EF4-FFF2-40B4-BE49-F238E27FC236}">
                  <a16:creationId xmlns:a16="http://schemas.microsoft.com/office/drawing/2014/main" id="{DC2CBFA4-B9CA-4578-ACDF-6822B215E633}"/>
                </a:ext>
              </a:extLst>
            </p:cNvPr>
            <p:cNvSpPr/>
            <p:nvPr/>
          </p:nvSpPr>
          <p:spPr bwMode="auto">
            <a:xfrm>
              <a:off x="3383381" y="2737330"/>
              <a:ext cx="576096" cy="182047"/>
            </a:xfrm>
            <a:custGeom>
              <a:avLst/>
              <a:gdLst>
                <a:gd name="T0" fmla="*/ 308 w 308"/>
                <a:gd name="T1" fmla="*/ 83 h 97"/>
                <a:gd name="T2" fmla="*/ 244 w 308"/>
                <a:gd name="T3" fmla="*/ 42 h 97"/>
                <a:gd name="T4" fmla="*/ 0 w 308"/>
                <a:gd name="T5" fmla="*/ 75 h 97"/>
                <a:gd name="T6" fmla="*/ 53 w 308"/>
                <a:gd name="T7" fmla="*/ 0 h 97"/>
                <a:gd name="T8" fmla="*/ 243 w 308"/>
                <a:gd name="T9" fmla="*/ 37 h 97"/>
                <a:gd name="T10" fmla="*/ 308 w 308"/>
                <a:gd name="T11" fmla="*/ 8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97">
                  <a:moveTo>
                    <a:pt x="308" y="83"/>
                  </a:moveTo>
                  <a:cubicBezTo>
                    <a:pt x="244" y="42"/>
                    <a:pt x="244" y="42"/>
                    <a:pt x="244" y="42"/>
                  </a:cubicBezTo>
                  <a:cubicBezTo>
                    <a:pt x="244" y="42"/>
                    <a:pt x="52" y="97"/>
                    <a:pt x="0" y="75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43" y="37"/>
                    <a:pt x="243" y="37"/>
                    <a:pt x="243" y="37"/>
                  </a:cubicBezTo>
                  <a:lnTo>
                    <a:pt x="308" y="83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îŝļîdè">
              <a:extLst>
                <a:ext uri="{FF2B5EF4-FFF2-40B4-BE49-F238E27FC236}">
                  <a16:creationId xmlns:a16="http://schemas.microsoft.com/office/drawing/2014/main" id="{BEEA9617-5365-481C-87CF-C83EAC56D3BC}"/>
                </a:ext>
              </a:extLst>
            </p:cNvPr>
            <p:cNvSpPr/>
            <p:nvPr/>
          </p:nvSpPr>
          <p:spPr bwMode="auto">
            <a:xfrm>
              <a:off x="3252032" y="1709575"/>
              <a:ext cx="347963" cy="783491"/>
            </a:xfrm>
            <a:custGeom>
              <a:avLst/>
              <a:gdLst>
                <a:gd name="T0" fmla="*/ 93 w 186"/>
                <a:gd name="T1" fmla="*/ 96 h 420"/>
                <a:gd name="T2" fmla="*/ 76 w 186"/>
                <a:gd name="T3" fmla="*/ 126 h 420"/>
                <a:gd name="T4" fmla="*/ 72 w 186"/>
                <a:gd name="T5" fmla="*/ 143 h 420"/>
                <a:gd name="T6" fmla="*/ 52 w 186"/>
                <a:gd name="T7" fmla="*/ 182 h 420"/>
                <a:gd name="T8" fmla="*/ 2 w 186"/>
                <a:gd name="T9" fmla="*/ 273 h 420"/>
                <a:gd name="T10" fmla="*/ 6 w 186"/>
                <a:gd name="T11" fmla="*/ 324 h 420"/>
                <a:gd name="T12" fmla="*/ 16 w 186"/>
                <a:gd name="T13" fmla="*/ 357 h 420"/>
                <a:gd name="T14" fmla="*/ 34 w 186"/>
                <a:gd name="T15" fmla="*/ 388 h 420"/>
                <a:gd name="T16" fmla="*/ 47 w 186"/>
                <a:gd name="T17" fmla="*/ 420 h 420"/>
                <a:gd name="T18" fmla="*/ 64 w 186"/>
                <a:gd name="T19" fmla="*/ 396 h 420"/>
                <a:gd name="T20" fmla="*/ 87 w 186"/>
                <a:gd name="T21" fmla="*/ 381 h 420"/>
                <a:gd name="T22" fmla="*/ 118 w 186"/>
                <a:gd name="T23" fmla="*/ 391 h 420"/>
                <a:gd name="T24" fmla="*/ 123 w 186"/>
                <a:gd name="T25" fmla="*/ 391 h 420"/>
                <a:gd name="T26" fmla="*/ 127 w 186"/>
                <a:gd name="T27" fmla="*/ 379 h 420"/>
                <a:gd name="T28" fmla="*/ 115 w 186"/>
                <a:gd name="T29" fmla="*/ 290 h 420"/>
                <a:gd name="T30" fmla="*/ 164 w 186"/>
                <a:gd name="T31" fmla="*/ 222 h 420"/>
                <a:gd name="T32" fmla="*/ 180 w 186"/>
                <a:gd name="T33" fmla="*/ 163 h 420"/>
                <a:gd name="T34" fmla="*/ 185 w 186"/>
                <a:gd name="T35" fmla="*/ 90 h 420"/>
                <a:gd name="T36" fmla="*/ 157 w 186"/>
                <a:gd name="T37" fmla="*/ 8 h 420"/>
                <a:gd name="T38" fmla="*/ 141 w 186"/>
                <a:gd name="T39" fmla="*/ 28 h 420"/>
                <a:gd name="T40" fmla="*/ 125 w 186"/>
                <a:gd name="T41" fmla="*/ 51 h 420"/>
                <a:gd name="T42" fmla="*/ 93 w 186"/>
                <a:gd name="T43" fmla="*/ 96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6" h="420">
                  <a:moveTo>
                    <a:pt x="93" y="96"/>
                  </a:moveTo>
                  <a:cubicBezTo>
                    <a:pt x="86" y="105"/>
                    <a:pt x="80" y="115"/>
                    <a:pt x="76" y="126"/>
                  </a:cubicBezTo>
                  <a:cubicBezTo>
                    <a:pt x="74" y="131"/>
                    <a:pt x="73" y="137"/>
                    <a:pt x="72" y="143"/>
                  </a:cubicBezTo>
                  <a:cubicBezTo>
                    <a:pt x="67" y="157"/>
                    <a:pt x="61" y="170"/>
                    <a:pt x="52" y="182"/>
                  </a:cubicBezTo>
                  <a:cubicBezTo>
                    <a:pt x="32" y="211"/>
                    <a:pt x="7" y="239"/>
                    <a:pt x="2" y="273"/>
                  </a:cubicBezTo>
                  <a:cubicBezTo>
                    <a:pt x="0" y="290"/>
                    <a:pt x="3" y="308"/>
                    <a:pt x="6" y="324"/>
                  </a:cubicBezTo>
                  <a:cubicBezTo>
                    <a:pt x="8" y="335"/>
                    <a:pt x="11" y="346"/>
                    <a:pt x="16" y="357"/>
                  </a:cubicBezTo>
                  <a:cubicBezTo>
                    <a:pt x="21" y="368"/>
                    <a:pt x="28" y="377"/>
                    <a:pt x="34" y="388"/>
                  </a:cubicBezTo>
                  <a:cubicBezTo>
                    <a:pt x="39" y="398"/>
                    <a:pt x="44" y="409"/>
                    <a:pt x="47" y="420"/>
                  </a:cubicBezTo>
                  <a:cubicBezTo>
                    <a:pt x="54" y="413"/>
                    <a:pt x="58" y="404"/>
                    <a:pt x="64" y="396"/>
                  </a:cubicBezTo>
                  <a:cubicBezTo>
                    <a:pt x="69" y="388"/>
                    <a:pt x="77" y="381"/>
                    <a:pt x="87" y="381"/>
                  </a:cubicBezTo>
                  <a:cubicBezTo>
                    <a:pt x="98" y="381"/>
                    <a:pt x="107" y="390"/>
                    <a:pt x="118" y="391"/>
                  </a:cubicBezTo>
                  <a:cubicBezTo>
                    <a:pt x="120" y="392"/>
                    <a:pt x="122" y="392"/>
                    <a:pt x="123" y="391"/>
                  </a:cubicBezTo>
                  <a:cubicBezTo>
                    <a:pt x="127" y="389"/>
                    <a:pt x="128" y="384"/>
                    <a:pt x="127" y="379"/>
                  </a:cubicBezTo>
                  <a:cubicBezTo>
                    <a:pt x="124" y="349"/>
                    <a:pt x="107" y="319"/>
                    <a:pt x="115" y="290"/>
                  </a:cubicBezTo>
                  <a:cubicBezTo>
                    <a:pt x="123" y="263"/>
                    <a:pt x="149" y="246"/>
                    <a:pt x="164" y="222"/>
                  </a:cubicBezTo>
                  <a:cubicBezTo>
                    <a:pt x="174" y="204"/>
                    <a:pt x="177" y="183"/>
                    <a:pt x="180" y="163"/>
                  </a:cubicBezTo>
                  <a:cubicBezTo>
                    <a:pt x="183" y="139"/>
                    <a:pt x="186" y="115"/>
                    <a:pt x="185" y="90"/>
                  </a:cubicBezTo>
                  <a:cubicBezTo>
                    <a:pt x="184" y="78"/>
                    <a:pt x="174" y="0"/>
                    <a:pt x="157" y="8"/>
                  </a:cubicBezTo>
                  <a:cubicBezTo>
                    <a:pt x="150" y="11"/>
                    <a:pt x="145" y="23"/>
                    <a:pt x="141" y="28"/>
                  </a:cubicBezTo>
                  <a:cubicBezTo>
                    <a:pt x="125" y="51"/>
                    <a:pt x="125" y="51"/>
                    <a:pt x="125" y="51"/>
                  </a:cubicBezTo>
                  <a:lnTo>
                    <a:pt x="93" y="96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ṣḻiďê">
              <a:extLst>
                <a:ext uri="{FF2B5EF4-FFF2-40B4-BE49-F238E27FC236}">
                  <a16:creationId xmlns:a16="http://schemas.microsoft.com/office/drawing/2014/main" id="{92C23B34-147F-41D5-8489-74290927648E}"/>
                </a:ext>
              </a:extLst>
            </p:cNvPr>
            <p:cNvSpPr/>
            <p:nvPr/>
          </p:nvSpPr>
          <p:spPr bwMode="auto">
            <a:xfrm>
              <a:off x="1984621" y="2797244"/>
              <a:ext cx="548443" cy="218917"/>
            </a:xfrm>
            <a:custGeom>
              <a:avLst/>
              <a:gdLst>
                <a:gd name="T0" fmla="*/ 238 w 238"/>
                <a:gd name="T1" fmla="*/ 11 h 95"/>
                <a:gd name="T2" fmla="*/ 134 w 238"/>
                <a:gd name="T3" fmla="*/ 95 h 95"/>
                <a:gd name="T4" fmla="*/ 0 w 238"/>
                <a:gd name="T5" fmla="*/ 71 h 95"/>
                <a:gd name="T6" fmla="*/ 89 w 238"/>
                <a:gd name="T7" fmla="*/ 0 h 95"/>
                <a:gd name="T8" fmla="*/ 238 w 238"/>
                <a:gd name="T9" fmla="*/ 1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95">
                  <a:moveTo>
                    <a:pt x="238" y="11"/>
                  </a:moveTo>
                  <a:lnTo>
                    <a:pt x="134" y="95"/>
                  </a:lnTo>
                  <a:lnTo>
                    <a:pt x="0" y="71"/>
                  </a:lnTo>
                  <a:lnTo>
                    <a:pt x="89" y="0"/>
                  </a:lnTo>
                  <a:lnTo>
                    <a:pt x="238" y="1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ṡḻïḓê">
              <a:extLst>
                <a:ext uri="{FF2B5EF4-FFF2-40B4-BE49-F238E27FC236}">
                  <a16:creationId xmlns:a16="http://schemas.microsoft.com/office/drawing/2014/main" id="{FCAEA635-C49A-4244-BD88-AC76FCD9CBF5}"/>
                </a:ext>
              </a:extLst>
            </p:cNvPr>
            <p:cNvSpPr/>
            <p:nvPr/>
          </p:nvSpPr>
          <p:spPr bwMode="auto">
            <a:xfrm>
              <a:off x="1984621" y="2797244"/>
              <a:ext cx="548443" cy="218917"/>
            </a:xfrm>
            <a:custGeom>
              <a:avLst/>
              <a:gdLst>
                <a:gd name="T0" fmla="*/ 238 w 238"/>
                <a:gd name="T1" fmla="*/ 11 h 95"/>
                <a:gd name="T2" fmla="*/ 134 w 238"/>
                <a:gd name="T3" fmla="*/ 95 h 95"/>
                <a:gd name="T4" fmla="*/ 0 w 238"/>
                <a:gd name="T5" fmla="*/ 71 h 95"/>
                <a:gd name="T6" fmla="*/ 89 w 238"/>
                <a:gd name="T7" fmla="*/ 0 h 95"/>
                <a:gd name="T8" fmla="*/ 238 w 238"/>
                <a:gd name="T9" fmla="*/ 1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95">
                  <a:moveTo>
                    <a:pt x="238" y="11"/>
                  </a:moveTo>
                  <a:lnTo>
                    <a:pt x="134" y="95"/>
                  </a:lnTo>
                  <a:lnTo>
                    <a:pt x="0" y="71"/>
                  </a:lnTo>
                  <a:lnTo>
                    <a:pt x="89" y="0"/>
                  </a:lnTo>
                  <a:lnTo>
                    <a:pt x="238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iślîdê">
              <a:extLst>
                <a:ext uri="{FF2B5EF4-FFF2-40B4-BE49-F238E27FC236}">
                  <a16:creationId xmlns:a16="http://schemas.microsoft.com/office/drawing/2014/main" id="{375B88B0-D740-4C73-805C-C65381FA102E}"/>
                </a:ext>
              </a:extLst>
            </p:cNvPr>
            <p:cNvSpPr/>
            <p:nvPr/>
          </p:nvSpPr>
          <p:spPr bwMode="auto">
            <a:xfrm>
              <a:off x="2516933" y="2808767"/>
              <a:ext cx="25349" cy="11523"/>
            </a:xfrm>
            <a:custGeom>
              <a:avLst/>
              <a:gdLst>
                <a:gd name="T0" fmla="*/ 6 w 13"/>
                <a:gd name="T1" fmla="*/ 0 h 6"/>
                <a:gd name="T2" fmla="*/ 3 w 13"/>
                <a:gd name="T3" fmla="*/ 2 h 6"/>
                <a:gd name="T4" fmla="*/ 0 w 13"/>
                <a:gd name="T5" fmla="*/ 6 h 6"/>
                <a:gd name="T6" fmla="*/ 5 w 13"/>
                <a:gd name="T7" fmla="*/ 6 h 6"/>
                <a:gd name="T8" fmla="*/ 13 w 13"/>
                <a:gd name="T9" fmla="*/ 0 h 6"/>
                <a:gd name="T10" fmla="*/ 6 w 1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6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4"/>
                    <a:pt x="1" y="5"/>
                    <a:pt x="0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ïSḷïde">
              <a:extLst>
                <a:ext uri="{FF2B5EF4-FFF2-40B4-BE49-F238E27FC236}">
                  <a16:creationId xmlns:a16="http://schemas.microsoft.com/office/drawing/2014/main" id="{AE5637C5-4836-4AA6-8C2D-4A243FD3E417}"/>
                </a:ext>
              </a:extLst>
            </p:cNvPr>
            <p:cNvSpPr/>
            <p:nvPr/>
          </p:nvSpPr>
          <p:spPr bwMode="auto">
            <a:xfrm>
              <a:off x="2514629" y="2813375"/>
              <a:ext cx="9218" cy="6914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4 h 4"/>
                <a:gd name="T4" fmla="*/ 2 w 5"/>
                <a:gd name="T5" fmla="*/ 4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4" y="2"/>
                    <a:pt x="5" y="0"/>
                  </a:cubicBezTo>
                </a:path>
              </a:pathLst>
            </a:custGeom>
            <a:solidFill>
              <a:srgbClr val="E1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iş1ïďê">
              <a:extLst>
                <a:ext uri="{FF2B5EF4-FFF2-40B4-BE49-F238E27FC236}">
                  <a16:creationId xmlns:a16="http://schemas.microsoft.com/office/drawing/2014/main" id="{95A6FF1C-DD0B-4A52-ABA1-E64169745646}"/>
                </a:ext>
              </a:extLst>
            </p:cNvPr>
            <p:cNvSpPr/>
            <p:nvPr/>
          </p:nvSpPr>
          <p:spPr bwMode="auto">
            <a:xfrm>
              <a:off x="1993838" y="2942421"/>
              <a:ext cx="13826" cy="9218"/>
            </a:xfrm>
            <a:custGeom>
              <a:avLst/>
              <a:gdLst>
                <a:gd name="T0" fmla="*/ 4 w 6"/>
                <a:gd name="T1" fmla="*/ 0 h 4"/>
                <a:gd name="T2" fmla="*/ 0 w 6"/>
                <a:gd name="T3" fmla="*/ 3 h 4"/>
                <a:gd name="T4" fmla="*/ 2 w 6"/>
                <a:gd name="T5" fmla="*/ 4 h 4"/>
                <a:gd name="T6" fmla="*/ 6 w 6"/>
                <a:gd name="T7" fmla="*/ 0 h 4"/>
                <a:gd name="T8" fmla="*/ 4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0" y="3"/>
                  </a:lnTo>
                  <a:lnTo>
                    <a:pt x="2" y="4"/>
                  </a:lnTo>
                  <a:lnTo>
                    <a:pt x="6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F6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iṡľiḋè">
              <a:extLst>
                <a:ext uri="{FF2B5EF4-FFF2-40B4-BE49-F238E27FC236}">
                  <a16:creationId xmlns:a16="http://schemas.microsoft.com/office/drawing/2014/main" id="{876A85AA-2385-4340-AF48-69902D3C2560}"/>
                </a:ext>
              </a:extLst>
            </p:cNvPr>
            <p:cNvSpPr/>
            <p:nvPr/>
          </p:nvSpPr>
          <p:spPr bwMode="auto">
            <a:xfrm>
              <a:off x="1993838" y="2942421"/>
              <a:ext cx="13826" cy="9218"/>
            </a:xfrm>
            <a:custGeom>
              <a:avLst/>
              <a:gdLst>
                <a:gd name="T0" fmla="*/ 4 w 6"/>
                <a:gd name="T1" fmla="*/ 0 h 4"/>
                <a:gd name="T2" fmla="*/ 0 w 6"/>
                <a:gd name="T3" fmla="*/ 3 h 4"/>
                <a:gd name="T4" fmla="*/ 2 w 6"/>
                <a:gd name="T5" fmla="*/ 4 h 4"/>
                <a:gd name="T6" fmla="*/ 6 w 6"/>
                <a:gd name="T7" fmla="*/ 0 h 4"/>
                <a:gd name="T8" fmla="*/ 4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0" y="3"/>
                  </a:lnTo>
                  <a:lnTo>
                    <a:pt x="2" y="4"/>
                  </a:lnTo>
                  <a:lnTo>
                    <a:pt x="6" y="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ïšļîḍé">
              <a:extLst>
                <a:ext uri="{FF2B5EF4-FFF2-40B4-BE49-F238E27FC236}">
                  <a16:creationId xmlns:a16="http://schemas.microsoft.com/office/drawing/2014/main" id="{045F59BB-B376-4AD1-9CD5-FE7048A8C375}"/>
                </a:ext>
              </a:extLst>
            </p:cNvPr>
            <p:cNvSpPr/>
            <p:nvPr/>
          </p:nvSpPr>
          <p:spPr bwMode="auto">
            <a:xfrm>
              <a:off x="1998447" y="2820288"/>
              <a:ext cx="527705" cy="184351"/>
            </a:xfrm>
            <a:custGeom>
              <a:avLst/>
              <a:gdLst>
                <a:gd name="T0" fmla="*/ 224 w 229"/>
                <a:gd name="T1" fmla="*/ 0 h 80"/>
                <a:gd name="T2" fmla="*/ 130 w 229"/>
                <a:gd name="T3" fmla="*/ 75 h 80"/>
                <a:gd name="T4" fmla="*/ 4 w 229"/>
                <a:gd name="T5" fmla="*/ 53 h 80"/>
                <a:gd name="T6" fmla="*/ 0 w 229"/>
                <a:gd name="T7" fmla="*/ 57 h 80"/>
                <a:gd name="T8" fmla="*/ 131 w 229"/>
                <a:gd name="T9" fmla="*/ 80 h 80"/>
                <a:gd name="T10" fmla="*/ 229 w 229"/>
                <a:gd name="T11" fmla="*/ 0 h 80"/>
                <a:gd name="T12" fmla="*/ 225 w 229"/>
                <a:gd name="T13" fmla="*/ 0 h 80"/>
                <a:gd name="T14" fmla="*/ 224 w 22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4" y="0"/>
                  </a:moveTo>
                  <a:lnTo>
                    <a:pt x="130" y="75"/>
                  </a:lnTo>
                  <a:lnTo>
                    <a:pt x="4" y="53"/>
                  </a:lnTo>
                  <a:lnTo>
                    <a:pt x="0" y="57"/>
                  </a:lnTo>
                  <a:lnTo>
                    <a:pt x="131" y="80"/>
                  </a:lnTo>
                  <a:lnTo>
                    <a:pt x="229" y="0"/>
                  </a:lnTo>
                  <a:lnTo>
                    <a:pt x="225" y="0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CCD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ïṧ1ïdè">
              <a:extLst>
                <a:ext uri="{FF2B5EF4-FFF2-40B4-BE49-F238E27FC236}">
                  <a16:creationId xmlns:a16="http://schemas.microsoft.com/office/drawing/2014/main" id="{F81A546C-41F6-4FC1-B24F-E8DCCBA2FD38}"/>
                </a:ext>
              </a:extLst>
            </p:cNvPr>
            <p:cNvSpPr/>
            <p:nvPr/>
          </p:nvSpPr>
          <p:spPr bwMode="auto">
            <a:xfrm>
              <a:off x="1998447" y="2820288"/>
              <a:ext cx="527705" cy="184351"/>
            </a:xfrm>
            <a:custGeom>
              <a:avLst/>
              <a:gdLst>
                <a:gd name="T0" fmla="*/ 224 w 229"/>
                <a:gd name="T1" fmla="*/ 0 h 80"/>
                <a:gd name="T2" fmla="*/ 130 w 229"/>
                <a:gd name="T3" fmla="*/ 75 h 80"/>
                <a:gd name="T4" fmla="*/ 4 w 229"/>
                <a:gd name="T5" fmla="*/ 53 h 80"/>
                <a:gd name="T6" fmla="*/ 0 w 229"/>
                <a:gd name="T7" fmla="*/ 57 h 80"/>
                <a:gd name="T8" fmla="*/ 131 w 229"/>
                <a:gd name="T9" fmla="*/ 80 h 80"/>
                <a:gd name="T10" fmla="*/ 229 w 229"/>
                <a:gd name="T11" fmla="*/ 0 h 80"/>
                <a:gd name="T12" fmla="*/ 225 w 229"/>
                <a:gd name="T13" fmla="*/ 0 h 80"/>
                <a:gd name="T14" fmla="*/ 224 w 22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4" y="0"/>
                  </a:moveTo>
                  <a:lnTo>
                    <a:pt x="130" y="75"/>
                  </a:lnTo>
                  <a:lnTo>
                    <a:pt x="4" y="53"/>
                  </a:lnTo>
                  <a:lnTo>
                    <a:pt x="0" y="57"/>
                  </a:lnTo>
                  <a:lnTo>
                    <a:pt x="131" y="80"/>
                  </a:lnTo>
                  <a:lnTo>
                    <a:pt x="229" y="0"/>
                  </a:lnTo>
                  <a:lnTo>
                    <a:pt x="225" y="0"/>
                  </a:lnTo>
                  <a:lnTo>
                    <a:pt x="2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îšļîḓe">
              <a:extLst>
                <a:ext uri="{FF2B5EF4-FFF2-40B4-BE49-F238E27FC236}">
                  <a16:creationId xmlns:a16="http://schemas.microsoft.com/office/drawing/2014/main" id="{ED797745-FED6-43A0-8D1A-DFEA9F0E1705}"/>
                </a:ext>
              </a:extLst>
            </p:cNvPr>
            <p:cNvSpPr/>
            <p:nvPr/>
          </p:nvSpPr>
          <p:spPr bwMode="auto">
            <a:xfrm>
              <a:off x="1991533" y="2776505"/>
              <a:ext cx="548443" cy="216612"/>
            </a:xfrm>
            <a:custGeom>
              <a:avLst/>
              <a:gdLst>
                <a:gd name="T0" fmla="*/ 238 w 238"/>
                <a:gd name="T1" fmla="*/ 10 h 94"/>
                <a:gd name="T2" fmla="*/ 133 w 238"/>
                <a:gd name="T3" fmla="*/ 94 h 94"/>
                <a:gd name="T4" fmla="*/ 0 w 238"/>
                <a:gd name="T5" fmla="*/ 71 h 94"/>
                <a:gd name="T6" fmla="*/ 90 w 238"/>
                <a:gd name="T7" fmla="*/ 0 h 94"/>
                <a:gd name="T8" fmla="*/ 238 w 238"/>
                <a:gd name="T9" fmla="*/ 1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94">
                  <a:moveTo>
                    <a:pt x="238" y="10"/>
                  </a:moveTo>
                  <a:lnTo>
                    <a:pt x="133" y="94"/>
                  </a:lnTo>
                  <a:lnTo>
                    <a:pt x="0" y="71"/>
                  </a:lnTo>
                  <a:lnTo>
                    <a:pt x="90" y="0"/>
                  </a:lnTo>
                  <a:lnTo>
                    <a:pt x="238" y="1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î$ľïďê">
              <a:extLst>
                <a:ext uri="{FF2B5EF4-FFF2-40B4-BE49-F238E27FC236}">
                  <a16:creationId xmlns:a16="http://schemas.microsoft.com/office/drawing/2014/main" id="{F6406C99-D8FB-42A3-99F1-266D07A31FC7}"/>
                </a:ext>
              </a:extLst>
            </p:cNvPr>
            <p:cNvSpPr/>
            <p:nvPr/>
          </p:nvSpPr>
          <p:spPr bwMode="auto">
            <a:xfrm>
              <a:off x="1991533" y="2776505"/>
              <a:ext cx="548443" cy="216612"/>
            </a:xfrm>
            <a:custGeom>
              <a:avLst/>
              <a:gdLst>
                <a:gd name="T0" fmla="*/ 238 w 238"/>
                <a:gd name="T1" fmla="*/ 10 h 94"/>
                <a:gd name="T2" fmla="*/ 133 w 238"/>
                <a:gd name="T3" fmla="*/ 94 h 94"/>
                <a:gd name="T4" fmla="*/ 0 w 238"/>
                <a:gd name="T5" fmla="*/ 71 h 94"/>
                <a:gd name="T6" fmla="*/ 90 w 238"/>
                <a:gd name="T7" fmla="*/ 0 h 94"/>
                <a:gd name="T8" fmla="*/ 238 w 238"/>
                <a:gd name="T9" fmla="*/ 1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94">
                  <a:moveTo>
                    <a:pt x="238" y="10"/>
                  </a:moveTo>
                  <a:lnTo>
                    <a:pt x="133" y="94"/>
                  </a:lnTo>
                  <a:lnTo>
                    <a:pt x="0" y="71"/>
                  </a:lnTo>
                  <a:lnTo>
                    <a:pt x="90" y="0"/>
                  </a:lnTo>
                  <a:lnTo>
                    <a:pt x="238" y="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ïṥļiḓè">
              <a:extLst>
                <a:ext uri="{FF2B5EF4-FFF2-40B4-BE49-F238E27FC236}">
                  <a16:creationId xmlns:a16="http://schemas.microsoft.com/office/drawing/2014/main" id="{8B8F03F7-C7C5-4891-AEA7-6D17BE3322D4}"/>
                </a:ext>
              </a:extLst>
            </p:cNvPr>
            <p:cNvSpPr/>
            <p:nvPr/>
          </p:nvSpPr>
          <p:spPr bwMode="auto">
            <a:xfrm>
              <a:off x="2162058" y="2753461"/>
              <a:ext cx="78349" cy="50696"/>
            </a:xfrm>
            <a:custGeom>
              <a:avLst/>
              <a:gdLst>
                <a:gd name="T0" fmla="*/ 23 w 41"/>
                <a:gd name="T1" fmla="*/ 0 h 27"/>
                <a:gd name="T2" fmla="*/ 1 w 41"/>
                <a:gd name="T3" fmla="*/ 18 h 27"/>
                <a:gd name="T4" fmla="*/ 0 w 41"/>
                <a:gd name="T5" fmla="*/ 27 h 27"/>
                <a:gd name="T6" fmla="*/ 19 w 41"/>
                <a:gd name="T7" fmla="*/ 12 h 27"/>
                <a:gd name="T8" fmla="*/ 41 w 41"/>
                <a:gd name="T9" fmla="*/ 14 h 27"/>
                <a:gd name="T10" fmla="*/ 28 w 41"/>
                <a:gd name="T11" fmla="*/ 0 h 27"/>
                <a:gd name="T12" fmla="*/ 23 w 41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7">
                  <a:moveTo>
                    <a:pt x="23" y="0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21"/>
                    <a:pt x="0" y="24"/>
                    <a:pt x="0" y="27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36" y="10"/>
                    <a:pt x="32" y="5"/>
                    <a:pt x="28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î$1ïďe">
              <a:extLst>
                <a:ext uri="{FF2B5EF4-FFF2-40B4-BE49-F238E27FC236}">
                  <a16:creationId xmlns:a16="http://schemas.microsoft.com/office/drawing/2014/main" id="{118D32F3-EC71-418D-8514-C406F6A42FBC}"/>
                </a:ext>
              </a:extLst>
            </p:cNvPr>
            <p:cNvSpPr/>
            <p:nvPr/>
          </p:nvSpPr>
          <p:spPr bwMode="auto">
            <a:xfrm>
              <a:off x="2521541" y="2774200"/>
              <a:ext cx="25349" cy="20740"/>
            </a:xfrm>
            <a:custGeom>
              <a:avLst/>
              <a:gdLst>
                <a:gd name="T0" fmla="*/ 0 w 14"/>
                <a:gd name="T1" fmla="*/ 0 h 11"/>
                <a:gd name="T2" fmla="*/ 2 w 14"/>
                <a:gd name="T3" fmla="*/ 11 h 11"/>
                <a:gd name="T4" fmla="*/ 14 w 14"/>
                <a:gd name="T5" fmla="*/ 1 h 11"/>
                <a:gd name="T6" fmla="*/ 0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0" y="0"/>
                  </a:moveTo>
                  <a:cubicBezTo>
                    <a:pt x="1" y="4"/>
                    <a:pt x="2" y="7"/>
                    <a:pt x="2" y="1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937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i$ļiďè">
              <a:extLst>
                <a:ext uri="{FF2B5EF4-FFF2-40B4-BE49-F238E27FC236}">
                  <a16:creationId xmlns:a16="http://schemas.microsoft.com/office/drawing/2014/main" id="{C67E2443-37FC-473E-8D87-CF5927B68C32}"/>
                </a:ext>
              </a:extLst>
            </p:cNvPr>
            <p:cNvSpPr/>
            <p:nvPr/>
          </p:nvSpPr>
          <p:spPr bwMode="auto">
            <a:xfrm>
              <a:off x="2215059" y="2753461"/>
              <a:ext cx="308787" cy="43784"/>
            </a:xfrm>
            <a:custGeom>
              <a:avLst/>
              <a:gdLst>
                <a:gd name="T0" fmla="*/ 0 w 166"/>
                <a:gd name="T1" fmla="*/ 0 h 24"/>
                <a:gd name="T2" fmla="*/ 13 w 166"/>
                <a:gd name="T3" fmla="*/ 14 h 24"/>
                <a:gd name="T4" fmla="*/ 164 w 166"/>
                <a:gd name="T5" fmla="*/ 24 h 24"/>
                <a:gd name="T6" fmla="*/ 166 w 166"/>
                <a:gd name="T7" fmla="*/ 22 h 24"/>
                <a:gd name="T8" fmla="*/ 164 w 166"/>
                <a:gd name="T9" fmla="*/ 11 h 24"/>
                <a:gd name="T10" fmla="*/ 0 w 166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24">
                  <a:moveTo>
                    <a:pt x="0" y="0"/>
                  </a:moveTo>
                  <a:cubicBezTo>
                    <a:pt x="4" y="5"/>
                    <a:pt x="8" y="10"/>
                    <a:pt x="13" y="1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18"/>
                    <a:pt x="165" y="15"/>
                    <a:pt x="164" y="1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1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iṡḷîḋe">
              <a:extLst>
                <a:ext uri="{FF2B5EF4-FFF2-40B4-BE49-F238E27FC236}">
                  <a16:creationId xmlns:a16="http://schemas.microsoft.com/office/drawing/2014/main" id="{9D3EF442-B461-4AE3-9746-4D2B6F63F933}"/>
                </a:ext>
              </a:extLst>
            </p:cNvPr>
            <p:cNvSpPr/>
            <p:nvPr/>
          </p:nvSpPr>
          <p:spPr bwMode="auto">
            <a:xfrm>
              <a:off x="1996142" y="2785723"/>
              <a:ext cx="168221" cy="133654"/>
            </a:xfrm>
            <a:custGeom>
              <a:avLst/>
              <a:gdLst>
                <a:gd name="T0" fmla="*/ 90 w 90"/>
                <a:gd name="T1" fmla="*/ 0 h 71"/>
                <a:gd name="T2" fmla="*/ 0 w 90"/>
                <a:gd name="T3" fmla="*/ 70 h 71"/>
                <a:gd name="T4" fmla="*/ 10 w 90"/>
                <a:gd name="T5" fmla="*/ 71 h 71"/>
                <a:gd name="T6" fmla="*/ 89 w 90"/>
                <a:gd name="T7" fmla="*/ 9 h 71"/>
                <a:gd name="T8" fmla="*/ 90 w 90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71">
                  <a:moveTo>
                    <a:pt x="90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6"/>
                    <a:pt x="89" y="3"/>
                    <a:pt x="90" y="0"/>
                  </a:cubicBezTo>
                </a:path>
              </a:pathLst>
            </a:custGeom>
            <a:solidFill>
              <a:srgbClr val="DF6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ṡḷíḋê">
              <a:extLst>
                <a:ext uri="{FF2B5EF4-FFF2-40B4-BE49-F238E27FC236}">
                  <a16:creationId xmlns:a16="http://schemas.microsoft.com/office/drawing/2014/main" id="{014843BD-521D-4303-A483-EDAA66F853B3}"/>
                </a:ext>
              </a:extLst>
            </p:cNvPr>
            <p:cNvSpPr/>
            <p:nvPr/>
          </p:nvSpPr>
          <p:spPr bwMode="auto">
            <a:xfrm>
              <a:off x="2014577" y="2776505"/>
              <a:ext cx="506964" cy="193568"/>
            </a:xfrm>
            <a:custGeom>
              <a:avLst/>
              <a:gdLst>
                <a:gd name="T0" fmla="*/ 80 w 220"/>
                <a:gd name="T1" fmla="*/ 0 h 84"/>
                <a:gd name="T2" fmla="*/ 64 w 220"/>
                <a:gd name="T3" fmla="*/ 12 h 84"/>
                <a:gd name="T4" fmla="*/ 0 w 220"/>
                <a:gd name="T5" fmla="*/ 62 h 84"/>
                <a:gd name="T6" fmla="*/ 127 w 220"/>
                <a:gd name="T7" fmla="*/ 84 h 84"/>
                <a:gd name="T8" fmla="*/ 220 w 220"/>
                <a:gd name="T9" fmla="*/ 9 h 84"/>
                <a:gd name="T10" fmla="*/ 98 w 220"/>
                <a:gd name="T11" fmla="*/ 1 h 84"/>
                <a:gd name="T12" fmla="*/ 80 w 220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84">
                  <a:moveTo>
                    <a:pt x="80" y="0"/>
                  </a:moveTo>
                  <a:lnTo>
                    <a:pt x="64" y="12"/>
                  </a:lnTo>
                  <a:lnTo>
                    <a:pt x="0" y="62"/>
                  </a:lnTo>
                  <a:lnTo>
                    <a:pt x="127" y="84"/>
                  </a:lnTo>
                  <a:lnTo>
                    <a:pt x="220" y="9"/>
                  </a:lnTo>
                  <a:lnTo>
                    <a:pt x="98" y="1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CD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ïSḻîḓê">
              <a:extLst>
                <a:ext uri="{FF2B5EF4-FFF2-40B4-BE49-F238E27FC236}">
                  <a16:creationId xmlns:a16="http://schemas.microsoft.com/office/drawing/2014/main" id="{662323E5-541B-4747-9F8A-3DB280974CB0}"/>
                </a:ext>
              </a:extLst>
            </p:cNvPr>
            <p:cNvSpPr/>
            <p:nvPr/>
          </p:nvSpPr>
          <p:spPr bwMode="auto">
            <a:xfrm>
              <a:off x="2014577" y="2776505"/>
              <a:ext cx="506964" cy="193568"/>
            </a:xfrm>
            <a:custGeom>
              <a:avLst/>
              <a:gdLst>
                <a:gd name="T0" fmla="*/ 80 w 220"/>
                <a:gd name="T1" fmla="*/ 0 h 84"/>
                <a:gd name="T2" fmla="*/ 64 w 220"/>
                <a:gd name="T3" fmla="*/ 12 h 84"/>
                <a:gd name="T4" fmla="*/ 0 w 220"/>
                <a:gd name="T5" fmla="*/ 62 h 84"/>
                <a:gd name="T6" fmla="*/ 127 w 220"/>
                <a:gd name="T7" fmla="*/ 84 h 84"/>
                <a:gd name="T8" fmla="*/ 220 w 220"/>
                <a:gd name="T9" fmla="*/ 9 h 84"/>
                <a:gd name="T10" fmla="*/ 98 w 220"/>
                <a:gd name="T11" fmla="*/ 1 h 84"/>
                <a:gd name="T12" fmla="*/ 80 w 220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84">
                  <a:moveTo>
                    <a:pt x="80" y="0"/>
                  </a:moveTo>
                  <a:lnTo>
                    <a:pt x="64" y="12"/>
                  </a:lnTo>
                  <a:lnTo>
                    <a:pt x="0" y="62"/>
                  </a:lnTo>
                  <a:lnTo>
                    <a:pt x="127" y="84"/>
                  </a:lnTo>
                  <a:lnTo>
                    <a:pt x="220" y="9"/>
                  </a:lnTo>
                  <a:lnTo>
                    <a:pt x="98" y="1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iṧ1îḋê">
              <a:extLst>
                <a:ext uri="{FF2B5EF4-FFF2-40B4-BE49-F238E27FC236}">
                  <a16:creationId xmlns:a16="http://schemas.microsoft.com/office/drawing/2014/main" id="{58B6AE35-F368-49A8-A6E6-3278EE05E588}"/>
                </a:ext>
              </a:extLst>
            </p:cNvPr>
            <p:cNvSpPr/>
            <p:nvPr/>
          </p:nvSpPr>
          <p:spPr bwMode="auto">
            <a:xfrm>
              <a:off x="1993838" y="2741939"/>
              <a:ext cx="550748" cy="218917"/>
            </a:xfrm>
            <a:custGeom>
              <a:avLst/>
              <a:gdLst>
                <a:gd name="T0" fmla="*/ 239 w 239"/>
                <a:gd name="T1" fmla="*/ 11 h 95"/>
                <a:gd name="T2" fmla="*/ 135 w 239"/>
                <a:gd name="T3" fmla="*/ 95 h 95"/>
                <a:gd name="T4" fmla="*/ 0 w 239"/>
                <a:gd name="T5" fmla="*/ 71 h 95"/>
                <a:gd name="T6" fmla="*/ 91 w 239"/>
                <a:gd name="T7" fmla="*/ 0 h 95"/>
                <a:gd name="T8" fmla="*/ 239 w 239"/>
                <a:gd name="T9" fmla="*/ 1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95">
                  <a:moveTo>
                    <a:pt x="239" y="11"/>
                  </a:moveTo>
                  <a:lnTo>
                    <a:pt x="135" y="95"/>
                  </a:lnTo>
                  <a:lnTo>
                    <a:pt x="0" y="71"/>
                  </a:lnTo>
                  <a:lnTo>
                    <a:pt x="91" y="0"/>
                  </a:lnTo>
                  <a:lnTo>
                    <a:pt x="239" y="1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ŝ1íḑè">
              <a:extLst>
                <a:ext uri="{FF2B5EF4-FFF2-40B4-BE49-F238E27FC236}">
                  <a16:creationId xmlns:a16="http://schemas.microsoft.com/office/drawing/2014/main" id="{B78C66A8-7ED9-4A5D-A06B-A40FE338B33A}"/>
                </a:ext>
              </a:extLst>
            </p:cNvPr>
            <p:cNvSpPr/>
            <p:nvPr/>
          </p:nvSpPr>
          <p:spPr bwMode="auto">
            <a:xfrm>
              <a:off x="5650895" y="5424242"/>
              <a:ext cx="122133" cy="230438"/>
            </a:xfrm>
            <a:custGeom>
              <a:avLst/>
              <a:gdLst>
                <a:gd name="T0" fmla="*/ 28 w 65"/>
                <a:gd name="T1" fmla="*/ 5 h 123"/>
                <a:gd name="T2" fmla="*/ 28 w 65"/>
                <a:gd name="T3" fmla="*/ 5 h 123"/>
                <a:gd name="T4" fmla="*/ 56 w 65"/>
                <a:gd name="T5" fmla="*/ 15 h 123"/>
                <a:gd name="T6" fmla="*/ 58 w 65"/>
                <a:gd name="T7" fmla="*/ 22 h 123"/>
                <a:gd name="T8" fmla="*/ 65 w 65"/>
                <a:gd name="T9" fmla="*/ 115 h 123"/>
                <a:gd name="T10" fmla="*/ 23 w 65"/>
                <a:gd name="T11" fmla="*/ 123 h 123"/>
                <a:gd name="T12" fmla="*/ 0 w 65"/>
                <a:gd name="T13" fmla="*/ 56 h 123"/>
                <a:gd name="T14" fmla="*/ 28 w 65"/>
                <a:gd name="T15" fmla="*/ 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23">
                  <a:moveTo>
                    <a:pt x="28" y="5"/>
                  </a:moveTo>
                  <a:cubicBezTo>
                    <a:pt x="28" y="5"/>
                    <a:pt x="28" y="5"/>
                    <a:pt x="28" y="5"/>
                  </a:cubicBezTo>
                  <a:cubicBezTo>
                    <a:pt x="39" y="0"/>
                    <a:pt x="51" y="5"/>
                    <a:pt x="56" y="15"/>
                  </a:cubicBezTo>
                  <a:cubicBezTo>
                    <a:pt x="57" y="17"/>
                    <a:pt x="58" y="20"/>
                    <a:pt x="58" y="22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0" y="56"/>
                    <a:pt x="0" y="56"/>
                    <a:pt x="0" y="56"/>
                  </a:cubicBezTo>
                  <a:lnTo>
                    <a:pt x="28" y="5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íṥliḓé">
              <a:extLst>
                <a:ext uri="{FF2B5EF4-FFF2-40B4-BE49-F238E27FC236}">
                  <a16:creationId xmlns:a16="http://schemas.microsoft.com/office/drawing/2014/main" id="{9C9B3655-F476-4575-9D08-0E25D7963B61}"/>
                </a:ext>
              </a:extLst>
            </p:cNvPr>
            <p:cNvSpPr/>
            <p:nvPr/>
          </p:nvSpPr>
          <p:spPr bwMode="auto">
            <a:xfrm>
              <a:off x="1659702" y="4260528"/>
              <a:ext cx="4124847" cy="2136165"/>
            </a:xfrm>
            <a:custGeom>
              <a:avLst/>
              <a:gdLst>
                <a:gd name="T0" fmla="*/ 681 w 2210"/>
                <a:gd name="T1" fmla="*/ 7 h 1146"/>
                <a:gd name="T2" fmla="*/ 31 w 2210"/>
                <a:gd name="T3" fmla="*/ 337 h 1146"/>
                <a:gd name="T4" fmla="*/ 11 w 2210"/>
                <a:gd name="T5" fmla="*/ 398 h 1146"/>
                <a:gd name="T6" fmla="*/ 31 w 2210"/>
                <a:gd name="T7" fmla="*/ 418 h 1146"/>
                <a:gd name="T8" fmla="*/ 1432 w 2210"/>
                <a:gd name="T9" fmla="*/ 1120 h 1146"/>
                <a:gd name="T10" fmla="*/ 1591 w 2210"/>
                <a:gd name="T11" fmla="*/ 1116 h 1146"/>
                <a:gd name="T12" fmla="*/ 2181 w 2210"/>
                <a:gd name="T13" fmla="*/ 784 h 1146"/>
                <a:gd name="T14" fmla="*/ 2198 w 2210"/>
                <a:gd name="T15" fmla="*/ 722 h 1146"/>
                <a:gd name="T16" fmla="*/ 2178 w 2210"/>
                <a:gd name="T17" fmla="*/ 704 h 1146"/>
                <a:gd name="T18" fmla="*/ 721 w 2210"/>
                <a:gd name="T19" fmla="*/ 7 h 1146"/>
                <a:gd name="T20" fmla="*/ 681 w 2210"/>
                <a:gd name="T21" fmla="*/ 7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0" h="1146">
                  <a:moveTo>
                    <a:pt x="681" y="7"/>
                  </a:moveTo>
                  <a:cubicBezTo>
                    <a:pt x="31" y="337"/>
                    <a:pt x="31" y="337"/>
                    <a:pt x="31" y="337"/>
                  </a:cubicBezTo>
                  <a:cubicBezTo>
                    <a:pt x="9" y="348"/>
                    <a:pt x="0" y="375"/>
                    <a:pt x="11" y="398"/>
                  </a:cubicBezTo>
                  <a:cubicBezTo>
                    <a:pt x="16" y="406"/>
                    <a:pt x="23" y="413"/>
                    <a:pt x="31" y="418"/>
                  </a:cubicBezTo>
                  <a:cubicBezTo>
                    <a:pt x="1432" y="1120"/>
                    <a:pt x="1432" y="1120"/>
                    <a:pt x="1432" y="1120"/>
                  </a:cubicBezTo>
                  <a:cubicBezTo>
                    <a:pt x="1482" y="1146"/>
                    <a:pt x="1542" y="1144"/>
                    <a:pt x="1591" y="1116"/>
                  </a:cubicBezTo>
                  <a:cubicBezTo>
                    <a:pt x="2181" y="784"/>
                    <a:pt x="2181" y="784"/>
                    <a:pt x="2181" y="784"/>
                  </a:cubicBezTo>
                  <a:cubicBezTo>
                    <a:pt x="2203" y="771"/>
                    <a:pt x="2210" y="744"/>
                    <a:pt x="2198" y="722"/>
                  </a:cubicBezTo>
                  <a:cubicBezTo>
                    <a:pt x="2193" y="714"/>
                    <a:pt x="2187" y="708"/>
                    <a:pt x="2178" y="704"/>
                  </a:cubicBezTo>
                  <a:cubicBezTo>
                    <a:pt x="721" y="7"/>
                    <a:pt x="721" y="7"/>
                    <a:pt x="721" y="7"/>
                  </a:cubicBezTo>
                  <a:cubicBezTo>
                    <a:pt x="708" y="0"/>
                    <a:pt x="694" y="1"/>
                    <a:pt x="681" y="7"/>
                  </a:cubicBez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iṡlíḓè">
              <a:extLst>
                <a:ext uri="{FF2B5EF4-FFF2-40B4-BE49-F238E27FC236}">
                  <a16:creationId xmlns:a16="http://schemas.microsoft.com/office/drawing/2014/main" id="{0A573925-11A0-4CB8-9BDA-A82F5421ABBE}"/>
                </a:ext>
              </a:extLst>
            </p:cNvPr>
            <p:cNvSpPr/>
            <p:nvPr/>
          </p:nvSpPr>
          <p:spPr bwMode="auto">
            <a:xfrm>
              <a:off x="1666616" y="4781319"/>
              <a:ext cx="2746825" cy="1587721"/>
            </a:xfrm>
            <a:custGeom>
              <a:avLst/>
              <a:gdLst>
                <a:gd name="T0" fmla="*/ 23 w 1472"/>
                <a:gd name="T1" fmla="*/ 0 h 852"/>
                <a:gd name="T2" fmla="*/ 2 w 1472"/>
                <a:gd name="T3" fmla="*/ 16 h 852"/>
                <a:gd name="T4" fmla="*/ 1 w 1472"/>
                <a:gd name="T5" fmla="*/ 88 h 852"/>
                <a:gd name="T6" fmla="*/ 17 w 1472"/>
                <a:gd name="T7" fmla="*/ 115 h 852"/>
                <a:gd name="T8" fmla="*/ 1441 w 1472"/>
                <a:gd name="T9" fmla="*/ 846 h 852"/>
                <a:gd name="T10" fmla="*/ 1470 w 1472"/>
                <a:gd name="T11" fmla="*/ 837 h 852"/>
                <a:gd name="T12" fmla="*/ 1472 w 1472"/>
                <a:gd name="T13" fmla="*/ 827 h 852"/>
                <a:gd name="T14" fmla="*/ 1472 w 1472"/>
                <a:gd name="T15" fmla="*/ 722 h 852"/>
                <a:gd name="T16" fmla="*/ 23 w 1472"/>
                <a:gd name="T17" fmla="*/ 0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2" h="852">
                  <a:moveTo>
                    <a:pt x="23" y="0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0" y="100"/>
                    <a:pt x="7" y="110"/>
                    <a:pt x="17" y="115"/>
                  </a:cubicBezTo>
                  <a:cubicBezTo>
                    <a:pt x="1441" y="846"/>
                    <a:pt x="1441" y="846"/>
                    <a:pt x="1441" y="846"/>
                  </a:cubicBezTo>
                  <a:cubicBezTo>
                    <a:pt x="1452" y="852"/>
                    <a:pt x="1464" y="848"/>
                    <a:pt x="1470" y="837"/>
                  </a:cubicBezTo>
                  <a:cubicBezTo>
                    <a:pt x="1471" y="834"/>
                    <a:pt x="1472" y="831"/>
                    <a:pt x="1472" y="827"/>
                  </a:cubicBezTo>
                  <a:cubicBezTo>
                    <a:pt x="1472" y="722"/>
                    <a:pt x="1472" y="722"/>
                    <a:pt x="1472" y="722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śḻidê">
              <a:extLst>
                <a:ext uri="{FF2B5EF4-FFF2-40B4-BE49-F238E27FC236}">
                  <a16:creationId xmlns:a16="http://schemas.microsoft.com/office/drawing/2014/main" id="{A50851D1-2C14-446F-A1E6-7EFDE9750033}"/>
                </a:ext>
              </a:extLst>
            </p:cNvPr>
            <p:cNvSpPr/>
            <p:nvPr/>
          </p:nvSpPr>
          <p:spPr bwMode="auto">
            <a:xfrm>
              <a:off x="1659702" y="4106134"/>
              <a:ext cx="4124847" cy="2133859"/>
            </a:xfrm>
            <a:custGeom>
              <a:avLst/>
              <a:gdLst>
                <a:gd name="T0" fmla="*/ 681 w 2210"/>
                <a:gd name="T1" fmla="*/ 6 h 1145"/>
                <a:gd name="T2" fmla="*/ 31 w 2210"/>
                <a:gd name="T3" fmla="*/ 336 h 1145"/>
                <a:gd name="T4" fmla="*/ 11 w 2210"/>
                <a:gd name="T5" fmla="*/ 397 h 1145"/>
                <a:gd name="T6" fmla="*/ 31 w 2210"/>
                <a:gd name="T7" fmla="*/ 417 h 1145"/>
                <a:gd name="T8" fmla="*/ 1432 w 2210"/>
                <a:gd name="T9" fmla="*/ 1119 h 1145"/>
                <a:gd name="T10" fmla="*/ 1591 w 2210"/>
                <a:gd name="T11" fmla="*/ 1115 h 1145"/>
                <a:gd name="T12" fmla="*/ 2181 w 2210"/>
                <a:gd name="T13" fmla="*/ 783 h 1145"/>
                <a:gd name="T14" fmla="*/ 2198 w 2210"/>
                <a:gd name="T15" fmla="*/ 721 h 1145"/>
                <a:gd name="T16" fmla="*/ 2178 w 2210"/>
                <a:gd name="T17" fmla="*/ 703 h 1145"/>
                <a:gd name="T18" fmla="*/ 721 w 2210"/>
                <a:gd name="T19" fmla="*/ 6 h 1145"/>
                <a:gd name="T20" fmla="*/ 681 w 2210"/>
                <a:gd name="T21" fmla="*/ 6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0" h="1145">
                  <a:moveTo>
                    <a:pt x="681" y="6"/>
                  </a:moveTo>
                  <a:cubicBezTo>
                    <a:pt x="31" y="336"/>
                    <a:pt x="31" y="336"/>
                    <a:pt x="31" y="336"/>
                  </a:cubicBezTo>
                  <a:cubicBezTo>
                    <a:pt x="9" y="347"/>
                    <a:pt x="0" y="374"/>
                    <a:pt x="11" y="397"/>
                  </a:cubicBezTo>
                  <a:cubicBezTo>
                    <a:pt x="16" y="405"/>
                    <a:pt x="23" y="412"/>
                    <a:pt x="31" y="417"/>
                  </a:cubicBezTo>
                  <a:cubicBezTo>
                    <a:pt x="1432" y="1119"/>
                    <a:pt x="1432" y="1119"/>
                    <a:pt x="1432" y="1119"/>
                  </a:cubicBezTo>
                  <a:cubicBezTo>
                    <a:pt x="1482" y="1145"/>
                    <a:pt x="1542" y="1143"/>
                    <a:pt x="1591" y="1115"/>
                  </a:cubicBezTo>
                  <a:cubicBezTo>
                    <a:pt x="2181" y="783"/>
                    <a:pt x="2181" y="783"/>
                    <a:pt x="2181" y="783"/>
                  </a:cubicBezTo>
                  <a:cubicBezTo>
                    <a:pt x="2203" y="770"/>
                    <a:pt x="2210" y="743"/>
                    <a:pt x="2198" y="721"/>
                  </a:cubicBezTo>
                  <a:cubicBezTo>
                    <a:pt x="2193" y="713"/>
                    <a:pt x="2187" y="707"/>
                    <a:pt x="2178" y="703"/>
                  </a:cubicBezTo>
                  <a:cubicBezTo>
                    <a:pt x="721" y="6"/>
                    <a:pt x="721" y="6"/>
                    <a:pt x="721" y="6"/>
                  </a:cubicBezTo>
                  <a:cubicBezTo>
                    <a:pt x="708" y="0"/>
                    <a:pt x="694" y="0"/>
                    <a:pt x="681" y="6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ṩļîde">
              <a:extLst>
                <a:ext uri="{FF2B5EF4-FFF2-40B4-BE49-F238E27FC236}">
                  <a16:creationId xmlns:a16="http://schemas.microsoft.com/office/drawing/2014/main" id="{277FC9EE-1CDE-4090-9499-910ADD94E79F}"/>
                </a:ext>
              </a:extLst>
            </p:cNvPr>
            <p:cNvSpPr/>
            <p:nvPr/>
          </p:nvSpPr>
          <p:spPr bwMode="auto">
            <a:xfrm>
              <a:off x="1844053" y="4230571"/>
              <a:ext cx="3677796" cy="1822768"/>
            </a:xfrm>
            <a:custGeom>
              <a:avLst/>
              <a:gdLst>
                <a:gd name="T0" fmla="*/ 581 w 1596"/>
                <a:gd name="T1" fmla="*/ 0 h 791"/>
                <a:gd name="T2" fmla="*/ 0 w 1596"/>
                <a:gd name="T3" fmla="*/ 294 h 791"/>
                <a:gd name="T4" fmla="*/ 998 w 1596"/>
                <a:gd name="T5" fmla="*/ 791 h 791"/>
                <a:gd name="T6" fmla="*/ 1596 w 1596"/>
                <a:gd name="T7" fmla="*/ 488 h 791"/>
                <a:gd name="T8" fmla="*/ 581 w 1596"/>
                <a:gd name="T9" fmla="*/ 0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6" h="791">
                  <a:moveTo>
                    <a:pt x="581" y="0"/>
                  </a:moveTo>
                  <a:lnTo>
                    <a:pt x="0" y="294"/>
                  </a:lnTo>
                  <a:lnTo>
                    <a:pt x="998" y="791"/>
                  </a:lnTo>
                  <a:lnTo>
                    <a:pt x="1596" y="488"/>
                  </a:lnTo>
                  <a:lnTo>
                    <a:pt x="581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íṩ1ïdé">
              <a:extLst>
                <a:ext uri="{FF2B5EF4-FFF2-40B4-BE49-F238E27FC236}">
                  <a16:creationId xmlns:a16="http://schemas.microsoft.com/office/drawing/2014/main" id="{EAFA23D9-472C-4620-B66D-7DFD87480FB1}"/>
                </a:ext>
              </a:extLst>
            </p:cNvPr>
            <p:cNvSpPr/>
            <p:nvPr/>
          </p:nvSpPr>
          <p:spPr bwMode="auto">
            <a:xfrm>
              <a:off x="4844360" y="5680029"/>
              <a:ext cx="281135" cy="165916"/>
            </a:xfrm>
            <a:prstGeom prst="ellipse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işḷíďé">
              <a:extLst>
                <a:ext uri="{FF2B5EF4-FFF2-40B4-BE49-F238E27FC236}">
                  <a16:creationId xmlns:a16="http://schemas.microsoft.com/office/drawing/2014/main" id="{E822C0E3-12C1-47BA-9EEF-C719422C1415}"/>
                </a:ext>
              </a:extLst>
            </p:cNvPr>
            <p:cNvSpPr/>
            <p:nvPr/>
          </p:nvSpPr>
          <p:spPr bwMode="auto">
            <a:xfrm>
              <a:off x="2397105" y="4433357"/>
              <a:ext cx="27653" cy="25349"/>
            </a:xfrm>
            <a:prstGeom prst="ellipse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îṧľíḑè">
              <a:extLst>
                <a:ext uri="{FF2B5EF4-FFF2-40B4-BE49-F238E27FC236}">
                  <a16:creationId xmlns:a16="http://schemas.microsoft.com/office/drawing/2014/main" id="{6FD891B1-14E9-4593-B240-886D3CC73C1A}"/>
                </a:ext>
              </a:extLst>
            </p:cNvPr>
            <p:cNvSpPr/>
            <p:nvPr/>
          </p:nvSpPr>
          <p:spPr bwMode="auto">
            <a:xfrm>
              <a:off x="2357931" y="4532446"/>
              <a:ext cx="29958" cy="29958"/>
            </a:xfrm>
            <a:prstGeom prst="ellipse">
              <a:avLst/>
            </a:prstGeom>
            <a:solidFill>
              <a:srgbClr val="3F3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îṣ1ïdê">
              <a:extLst>
                <a:ext uri="{FF2B5EF4-FFF2-40B4-BE49-F238E27FC236}">
                  <a16:creationId xmlns:a16="http://schemas.microsoft.com/office/drawing/2014/main" id="{8858C2CE-4FCD-4B9A-AA4A-10C16FA2F70D}"/>
                </a:ext>
              </a:extLst>
            </p:cNvPr>
            <p:cNvSpPr/>
            <p:nvPr/>
          </p:nvSpPr>
          <p:spPr bwMode="auto">
            <a:xfrm flipV="1">
              <a:off x="2429366" y="4447183"/>
              <a:ext cx="156698" cy="76045"/>
            </a:xfrm>
            <a:prstGeom prst="line">
              <a:avLst/>
            </a:prstGeom>
            <a:noFill/>
            <a:ln w="4763" cap="flat">
              <a:solidFill>
                <a:srgbClr val="3F3D5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ïśḷide">
              <a:extLst>
                <a:ext uri="{FF2B5EF4-FFF2-40B4-BE49-F238E27FC236}">
                  <a16:creationId xmlns:a16="http://schemas.microsoft.com/office/drawing/2014/main" id="{8B158D74-9052-48EC-8520-B4B6BD62857E}"/>
                </a:ext>
              </a:extLst>
            </p:cNvPr>
            <p:cNvSpPr/>
            <p:nvPr/>
          </p:nvSpPr>
          <p:spPr bwMode="auto">
            <a:xfrm>
              <a:off x="3288902" y="4825102"/>
              <a:ext cx="748925" cy="559966"/>
            </a:xfrm>
            <a:custGeom>
              <a:avLst/>
              <a:gdLst>
                <a:gd name="T0" fmla="*/ 47 w 402"/>
                <a:gd name="T1" fmla="*/ 157 h 301"/>
                <a:gd name="T2" fmla="*/ 284 w 402"/>
                <a:gd name="T3" fmla="*/ 20 h 301"/>
                <a:gd name="T4" fmla="*/ 382 w 402"/>
                <a:gd name="T5" fmla="*/ 46 h 301"/>
                <a:gd name="T6" fmla="*/ 356 w 402"/>
                <a:gd name="T7" fmla="*/ 144 h 301"/>
                <a:gd name="T8" fmla="*/ 119 w 402"/>
                <a:gd name="T9" fmla="*/ 281 h 301"/>
                <a:gd name="T10" fmla="*/ 20 w 402"/>
                <a:gd name="T11" fmla="*/ 255 h 301"/>
                <a:gd name="T12" fmla="*/ 47 w 402"/>
                <a:gd name="T13" fmla="*/ 15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301">
                  <a:moveTo>
                    <a:pt x="47" y="157"/>
                  </a:moveTo>
                  <a:cubicBezTo>
                    <a:pt x="284" y="20"/>
                    <a:pt x="284" y="20"/>
                    <a:pt x="284" y="20"/>
                  </a:cubicBezTo>
                  <a:cubicBezTo>
                    <a:pt x="318" y="0"/>
                    <a:pt x="362" y="12"/>
                    <a:pt x="382" y="46"/>
                  </a:cubicBezTo>
                  <a:cubicBezTo>
                    <a:pt x="402" y="80"/>
                    <a:pt x="390" y="124"/>
                    <a:pt x="356" y="144"/>
                  </a:cubicBezTo>
                  <a:cubicBezTo>
                    <a:pt x="119" y="281"/>
                    <a:pt x="119" y="281"/>
                    <a:pt x="119" y="281"/>
                  </a:cubicBezTo>
                  <a:cubicBezTo>
                    <a:pt x="84" y="301"/>
                    <a:pt x="40" y="289"/>
                    <a:pt x="20" y="255"/>
                  </a:cubicBezTo>
                  <a:cubicBezTo>
                    <a:pt x="0" y="220"/>
                    <a:pt x="12" y="176"/>
                    <a:pt x="47" y="157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ïŝļiďè">
              <a:extLst>
                <a:ext uri="{FF2B5EF4-FFF2-40B4-BE49-F238E27FC236}">
                  <a16:creationId xmlns:a16="http://schemas.microsoft.com/office/drawing/2014/main" id="{1520B675-67CD-4567-BF4F-E438711D691B}"/>
                </a:ext>
              </a:extLst>
            </p:cNvPr>
            <p:cNvSpPr/>
            <p:nvPr/>
          </p:nvSpPr>
          <p:spPr bwMode="auto">
            <a:xfrm>
              <a:off x="3685256" y="5025584"/>
              <a:ext cx="748925" cy="559966"/>
            </a:xfrm>
            <a:custGeom>
              <a:avLst/>
              <a:gdLst>
                <a:gd name="T0" fmla="*/ 47 w 402"/>
                <a:gd name="T1" fmla="*/ 157 h 301"/>
                <a:gd name="T2" fmla="*/ 284 w 402"/>
                <a:gd name="T3" fmla="*/ 20 h 301"/>
                <a:gd name="T4" fmla="*/ 382 w 402"/>
                <a:gd name="T5" fmla="*/ 46 h 301"/>
                <a:gd name="T6" fmla="*/ 356 w 402"/>
                <a:gd name="T7" fmla="*/ 144 h 301"/>
                <a:gd name="T8" fmla="*/ 119 w 402"/>
                <a:gd name="T9" fmla="*/ 281 h 301"/>
                <a:gd name="T10" fmla="*/ 20 w 402"/>
                <a:gd name="T11" fmla="*/ 255 h 301"/>
                <a:gd name="T12" fmla="*/ 47 w 402"/>
                <a:gd name="T13" fmla="*/ 15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301">
                  <a:moveTo>
                    <a:pt x="47" y="157"/>
                  </a:moveTo>
                  <a:cubicBezTo>
                    <a:pt x="284" y="20"/>
                    <a:pt x="284" y="20"/>
                    <a:pt x="284" y="20"/>
                  </a:cubicBezTo>
                  <a:cubicBezTo>
                    <a:pt x="318" y="0"/>
                    <a:pt x="362" y="12"/>
                    <a:pt x="382" y="46"/>
                  </a:cubicBezTo>
                  <a:cubicBezTo>
                    <a:pt x="402" y="80"/>
                    <a:pt x="390" y="125"/>
                    <a:pt x="356" y="144"/>
                  </a:cubicBezTo>
                  <a:cubicBezTo>
                    <a:pt x="119" y="281"/>
                    <a:pt x="119" y="281"/>
                    <a:pt x="119" y="281"/>
                  </a:cubicBezTo>
                  <a:cubicBezTo>
                    <a:pt x="84" y="301"/>
                    <a:pt x="40" y="289"/>
                    <a:pt x="20" y="255"/>
                  </a:cubicBezTo>
                  <a:cubicBezTo>
                    <a:pt x="0" y="220"/>
                    <a:pt x="12" y="176"/>
                    <a:pt x="47" y="157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íslîḍê">
              <a:extLst>
                <a:ext uri="{FF2B5EF4-FFF2-40B4-BE49-F238E27FC236}">
                  <a16:creationId xmlns:a16="http://schemas.microsoft.com/office/drawing/2014/main" id="{1B18C835-B09C-4B77-B3CA-24F6C6E5CE1E}"/>
                </a:ext>
              </a:extLst>
            </p:cNvPr>
            <p:cNvSpPr/>
            <p:nvPr/>
          </p:nvSpPr>
          <p:spPr bwMode="auto">
            <a:xfrm>
              <a:off x="2929418" y="4592360"/>
              <a:ext cx="751229" cy="562270"/>
            </a:xfrm>
            <a:custGeom>
              <a:avLst/>
              <a:gdLst>
                <a:gd name="T0" fmla="*/ 47 w 402"/>
                <a:gd name="T1" fmla="*/ 157 h 301"/>
                <a:gd name="T2" fmla="*/ 284 w 402"/>
                <a:gd name="T3" fmla="*/ 20 h 301"/>
                <a:gd name="T4" fmla="*/ 382 w 402"/>
                <a:gd name="T5" fmla="*/ 46 h 301"/>
                <a:gd name="T6" fmla="*/ 356 w 402"/>
                <a:gd name="T7" fmla="*/ 144 h 301"/>
                <a:gd name="T8" fmla="*/ 119 w 402"/>
                <a:gd name="T9" fmla="*/ 281 h 301"/>
                <a:gd name="T10" fmla="*/ 20 w 402"/>
                <a:gd name="T11" fmla="*/ 255 h 301"/>
                <a:gd name="T12" fmla="*/ 47 w 402"/>
                <a:gd name="T13" fmla="*/ 15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301">
                  <a:moveTo>
                    <a:pt x="47" y="157"/>
                  </a:moveTo>
                  <a:cubicBezTo>
                    <a:pt x="284" y="20"/>
                    <a:pt x="284" y="20"/>
                    <a:pt x="284" y="20"/>
                  </a:cubicBezTo>
                  <a:cubicBezTo>
                    <a:pt x="318" y="0"/>
                    <a:pt x="362" y="12"/>
                    <a:pt x="382" y="46"/>
                  </a:cubicBezTo>
                  <a:cubicBezTo>
                    <a:pt x="402" y="80"/>
                    <a:pt x="390" y="125"/>
                    <a:pt x="356" y="144"/>
                  </a:cubicBezTo>
                  <a:cubicBezTo>
                    <a:pt x="119" y="281"/>
                    <a:pt x="119" y="281"/>
                    <a:pt x="119" y="281"/>
                  </a:cubicBezTo>
                  <a:cubicBezTo>
                    <a:pt x="84" y="301"/>
                    <a:pt x="40" y="289"/>
                    <a:pt x="20" y="255"/>
                  </a:cubicBezTo>
                  <a:cubicBezTo>
                    <a:pt x="0" y="220"/>
                    <a:pt x="12" y="176"/>
                    <a:pt x="47" y="157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2019/6/21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2.xml"/><Relationship Id="rId7" Type="http://schemas.openxmlformats.org/officeDocument/2006/relationships/oleObject" Target="../embeddings/oleObject1.bin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6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37.xml"/><Relationship Id="rId7" Type="http://schemas.openxmlformats.org/officeDocument/2006/relationships/oleObject" Target="../embeddings/oleObject2.bin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3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9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hyperlink" Target="https://www.islide.cc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9" name="think-cell Slide" r:id="rId7" imgW="347" imgH="348" progId="TCLayout.ActiveDocument.1">
                  <p:embed/>
                </p:oleObj>
              </mc:Choice>
              <mc:Fallback>
                <p:oleObj name="think-cell Slide" r:id="rId7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8550404" y="3920944"/>
            <a:ext cx="2232111" cy="445401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22225">
            <a:noFill/>
          </a:ln>
        </p:spPr>
        <p:txBody>
          <a:bodyPr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accent5"/>
                </a:solidFill>
              </a:rPr>
              <a:t>SUBTITLE HERE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952984" y="4927486"/>
            <a:ext cx="5844995" cy="258922"/>
          </a:xfrm>
          <a:effectLst>
            <a:outerShdw blurRad="50800" dist="38100" dir="2700000" algn="tl" rotWithShape="0">
              <a:schemeClr val="accent5">
                <a:alpha val="40000"/>
              </a:schemeClr>
            </a:outerShdw>
          </a:effectLst>
        </p:spPr>
        <p:txBody>
          <a:bodyPr/>
          <a:lstStyle/>
          <a:p>
            <a:pPr algn="r"/>
            <a:r>
              <a:rPr lang="en-US" altLang="zh-CN" u="none" dirty="0">
                <a:solidFill>
                  <a:schemeClr val="bg1"/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4952983" y="5186408"/>
            <a:ext cx="5844996" cy="296392"/>
          </a:xfrm>
          <a:effectLst>
            <a:outerShdw blurRad="50800" dist="38100" dir="2700000" algn="tl" rotWithShape="0">
              <a:schemeClr val="accent5">
                <a:alpha val="40000"/>
              </a:schemeClr>
            </a:outerShdw>
          </a:effectLst>
        </p:spPr>
        <p:txBody>
          <a:bodyPr/>
          <a:lstStyle/>
          <a:p>
            <a:r>
              <a:rPr lang="en-US" altLang="zh-CN" u="none" dirty="0"/>
              <a:t>Designed by </a:t>
            </a:r>
            <a:r>
              <a:rPr lang="en-US" altLang="zh-CN" u="none" dirty="0" err="1"/>
              <a:t>iSlide</a:t>
            </a:r>
            <a:endParaRPr lang="en-US" altLang="en-US" u="none" dirty="0">
              <a:solidFill>
                <a:schemeClr val="bg1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283200" y="1394527"/>
            <a:ext cx="5514779" cy="2399992"/>
          </a:xfrm>
          <a:noFill/>
          <a:effectLst>
            <a:outerShdw blurRad="50800" dist="38100" dir="2700000" algn="tl" rotWithShape="0">
              <a:schemeClr val="accent5">
                <a:alpha val="40000"/>
              </a:schemeClr>
            </a:outerShdw>
          </a:effectLst>
        </p:spPr>
        <p:txBody>
          <a:bodyPr>
            <a:normAutofit/>
          </a:bodyPr>
          <a:lstStyle/>
          <a:p>
            <a:pPr algn="r"/>
            <a:r>
              <a:rPr lang="zh-CN" altLang="en-US" sz="4800" dirty="0">
                <a:solidFill>
                  <a:schemeClr val="bg1"/>
                </a:solidFill>
              </a:rPr>
              <a:t>扁平化</a:t>
            </a:r>
            <a:br>
              <a:rPr lang="en-US" altLang="zh-CN" sz="4800" dirty="0">
                <a:solidFill>
                  <a:schemeClr val="bg1"/>
                </a:solidFill>
              </a:rPr>
            </a:br>
            <a:r>
              <a:rPr lang="zh-CN" altLang="en-US" sz="4800" dirty="0">
                <a:solidFill>
                  <a:schemeClr val="bg1"/>
                </a:solidFill>
              </a:rPr>
              <a:t>简约商务轻松办公工作总结模板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79E017-8BD4-4717-951D-179B030CF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E40E8A4-CDC2-400E-A909-BD3FE235F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E603A91-8E84-4816-B26D-35E6DCBF8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2706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B146085-7128-442B-81D0-18DC3E8ECA9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22710" y="1709048"/>
            <a:ext cx="10496190" cy="3846304"/>
            <a:chOff x="1022710" y="1709048"/>
            <a:chExt cx="10496190" cy="3846304"/>
          </a:xfrm>
        </p:grpSpPr>
        <p:grpSp>
          <p:nvGrpSpPr>
            <p:cNvPr id="6" name="i$ḻïḋe">
              <a:extLst>
                <a:ext uri="{FF2B5EF4-FFF2-40B4-BE49-F238E27FC236}">
                  <a16:creationId xmlns:a16="http://schemas.microsoft.com/office/drawing/2014/main" id="{14A97942-C47D-494A-A85A-2447F28FA97F}"/>
                </a:ext>
              </a:extLst>
            </p:cNvPr>
            <p:cNvGrpSpPr/>
            <p:nvPr/>
          </p:nvGrpSpPr>
          <p:grpSpPr>
            <a:xfrm>
              <a:off x="1022710" y="1709048"/>
              <a:ext cx="10496190" cy="1543050"/>
              <a:chOff x="1022710" y="1710726"/>
              <a:chExt cx="10496190" cy="1543050"/>
            </a:xfrm>
          </p:grpSpPr>
          <p:sp>
            <p:nvSpPr>
              <p:cNvPr id="16" name="íşľîdé">
                <a:extLst>
                  <a:ext uri="{FF2B5EF4-FFF2-40B4-BE49-F238E27FC236}">
                    <a16:creationId xmlns:a16="http://schemas.microsoft.com/office/drawing/2014/main" id="{EF5F789A-6668-4E20-9CE0-61665B6700D6}"/>
                  </a:ext>
                </a:extLst>
              </p:cNvPr>
              <p:cNvSpPr/>
              <p:nvPr/>
            </p:nvSpPr>
            <p:spPr>
              <a:xfrm>
                <a:off x="1022710" y="1710726"/>
                <a:ext cx="1543050" cy="1543050"/>
              </a:xfrm>
              <a:prstGeom prst="roundRect">
                <a:avLst>
                  <a:gd name="adj" fmla="val 5556"/>
                </a:avLst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17" name="ïṧ1íḓ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196880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8" name="iśḻïḑ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5405537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9" name="iṥliḍ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7614194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20" name="ïšľïḓ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9822849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1CE33F9C-6CA2-4118-BFA3-4718FF7B2AD2}"/>
                  </a:ext>
                </a:extLst>
              </p:cNvPr>
              <p:cNvCxnSpPr/>
              <p:nvPr/>
            </p:nvCxnSpPr>
            <p:spPr>
              <a:xfrm>
                <a:off x="5149234" y="2096018"/>
                <a:ext cx="0" cy="772467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A6AD093E-70BE-4F99-A68E-E1F011E1669C}"/>
                  </a:ext>
                </a:extLst>
              </p:cNvPr>
              <p:cNvCxnSpPr/>
              <p:nvPr/>
            </p:nvCxnSpPr>
            <p:spPr>
              <a:xfrm>
                <a:off x="7357891" y="2096018"/>
                <a:ext cx="0" cy="772467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450C004F-0329-4BDD-AA0F-A646C1D344CE}"/>
                  </a:ext>
                </a:extLst>
              </p:cNvPr>
              <p:cNvCxnSpPr/>
              <p:nvPr/>
            </p:nvCxnSpPr>
            <p:spPr>
              <a:xfrm>
                <a:off x="9566548" y="2096018"/>
                <a:ext cx="0" cy="772467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iś1íďè">
              <a:extLst>
                <a:ext uri="{FF2B5EF4-FFF2-40B4-BE49-F238E27FC236}">
                  <a16:creationId xmlns:a16="http://schemas.microsoft.com/office/drawing/2014/main" id="{995AE6BA-D111-4798-B7D2-0EC019C0E3E9}"/>
                </a:ext>
              </a:extLst>
            </p:cNvPr>
            <p:cNvGrpSpPr/>
            <p:nvPr/>
          </p:nvGrpSpPr>
          <p:grpSpPr>
            <a:xfrm>
              <a:off x="1022710" y="4012302"/>
              <a:ext cx="10496190" cy="1543050"/>
              <a:chOff x="1022710" y="1710726"/>
              <a:chExt cx="10496190" cy="1543050"/>
            </a:xfrm>
          </p:grpSpPr>
          <p:sp>
            <p:nvSpPr>
              <p:cNvPr id="8" name="iŝ1ïdé">
                <a:extLst>
                  <a:ext uri="{FF2B5EF4-FFF2-40B4-BE49-F238E27FC236}">
                    <a16:creationId xmlns:a16="http://schemas.microsoft.com/office/drawing/2014/main" id="{3A2A3D66-B871-4258-BB65-C8E4B68D658C}"/>
                  </a:ext>
                </a:extLst>
              </p:cNvPr>
              <p:cNvSpPr/>
              <p:nvPr/>
            </p:nvSpPr>
            <p:spPr>
              <a:xfrm>
                <a:off x="1022710" y="1710726"/>
                <a:ext cx="1543050" cy="1543050"/>
              </a:xfrm>
              <a:prstGeom prst="roundRect">
                <a:avLst>
                  <a:gd name="adj" fmla="val 5556"/>
                </a:avLst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9" name="ï$ḷïḍ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196880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0" name="îsľíď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5405537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1" name="ísḻîḑ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7614194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2" name="îśļîḓ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9822849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CB06B475-0B0B-4A0C-BA6C-DE05190BABF1}"/>
                  </a:ext>
                </a:extLst>
              </p:cNvPr>
              <p:cNvCxnSpPr/>
              <p:nvPr/>
            </p:nvCxnSpPr>
            <p:spPr>
              <a:xfrm>
                <a:off x="5149234" y="2096018"/>
                <a:ext cx="0" cy="772467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B3F91BAC-C3F0-4E6A-B117-B7AE17D32D00}"/>
                  </a:ext>
                </a:extLst>
              </p:cNvPr>
              <p:cNvCxnSpPr/>
              <p:nvPr/>
            </p:nvCxnSpPr>
            <p:spPr>
              <a:xfrm>
                <a:off x="7357891" y="2096018"/>
                <a:ext cx="0" cy="772467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402EC5D8-9E2E-442F-A047-5AA2AB1BA6CF}"/>
                  </a:ext>
                </a:extLst>
              </p:cNvPr>
              <p:cNvCxnSpPr/>
              <p:nvPr/>
            </p:nvCxnSpPr>
            <p:spPr>
              <a:xfrm>
                <a:off x="9566548" y="2096018"/>
                <a:ext cx="0" cy="772467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0881730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01DA89-3C6B-43CD-954E-B8C1EF0B3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63C1D54-4792-4071-BD1C-4E6855B29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FA76EA6-59A3-438F-90E5-E6B928747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707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55DEE91-994A-4638-855B-0CED9343F89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76962" y="1840985"/>
            <a:ext cx="9625377" cy="3582429"/>
            <a:chOff x="1276962" y="1840985"/>
            <a:chExt cx="9625377" cy="358242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D0F0C3E0-346A-4855-85DC-D82F01451381}"/>
                </a:ext>
              </a:extLst>
            </p:cNvPr>
            <p:cNvCxnSpPr>
              <a:cxnSpLocks/>
              <a:stCxn id="15" idx="5"/>
              <a:endCxn id="16" idx="1"/>
            </p:cNvCxnSpPr>
            <p:nvPr/>
          </p:nvCxnSpPr>
          <p:spPr>
            <a:xfrm>
              <a:off x="1339454" y="3145567"/>
              <a:ext cx="967962" cy="593267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CACE9032-2225-44D9-AEE1-5C425BAAD0B5}"/>
                </a:ext>
              </a:extLst>
            </p:cNvPr>
            <p:cNvCxnSpPr>
              <a:cxnSpLocks/>
              <a:stCxn id="16" idx="6"/>
              <a:endCxn id="17" idx="2"/>
            </p:cNvCxnSpPr>
            <p:nvPr/>
          </p:nvCxnSpPr>
          <p:spPr>
            <a:xfrm flipV="1">
              <a:off x="2491314" y="3585829"/>
              <a:ext cx="937458" cy="229178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4359BFCA-8830-4D83-A3CD-989B44080F86}"/>
                </a:ext>
              </a:extLst>
            </p:cNvPr>
            <p:cNvCxnSpPr>
              <a:cxnSpLocks/>
              <a:stCxn id="17" idx="7"/>
              <a:endCxn id="18" idx="3"/>
            </p:cNvCxnSpPr>
            <p:nvPr/>
          </p:nvCxnSpPr>
          <p:spPr>
            <a:xfrm flipV="1">
              <a:off x="3612670" y="2797905"/>
              <a:ext cx="769096" cy="711751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3A07CB20-FD88-415E-9CE2-89C7285DED8A}"/>
                </a:ext>
              </a:extLst>
            </p:cNvPr>
            <p:cNvCxnSpPr>
              <a:stCxn id="18" idx="6"/>
              <a:endCxn id="19" idx="1"/>
            </p:cNvCxnSpPr>
            <p:nvPr/>
          </p:nvCxnSpPr>
          <p:spPr>
            <a:xfrm>
              <a:off x="4444258" y="2772020"/>
              <a:ext cx="785233" cy="1017102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BC168BAF-18AF-495F-BDE8-E67A09E16E0B}"/>
                </a:ext>
              </a:extLst>
            </p:cNvPr>
            <p:cNvCxnSpPr>
              <a:cxnSpLocks/>
              <a:stCxn id="19" idx="7"/>
              <a:endCxn id="20" idx="3"/>
            </p:cNvCxnSpPr>
            <p:nvPr/>
          </p:nvCxnSpPr>
          <p:spPr>
            <a:xfrm flipV="1">
              <a:off x="5281261" y="3195855"/>
              <a:ext cx="1073978" cy="593267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003D005-0A1B-4D3A-B718-69B08EA687BA}"/>
                </a:ext>
              </a:extLst>
            </p:cNvPr>
            <p:cNvCxnSpPr>
              <a:cxnSpLocks/>
              <a:stCxn id="20" idx="5"/>
              <a:endCxn id="21" idx="1"/>
            </p:cNvCxnSpPr>
            <p:nvPr/>
          </p:nvCxnSpPr>
          <p:spPr>
            <a:xfrm>
              <a:off x="6507585" y="3195855"/>
              <a:ext cx="640610" cy="360039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50160DB-B319-4C10-BF03-77F323FD523B}"/>
                </a:ext>
              </a:extLst>
            </p:cNvPr>
            <p:cNvCxnSpPr>
              <a:cxnSpLocks/>
              <a:stCxn id="21" idx="5"/>
              <a:endCxn id="22" idx="1"/>
            </p:cNvCxnSpPr>
            <p:nvPr/>
          </p:nvCxnSpPr>
          <p:spPr>
            <a:xfrm>
              <a:off x="7300541" y="3708240"/>
              <a:ext cx="862348" cy="568150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26459DD4-C58F-426F-8349-7162FB763E5F}"/>
                </a:ext>
              </a:extLst>
            </p:cNvPr>
            <p:cNvCxnSpPr>
              <a:cxnSpLocks/>
              <a:stCxn id="22" idx="6"/>
              <a:endCxn id="23" idx="3"/>
            </p:cNvCxnSpPr>
            <p:nvPr/>
          </p:nvCxnSpPr>
          <p:spPr>
            <a:xfrm flipV="1">
              <a:off x="8225381" y="3703666"/>
              <a:ext cx="990753" cy="598609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4BD16F3D-AC42-4C56-8732-3D5CF3C49EAB}"/>
                </a:ext>
              </a:extLst>
            </p:cNvPr>
            <p:cNvCxnSpPr>
              <a:cxnSpLocks/>
              <a:stCxn id="23" idx="6"/>
              <a:endCxn id="24" idx="2"/>
            </p:cNvCxnSpPr>
            <p:nvPr/>
          </p:nvCxnSpPr>
          <p:spPr>
            <a:xfrm>
              <a:off x="9400032" y="3627493"/>
              <a:ext cx="1046293" cy="0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ś1ïḍè">
              <a:extLst>
                <a:ext uri="{FF2B5EF4-FFF2-40B4-BE49-F238E27FC236}">
                  <a16:creationId xmlns:a16="http://schemas.microsoft.com/office/drawing/2014/main" id="{808AC215-3A54-43EA-88C3-BB88C65B9ADE}"/>
                </a:ext>
              </a:extLst>
            </p:cNvPr>
            <p:cNvSpPr/>
            <p:nvPr/>
          </p:nvSpPr>
          <p:spPr>
            <a:xfrm>
              <a:off x="1276962" y="3083075"/>
              <a:ext cx="73214" cy="732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íṡḻiḋé">
              <a:extLst>
                <a:ext uri="{FF2B5EF4-FFF2-40B4-BE49-F238E27FC236}">
                  <a16:creationId xmlns:a16="http://schemas.microsoft.com/office/drawing/2014/main" id="{13ED7027-AC9D-4AF5-AFE3-74CF739FFC1D}"/>
                </a:ext>
              </a:extLst>
            </p:cNvPr>
            <p:cNvSpPr/>
            <p:nvPr/>
          </p:nvSpPr>
          <p:spPr>
            <a:xfrm>
              <a:off x="2275864" y="3707282"/>
              <a:ext cx="215450" cy="215450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íṣ1ïdê">
              <a:extLst>
                <a:ext uri="{FF2B5EF4-FFF2-40B4-BE49-F238E27FC236}">
                  <a16:creationId xmlns:a16="http://schemas.microsoft.com/office/drawing/2014/main" id="{AB90B53F-E22A-4E0A-8F00-D0D5264F8FAE}"/>
                </a:ext>
              </a:extLst>
            </p:cNvPr>
            <p:cNvSpPr/>
            <p:nvPr/>
          </p:nvSpPr>
          <p:spPr>
            <a:xfrm>
              <a:off x="3428772" y="3478104"/>
              <a:ext cx="215450" cy="215450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iṡľîḑè">
              <a:extLst>
                <a:ext uri="{FF2B5EF4-FFF2-40B4-BE49-F238E27FC236}">
                  <a16:creationId xmlns:a16="http://schemas.microsoft.com/office/drawing/2014/main" id="{11B435FC-74CB-467F-8C19-80ACA68A4ED4}"/>
                </a:ext>
              </a:extLst>
            </p:cNvPr>
            <p:cNvSpPr/>
            <p:nvPr/>
          </p:nvSpPr>
          <p:spPr>
            <a:xfrm>
              <a:off x="4371044" y="2735413"/>
              <a:ext cx="73214" cy="732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íŝḻíḍé">
              <a:extLst>
                <a:ext uri="{FF2B5EF4-FFF2-40B4-BE49-F238E27FC236}">
                  <a16:creationId xmlns:a16="http://schemas.microsoft.com/office/drawing/2014/main" id="{C4CDEA7C-9E23-42C3-AB29-B601121A0D02}"/>
                </a:ext>
              </a:extLst>
            </p:cNvPr>
            <p:cNvSpPr/>
            <p:nvPr/>
          </p:nvSpPr>
          <p:spPr>
            <a:xfrm>
              <a:off x="5218769" y="3778400"/>
              <a:ext cx="73214" cy="732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i$líḑè">
              <a:extLst>
                <a:ext uri="{FF2B5EF4-FFF2-40B4-BE49-F238E27FC236}">
                  <a16:creationId xmlns:a16="http://schemas.microsoft.com/office/drawing/2014/main" id="{683A66A0-3706-4E09-9642-924CAA053958}"/>
                </a:ext>
              </a:extLst>
            </p:cNvPr>
            <p:cNvSpPr/>
            <p:nvPr/>
          </p:nvSpPr>
          <p:spPr>
            <a:xfrm>
              <a:off x="6323687" y="3011957"/>
              <a:ext cx="215450" cy="215450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išḻidè">
              <a:extLst>
                <a:ext uri="{FF2B5EF4-FFF2-40B4-BE49-F238E27FC236}">
                  <a16:creationId xmlns:a16="http://schemas.microsoft.com/office/drawing/2014/main" id="{035AD544-6B54-4AE0-821D-6D3BAB829D64}"/>
                </a:ext>
              </a:extLst>
            </p:cNvPr>
            <p:cNvSpPr/>
            <p:nvPr/>
          </p:nvSpPr>
          <p:spPr>
            <a:xfrm>
              <a:off x="7116643" y="3524342"/>
              <a:ext cx="215450" cy="215450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ísḻíḑé">
              <a:extLst>
                <a:ext uri="{FF2B5EF4-FFF2-40B4-BE49-F238E27FC236}">
                  <a16:creationId xmlns:a16="http://schemas.microsoft.com/office/drawing/2014/main" id="{58CE368D-EB82-46BA-8FC4-A35DC90103F9}"/>
                </a:ext>
              </a:extLst>
            </p:cNvPr>
            <p:cNvSpPr/>
            <p:nvPr/>
          </p:nvSpPr>
          <p:spPr>
            <a:xfrm>
              <a:off x="8152167" y="4265668"/>
              <a:ext cx="73214" cy="732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ï$líḋé">
              <a:extLst>
                <a:ext uri="{FF2B5EF4-FFF2-40B4-BE49-F238E27FC236}">
                  <a16:creationId xmlns:a16="http://schemas.microsoft.com/office/drawing/2014/main" id="{D8C9109D-5EE7-45C6-86BF-92983CAD867F}"/>
                </a:ext>
              </a:extLst>
            </p:cNvPr>
            <p:cNvSpPr/>
            <p:nvPr/>
          </p:nvSpPr>
          <p:spPr>
            <a:xfrm>
              <a:off x="9184582" y="3519768"/>
              <a:ext cx="215450" cy="215450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iṩļïḍé">
              <a:extLst>
                <a:ext uri="{FF2B5EF4-FFF2-40B4-BE49-F238E27FC236}">
                  <a16:creationId xmlns:a16="http://schemas.microsoft.com/office/drawing/2014/main" id="{EA74136B-9A79-4534-BFD4-1E3430799453}"/>
                </a:ext>
              </a:extLst>
            </p:cNvPr>
            <p:cNvSpPr/>
            <p:nvPr/>
          </p:nvSpPr>
          <p:spPr>
            <a:xfrm>
              <a:off x="10446325" y="3590886"/>
              <a:ext cx="73214" cy="732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ísḻíďe">
              <a:extLst>
                <a:ext uri="{FF2B5EF4-FFF2-40B4-BE49-F238E27FC236}">
                  <a16:creationId xmlns:a16="http://schemas.microsoft.com/office/drawing/2014/main" id="{3C9009D2-0D82-49CD-A3B4-98F46549A4DD}"/>
                </a:ext>
              </a:extLst>
            </p:cNvPr>
            <p:cNvSpPr/>
            <p:nvPr/>
          </p:nvSpPr>
          <p:spPr>
            <a:xfrm>
              <a:off x="1668097" y="2080569"/>
              <a:ext cx="679637" cy="679637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26" name="îš1ïḑe">
              <a:extLst>
                <a:ext uri="{FF2B5EF4-FFF2-40B4-BE49-F238E27FC236}">
                  <a16:creationId xmlns:a16="http://schemas.microsoft.com/office/drawing/2014/main" id="{1A998B10-3BCC-4D25-9B24-FB1F3EDCE0A2}"/>
                </a:ext>
              </a:extLst>
            </p:cNvPr>
            <p:cNvSpPr/>
            <p:nvPr/>
          </p:nvSpPr>
          <p:spPr>
            <a:xfrm>
              <a:off x="1508760" y="4422593"/>
              <a:ext cx="679637" cy="679637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27" name="išliḋé">
              <a:extLst>
                <a:ext uri="{FF2B5EF4-FFF2-40B4-BE49-F238E27FC236}">
                  <a16:creationId xmlns:a16="http://schemas.microsoft.com/office/drawing/2014/main" id="{90D8AA6F-56E1-4F23-923A-EECCB61A62CF}"/>
                </a:ext>
              </a:extLst>
            </p:cNvPr>
            <p:cNvSpPr/>
            <p:nvPr/>
          </p:nvSpPr>
          <p:spPr>
            <a:xfrm>
              <a:off x="5001232" y="4518175"/>
              <a:ext cx="679637" cy="679637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28" name="í$liḍè">
              <a:extLst>
                <a:ext uri="{FF2B5EF4-FFF2-40B4-BE49-F238E27FC236}">
                  <a16:creationId xmlns:a16="http://schemas.microsoft.com/office/drawing/2014/main" id="{75CCD7EC-C598-4444-A9ED-85AFEFDD0A66}"/>
                </a:ext>
              </a:extLst>
            </p:cNvPr>
            <p:cNvSpPr/>
            <p:nvPr/>
          </p:nvSpPr>
          <p:spPr>
            <a:xfrm>
              <a:off x="6700213" y="1885810"/>
              <a:ext cx="679637" cy="679637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29" name="íš1îḍe">
              <a:extLst>
                <a:ext uri="{FF2B5EF4-FFF2-40B4-BE49-F238E27FC236}">
                  <a16:creationId xmlns:a16="http://schemas.microsoft.com/office/drawing/2014/main" id="{A00DE72A-3D21-4003-B8F5-A57E82C754E6}"/>
                </a:ext>
              </a:extLst>
            </p:cNvPr>
            <p:cNvSpPr/>
            <p:nvPr/>
          </p:nvSpPr>
          <p:spPr>
            <a:xfrm>
              <a:off x="8576815" y="4632143"/>
              <a:ext cx="679637" cy="679637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A843280E-B2C2-4C66-B5BA-05C0117B2EDE}"/>
                </a:ext>
              </a:extLst>
            </p:cNvPr>
            <p:cNvCxnSpPr>
              <a:cxnSpLocks/>
              <a:stCxn id="16" idx="0"/>
              <a:endCxn id="25" idx="4"/>
            </p:cNvCxnSpPr>
            <p:nvPr/>
          </p:nvCxnSpPr>
          <p:spPr>
            <a:xfrm flipH="1" flipV="1">
              <a:off x="2007916" y="2760206"/>
              <a:ext cx="375673" cy="947076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294B7B60-3ABC-40BB-8F97-EA5355A4BC0A}"/>
                </a:ext>
              </a:extLst>
            </p:cNvPr>
            <p:cNvCxnSpPr>
              <a:cxnSpLocks/>
              <a:stCxn id="17" idx="4"/>
              <a:endCxn id="26" idx="7"/>
            </p:cNvCxnSpPr>
            <p:nvPr/>
          </p:nvCxnSpPr>
          <p:spPr>
            <a:xfrm flipH="1">
              <a:off x="2088866" y="3693554"/>
              <a:ext cx="1447631" cy="828570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014D3146-4597-4F56-923D-3418393D26AD}"/>
                </a:ext>
              </a:extLst>
            </p:cNvPr>
            <p:cNvCxnSpPr>
              <a:cxnSpLocks/>
              <a:stCxn id="20" idx="4"/>
              <a:endCxn id="27" idx="7"/>
            </p:cNvCxnSpPr>
            <p:nvPr/>
          </p:nvCxnSpPr>
          <p:spPr>
            <a:xfrm flipH="1">
              <a:off x="5581338" y="3227407"/>
              <a:ext cx="850074" cy="1390299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C88DB79C-FF03-4D55-8096-538E8B9EDA3C}"/>
                </a:ext>
              </a:extLst>
            </p:cNvPr>
            <p:cNvCxnSpPr>
              <a:cxnSpLocks/>
              <a:stCxn id="21" idx="0"/>
              <a:endCxn id="28" idx="4"/>
            </p:cNvCxnSpPr>
            <p:nvPr/>
          </p:nvCxnSpPr>
          <p:spPr>
            <a:xfrm flipH="1" flipV="1">
              <a:off x="7040032" y="2565447"/>
              <a:ext cx="184336" cy="958895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8EBE1817-EB92-47C9-A54B-895CC9DD5A22}"/>
                </a:ext>
              </a:extLst>
            </p:cNvPr>
            <p:cNvCxnSpPr>
              <a:cxnSpLocks/>
              <a:stCxn id="23" idx="4"/>
              <a:endCxn id="29" idx="0"/>
            </p:cNvCxnSpPr>
            <p:nvPr/>
          </p:nvCxnSpPr>
          <p:spPr>
            <a:xfrm flipH="1">
              <a:off x="8916634" y="3735218"/>
              <a:ext cx="375673" cy="896925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íŝḻíḓê">
              <a:extLst>
                <a:ext uri="{FF2B5EF4-FFF2-40B4-BE49-F238E27FC236}">
                  <a16:creationId xmlns:a16="http://schemas.microsoft.com/office/drawing/2014/main" id="{2E878AB2-EE29-4B6C-B129-7EA8090D4E54}"/>
                </a:ext>
              </a:extLst>
            </p:cNvPr>
            <p:cNvGrpSpPr/>
            <p:nvPr/>
          </p:nvGrpSpPr>
          <p:grpSpPr>
            <a:xfrm>
              <a:off x="2419454" y="2035744"/>
              <a:ext cx="1574167" cy="836096"/>
              <a:chOff x="4943275" y="5002969"/>
              <a:chExt cx="1591579" cy="836096"/>
            </a:xfrm>
          </p:grpSpPr>
          <p:sp>
            <p:nvSpPr>
              <p:cNvPr id="48" name="îṩľiḓ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4943275" y="5394807"/>
                <a:ext cx="1591579" cy="4442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</p:txBody>
          </p:sp>
          <p:sp>
            <p:nvSpPr>
              <p:cNvPr id="49" name="íšlïḓé">
                <a:extLst>
                  <a:ext uri="{FF2B5EF4-FFF2-40B4-BE49-F238E27FC236}">
                    <a16:creationId xmlns:a16="http://schemas.microsoft.com/office/drawing/2014/main" id="{FA9C3BA4-C9B5-4D71-A69A-91DC5CAAF506}"/>
                  </a:ext>
                </a:extLst>
              </p:cNvPr>
              <p:cNvSpPr/>
              <p:nvPr/>
            </p:nvSpPr>
            <p:spPr>
              <a:xfrm>
                <a:off x="4943275" y="5002969"/>
                <a:ext cx="1591579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iṥ1íḋè">
              <a:extLst>
                <a:ext uri="{FF2B5EF4-FFF2-40B4-BE49-F238E27FC236}">
                  <a16:creationId xmlns:a16="http://schemas.microsoft.com/office/drawing/2014/main" id="{AC743C8A-15F9-4B2B-AB9B-9F9EAD069E71}"/>
                </a:ext>
              </a:extLst>
            </p:cNvPr>
            <p:cNvGrpSpPr/>
            <p:nvPr/>
          </p:nvGrpSpPr>
          <p:grpSpPr>
            <a:xfrm>
              <a:off x="2333411" y="4377768"/>
              <a:ext cx="1574167" cy="836096"/>
              <a:chOff x="4943275" y="5002969"/>
              <a:chExt cx="1591579" cy="836096"/>
            </a:xfrm>
          </p:grpSpPr>
          <p:sp>
            <p:nvSpPr>
              <p:cNvPr id="46" name="î$ļïḋ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4943275" y="5394807"/>
                <a:ext cx="1591579" cy="4442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</p:txBody>
          </p:sp>
          <p:sp>
            <p:nvSpPr>
              <p:cNvPr id="47" name="işliḍe">
                <a:extLst>
                  <a:ext uri="{FF2B5EF4-FFF2-40B4-BE49-F238E27FC236}">
                    <a16:creationId xmlns:a16="http://schemas.microsoft.com/office/drawing/2014/main" id="{8DCFA452-9F25-47F6-9A29-43D8204F474D}"/>
                  </a:ext>
                </a:extLst>
              </p:cNvPr>
              <p:cNvSpPr/>
              <p:nvPr/>
            </p:nvSpPr>
            <p:spPr>
              <a:xfrm>
                <a:off x="4943275" y="5002969"/>
                <a:ext cx="1591579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7" name="íšlïḓê">
              <a:extLst>
                <a:ext uri="{FF2B5EF4-FFF2-40B4-BE49-F238E27FC236}">
                  <a16:creationId xmlns:a16="http://schemas.microsoft.com/office/drawing/2014/main" id="{2C7D2384-F184-42E9-ACE4-71F802DD0270}"/>
                </a:ext>
              </a:extLst>
            </p:cNvPr>
            <p:cNvGrpSpPr/>
            <p:nvPr/>
          </p:nvGrpSpPr>
          <p:grpSpPr>
            <a:xfrm>
              <a:off x="5752589" y="4473350"/>
              <a:ext cx="1574167" cy="836096"/>
              <a:chOff x="4943275" y="5002969"/>
              <a:chExt cx="1591579" cy="836096"/>
            </a:xfrm>
          </p:grpSpPr>
          <p:sp>
            <p:nvSpPr>
              <p:cNvPr id="44" name="î$ḷîď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4943275" y="5394807"/>
                <a:ext cx="1591579" cy="4442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</p:txBody>
          </p:sp>
          <p:sp>
            <p:nvSpPr>
              <p:cNvPr id="45" name="išļide">
                <a:extLst>
                  <a:ext uri="{FF2B5EF4-FFF2-40B4-BE49-F238E27FC236}">
                    <a16:creationId xmlns:a16="http://schemas.microsoft.com/office/drawing/2014/main" id="{0204F90F-3B4F-4F82-99A6-490764C451C5}"/>
                  </a:ext>
                </a:extLst>
              </p:cNvPr>
              <p:cNvSpPr/>
              <p:nvPr/>
            </p:nvSpPr>
            <p:spPr>
              <a:xfrm>
                <a:off x="4943275" y="5002969"/>
                <a:ext cx="1591579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" name="ïSļídé">
              <a:extLst>
                <a:ext uri="{FF2B5EF4-FFF2-40B4-BE49-F238E27FC236}">
                  <a16:creationId xmlns:a16="http://schemas.microsoft.com/office/drawing/2014/main" id="{7ED0D245-3EEE-4F96-96FC-4FC8549A8663}"/>
                </a:ext>
              </a:extLst>
            </p:cNvPr>
            <p:cNvGrpSpPr/>
            <p:nvPr/>
          </p:nvGrpSpPr>
          <p:grpSpPr>
            <a:xfrm>
              <a:off x="9328172" y="4587318"/>
              <a:ext cx="1574167" cy="836096"/>
              <a:chOff x="4943275" y="5002969"/>
              <a:chExt cx="1591579" cy="836096"/>
            </a:xfrm>
          </p:grpSpPr>
          <p:sp>
            <p:nvSpPr>
              <p:cNvPr id="42" name="îš1íḑ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4943275" y="5394807"/>
                <a:ext cx="1591579" cy="4442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</p:txBody>
          </p:sp>
          <p:sp>
            <p:nvSpPr>
              <p:cNvPr id="43" name="íṥľîḑe">
                <a:extLst>
                  <a:ext uri="{FF2B5EF4-FFF2-40B4-BE49-F238E27FC236}">
                    <a16:creationId xmlns:a16="http://schemas.microsoft.com/office/drawing/2014/main" id="{34FEE2C8-228A-49F8-9D21-C01735B51B15}"/>
                  </a:ext>
                </a:extLst>
              </p:cNvPr>
              <p:cNvSpPr/>
              <p:nvPr/>
            </p:nvSpPr>
            <p:spPr>
              <a:xfrm>
                <a:off x="4943275" y="5002969"/>
                <a:ext cx="1591579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íṡľiḋè">
              <a:extLst>
                <a:ext uri="{FF2B5EF4-FFF2-40B4-BE49-F238E27FC236}">
                  <a16:creationId xmlns:a16="http://schemas.microsoft.com/office/drawing/2014/main" id="{AFC8213D-2168-476E-A605-6207542B991C}"/>
                </a:ext>
              </a:extLst>
            </p:cNvPr>
            <p:cNvGrpSpPr/>
            <p:nvPr/>
          </p:nvGrpSpPr>
          <p:grpSpPr>
            <a:xfrm>
              <a:off x="7451569" y="1840985"/>
              <a:ext cx="1574167" cy="836096"/>
              <a:chOff x="4943275" y="5002969"/>
              <a:chExt cx="1591579" cy="836096"/>
            </a:xfrm>
          </p:grpSpPr>
          <p:sp>
            <p:nvSpPr>
              <p:cNvPr id="40" name="îṩļîḍ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4943275" y="5394807"/>
                <a:ext cx="1591579" cy="4442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</p:txBody>
          </p:sp>
          <p:sp>
            <p:nvSpPr>
              <p:cNvPr id="41" name="ïṣ1íḑé">
                <a:extLst>
                  <a:ext uri="{FF2B5EF4-FFF2-40B4-BE49-F238E27FC236}">
                    <a16:creationId xmlns:a16="http://schemas.microsoft.com/office/drawing/2014/main" id="{45597BE8-D11D-4006-A748-6C8356A2EF2B}"/>
                  </a:ext>
                </a:extLst>
              </p:cNvPr>
              <p:cNvSpPr/>
              <p:nvPr/>
            </p:nvSpPr>
            <p:spPr>
              <a:xfrm>
                <a:off x="4943275" y="5002969"/>
                <a:ext cx="1591579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14860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090973" y="2330261"/>
            <a:ext cx="5419185" cy="895350"/>
          </a:xfrm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</a:rPr>
              <a:t>Section Header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090973" y="3225611"/>
            <a:ext cx="5419185" cy="1015623"/>
          </a:xfrm>
        </p:spPr>
        <p:txBody>
          <a:bodyPr/>
          <a:lstStyle/>
          <a:p>
            <a:pPr lvl="0"/>
            <a:r>
              <a:rPr lang="en-US" altLang="zh-CN" dirty="0">
                <a:solidFill>
                  <a:schemeClr val="bg1"/>
                </a:solidFill>
              </a:rPr>
              <a:t>Supporting text here.</a:t>
            </a:r>
          </a:p>
          <a:p>
            <a:pPr lvl="0"/>
            <a:r>
              <a:rPr lang="en-US" altLang="zh-CN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758212" y="2838072"/>
            <a:ext cx="1029774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2956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40254E-6C9A-46FA-AA5A-E36FA346A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8AE93E-870D-4D2A-805F-A8F6D825E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BA4B7DC-A230-4D44-8E4E-78B047893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598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185D678-39DB-4427-A6EC-E73A9964059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87011" y="1782378"/>
            <a:ext cx="10017979" cy="4119541"/>
            <a:chOff x="1087011" y="1782378"/>
            <a:chExt cx="10017979" cy="4119541"/>
          </a:xfrm>
        </p:grpSpPr>
        <p:grpSp>
          <p:nvGrpSpPr>
            <p:cNvPr id="6" name="íṣlîḑê">
              <a:extLst>
                <a:ext uri="{FF2B5EF4-FFF2-40B4-BE49-F238E27FC236}">
                  <a16:creationId xmlns:a16="http://schemas.microsoft.com/office/drawing/2014/main" id="{C3E76483-B829-4F33-943B-1428E2E7D9A7}"/>
                </a:ext>
              </a:extLst>
            </p:cNvPr>
            <p:cNvGrpSpPr/>
            <p:nvPr/>
          </p:nvGrpSpPr>
          <p:grpSpPr>
            <a:xfrm>
              <a:off x="3214664" y="1782378"/>
              <a:ext cx="5582906" cy="3902864"/>
              <a:chOff x="3199144" y="1782378"/>
              <a:chExt cx="5582906" cy="3902864"/>
            </a:xfrm>
          </p:grpSpPr>
          <p:sp>
            <p:nvSpPr>
              <p:cNvPr id="16" name="iṩlîdê">
                <a:extLst>
                  <a:ext uri="{FF2B5EF4-FFF2-40B4-BE49-F238E27FC236}">
                    <a16:creationId xmlns:a16="http://schemas.microsoft.com/office/drawing/2014/main" id="{082FC2E9-3948-40C7-B5F2-554F9F79BE0C}"/>
                  </a:ext>
                </a:extLst>
              </p:cNvPr>
              <p:cNvSpPr/>
              <p:nvPr/>
            </p:nvSpPr>
            <p:spPr>
              <a:xfrm rot="1905590" flipH="1">
                <a:off x="4502218" y="2215163"/>
                <a:ext cx="4279832" cy="20898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91" h="19108" extrusionOk="0">
                    <a:moveTo>
                      <a:pt x="18512" y="1943"/>
                    </a:moveTo>
                    <a:cubicBezTo>
                      <a:pt x="20713" y="5131"/>
                      <a:pt x="21144" y="11124"/>
                      <a:pt x="19474" y="15328"/>
                    </a:cubicBezTo>
                    <a:cubicBezTo>
                      <a:pt x="17805" y="19531"/>
                      <a:pt x="14667" y="20354"/>
                      <a:pt x="12466" y="17165"/>
                    </a:cubicBezTo>
                    <a:cubicBezTo>
                      <a:pt x="11840" y="16259"/>
                      <a:pt x="11357" y="15126"/>
                      <a:pt x="11030" y="13866"/>
                    </a:cubicBezTo>
                    <a:cubicBezTo>
                      <a:pt x="10444" y="13097"/>
                      <a:pt x="9649" y="12532"/>
                      <a:pt x="8753" y="12321"/>
                    </a:cubicBezTo>
                    <a:cubicBezTo>
                      <a:pt x="7629" y="12055"/>
                      <a:pt x="6588" y="12403"/>
                      <a:pt x="5875" y="13176"/>
                    </a:cubicBezTo>
                    <a:cubicBezTo>
                      <a:pt x="4657" y="15354"/>
                      <a:pt x="2759" y="15602"/>
                      <a:pt x="1384" y="13610"/>
                    </a:cubicBezTo>
                    <a:cubicBezTo>
                      <a:pt x="-155" y="11381"/>
                      <a:pt x="-456" y="7192"/>
                      <a:pt x="711" y="4254"/>
                    </a:cubicBezTo>
                    <a:cubicBezTo>
                      <a:pt x="1878" y="1316"/>
                      <a:pt x="4071" y="741"/>
                      <a:pt x="5610" y="2970"/>
                    </a:cubicBezTo>
                    <a:cubicBezTo>
                      <a:pt x="5936" y="3442"/>
                      <a:pt x="6207" y="4003"/>
                      <a:pt x="6416" y="4626"/>
                    </a:cubicBezTo>
                    <a:cubicBezTo>
                      <a:pt x="7070" y="5324"/>
                      <a:pt x="7959" y="5734"/>
                      <a:pt x="8935" y="5704"/>
                    </a:cubicBezTo>
                    <a:cubicBezTo>
                      <a:pt x="9783" y="5678"/>
                      <a:pt x="10561" y="5324"/>
                      <a:pt x="11171" y="4744"/>
                    </a:cubicBezTo>
                    <a:cubicBezTo>
                      <a:pt x="11268" y="4412"/>
                      <a:pt x="11380" y="4091"/>
                      <a:pt x="11503" y="3780"/>
                    </a:cubicBezTo>
                    <a:cubicBezTo>
                      <a:pt x="13173" y="-423"/>
                      <a:pt x="16311" y="-1246"/>
                      <a:pt x="18512" y="194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endParaRPr b="1"/>
              </a:p>
            </p:txBody>
          </p:sp>
          <p:sp>
            <p:nvSpPr>
              <p:cNvPr id="17" name="íSḷîḍe">
                <a:extLst>
                  <a:ext uri="{FF2B5EF4-FFF2-40B4-BE49-F238E27FC236}">
                    <a16:creationId xmlns:a16="http://schemas.microsoft.com/office/drawing/2014/main" id="{181B1AA7-D756-44B3-A567-0C75585AEA4B}"/>
                  </a:ext>
                </a:extLst>
              </p:cNvPr>
              <p:cNvSpPr/>
              <p:nvPr/>
            </p:nvSpPr>
            <p:spPr>
              <a:xfrm rot="8184036" flipH="1">
                <a:off x="3199144" y="2440516"/>
                <a:ext cx="3683986" cy="1798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91" h="19108" extrusionOk="0">
                    <a:moveTo>
                      <a:pt x="18512" y="1943"/>
                    </a:moveTo>
                    <a:cubicBezTo>
                      <a:pt x="20713" y="5131"/>
                      <a:pt x="21144" y="11124"/>
                      <a:pt x="19474" y="15328"/>
                    </a:cubicBezTo>
                    <a:cubicBezTo>
                      <a:pt x="17805" y="19531"/>
                      <a:pt x="14667" y="20354"/>
                      <a:pt x="12466" y="17165"/>
                    </a:cubicBezTo>
                    <a:cubicBezTo>
                      <a:pt x="11840" y="16259"/>
                      <a:pt x="11357" y="15126"/>
                      <a:pt x="11030" y="13866"/>
                    </a:cubicBezTo>
                    <a:cubicBezTo>
                      <a:pt x="10444" y="13097"/>
                      <a:pt x="9649" y="12532"/>
                      <a:pt x="8753" y="12321"/>
                    </a:cubicBezTo>
                    <a:cubicBezTo>
                      <a:pt x="7629" y="12055"/>
                      <a:pt x="6588" y="12403"/>
                      <a:pt x="5875" y="13176"/>
                    </a:cubicBezTo>
                    <a:cubicBezTo>
                      <a:pt x="4657" y="15354"/>
                      <a:pt x="2759" y="15602"/>
                      <a:pt x="1384" y="13610"/>
                    </a:cubicBezTo>
                    <a:cubicBezTo>
                      <a:pt x="-155" y="11381"/>
                      <a:pt x="-456" y="7192"/>
                      <a:pt x="711" y="4254"/>
                    </a:cubicBezTo>
                    <a:cubicBezTo>
                      <a:pt x="1878" y="1316"/>
                      <a:pt x="4071" y="741"/>
                      <a:pt x="5610" y="2970"/>
                    </a:cubicBezTo>
                    <a:cubicBezTo>
                      <a:pt x="5936" y="3442"/>
                      <a:pt x="6207" y="4003"/>
                      <a:pt x="6416" y="4626"/>
                    </a:cubicBezTo>
                    <a:cubicBezTo>
                      <a:pt x="7070" y="5324"/>
                      <a:pt x="7959" y="5734"/>
                      <a:pt x="8935" y="5704"/>
                    </a:cubicBezTo>
                    <a:cubicBezTo>
                      <a:pt x="9783" y="5678"/>
                      <a:pt x="10561" y="5324"/>
                      <a:pt x="11171" y="4744"/>
                    </a:cubicBezTo>
                    <a:cubicBezTo>
                      <a:pt x="11268" y="4412"/>
                      <a:pt x="11380" y="4091"/>
                      <a:pt x="11503" y="3780"/>
                    </a:cubicBezTo>
                    <a:cubicBezTo>
                      <a:pt x="13173" y="-423"/>
                      <a:pt x="16311" y="-1246"/>
                      <a:pt x="18512" y="194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endParaRPr b="1"/>
              </a:p>
            </p:txBody>
          </p:sp>
          <p:sp>
            <p:nvSpPr>
              <p:cNvPr id="18" name="i$liḍé">
                <a:extLst>
                  <a:ext uri="{FF2B5EF4-FFF2-40B4-BE49-F238E27FC236}">
                    <a16:creationId xmlns:a16="http://schemas.microsoft.com/office/drawing/2014/main" id="{BC51BD4C-5AD9-4090-8057-09DDE75142B0}"/>
                  </a:ext>
                </a:extLst>
              </p:cNvPr>
              <p:cNvSpPr/>
              <p:nvPr/>
            </p:nvSpPr>
            <p:spPr>
              <a:xfrm rot="12622225" flipH="1">
                <a:off x="3648038" y="3947202"/>
                <a:ext cx="2990283" cy="1459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91" h="19108" extrusionOk="0">
                    <a:moveTo>
                      <a:pt x="18512" y="1943"/>
                    </a:moveTo>
                    <a:cubicBezTo>
                      <a:pt x="20713" y="5131"/>
                      <a:pt x="21144" y="11124"/>
                      <a:pt x="19474" y="15328"/>
                    </a:cubicBezTo>
                    <a:cubicBezTo>
                      <a:pt x="17805" y="19531"/>
                      <a:pt x="14667" y="20354"/>
                      <a:pt x="12466" y="17165"/>
                    </a:cubicBezTo>
                    <a:cubicBezTo>
                      <a:pt x="11840" y="16259"/>
                      <a:pt x="11357" y="15126"/>
                      <a:pt x="11030" y="13866"/>
                    </a:cubicBezTo>
                    <a:cubicBezTo>
                      <a:pt x="10444" y="13097"/>
                      <a:pt x="9649" y="12532"/>
                      <a:pt x="8753" y="12321"/>
                    </a:cubicBezTo>
                    <a:cubicBezTo>
                      <a:pt x="7629" y="12055"/>
                      <a:pt x="6588" y="12403"/>
                      <a:pt x="5875" y="13176"/>
                    </a:cubicBezTo>
                    <a:cubicBezTo>
                      <a:pt x="4657" y="15354"/>
                      <a:pt x="2759" y="15602"/>
                      <a:pt x="1384" y="13610"/>
                    </a:cubicBezTo>
                    <a:cubicBezTo>
                      <a:pt x="-155" y="11381"/>
                      <a:pt x="-456" y="7192"/>
                      <a:pt x="711" y="4254"/>
                    </a:cubicBezTo>
                    <a:cubicBezTo>
                      <a:pt x="1878" y="1316"/>
                      <a:pt x="4071" y="741"/>
                      <a:pt x="5610" y="2970"/>
                    </a:cubicBezTo>
                    <a:cubicBezTo>
                      <a:pt x="5936" y="3442"/>
                      <a:pt x="6207" y="4003"/>
                      <a:pt x="6416" y="4626"/>
                    </a:cubicBezTo>
                    <a:cubicBezTo>
                      <a:pt x="7070" y="5324"/>
                      <a:pt x="7959" y="5734"/>
                      <a:pt x="8935" y="5704"/>
                    </a:cubicBezTo>
                    <a:cubicBezTo>
                      <a:pt x="9783" y="5678"/>
                      <a:pt x="10561" y="5324"/>
                      <a:pt x="11171" y="4744"/>
                    </a:cubicBezTo>
                    <a:cubicBezTo>
                      <a:pt x="11268" y="4412"/>
                      <a:pt x="11380" y="4091"/>
                      <a:pt x="11503" y="3780"/>
                    </a:cubicBezTo>
                    <a:cubicBezTo>
                      <a:pt x="13173" y="-423"/>
                      <a:pt x="16311" y="-1246"/>
                      <a:pt x="18512" y="194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endParaRPr b="1"/>
              </a:p>
            </p:txBody>
          </p:sp>
          <p:grpSp>
            <p:nvGrpSpPr>
              <p:cNvPr id="19" name="îSļïḍè">
                <a:extLst>
                  <a:ext uri="{FF2B5EF4-FFF2-40B4-BE49-F238E27FC236}">
                    <a16:creationId xmlns:a16="http://schemas.microsoft.com/office/drawing/2014/main" id="{1F9A80FA-416C-4CB2-A3C3-62A1D7657A2B}"/>
                  </a:ext>
                </a:extLst>
              </p:cNvPr>
              <p:cNvGrpSpPr/>
              <p:nvPr/>
            </p:nvGrpSpPr>
            <p:grpSpPr>
              <a:xfrm>
                <a:off x="5208120" y="4452342"/>
                <a:ext cx="1232900" cy="1232900"/>
                <a:chOff x="5556296" y="4134149"/>
                <a:chExt cx="850377" cy="850377"/>
              </a:xfrm>
            </p:grpSpPr>
            <p:sp>
              <p:nvSpPr>
                <p:cNvPr id="28" name="işḷiḑé">
                  <a:extLst>
                    <a:ext uri="{FF2B5EF4-FFF2-40B4-BE49-F238E27FC236}">
                      <a16:creationId xmlns:a16="http://schemas.microsoft.com/office/drawing/2014/main" id="{35FDA2F4-75F7-4716-BD71-62944CD50594}"/>
                    </a:ext>
                  </a:extLst>
                </p:cNvPr>
                <p:cNvSpPr/>
                <p:nvPr/>
              </p:nvSpPr>
              <p:spPr>
                <a:xfrm>
                  <a:off x="5556296" y="4134149"/>
                  <a:ext cx="850377" cy="85037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>
                    <a:spcBef>
                      <a:spcPct val="0"/>
                    </a:spcBef>
                  </a:pPr>
                  <a:endParaRPr b="1"/>
                </a:p>
              </p:txBody>
            </p:sp>
            <p:sp>
              <p:nvSpPr>
                <p:cNvPr id="29" name="ïšḷíďè">
                  <a:extLst>
                    <a:ext uri="{FF2B5EF4-FFF2-40B4-BE49-F238E27FC236}">
                      <a16:creationId xmlns:a16="http://schemas.microsoft.com/office/drawing/2014/main" id="{A49CABD4-2B8A-4B05-B4D1-1F40AC164CB7}"/>
                    </a:ext>
                  </a:extLst>
                </p:cNvPr>
                <p:cNvSpPr/>
                <p:nvPr/>
              </p:nvSpPr>
              <p:spPr>
                <a:xfrm>
                  <a:off x="5789405" y="4403186"/>
                  <a:ext cx="384160" cy="312304"/>
                </a:xfrm>
                <a:custGeom>
                  <a:avLst/>
                  <a:gdLst>
                    <a:gd name="connsiteX0" fmla="*/ 390482 w 564166"/>
                    <a:gd name="connsiteY0" fmla="*/ 307997 h 458643"/>
                    <a:gd name="connsiteX1" fmla="*/ 403395 w 564166"/>
                    <a:gd name="connsiteY1" fmla="*/ 307997 h 458643"/>
                    <a:gd name="connsiteX2" fmla="*/ 439265 w 564166"/>
                    <a:gd name="connsiteY2" fmla="*/ 353908 h 458643"/>
                    <a:gd name="connsiteX3" fmla="*/ 434961 w 564166"/>
                    <a:gd name="connsiteY3" fmla="*/ 361082 h 458643"/>
                    <a:gd name="connsiteX4" fmla="*/ 419178 w 564166"/>
                    <a:gd name="connsiteY4" fmla="*/ 361082 h 458643"/>
                    <a:gd name="connsiteX5" fmla="*/ 492353 w 564166"/>
                    <a:gd name="connsiteY5" fmla="*/ 419905 h 458643"/>
                    <a:gd name="connsiteX6" fmla="*/ 512440 w 564166"/>
                    <a:gd name="connsiteY6" fmla="*/ 438557 h 458643"/>
                    <a:gd name="connsiteX7" fmla="*/ 492353 w 564166"/>
                    <a:gd name="connsiteY7" fmla="*/ 458643 h 458643"/>
                    <a:gd name="connsiteX8" fmla="*/ 379004 w 564166"/>
                    <a:gd name="connsiteY8" fmla="*/ 361082 h 458643"/>
                    <a:gd name="connsiteX9" fmla="*/ 358916 w 564166"/>
                    <a:gd name="connsiteY9" fmla="*/ 361082 h 458643"/>
                    <a:gd name="connsiteX10" fmla="*/ 354612 w 564166"/>
                    <a:gd name="connsiteY10" fmla="*/ 353908 h 458643"/>
                    <a:gd name="connsiteX11" fmla="*/ 277051 w 564166"/>
                    <a:gd name="connsiteY11" fmla="*/ 307997 h 458643"/>
                    <a:gd name="connsiteX12" fmla="*/ 288553 w 564166"/>
                    <a:gd name="connsiteY12" fmla="*/ 307997 h 458643"/>
                    <a:gd name="connsiteX13" fmla="*/ 324497 w 564166"/>
                    <a:gd name="connsiteY13" fmla="*/ 353908 h 458643"/>
                    <a:gd name="connsiteX14" fmla="*/ 320183 w 564166"/>
                    <a:gd name="connsiteY14" fmla="*/ 361082 h 458643"/>
                    <a:gd name="connsiteX15" fmla="*/ 301493 w 564166"/>
                    <a:gd name="connsiteY15" fmla="*/ 361082 h 458643"/>
                    <a:gd name="connsiteX16" fmla="*/ 301493 w 564166"/>
                    <a:gd name="connsiteY16" fmla="*/ 438557 h 458643"/>
                    <a:gd name="connsiteX17" fmla="*/ 282802 w 564166"/>
                    <a:gd name="connsiteY17" fmla="*/ 458643 h 458643"/>
                    <a:gd name="connsiteX18" fmla="*/ 262673 w 564166"/>
                    <a:gd name="connsiteY18" fmla="*/ 438557 h 458643"/>
                    <a:gd name="connsiteX19" fmla="*/ 262673 w 564166"/>
                    <a:gd name="connsiteY19" fmla="*/ 361082 h 458643"/>
                    <a:gd name="connsiteX20" fmla="*/ 243982 w 564166"/>
                    <a:gd name="connsiteY20" fmla="*/ 361082 h 458643"/>
                    <a:gd name="connsiteX21" fmla="*/ 239669 w 564166"/>
                    <a:gd name="connsiteY21" fmla="*/ 353908 h 458643"/>
                    <a:gd name="connsiteX22" fmla="*/ 162189 w 564166"/>
                    <a:gd name="connsiteY22" fmla="*/ 307997 h 458643"/>
                    <a:gd name="connsiteX23" fmla="*/ 173671 w 564166"/>
                    <a:gd name="connsiteY23" fmla="*/ 307997 h 458643"/>
                    <a:gd name="connsiteX24" fmla="*/ 209554 w 564166"/>
                    <a:gd name="connsiteY24" fmla="*/ 353908 h 458643"/>
                    <a:gd name="connsiteX25" fmla="*/ 205248 w 564166"/>
                    <a:gd name="connsiteY25" fmla="*/ 361082 h 458643"/>
                    <a:gd name="connsiteX26" fmla="*/ 185154 w 564166"/>
                    <a:gd name="connsiteY26" fmla="*/ 361082 h 458643"/>
                    <a:gd name="connsiteX27" fmla="*/ 71765 w 564166"/>
                    <a:gd name="connsiteY27" fmla="*/ 458643 h 458643"/>
                    <a:gd name="connsiteX28" fmla="*/ 53106 w 564166"/>
                    <a:gd name="connsiteY28" fmla="*/ 438557 h 458643"/>
                    <a:gd name="connsiteX29" fmla="*/ 71765 w 564166"/>
                    <a:gd name="connsiteY29" fmla="*/ 419905 h 458643"/>
                    <a:gd name="connsiteX30" fmla="*/ 146401 w 564166"/>
                    <a:gd name="connsiteY30" fmla="*/ 361082 h 458643"/>
                    <a:gd name="connsiteX31" fmla="*/ 129177 w 564166"/>
                    <a:gd name="connsiteY31" fmla="*/ 361082 h 458643"/>
                    <a:gd name="connsiteX32" fmla="*/ 124871 w 564166"/>
                    <a:gd name="connsiteY32" fmla="*/ 353908 h 458643"/>
                    <a:gd name="connsiteX33" fmla="*/ 340222 w 564166"/>
                    <a:gd name="connsiteY33" fmla="*/ 0 h 458643"/>
                    <a:gd name="connsiteX34" fmla="*/ 453630 w 564166"/>
                    <a:gd name="connsiteY34" fmla="*/ 118973 h 458643"/>
                    <a:gd name="connsiteX35" fmla="*/ 525407 w 564166"/>
                    <a:gd name="connsiteY35" fmla="*/ 179176 h 458643"/>
                    <a:gd name="connsiteX36" fmla="*/ 564166 w 564166"/>
                    <a:gd name="connsiteY36" fmla="*/ 232212 h 458643"/>
                    <a:gd name="connsiteX37" fmla="*/ 518229 w 564166"/>
                    <a:gd name="connsiteY37" fmla="*/ 286681 h 458643"/>
                    <a:gd name="connsiteX38" fmla="*/ 45937 w 564166"/>
                    <a:gd name="connsiteY38" fmla="*/ 286681 h 458643"/>
                    <a:gd name="connsiteX39" fmla="*/ 0 w 564166"/>
                    <a:gd name="connsiteY39" fmla="*/ 232212 h 458643"/>
                    <a:gd name="connsiteX40" fmla="*/ 45937 w 564166"/>
                    <a:gd name="connsiteY40" fmla="*/ 179176 h 458643"/>
                    <a:gd name="connsiteX41" fmla="*/ 111972 w 564166"/>
                    <a:gd name="connsiteY41" fmla="*/ 103205 h 458643"/>
                    <a:gd name="connsiteX42" fmla="*/ 134941 w 564166"/>
                    <a:gd name="connsiteY42" fmla="*/ 107505 h 458643"/>
                    <a:gd name="connsiteX43" fmla="*/ 209589 w 564166"/>
                    <a:gd name="connsiteY43" fmla="*/ 22934 h 458643"/>
                    <a:gd name="connsiteX44" fmla="*/ 256961 w 564166"/>
                    <a:gd name="connsiteY44" fmla="*/ 43002 h 458643"/>
                    <a:gd name="connsiteX45" fmla="*/ 340222 w 564166"/>
                    <a:gd name="connsiteY45" fmla="*/ 0 h 458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564166" h="458643">
                      <a:moveTo>
                        <a:pt x="390482" y="307997"/>
                      </a:moveTo>
                      <a:cubicBezTo>
                        <a:pt x="394786" y="303693"/>
                        <a:pt x="399091" y="303693"/>
                        <a:pt x="403395" y="307997"/>
                      </a:cubicBezTo>
                      <a:lnTo>
                        <a:pt x="439265" y="353908"/>
                      </a:lnTo>
                      <a:cubicBezTo>
                        <a:pt x="442135" y="358212"/>
                        <a:pt x="440700" y="361082"/>
                        <a:pt x="434961" y="361082"/>
                      </a:cubicBezTo>
                      <a:lnTo>
                        <a:pt x="419178" y="361082"/>
                      </a:lnTo>
                      <a:cubicBezTo>
                        <a:pt x="426352" y="394081"/>
                        <a:pt x="456483" y="419905"/>
                        <a:pt x="492353" y="419905"/>
                      </a:cubicBezTo>
                      <a:cubicBezTo>
                        <a:pt x="503831" y="419905"/>
                        <a:pt x="512440" y="428514"/>
                        <a:pt x="512440" y="438557"/>
                      </a:cubicBezTo>
                      <a:cubicBezTo>
                        <a:pt x="512440" y="450035"/>
                        <a:pt x="503831" y="458643"/>
                        <a:pt x="492353" y="458643"/>
                      </a:cubicBezTo>
                      <a:cubicBezTo>
                        <a:pt x="434961" y="458643"/>
                        <a:pt x="387612" y="415601"/>
                        <a:pt x="379004" y="361082"/>
                      </a:cubicBezTo>
                      <a:lnTo>
                        <a:pt x="358916" y="361082"/>
                      </a:lnTo>
                      <a:cubicBezTo>
                        <a:pt x="353177" y="361082"/>
                        <a:pt x="351742" y="358212"/>
                        <a:pt x="354612" y="353908"/>
                      </a:cubicBezTo>
                      <a:close/>
                      <a:moveTo>
                        <a:pt x="277051" y="307997"/>
                      </a:moveTo>
                      <a:cubicBezTo>
                        <a:pt x="279926" y="303693"/>
                        <a:pt x="285677" y="303693"/>
                        <a:pt x="288553" y="307997"/>
                      </a:cubicBezTo>
                      <a:lnTo>
                        <a:pt x="324497" y="353908"/>
                      </a:lnTo>
                      <a:cubicBezTo>
                        <a:pt x="327372" y="358212"/>
                        <a:pt x="325934" y="361082"/>
                        <a:pt x="320183" y="361082"/>
                      </a:cubicBezTo>
                      <a:lnTo>
                        <a:pt x="301493" y="361082"/>
                      </a:lnTo>
                      <a:lnTo>
                        <a:pt x="301493" y="438557"/>
                      </a:lnTo>
                      <a:cubicBezTo>
                        <a:pt x="301493" y="450035"/>
                        <a:pt x="292866" y="458643"/>
                        <a:pt x="282802" y="458643"/>
                      </a:cubicBezTo>
                      <a:cubicBezTo>
                        <a:pt x="271300" y="458643"/>
                        <a:pt x="262673" y="450035"/>
                        <a:pt x="262673" y="438557"/>
                      </a:cubicBezTo>
                      <a:lnTo>
                        <a:pt x="262673" y="361082"/>
                      </a:lnTo>
                      <a:lnTo>
                        <a:pt x="243982" y="361082"/>
                      </a:lnTo>
                      <a:cubicBezTo>
                        <a:pt x="238231" y="361082"/>
                        <a:pt x="236793" y="358212"/>
                        <a:pt x="239669" y="353908"/>
                      </a:cubicBezTo>
                      <a:close/>
                      <a:moveTo>
                        <a:pt x="162189" y="307997"/>
                      </a:moveTo>
                      <a:cubicBezTo>
                        <a:pt x="165059" y="303693"/>
                        <a:pt x="169365" y="303693"/>
                        <a:pt x="173671" y="307997"/>
                      </a:cubicBezTo>
                      <a:lnTo>
                        <a:pt x="209554" y="353908"/>
                      </a:lnTo>
                      <a:cubicBezTo>
                        <a:pt x="212424" y="358212"/>
                        <a:pt x="210989" y="361082"/>
                        <a:pt x="205248" y="361082"/>
                      </a:cubicBezTo>
                      <a:lnTo>
                        <a:pt x="185154" y="361082"/>
                      </a:lnTo>
                      <a:cubicBezTo>
                        <a:pt x="176542" y="415601"/>
                        <a:pt x="129177" y="458643"/>
                        <a:pt x="71765" y="458643"/>
                      </a:cubicBezTo>
                      <a:cubicBezTo>
                        <a:pt x="61718" y="458643"/>
                        <a:pt x="53106" y="450035"/>
                        <a:pt x="53106" y="438557"/>
                      </a:cubicBezTo>
                      <a:cubicBezTo>
                        <a:pt x="53106" y="428514"/>
                        <a:pt x="61718" y="419905"/>
                        <a:pt x="71765" y="419905"/>
                      </a:cubicBezTo>
                      <a:cubicBezTo>
                        <a:pt x="107648" y="419905"/>
                        <a:pt x="137789" y="394081"/>
                        <a:pt x="146401" y="361082"/>
                      </a:cubicBezTo>
                      <a:lnTo>
                        <a:pt x="129177" y="361082"/>
                      </a:lnTo>
                      <a:cubicBezTo>
                        <a:pt x="123436" y="361082"/>
                        <a:pt x="122001" y="358212"/>
                        <a:pt x="124871" y="353908"/>
                      </a:cubicBezTo>
                      <a:close/>
                      <a:moveTo>
                        <a:pt x="340222" y="0"/>
                      </a:moveTo>
                      <a:cubicBezTo>
                        <a:pt x="399079" y="0"/>
                        <a:pt x="447888" y="51603"/>
                        <a:pt x="453630" y="118973"/>
                      </a:cubicBezTo>
                      <a:cubicBezTo>
                        <a:pt x="488083" y="118973"/>
                        <a:pt x="515358" y="144774"/>
                        <a:pt x="525407" y="179176"/>
                      </a:cubicBezTo>
                      <a:cubicBezTo>
                        <a:pt x="546940" y="183476"/>
                        <a:pt x="564166" y="204977"/>
                        <a:pt x="564166" y="232212"/>
                      </a:cubicBezTo>
                      <a:cubicBezTo>
                        <a:pt x="564166" y="262313"/>
                        <a:pt x="544069" y="286681"/>
                        <a:pt x="518229" y="286681"/>
                      </a:cubicBezTo>
                      <a:lnTo>
                        <a:pt x="45937" y="286681"/>
                      </a:lnTo>
                      <a:cubicBezTo>
                        <a:pt x="20097" y="286681"/>
                        <a:pt x="0" y="262313"/>
                        <a:pt x="0" y="232212"/>
                      </a:cubicBezTo>
                      <a:cubicBezTo>
                        <a:pt x="0" y="202110"/>
                        <a:pt x="20097" y="179176"/>
                        <a:pt x="45937" y="179176"/>
                      </a:cubicBezTo>
                      <a:cubicBezTo>
                        <a:pt x="45937" y="136173"/>
                        <a:pt x="76084" y="103205"/>
                        <a:pt x="111972" y="103205"/>
                      </a:cubicBezTo>
                      <a:cubicBezTo>
                        <a:pt x="119150" y="103205"/>
                        <a:pt x="127763" y="104639"/>
                        <a:pt x="134941" y="107505"/>
                      </a:cubicBezTo>
                      <a:cubicBezTo>
                        <a:pt x="134941" y="60203"/>
                        <a:pt x="169394" y="22934"/>
                        <a:pt x="209589" y="22934"/>
                      </a:cubicBezTo>
                      <a:cubicBezTo>
                        <a:pt x="228251" y="22934"/>
                        <a:pt x="244042" y="30102"/>
                        <a:pt x="256961" y="43002"/>
                      </a:cubicBezTo>
                      <a:cubicBezTo>
                        <a:pt x="278494" y="15767"/>
                        <a:pt x="307205" y="0"/>
                        <a:pt x="3402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endParaRPr b="1"/>
                </a:p>
              </p:txBody>
            </p:sp>
          </p:grpSp>
          <p:sp>
            <p:nvSpPr>
              <p:cNvPr id="20" name="íşľîḋê">
                <a:extLst>
                  <a:ext uri="{FF2B5EF4-FFF2-40B4-BE49-F238E27FC236}">
                    <a16:creationId xmlns:a16="http://schemas.microsoft.com/office/drawing/2014/main" id="{EBC2B743-435F-4CA4-A763-29091AC688D8}"/>
                  </a:ext>
                </a:extLst>
              </p:cNvPr>
              <p:cNvSpPr/>
              <p:nvPr/>
            </p:nvSpPr>
            <p:spPr>
              <a:xfrm>
                <a:off x="4816688" y="1782378"/>
                <a:ext cx="1810200" cy="18102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endParaRPr b="1"/>
              </a:p>
            </p:txBody>
          </p:sp>
          <p:grpSp>
            <p:nvGrpSpPr>
              <p:cNvPr id="21" name="išļîďe">
                <a:extLst>
                  <a:ext uri="{FF2B5EF4-FFF2-40B4-BE49-F238E27FC236}">
                    <a16:creationId xmlns:a16="http://schemas.microsoft.com/office/drawing/2014/main" id="{10E178AA-2A86-408A-A2E3-EE4E0A5F9051}"/>
                  </a:ext>
                </a:extLst>
              </p:cNvPr>
              <p:cNvGrpSpPr/>
              <p:nvPr/>
            </p:nvGrpSpPr>
            <p:grpSpPr>
              <a:xfrm>
                <a:off x="7328498" y="3270422"/>
                <a:ext cx="1222532" cy="1222533"/>
                <a:chOff x="7018800" y="3318934"/>
                <a:chExt cx="843226" cy="843227"/>
              </a:xfrm>
            </p:grpSpPr>
            <p:sp>
              <p:nvSpPr>
                <p:cNvPr id="26" name="iŝḻíḑê">
                  <a:extLst>
                    <a:ext uri="{FF2B5EF4-FFF2-40B4-BE49-F238E27FC236}">
                      <a16:creationId xmlns:a16="http://schemas.microsoft.com/office/drawing/2014/main" id="{9A9610F2-1974-4CE0-88FF-904056004F0D}"/>
                    </a:ext>
                  </a:extLst>
                </p:cNvPr>
                <p:cNvSpPr/>
                <p:nvPr/>
              </p:nvSpPr>
              <p:spPr>
                <a:xfrm>
                  <a:off x="7018800" y="3318934"/>
                  <a:ext cx="843226" cy="843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>
                    <a:spcBef>
                      <a:spcPct val="0"/>
                    </a:spcBef>
                  </a:pPr>
                  <a:endParaRPr b="1"/>
                </a:p>
              </p:txBody>
            </p:sp>
            <p:sp>
              <p:nvSpPr>
                <p:cNvPr id="27" name="i$ļîḍê">
                  <a:extLst>
                    <a:ext uri="{FF2B5EF4-FFF2-40B4-BE49-F238E27FC236}">
                      <a16:creationId xmlns:a16="http://schemas.microsoft.com/office/drawing/2014/main" id="{32694D9E-9241-44D1-B896-30ECB3485376}"/>
                    </a:ext>
                  </a:extLst>
                </p:cNvPr>
                <p:cNvSpPr/>
                <p:nvPr/>
              </p:nvSpPr>
              <p:spPr>
                <a:xfrm>
                  <a:off x="7256196" y="3556586"/>
                  <a:ext cx="368435" cy="367923"/>
                </a:xfrm>
                <a:custGeom>
                  <a:avLst/>
                  <a:gdLst>
                    <a:gd name="connsiteX0" fmla="*/ 303432 w 606933"/>
                    <a:gd name="connsiteY0" fmla="*/ 462698 h 606088"/>
                    <a:gd name="connsiteX1" fmla="*/ 375127 w 606933"/>
                    <a:gd name="connsiteY1" fmla="*/ 534393 h 606088"/>
                    <a:gd name="connsiteX2" fmla="*/ 303432 w 606933"/>
                    <a:gd name="connsiteY2" fmla="*/ 606088 h 606088"/>
                    <a:gd name="connsiteX3" fmla="*/ 231737 w 606933"/>
                    <a:gd name="connsiteY3" fmla="*/ 534393 h 606088"/>
                    <a:gd name="connsiteX4" fmla="*/ 303432 w 606933"/>
                    <a:gd name="connsiteY4" fmla="*/ 462698 h 606088"/>
                    <a:gd name="connsiteX5" fmla="*/ 303467 w 606933"/>
                    <a:gd name="connsiteY5" fmla="*/ 386134 h 606088"/>
                    <a:gd name="connsiteX6" fmla="*/ 423957 w 606933"/>
                    <a:gd name="connsiteY6" fmla="*/ 437067 h 606088"/>
                    <a:gd name="connsiteX7" fmla="*/ 405850 w 606933"/>
                    <a:gd name="connsiteY7" fmla="*/ 454653 h 606088"/>
                    <a:gd name="connsiteX8" fmla="*/ 303467 w 606933"/>
                    <a:gd name="connsiteY8" fmla="*/ 411312 h 606088"/>
                    <a:gd name="connsiteX9" fmla="*/ 201084 w 606933"/>
                    <a:gd name="connsiteY9" fmla="*/ 454653 h 606088"/>
                    <a:gd name="connsiteX10" fmla="*/ 182976 w 606933"/>
                    <a:gd name="connsiteY10" fmla="*/ 437067 h 606088"/>
                    <a:gd name="connsiteX11" fmla="*/ 303467 w 606933"/>
                    <a:gd name="connsiteY11" fmla="*/ 386134 h 606088"/>
                    <a:gd name="connsiteX12" fmla="*/ 303479 w 606933"/>
                    <a:gd name="connsiteY12" fmla="*/ 306677 h 606088"/>
                    <a:gd name="connsiteX13" fmla="*/ 398522 w 606933"/>
                    <a:gd name="connsiteY13" fmla="*/ 325726 h 606088"/>
                    <a:gd name="connsiteX14" fmla="*/ 478927 w 606933"/>
                    <a:gd name="connsiteY14" fmla="*/ 380852 h 606088"/>
                    <a:gd name="connsiteX15" fmla="*/ 460824 w 606933"/>
                    <a:gd name="connsiteY15" fmla="*/ 398554 h 606088"/>
                    <a:gd name="connsiteX16" fmla="*/ 388700 w 606933"/>
                    <a:gd name="connsiteY16" fmla="*/ 349008 h 606088"/>
                    <a:gd name="connsiteX17" fmla="*/ 218259 w 606933"/>
                    <a:gd name="connsiteY17" fmla="*/ 349008 h 606088"/>
                    <a:gd name="connsiteX18" fmla="*/ 146039 w 606933"/>
                    <a:gd name="connsiteY18" fmla="*/ 398554 h 606088"/>
                    <a:gd name="connsiteX19" fmla="*/ 127935 w 606933"/>
                    <a:gd name="connsiteY19" fmla="*/ 380852 h 606088"/>
                    <a:gd name="connsiteX20" fmla="*/ 208437 w 606933"/>
                    <a:gd name="connsiteY20" fmla="*/ 325726 h 606088"/>
                    <a:gd name="connsiteX21" fmla="*/ 303479 w 606933"/>
                    <a:gd name="connsiteY21" fmla="*/ 306677 h 606088"/>
                    <a:gd name="connsiteX22" fmla="*/ 303467 w 606933"/>
                    <a:gd name="connsiteY22" fmla="*/ 227080 h 606088"/>
                    <a:gd name="connsiteX23" fmla="*/ 534039 w 606933"/>
                    <a:gd name="connsiteY23" fmla="*/ 324555 h 606088"/>
                    <a:gd name="connsiteX24" fmla="*/ 515932 w 606933"/>
                    <a:gd name="connsiteY24" fmla="*/ 342243 h 606088"/>
                    <a:gd name="connsiteX25" fmla="*/ 303467 w 606933"/>
                    <a:gd name="connsiteY25" fmla="*/ 252266 h 606088"/>
                    <a:gd name="connsiteX26" fmla="*/ 91001 w 606933"/>
                    <a:gd name="connsiteY26" fmla="*/ 342243 h 606088"/>
                    <a:gd name="connsiteX27" fmla="*/ 72894 w 606933"/>
                    <a:gd name="connsiteY27" fmla="*/ 324555 h 606088"/>
                    <a:gd name="connsiteX28" fmla="*/ 303467 w 606933"/>
                    <a:gd name="connsiteY28" fmla="*/ 227080 h 606088"/>
                    <a:gd name="connsiteX29" fmla="*/ 380417 w 606933"/>
                    <a:gd name="connsiteY29" fmla="*/ 0 h 606088"/>
                    <a:gd name="connsiteX30" fmla="*/ 381573 w 606933"/>
                    <a:gd name="connsiteY30" fmla="*/ 0 h 606088"/>
                    <a:gd name="connsiteX31" fmla="*/ 527383 w 606933"/>
                    <a:gd name="connsiteY31" fmla="*/ 133962 h 606088"/>
                    <a:gd name="connsiteX32" fmla="*/ 520834 w 606933"/>
                    <a:gd name="connsiteY32" fmla="*/ 184931 h 606088"/>
                    <a:gd name="connsiteX33" fmla="*/ 606933 w 606933"/>
                    <a:gd name="connsiteY33" fmla="*/ 288696 h 606088"/>
                    <a:gd name="connsiteX34" fmla="*/ 500994 w 606933"/>
                    <a:gd name="connsiteY34" fmla="*/ 394673 h 606088"/>
                    <a:gd name="connsiteX35" fmla="*/ 569758 w 606933"/>
                    <a:gd name="connsiteY35" fmla="*/ 324952 h 606088"/>
                    <a:gd name="connsiteX36" fmla="*/ 552134 w 606933"/>
                    <a:gd name="connsiteY36" fmla="*/ 306968 h 606088"/>
                    <a:gd name="connsiteX37" fmla="*/ 303467 w 606933"/>
                    <a:gd name="connsiteY37" fmla="*/ 201760 h 606088"/>
                    <a:gd name="connsiteX38" fmla="*/ 54799 w 606933"/>
                    <a:gd name="connsiteY38" fmla="*/ 306968 h 606088"/>
                    <a:gd name="connsiteX39" fmla="*/ 37175 w 606933"/>
                    <a:gd name="connsiteY39" fmla="*/ 324952 h 606088"/>
                    <a:gd name="connsiteX40" fmla="*/ 105939 w 606933"/>
                    <a:gd name="connsiteY40" fmla="*/ 394673 h 606088"/>
                    <a:gd name="connsiteX41" fmla="*/ 0 w 606933"/>
                    <a:gd name="connsiteY41" fmla="*/ 288696 h 606088"/>
                    <a:gd name="connsiteX42" fmla="*/ 63949 w 606933"/>
                    <a:gd name="connsiteY42" fmla="*/ 191663 h 606088"/>
                    <a:gd name="connsiteX43" fmla="*/ 68764 w 606933"/>
                    <a:gd name="connsiteY43" fmla="*/ 138963 h 606088"/>
                    <a:gd name="connsiteX44" fmla="*/ 162087 w 606933"/>
                    <a:gd name="connsiteY44" fmla="*/ 67702 h 606088"/>
                    <a:gd name="connsiteX45" fmla="*/ 243178 w 606933"/>
                    <a:gd name="connsiteY45" fmla="*/ 91360 h 606088"/>
                    <a:gd name="connsiteX46" fmla="*/ 380417 w 606933"/>
                    <a:gd name="connsiteY46" fmla="*/ 0 h 606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606933" h="606088">
                      <a:moveTo>
                        <a:pt x="303432" y="462698"/>
                      </a:moveTo>
                      <a:cubicBezTo>
                        <a:pt x="343028" y="462698"/>
                        <a:pt x="375127" y="494797"/>
                        <a:pt x="375127" y="534393"/>
                      </a:cubicBezTo>
                      <a:cubicBezTo>
                        <a:pt x="375127" y="573989"/>
                        <a:pt x="343028" y="606088"/>
                        <a:pt x="303432" y="606088"/>
                      </a:cubicBezTo>
                      <a:cubicBezTo>
                        <a:pt x="263836" y="606088"/>
                        <a:pt x="231737" y="573989"/>
                        <a:pt x="231737" y="534393"/>
                      </a:cubicBezTo>
                      <a:cubicBezTo>
                        <a:pt x="231737" y="494797"/>
                        <a:pt x="263836" y="462698"/>
                        <a:pt x="303432" y="462698"/>
                      </a:cubicBezTo>
                      <a:close/>
                      <a:moveTo>
                        <a:pt x="303467" y="386134"/>
                      </a:moveTo>
                      <a:cubicBezTo>
                        <a:pt x="348928" y="386134"/>
                        <a:pt x="391788" y="404201"/>
                        <a:pt x="423957" y="437067"/>
                      </a:cubicBezTo>
                      <a:lnTo>
                        <a:pt x="405850" y="454653"/>
                      </a:lnTo>
                      <a:cubicBezTo>
                        <a:pt x="378496" y="426784"/>
                        <a:pt x="342089" y="411312"/>
                        <a:pt x="303467" y="411312"/>
                      </a:cubicBezTo>
                      <a:cubicBezTo>
                        <a:pt x="264748" y="411312"/>
                        <a:pt x="228437" y="426784"/>
                        <a:pt x="201084" y="454653"/>
                      </a:cubicBezTo>
                      <a:lnTo>
                        <a:pt x="182976" y="437067"/>
                      </a:lnTo>
                      <a:cubicBezTo>
                        <a:pt x="215146" y="404201"/>
                        <a:pt x="257910" y="386134"/>
                        <a:pt x="303467" y="386134"/>
                      </a:cubicBezTo>
                      <a:close/>
                      <a:moveTo>
                        <a:pt x="303479" y="306677"/>
                      </a:moveTo>
                      <a:cubicBezTo>
                        <a:pt x="335955" y="306677"/>
                        <a:pt x="368430" y="313027"/>
                        <a:pt x="398522" y="325726"/>
                      </a:cubicBezTo>
                      <a:cubicBezTo>
                        <a:pt x="428565" y="338521"/>
                        <a:pt x="455624" y="357089"/>
                        <a:pt x="478927" y="380852"/>
                      </a:cubicBezTo>
                      <a:lnTo>
                        <a:pt x="460824" y="398554"/>
                      </a:lnTo>
                      <a:cubicBezTo>
                        <a:pt x="439928" y="377100"/>
                        <a:pt x="415662" y="360456"/>
                        <a:pt x="388700" y="349008"/>
                      </a:cubicBezTo>
                      <a:cubicBezTo>
                        <a:pt x="334775" y="326207"/>
                        <a:pt x="272184" y="326207"/>
                        <a:pt x="218259" y="349008"/>
                      </a:cubicBezTo>
                      <a:cubicBezTo>
                        <a:pt x="191297" y="360456"/>
                        <a:pt x="167031" y="377100"/>
                        <a:pt x="146039" y="398554"/>
                      </a:cubicBezTo>
                      <a:lnTo>
                        <a:pt x="127935" y="380852"/>
                      </a:lnTo>
                      <a:cubicBezTo>
                        <a:pt x="151238" y="357089"/>
                        <a:pt x="178297" y="338521"/>
                        <a:pt x="208437" y="325726"/>
                      </a:cubicBezTo>
                      <a:cubicBezTo>
                        <a:pt x="238529" y="313027"/>
                        <a:pt x="271004" y="306677"/>
                        <a:pt x="303479" y="306677"/>
                      </a:cubicBezTo>
                      <a:close/>
                      <a:moveTo>
                        <a:pt x="303467" y="227080"/>
                      </a:moveTo>
                      <a:cubicBezTo>
                        <a:pt x="390533" y="227080"/>
                        <a:pt x="472399" y="261687"/>
                        <a:pt x="534039" y="324555"/>
                      </a:cubicBezTo>
                      <a:lnTo>
                        <a:pt x="515932" y="342243"/>
                      </a:lnTo>
                      <a:cubicBezTo>
                        <a:pt x="459108" y="284181"/>
                        <a:pt x="383695" y="252266"/>
                        <a:pt x="303467" y="252266"/>
                      </a:cubicBezTo>
                      <a:cubicBezTo>
                        <a:pt x="223238" y="252266"/>
                        <a:pt x="147729" y="284181"/>
                        <a:pt x="91001" y="342243"/>
                      </a:cubicBezTo>
                      <a:lnTo>
                        <a:pt x="72894" y="324555"/>
                      </a:lnTo>
                      <a:cubicBezTo>
                        <a:pt x="134438" y="261687"/>
                        <a:pt x="216304" y="227080"/>
                        <a:pt x="303467" y="227080"/>
                      </a:cubicBezTo>
                      <a:close/>
                      <a:moveTo>
                        <a:pt x="380417" y="0"/>
                      </a:moveTo>
                      <a:lnTo>
                        <a:pt x="381573" y="0"/>
                      </a:lnTo>
                      <a:cubicBezTo>
                        <a:pt x="457463" y="481"/>
                        <a:pt x="522856" y="60586"/>
                        <a:pt x="527383" y="133962"/>
                      </a:cubicBezTo>
                      <a:cubicBezTo>
                        <a:pt x="528346" y="151368"/>
                        <a:pt x="526227" y="168583"/>
                        <a:pt x="520834" y="184931"/>
                      </a:cubicBezTo>
                      <a:cubicBezTo>
                        <a:pt x="569758" y="194259"/>
                        <a:pt x="606933" y="237246"/>
                        <a:pt x="606933" y="288696"/>
                      </a:cubicBezTo>
                      <a:cubicBezTo>
                        <a:pt x="606933" y="347166"/>
                        <a:pt x="559357" y="394673"/>
                        <a:pt x="500994" y="394673"/>
                      </a:cubicBezTo>
                      <a:lnTo>
                        <a:pt x="569758" y="324952"/>
                      </a:lnTo>
                      <a:lnTo>
                        <a:pt x="552134" y="306968"/>
                      </a:lnTo>
                      <a:cubicBezTo>
                        <a:pt x="485681" y="239170"/>
                        <a:pt x="397367" y="201760"/>
                        <a:pt x="303467" y="201760"/>
                      </a:cubicBezTo>
                      <a:cubicBezTo>
                        <a:pt x="209470" y="201760"/>
                        <a:pt x="121156" y="239170"/>
                        <a:pt x="54799" y="306968"/>
                      </a:cubicBezTo>
                      <a:lnTo>
                        <a:pt x="37175" y="324952"/>
                      </a:lnTo>
                      <a:lnTo>
                        <a:pt x="105939" y="394673"/>
                      </a:lnTo>
                      <a:cubicBezTo>
                        <a:pt x="47480" y="394673"/>
                        <a:pt x="0" y="347166"/>
                        <a:pt x="0" y="288696"/>
                      </a:cubicBezTo>
                      <a:cubicBezTo>
                        <a:pt x="0" y="245325"/>
                        <a:pt x="26389" y="207915"/>
                        <a:pt x="63949" y="191663"/>
                      </a:cubicBezTo>
                      <a:cubicBezTo>
                        <a:pt x="60963" y="173872"/>
                        <a:pt x="62312" y="156177"/>
                        <a:pt x="68764" y="138963"/>
                      </a:cubicBezTo>
                      <a:cubicBezTo>
                        <a:pt x="83596" y="99630"/>
                        <a:pt x="120096" y="71741"/>
                        <a:pt x="162087" y="67702"/>
                      </a:cubicBezTo>
                      <a:cubicBezTo>
                        <a:pt x="191653" y="65010"/>
                        <a:pt x="220642" y="73569"/>
                        <a:pt x="243178" y="91360"/>
                      </a:cubicBezTo>
                      <a:cubicBezTo>
                        <a:pt x="264655" y="37217"/>
                        <a:pt x="319261" y="0"/>
                        <a:pt x="3804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endParaRPr b="1"/>
                </a:p>
              </p:txBody>
            </p:sp>
          </p:grpSp>
          <p:grpSp>
            <p:nvGrpSpPr>
              <p:cNvPr id="22" name="îSļîḋé">
                <a:extLst>
                  <a:ext uri="{FF2B5EF4-FFF2-40B4-BE49-F238E27FC236}">
                    <a16:creationId xmlns:a16="http://schemas.microsoft.com/office/drawing/2014/main" id="{7754091B-570F-4741-BDE7-348287E9DA50}"/>
                  </a:ext>
                </a:extLst>
              </p:cNvPr>
              <p:cNvGrpSpPr/>
              <p:nvPr/>
            </p:nvGrpSpPr>
            <p:grpSpPr>
              <a:xfrm>
                <a:off x="3723388" y="3781751"/>
                <a:ext cx="1011414" cy="1011413"/>
                <a:chOff x="4532221" y="3671617"/>
                <a:chExt cx="697610" cy="697610"/>
              </a:xfrm>
            </p:grpSpPr>
            <p:sp>
              <p:nvSpPr>
                <p:cNvPr id="24" name="ís1ïdè">
                  <a:extLst>
                    <a:ext uri="{FF2B5EF4-FFF2-40B4-BE49-F238E27FC236}">
                      <a16:creationId xmlns:a16="http://schemas.microsoft.com/office/drawing/2014/main" id="{57F799B6-8C5C-4B0B-ACDB-FC2E5522BC49}"/>
                    </a:ext>
                  </a:extLst>
                </p:cNvPr>
                <p:cNvSpPr/>
                <p:nvPr/>
              </p:nvSpPr>
              <p:spPr>
                <a:xfrm>
                  <a:off x="4532221" y="3671617"/>
                  <a:ext cx="697610" cy="69761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>
                    <a:spcBef>
                      <a:spcPct val="0"/>
                    </a:spcBef>
                  </a:pPr>
                  <a:endParaRPr b="1"/>
                </a:p>
              </p:txBody>
            </p:sp>
            <p:sp>
              <p:nvSpPr>
                <p:cNvPr id="25" name="îşḻîḑe">
                  <a:extLst>
                    <a:ext uri="{FF2B5EF4-FFF2-40B4-BE49-F238E27FC236}">
                      <a16:creationId xmlns:a16="http://schemas.microsoft.com/office/drawing/2014/main" id="{105E9BBE-A751-4580-9D9A-431A0D505152}"/>
                    </a:ext>
                  </a:extLst>
                </p:cNvPr>
                <p:cNvSpPr/>
                <p:nvPr/>
              </p:nvSpPr>
              <p:spPr>
                <a:xfrm>
                  <a:off x="4734962" y="3871109"/>
                  <a:ext cx="292128" cy="298624"/>
                </a:xfrm>
                <a:custGeom>
                  <a:avLst/>
                  <a:gdLst>
                    <a:gd name="T0" fmla="*/ 2365 w 2365"/>
                    <a:gd name="T1" fmla="*/ 997 h 2421"/>
                    <a:gd name="T2" fmla="*/ 2365 w 2365"/>
                    <a:gd name="T3" fmla="*/ 2255 h 2421"/>
                    <a:gd name="T4" fmla="*/ 1506 w 2365"/>
                    <a:gd name="T5" fmla="*/ 1624 h 2421"/>
                    <a:gd name="T6" fmla="*/ 2365 w 2365"/>
                    <a:gd name="T7" fmla="*/ 997 h 2421"/>
                    <a:gd name="T8" fmla="*/ 1222 w 2365"/>
                    <a:gd name="T9" fmla="*/ 1832 h 2421"/>
                    <a:gd name="T10" fmla="*/ 1182 w 2365"/>
                    <a:gd name="T11" fmla="*/ 1844 h 2421"/>
                    <a:gd name="T12" fmla="*/ 1143 w 2365"/>
                    <a:gd name="T13" fmla="*/ 1832 h 2421"/>
                    <a:gd name="T14" fmla="*/ 971 w 2365"/>
                    <a:gd name="T15" fmla="*/ 1707 h 2421"/>
                    <a:gd name="T16" fmla="*/ 51 w 2365"/>
                    <a:gd name="T17" fmla="*/ 2382 h 2421"/>
                    <a:gd name="T18" fmla="*/ 151 w 2365"/>
                    <a:gd name="T19" fmla="*/ 2421 h 2421"/>
                    <a:gd name="T20" fmla="*/ 2213 w 2365"/>
                    <a:gd name="T21" fmla="*/ 2421 h 2421"/>
                    <a:gd name="T22" fmla="*/ 2314 w 2365"/>
                    <a:gd name="T23" fmla="*/ 2383 h 2421"/>
                    <a:gd name="T24" fmla="*/ 1393 w 2365"/>
                    <a:gd name="T25" fmla="*/ 1707 h 2421"/>
                    <a:gd name="T26" fmla="*/ 1222 w 2365"/>
                    <a:gd name="T27" fmla="*/ 1832 h 2421"/>
                    <a:gd name="T28" fmla="*/ 0 w 2365"/>
                    <a:gd name="T29" fmla="*/ 1001 h 2421"/>
                    <a:gd name="T30" fmla="*/ 0 w 2365"/>
                    <a:gd name="T31" fmla="*/ 2254 h 2421"/>
                    <a:gd name="T32" fmla="*/ 858 w 2365"/>
                    <a:gd name="T33" fmla="*/ 1624 h 2421"/>
                    <a:gd name="T34" fmla="*/ 0 w 2365"/>
                    <a:gd name="T35" fmla="*/ 1001 h 2421"/>
                    <a:gd name="T36" fmla="*/ 737 w 2365"/>
                    <a:gd name="T37" fmla="*/ 1209 h 2421"/>
                    <a:gd name="T38" fmla="*/ 1582 w 2365"/>
                    <a:gd name="T39" fmla="*/ 1209 h 2421"/>
                    <a:gd name="T40" fmla="*/ 1648 w 2365"/>
                    <a:gd name="T41" fmla="*/ 1142 h 2421"/>
                    <a:gd name="T42" fmla="*/ 1582 w 2365"/>
                    <a:gd name="T43" fmla="*/ 1076 h 2421"/>
                    <a:gd name="T44" fmla="*/ 737 w 2365"/>
                    <a:gd name="T45" fmla="*/ 1076 h 2421"/>
                    <a:gd name="T46" fmla="*/ 671 w 2365"/>
                    <a:gd name="T47" fmla="*/ 1142 h 2421"/>
                    <a:gd name="T48" fmla="*/ 737 w 2365"/>
                    <a:gd name="T49" fmla="*/ 1209 h 2421"/>
                    <a:gd name="T50" fmla="*/ 500 w 2365"/>
                    <a:gd name="T51" fmla="*/ 1199 h 2421"/>
                    <a:gd name="T52" fmla="*/ 500 w 2365"/>
                    <a:gd name="T53" fmla="*/ 705 h 2421"/>
                    <a:gd name="T54" fmla="*/ 566 w 2365"/>
                    <a:gd name="T55" fmla="*/ 638 h 2421"/>
                    <a:gd name="T56" fmla="*/ 1776 w 2365"/>
                    <a:gd name="T57" fmla="*/ 638 h 2421"/>
                    <a:gd name="T58" fmla="*/ 1843 w 2365"/>
                    <a:gd name="T59" fmla="*/ 705 h 2421"/>
                    <a:gd name="T60" fmla="*/ 1843 w 2365"/>
                    <a:gd name="T61" fmla="*/ 1213 h 2421"/>
                    <a:gd name="T62" fmla="*/ 2311 w 2365"/>
                    <a:gd name="T63" fmla="*/ 872 h 2421"/>
                    <a:gd name="T64" fmla="*/ 2298 w 2365"/>
                    <a:gd name="T65" fmla="*/ 863 h 2421"/>
                    <a:gd name="T66" fmla="*/ 1177 w 2365"/>
                    <a:gd name="T67" fmla="*/ 0 h 2421"/>
                    <a:gd name="T68" fmla="*/ 51 w 2365"/>
                    <a:gd name="T69" fmla="*/ 873 h 2421"/>
                    <a:gd name="T70" fmla="*/ 53 w 2365"/>
                    <a:gd name="T71" fmla="*/ 873 h 2421"/>
                    <a:gd name="T72" fmla="*/ 52 w 2365"/>
                    <a:gd name="T73" fmla="*/ 874 h 2421"/>
                    <a:gd name="T74" fmla="*/ 500 w 2365"/>
                    <a:gd name="T75" fmla="*/ 1199 h 2421"/>
                    <a:gd name="T76" fmla="*/ 737 w 2365"/>
                    <a:gd name="T77" fmla="*/ 949 h 2421"/>
                    <a:gd name="T78" fmla="*/ 1582 w 2365"/>
                    <a:gd name="T79" fmla="*/ 949 h 2421"/>
                    <a:gd name="T80" fmla="*/ 1648 w 2365"/>
                    <a:gd name="T81" fmla="*/ 882 h 2421"/>
                    <a:gd name="T82" fmla="*/ 1582 w 2365"/>
                    <a:gd name="T83" fmla="*/ 816 h 2421"/>
                    <a:gd name="T84" fmla="*/ 737 w 2365"/>
                    <a:gd name="T85" fmla="*/ 816 h 2421"/>
                    <a:gd name="T86" fmla="*/ 671 w 2365"/>
                    <a:gd name="T87" fmla="*/ 882 h 2421"/>
                    <a:gd name="T88" fmla="*/ 737 w 2365"/>
                    <a:gd name="T89" fmla="*/ 949 h 24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365" h="2421">
                      <a:moveTo>
                        <a:pt x="2365" y="997"/>
                      </a:moveTo>
                      <a:lnTo>
                        <a:pt x="2365" y="2255"/>
                      </a:lnTo>
                      <a:lnTo>
                        <a:pt x="1506" y="1624"/>
                      </a:lnTo>
                      <a:lnTo>
                        <a:pt x="2365" y="997"/>
                      </a:lnTo>
                      <a:close/>
                      <a:moveTo>
                        <a:pt x="1222" y="1832"/>
                      </a:moveTo>
                      <a:cubicBezTo>
                        <a:pt x="1210" y="1840"/>
                        <a:pt x="1196" y="1844"/>
                        <a:pt x="1182" y="1844"/>
                      </a:cubicBezTo>
                      <a:cubicBezTo>
                        <a:pt x="1168" y="1844"/>
                        <a:pt x="1155" y="1840"/>
                        <a:pt x="1143" y="1832"/>
                      </a:cubicBezTo>
                      <a:lnTo>
                        <a:pt x="971" y="1707"/>
                      </a:lnTo>
                      <a:lnTo>
                        <a:pt x="51" y="2382"/>
                      </a:lnTo>
                      <a:cubicBezTo>
                        <a:pt x="77" y="2406"/>
                        <a:pt x="113" y="2421"/>
                        <a:pt x="151" y="2421"/>
                      </a:cubicBezTo>
                      <a:lnTo>
                        <a:pt x="2213" y="2421"/>
                      </a:lnTo>
                      <a:cubicBezTo>
                        <a:pt x="2252" y="2421"/>
                        <a:pt x="2287" y="2406"/>
                        <a:pt x="2314" y="2383"/>
                      </a:cubicBezTo>
                      <a:lnTo>
                        <a:pt x="1393" y="1707"/>
                      </a:lnTo>
                      <a:lnTo>
                        <a:pt x="1222" y="1832"/>
                      </a:lnTo>
                      <a:close/>
                      <a:moveTo>
                        <a:pt x="0" y="1001"/>
                      </a:moveTo>
                      <a:lnTo>
                        <a:pt x="0" y="2254"/>
                      </a:lnTo>
                      <a:lnTo>
                        <a:pt x="858" y="1624"/>
                      </a:lnTo>
                      <a:lnTo>
                        <a:pt x="0" y="1001"/>
                      </a:lnTo>
                      <a:close/>
                      <a:moveTo>
                        <a:pt x="737" y="1209"/>
                      </a:moveTo>
                      <a:lnTo>
                        <a:pt x="1582" y="1209"/>
                      </a:lnTo>
                      <a:cubicBezTo>
                        <a:pt x="1619" y="1209"/>
                        <a:pt x="1648" y="1179"/>
                        <a:pt x="1648" y="1142"/>
                      </a:cubicBezTo>
                      <a:cubicBezTo>
                        <a:pt x="1648" y="1106"/>
                        <a:pt x="1619" y="1076"/>
                        <a:pt x="1582" y="1076"/>
                      </a:cubicBezTo>
                      <a:lnTo>
                        <a:pt x="737" y="1076"/>
                      </a:lnTo>
                      <a:cubicBezTo>
                        <a:pt x="701" y="1076"/>
                        <a:pt x="671" y="1106"/>
                        <a:pt x="671" y="1142"/>
                      </a:cubicBezTo>
                      <a:cubicBezTo>
                        <a:pt x="671" y="1179"/>
                        <a:pt x="701" y="1209"/>
                        <a:pt x="737" y="1209"/>
                      </a:cubicBezTo>
                      <a:close/>
                      <a:moveTo>
                        <a:pt x="500" y="1199"/>
                      </a:moveTo>
                      <a:lnTo>
                        <a:pt x="500" y="705"/>
                      </a:lnTo>
                      <a:cubicBezTo>
                        <a:pt x="500" y="668"/>
                        <a:pt x="529" y="638"/>
                        <a:pt x="566" y="638"/>
                      </a:cubicBezTo>
                      <a:lnTo>
                        <a:pt x="1776" y="638"/>
                      </a:lnTo>
                      <a:cubicBezTo>
                        <a:pt x="1813" y="638"/>
                        <a:pt x="1843" y="668"/>
                        <a:pt x="1843" y="705"/>
                      </a:cubicBezTo>
                      <a:lnTo>
                        <a:pt x="1843" y="1213"/>
                      </a:lnTo>
                      <a:lnTo>
                        <a:pt x="2311" y="872"/>
                      </a:lnTo>
                      <a:cubicBezTo>
                        <a:pt x="2307" y="868"/>
                        <a:pt x="2303" y="865"/>
                        <a:pt x="2298" y="863"/>
                      </a:cubicBezTo>
                      <a:lnTo>
                        <a:pt x="1177" y="0"/>
                      </a:lnTo>
                      <a:lnTo>
                        <a:pt x="51" y="873"/>
                      </a:lnTo>
                      <a:lnTo>
                        <a:pt x="53" y="873"/>
                      </a:lnTo>
                      <a:cubicBezTo>
                        <a:pt x="52" y="873"/>
                        <a:pt x="52" y="874"/>
                        <a:pt x="52" y="874"/>
                      </a:cubicBezTo>
                      <a:lnTo>
                        <a:pt x="500" y="1199"/>
                      </a:lnTo>
                      <a:close/>
                      <a:moveTo>
                        <a:pt x="737" y="949"/>
                      </a:moveTo>
                      <a:lnTo>
                        <a:pt x="1582" y="949"/>
                      </a:lnTo>
                      <a:cubicBezTo>
                        <a:pt x="1619" y="949"/>
                        <a:pt x="1648" y="919"/>
                        <a:pt x="1648" y="882"/>
                      </a:cubicBezTo>
                      <a:cubicBezTo>
                        <a:pt x="1648" y="846"/>
                        <a:pt x="1619" y="816"/>
                        <a:pt x="1582" y="816"/>
                      </a:cubicBezTo>
                      <a:lnTo>
                        <a:pt x="737" y="816"/>
                      </a:lnTo>
                      <a:cubicBezTo>
                        <a:pt x="701" y="816"/>
                        <a:pt x="671" y="846"/>
                        <a:pt x="671" y="882"/>
                      </a:cubicBezTo>
                      <a:cubicBezTo>
                        <a:pt x="671" y="919"/>
                        <a:pt x="701" y="949"/>
                        <a:pt x="737" y="94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endParaRPr b="1"/>
                </a:p>
              </p:txBody>
            </p:sp>
          </p:grpSp>
          <p:sp>
            <p:nvSpPr>
              <p:cNvPr id="23" name="iş1ídè">
                <a:extLst>
                  <a:ext uri="{FF2B5EF4-FFF2-40B4-BE49-F238E27FC236}">
                    <a16:creationId xmlns:a16="http://schemas.microsoft.com/office/drawing/2014/main" id="{41CDCDFE-B115-41BF-BBBA-B747D1E291E7}"/>
                  </a:ext>
                </a:extLst>
              </p:cNvPr>
              <p:cNvSpPr/>
              <p:nvPr/>
            </p:nvSpPr>
            <p:spPr bwMode="auto">
              <a:xfrm>
                <a:off x="4842751" y="1808442"/>
                <a:ext cx="1758074" cy="1758074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76200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7" name="îṡḻídé">
              <a:extLst>
                <a:ext uri="{FF2B5EF4-FFF2-40B4-BE49-F238E27FC236}">
                  <a16:creationId xmlns:a16="http://schemas.microsoft.com/office/drawing/2014/main" id="{21F90F89-C301-4314-BF0F-9E0E6332C9E1}"/>
                </a:ext>
              </a:extLst>
            </p:cNvPr>
            <p:cNvSpPr/>
            <p:nvPr/>
          </p:nvSpPr>
          <p:spPr>
            <a:xfrm rot="2008894">
              <a:off x="6926996" y="3347426"/>
              <a:ext cx="200025" cy="200025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îŝľidè">
              <a:extLst>
                <a:ext uri="{FF2B5EF4-FFF2-40B4-BE49-F238E27FC236}">
                  <a16:creationId xmlns:a16="http://schemas.microsoft.com/office/drawing/2014/main" id="{84784475-1245-4655-8ACE-B8DD84817294}"/>
                </a:ext>
              </a:extLst>
            </p:cNvPr>
            <p:cNvSpPr/>
            <p:nvPr/>
          </p:nvSpPr>
          <p:spPr>
            <a:xfrm rot="7624718">
              <a:off x="4727682" y="3541649"/>
              <a:ext cx="200025" cy="200025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ïṡļïdé">
              <a:extLst>
                <a:ext uri="{FF2B5EF4-FFF2-40B4-BE49-F238E27FC236}">
                  <a16:creationId xmlns:a16="http://schemas.microsoft.com/office/drawing/2014/main" id="{44B9EB2B-EBA3-4028-8DAC-2BAF25937F1F}"/>
                </a:ext>
              </a:extLst>
            </p:cNvPr>
            <p:cNvSpPr/>
            <p:nvPr/>
          </p:nvSpPr>
          <p:spPr>
            <a:xfrm rot="1920154">
              <a:off x="4896073" y="4555336"/>
              <a:ext cx="200025" cy="200025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íŝḻidè">
              <a:extLst>
                <a:ext uri="{FF2B5EF4-FFF2-40B4-BE49-F238E27FC236}">
                  <a16:creationId xmlns:a16="http://schemas.microsoft.com/office/drawing/2014/main" id="{C6FCF43D-4DDD-4601-92F2-D653F1C1236D}"/>
                </a:ext>
              </a:extLst>
            </p:cNvPr>
            <p:cNvSpPr/>
            <p:nvPr/>
          </p:nvSpPr>
          <p:spPr bwMode="auto">
            <a:xfrm>
              <a:off x="1087011" y="4148401"/>
              <a:ext cx="2360975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ïṡ1îḋé">
              <a:extLst>
                <a:ext uri="{FF2B5EF4-FFF2-40B4-BE49-F238E27FC236}">
                  <a16:creationId xmlns:a16="http://schemas.microsoft.com/office/drawing/2014/main" id="{76A2A0F1-B4C0-4239-93C4-884DB0ACBD50}"/>
                </a:ext>
              </a:extLst>
            </p:cNvPr>
            <p:cNvSpPr txBox="1"/>
            <p:nvPr/>
          </p:nvSpPr>
          <p:spPr bwMode="auto">
            <a:xfrm>
              <a:off x="1087011" y="3706596"/>
              <a:ext cx="23609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2" name="îŝliḓê">
              <a:extLst>
                <a:ext uri="{FF2B5EF4-FFF2-40B4-BE49-F238E27FC236}">
                  <a16:creationId xmlns:a16="http://schemas.microsoft.com/office/drawing/2014/main" id="{DA78BAF9-BC6E-4DB0-A4A1-5458B2E882D7}"/>
                </a:ext>
              </a:extLst>
            </p:cNvPr>
            <p:cNvSpPr/>
            <p:nvPr/>
          </p:nvSpPr>
          <p:spPr bwMode="auto">
            <a:xfrm>
              <a:off x="8744015" y="3592580"/>
              <a:ext cx="2360975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ïš1ídè">
              <a:extLst>
                <a:ext uri="{FF2B5EF4-FFF2-40B4-BE49-F238E27FC236}">
                  <a16:creationId xmlns:a16="http://schemas.microsoft.com/office/drawing/2014/main" id="{4547C310-4FD6-4EB3-9D66-6DCB23FD5322}"/>
                </a:ext>
              </a:extLst>
            </p:cNvPr>
            <p:cNvSpPr txBox="1"/>
            <p:nvPr/>
          </p:nvSpPr>
          <p:spPr bwMode="auto">
            <a:xfrm>
              <a:off x="8744015" y="3150775"/>
              <a:ext cx="23609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4" name="ïṥḷîḓè">
              <a:extLst>
                <a:ext uri="{FF2B5EF4-FFF2-40B4-BE49-F238E27FC236}">
                  <a16:creationId xmlns:a16="http://schemas.microsoft.com/office/drawing/2014/main" id="{7D33356F-1F42-4BF7-9896-B0843EBEEAB6}"/>
                </a:ext>
              </a:extLst>
            </p:cNvPr>
            <p:cNvSpPr/>
            <p:nvPr/>
          </p:nvSpPr>
          <p:spPr bwMode="auto">
            <a:xfrm>
              <a:off x="6572693" y="5109972"/>
              <a:ext cx="2360975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îṡḷíďè">
              <a:extLst>
                <a:ext uri="{FF2B5EF4-FFF2-40B4-BE49-F238E27FC236}">
                  <a16:creationId xmlns:a16="http://schemas.microsoft.com/office/drawing/2014/main" id="{7FC3F482-E14B-4F0C-A6D6-22621AD8830E}"/>
                </a:ext>
              </a:extLst>
            </p:cNvPr>
            <p:cNvSpPr txBox="1"/>
            <p:nvPr/>
          </p:nvSpPr>
          <p:spPr bwMode="auto">
            <a:xfrm>
              <a:off x="6572693" y="4668167"/>
              <a:ext cx="23609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41123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9C8C3D-6403-4043-8416-81086D287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F436723-BE22-4EFD-97CC-B3A53450B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B9360AD-4557-4FE0-98B8-AE72E12DC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2548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9BF14C5-F622-4FCC-86E4-572E711498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89559"/>
            <a:ext cx="10845800" cy="4622770"/>
            <a:chOff x="673100" y="1389559"/>
            <a:chExt cx="10845800" cy="4622770"/>
          </a:xfrm>
        </p:grpSpPr>
        <p:grpSp>
          <p:nvGrpSpPr>
            <p:cNvPr id="6" name="ísļidè">
              <a:extLst>
                <a:ext uri="{FF2B5EF4-FFF2-40B4-BE49-F238E27FC236}">
                  <a16:creationId xmlns:a16="http://schemas.microsoft.com/office/drawing/2014/main" id="{6EA05DB0-E5D3-4684-AC32-47A2CC0BC37D}"/>
                </a:ext>
              </a:extLst>
            </p:cNvPr>
            <p:cNvGrpSpPr/>
            <p:nvPr/>
          </p:nvGrpSpPr>
          <p:grpSpPr>
            <a:xfrm>
              <a:off x="1397369" y="4440224"/>
              <a:ext cx="3022351" cy="1572105"/>
              <a:chOff x="2043742" y="883653"/>
              <a:chExt cx="3022351" cy="1572105"/>
            </a:xfrm>
          </p:grpSpPr>
          <p:sp>
            <p:nvSpPr>
              <p:cNvPr id="36" name="î$ļïdê">
                <a:extLst>
                  <a:ext uri="{FF2B5EF4-FFF2-40B4-BE49-F238E27FC236}">
                    <a16:creationId xmlns:a16="http://schemas.microsoft.com/office/drawing/2014/main" id="{BAF77048-6151-4B25-B98F-2C92E82F4B6F}"/>
                  </a:ext>
                </a:extLst>
              </p:cNvPr>
              <p:cNvSpPr txBox="1"/>
              <p:nvPr/>
            </p:nvSpPr>
            <p:spPr bwMode="auto">
              <a:xfrm>
                <a:off x="2043742" y="883653"/>
                <a:ext cx="30223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7" name="ïśḷïḓe">
                <a:extLst>
                  <a:ext uri="{FF2B5EF4-FFF2-40B4-BE49-F238E27FC236}">
                    <a16:creationId xmlns:a16="http://schemas.microsoft.com/office/drawing/2014/main" id="{23C7B27E-BA81-45BD-9D1A-90796134D0AB}"/>
                  </a:ext>
                </a:extLst>
              </p:cNvPr>
              <p:cNvSpPr/>
              <p:nvPr/>
            </p:nvSpPr>
            <p:spPr bwMode="auto">
              <a:xfrm>
                <a:off x="2043742" y="1325458"/>
                <a:ext cx="3022351" cy="1130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íşļïďê">
              <a:extLst>
                <a:ext uri="{FF2B5EF4-FFF2-40B4-BE49-F238E27FC236}">
                  <a16:creationId xmlns:a16="http://schemas.microsoft.com/office/drawing/2014/main" id="{FCCD0D1C-D7CA-4308-B213-15095FD35F46}"/>
                </a:ext>
              </a:extLst>
            </p:cNvPr>
            <p:cNvGrpSpPr/>
            <p:nvPr/>
          </p:nvGrpSpPr>
          <p:grpSpPr>
            <a:xfrm>
              <a:off x="8496549" y="4440224"/>
              <a:ext cx="3022351" cy="1572105"/>
              <a:chOff x="2043742" y="883653"/>
              <a:chExt cx="3022351" cy="1572105"/>
            </a:xfrm>
          </p:grpSpPr>
          <p:sp>
            <p:nvSpPr>
              <p:cNvPr id="34" name="îṩľiḓe">
                <a:extLst>
                  <a:ext uri="{FF2B5EF4-FFF2-40B4-BE49-F238E27FC236}">
                    <a16:creationId xmlns:a16="http://schemas.microsoft.com/office/drawing/2014/main" id="{BAF77048-6151-4B25-B98F-2C92E82F4B6F}"/>
                  </a:ext>
                </a:extLst>
              </p:cNvPr>
              <p:cNvSpPr txBox="1"/>
              <p:nvPr/>
            </p:nvSpPr>
            <p:spPr bwMode="auto">
              <a:xfrm>
                <a:off x="2043742" y="883653"/>
                <a:ext cx="30223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5" name="îSlíḑê">
                <a:extLst>
                  <a:ext uri="{FF2B5EF4-FFF2-40B4-BE49-F238E27FC236}">
                    <a16:creationId xmlns:a16="http://schemas.microsoft.com/office/drawing/2014/main" id="{23C7B27E-BA81-45BD-9D1A-90796134D0AB}"/>
                  </a:ext>
                </a:extLst>
              </p:cNvPr>
              <p:cNvSpPr/>
              <p:nvPr/>
            </p:nvSpPr>
            <p:spPr bwMode="auto">
              <a:xfrm>
                <a:off x="2043742" y="1325458"/>
                <a:ext cx="3022351" cy="1130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1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í$ḻîḍè">
              <a:extLst>
                <a:ext uri="{FF2B5EF4-FFF2-40B4-BE49-F238E27FC236}">
                  <a16:creationId xmlns:a16="http://schemas.microsoft.com/office/drawing/2014/main" id="{B0A2FDD7-5BE7-4E94-9CEA-C5CC49730C5F}"/>
                </a:ext>
              </a:extLst>
            </p:cNvPr>
            <p:cNvGrpSpPr/>
            <p:nvPr/>
          </p:nvGrpSpPr>
          <p:grpSpPr>
            <a:xfrm>
              <a:off x="7299362" y="2380269"/>
              <a:ext cx="3022351" cy="1572105"/>
              <a:chOff x="2043742" y="883653"/>
              <a:chExt cx="3022351" cy="1572105"/>
            </a:xfrm>
          </p:grpSpPr>
          <p:sp>
            <p:nvSpPr>
              <p:cNvPr id="32" name="îsľîḓê">
                <a:extLst>
                  <a:ext uri="{FF2B5EF4-FFF2-40B4-BE49-F238E27FC236}">
                    <a16:creationId xmlns:a16="http://schemas.microsoft.com/office/drawing/2014/main" id="{BAF77048-6151-4B25-B98F-2C92E82F4B6F}"/>
                  </a:ext>
                </a:extLst>
              </p:cNvPr>
              <p:cNvSpPr txBox="1"/>
              <p:nvPr/>
            </p:nvSpPr>
            <p:spPr bwMode="auto">
              <a:xfrm>
                <a:off x="2043742" y="883653"/>
                <a:ext cx="30223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3" name="îŝľîďè">
                <a:extLst>
                  <a:ext uri="{FF2B5EF4-FFF2-40B4-BE49-F238E27FC236}">
                    <a16:creationId xmlns:a16="http://schemas.microsoft.com/office/drawing/2014/main" id="{23C7B27E-BA81-45BD-9D1A-90796134D0AB}"/>
                  </a:ext>
                </a:extLst>
              </p:cNvPr>
              <p:cNvSpPr/>
              <p:nvPr/>
            </p:nvSpPr>
            <p:spPr bwMode="auto">
              <a:xfrm>
                <a:off x="2043742" y="1325458"/>
                <a:ext cx="3022351" cy="1130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1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9" name="iṧ1îde">
              <a:extLst>
                <a:ext uri="{FF2B5EF4-FFF2-40B4-BE49-F238E27FC236}">
                  <a16:creationId xmlns:a16="http://schemas.microsoft.com/office/drawing/2014/main" id="{928B56F9-3C9A-4C68-8B4F-C9C30345916C}"/>
                </a:ext>
              </a:extLst>
            </p:cNvPr>
            <p:cNvSpPr txBox="1"/>
            <p:nvPr/>
          </p:nvSpPr>
          <p:spPr>
            <a:xfrm>
              <a:off x="673100" y="1389559"/>
              <a:ext cx="4338171" cy="18438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buSzPct val="25000"/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4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400" dirty="0"/>
                <a:t>Adjust the spacing to adapt to Chinese typesetting, use the reference line in PPT.</a:t>
              </a:r>
            </a:p>
          </p:txBody>
        </p:sp>
        <p:grpSp>
          <p:nvGrpSpPr>
            <p:cNvPr id="10" name="ïṩľîḓé">
              <a:extLst>
                <a:ext uri="{FF2B5EF4-FFF2-40B4-BE49-F238E27FC236}">
                  <a16:creationId xmlns:a16="http://schemas.microsoft.com/office/drawing/2014/main" id="{CC8E5B2C-D4EF-4837-9412-CBFC1C532993}"/>
                </a:ext>
              </a:extLst>
            </p:cNvPr>
            <p:cNvGrpSpPr/>
            <p:nvPr/>
          </p:nvGrpSpPr>
          <p:grpSpPr>
            <a:xfrm>
              <a:off x="4512793" y="2421336"/>
              <a:ext cx="3890682" cy="3384036"/>
              <a:chOff x="4512793" y="2421336"/>
              <a:chExt cx="3890682" cy="3384036"/>
            </a:xfrm>
          </p:grpSpPr>
          <p:sp>
            <p:nvSpPr>
              <p:cNvPr id="11" name="îś1îďè">
                <a:extLst>
                  <a:ext uri="{FF2B5EF4-FFF2-40B4-BE49-F238E27FC236}">
                    <a16:creationId xmlns:a16="http://schemas.microsoft.com/office/drawing/2014/main" id="{896D191F-C678-9744-8463-A79816F2990C}"/>
                  </a:ext>
                </a:extLst>
              </p:cNvPr>
              <p:cNvSpPr/>
              <p:nvPr/>
            </p:nvSpPr>
            <p:spPr bwMode="auto">
              <a:xfrm>
                <a:off x="5404208" y="2506177"/>
                <a:ext cx="1589253" cy="2281117"/>
              </a:xfrm>
              <a:custGeom>
                <a:avLst/>
                <a:gdLst>
                  <a:gd name="T0" fmla="*/ 19 w 187"/>
                  <a:gd name="T1" fmla="*/ 269 h 269"/>
                  <a:gd name="T2" fmla="*/ 0 w 187"/>
                  <a:gd name="T3" fmla="*/ 256 h 269"/>
                  <a:gd name="T4" fmla="*/ 71 w 187"/>
                  <a:gd name="T5" fmla="*/ 137 h 269"/>
                  <a:gd name="T6" fmla="*/ 71 w 187"/>
                  <a:gd name="T7" fmla="*/ 137 h 269"/>
                  <a:gd name="T8" fmla="*/ 70 w 187"/>
                  <a:gd name="T9" fmla="*/ 128 h 269"/>
                  <a:gd name="T10" fmla="*/ 65 w 187"/>
                  <a:gd name="T11" fmla="*/ 122 h 269"/>
                  <a:gd name="T12" fmla="*/ 61 w 187"/>
                  <a:gd name="T13" fmla="*/ 40 h 269"/>
                  <a:gd name="T14" fmla="*/ 156 w 187"/>
                  <a:gd name="T15" fmla="*/ 22 h 269"/>
                  <a:gd name="T16" fmla="*/ 187 w 187"/>
                  <a:gd name="T17" fmla="*/ 81 h 269"/>
                  <a:gd name="T18" fmla="*/ 185 w 187"/>
                  <a:gd name="T19" fmla="*/ 95 h 269"/>
                  <a:gd name="T20" fmla="*/ 175 w 187"/>
                  <a:gd name="T21" fmla="*/ 117 h 269"/>
                  <a:gd name="T22" fmla="*/ 120 w 187"/>
                  <a:gd name="T23" fmla="*/ 148 h 269"/>
                  <a:gd name="T24" fmla="*/ 106 w 187"/>
                  <a:gd name="T25" fmla="*/ 146 h 269"/>
                  <a:gd name="T26" fmla="*/ 98 w 187"/>
                  <a:gd name="T27" fmla="*/ 145 h 269"/>
                  <a:gd name="T28" fmla="*/ 90 w 187"/>
                  <a:gd name="T29" fmla="*/ 150 h 269"/>
                  <a:gd name="T30" fmla="*/ 19 w 187"/>
                  <a:gd name="T31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7" h="269">
                    <a:moveTo>
                      <a:pt x="19" y="269"/>
                    </a:moveTo>
                    <a:cubicBezTo>
                      <a:pt x="14" y="263"/>
                      <a:pt x="8" y="259"/>
                      <a:pt x="0" y="256"/>
                    </a:cubicBezTo>
                    <a:cubicBezTo>
                      <a:pt x="71" y="137"/>
                      <a:pt x="71" y="137"/>
                      <a:pt x="71" y="137"/>
                    </a:cubicBezTo>
                    <a:cubicBezTo>
                      <a:pt x="71" y="137"/>
                      <a:pt x="71" y="137"/>
                      <a:pt x="71" y="137"/>
                    </a:cubicBezTo>
                    <a:cubicBezTo>
                      <a:pt x="74" y="132"/>
                      <a:pt x="70" y="128"/>
                      <a:pt x="70" y="128"/>
                    </a:cubicBezTo>
                    <a:cubicBezTo>
                      <a:pt x="65" y="122"/>
                      <a:pt x="65" y="122"/>
                      <a:pt x="65" y="122"/>
                    </a:cubicBezTo>
                    <a:cubicBezTo>
                      <a:pt x="46" y="100"/>
                      <a:pt x="44" y="66"/>
                      <a:pt x="61" y="40"/>
                    </a:cubicBezTo>
                    <a:cubicBezTo>
                      <a:pt x="82" y="9"/>
                      <a:pt x="125" y="0"/>
                      <a:pt x="156" y="22"/>
                    </a:cubicBezTo>
                    <a:cubicBezTo>
                      <a:pt x="177" y="35"/>
                      <a:pt x="187" y="58"/>
                      <a:pt x="187" y="81"/>
                    </a:cubicBezTo>
                    <a:cubicBezTo>
                      <a:pt x="187" y="85"/>
                      <a:pt x="186" y="90"/>
                      <a:pt x="185" y="95"/>
                    </a:cubicBezTo>
                    <a:cubicBezTo>
                      <a:pt x="183" y="102"/>
                      <a:pt x="180" y="110"/>
                      <a:pt x="175" y="117"/>
                    </a:cubicBezTo>
                    <a:cubicBezTo>
                      <a:pt x="162" y="136"/>
                      <a:pt x="141" y="147"/>
                      <a:pt x="120" y="148"/>
                    </a:cubicBezTo>
                    <a:cubicBezTo>
                      <a:pt x="115" y="148"/>
                      <a:pt x="110" y="147"/>
                      <a:pt x="106" y="146"/>
                    </a:cubicBezTo>
                    <a:cubicBezTo>
                      <a:pt x="98" y="145"/>
                      <a:pt x="98" y="145"/>
                      <a:pt x="98" y="145"/>
                    </a:cubicBezTo>
                    <a:cubicBezTo>
                      <a:pt x="93" y="145"/>
                      <a:pt x="91" y="147"/>
                      <a:pt x="90" y="150"/>
                    </a:cubicBezTo>
                    <a:cubicBezTo>
                      <a:pt x="19" y="269"/>
                      <a:pt x="19" y="269"/>
                      <a:pt x="19" y="26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12" name="íśḷîḓe">
                <a:extLst>
                  <a:ext uri="{FF2B5EF4-FFF2-40B4-BE49-F238E27FC236}">
                    <a16:creationId xmlns:a16="http://schemas.microsoft.com/office/drawing/2014/main" id="{4B7478B1-D651-4117-86F8-6A03AB02A20F}"/>
                  </a:ext>
                </a:extLst>
              </p:cNvPr>
              <p:cNvGrpSpPr/>
              <p:nvPr/>
            </p:nvGrpSpPr>
            <p:grpSpPr>
              <a:xfrm>
                <a:off x="6398387" y="2421336"/>
                <a:ext cx="764753" cy="763559"/>
                <a:chOff x="6016625" y="1390650"/>
                <a:chExt cx="1016000" cy="1014413"/>
              </a:xfrm>
              <a:solidFill>
                <a:schemeClr val="accent1"/>
              </a:solidFill>
            </p:grpSpPr>
            <p:sp>
              <p:nvSpPr>
                <p:cNvPr id="30" name="ïṩlîďe">
                  <a:extLst>
                    <a:ext uri="{FF2B5EF4-FFF2-40B4-BE49-F238E27FC236}">
                      <a16:creationId xmlns:a16="http://schemas.microsoft.com/office/drawing/2014/main" id="{B2B56606-6605-D94D-AB39-5FF4D67E8619}"/>
                    </a:ext>
                  </a:extLst>
                </p:cNvPr>
                <p:cNvSpPr/>
                <p:nvPr/>
              </p:nvSpPr>
              <p:spPr bwMode="auto">
                <a:xfrm>
                  <a:off x="6016625" y="1390650"/>
                  <a:ext cx="1016000" cy="1014413"/>
                </a:xfrm>
                <a:custGeom>
                  <a:avLst/>
                  <a:gdLst>
                    <a:gd name="T0" fmla="*/ 69 w 90"/>
                    <a:gd name="T1" fmla="*/ 31 h 90"/>
                    <a:gd name="T2" fmla="*/ 71 w 90"/>
                    <a:gd name="T3" fmla="*/ 26 h 90"/>
                    <a:gd name="T4" fmla="*/ 62 w 90"/>
                    <a:gd name="T5" fmla="*/ 16 h 90"/>
                    <a:gd name="T6" fmla="*/ 56 w 90"/>
                    <a:gd name="T7" fmla="*/ 19 h 90"/>
                    <a:gd name="T8" fmla="*/ 1 w 90"/>
                    <a:gd name="T9" fmla="*/ 0 h 90"/>
                    <a:gd name="T10" fmla="*/ 0 w 90"/>
                    <a:gd name="T11" fmla="*/ 1 h 90"/>
                    <a:gd name="T12" fmla="*/ 1 w 90"/>
                    <a:gd name="T13" fmla="*/ 2 h 90"/>
                    <a:gd name="T14" fmla="*/ 54 w 90"/>
                    <a:gd name="T15" fmla="*/ 21 h 90"/>
                    <a:gd name="T16" fmla="*/ 52 w 90"/>
                    <a:gd name="T17" fmla="*/ 26 h 90"/>
                    <a:gd name="T18" fmla="*/ 62 w 90"/>
                    <a:gd name="T19" fmla="*/ 35 h 90"/>
                    <a:gd name="T20" fmla="*/ 67 w 90"/>
                    <a:gd name="T21" fmla="*/ 33 h 90"/>
                    <a:gd name="T22" fmla="*/ 87 w 90"/>
                    <a:gd name="T23" fmla="*/ 89 h 90"/>
                    <a:gd name="T24" fmla="*/ 89 w 90"/>
                    <a:gd name="T25" fmla="*/ 90 h 90"/>
                    <a:gd name="T26" fmla="*/ 90 w 90"/>
                    <a:gd name="T27" fmla="*/ 89 h 90"/>
                    <a:gd name="T28" fmla="*/ 69 w 90"/>
                    <a:gd name="T29" fmla="*/ 31 h 90"/>
                    <a:gd name="T30" fmla="*/ 62 w 90"/>
                    <a:gd name="T31" fmla="*/ 33 h 90"/>
                    <a:gd name="T32" fmla="*/ 55 w 90"/>
                    <a:gd name="T33" fmla="*/ 26 h 90"/>
                    <a:gd name="T34" fmla="*/ 62 w 90"/>
                    <a:gd name="T35" fmla="*/ 19 h 90"/>
                    <a:gd name="T36" fmla="*/ 68 w 90"/>
                    <a:gd name="T37" fmla="*/ 26 h 90"/>
                    <a:gd name="T38" fmla="*/ 62 w 90"/>
                    <a:gd name="T39" fmla="*/ 33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0" h="90">
                      <a:moveTo>
                        <a:pt x="69" y="31"/>
                      </a:moveTo>
                      <a:cubicBezTo>
                        <a:pt x="70" y="30"/>
                        <a:pt x="71" y="28"/>
                        <a:pt x="71" y="26"/>
                      </a:cubicBezTo>
                      <a:cubicBezTo>
                        <a:pt x="71" y="21"/>
                        <a:pt x="67" y="16"/>
                        <a:pt x="62" y="16"/>
                      </a:cubicBezTo>
                      <a:cubicBezTo>
                        <a:pt x="60" y="16"/>
                        <a:pt x="57" y="17"/>
                        <a:pt x="56" y="19"/>
                      </a:cubicBezTo>
                      <a:cubicBezTo>
                        <a:pt x="41" y="7"/>
                        <a:pt x="22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21" y="2"/>
                        <a:pt x="39" y="9"/>
                        <a:pt x="54" y="21"/>
                      </a:cubicBezTo>
                      <a:cubicBezTo>
                        <a:pt x="53" y="22"/>
                        <a:pt x="52" y="24"/>
                        <a:pt x="52" y="26"/>
                      </a:cubicBezTo>
                      <a:cubicBezTo>
                        <a:pt x="52" y="31"/>
                        <a:pt x="57" y="35"/>
                        <a:pt x="62" y="35"/>
                      </a:cubicBezTo>
                      <a:cubicBezTo>
                        <a:pt x="64" y="35"/>
                        <a:pt x="66" y="35"/>
                        <a:pt x="67" y="33"/>
                      </a:cubicBezTo>
                      <a:cubicBezTo>
                        <a:pt x="80" y="48"/>
                        <a:pt x="87" y="68"/>
                        <a:pt x="87" y="89"/>
                      </a:cubicBezTo>
                      <a:cubicBezTo>
                        <a:pt x="87" y="89"/>
                        <a:pt x="88" y="90"/>
                        <a:pt x="89" y="90"/>
                      </a:cubicBezTo>
                      <a:cubicBezTo>
                        <a:pt x="89" y="90"/>
                        <a:pt x="90" y="89"/>
                        <a:pt x="90" y="89"/>
                      </a:cubicBezTo>
                      <a:cubicBezTo>
                        <a:pt x="90" y="67"/>
                        <a:pt x="82" y="47"/>
                        <a:pt x="69" y="31"/>
                      </a:cubicBezTo>
                      <a:close/>
                      <a:moveTo>
                        <a:pt x="62" y="33"/>
                      </a:moveTo>
                      <a:cubicBezTo>
                        <a:pt x="58" y="33"/>
                        <a:pt x="55" y="30"/>
                        <a:pt x="55" y="26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ubicBezTo>
                        <a:pt x="65" y="19"/>
                        <a:pt x="68" y="22"/>
                        <a:pt x="68" y="26"/>
                      </a:cubicBezTo>
                      <a:cubicBezTo>
                        <a:pt x="68" y="29"/>
                        <a:pt x="65" y="33"/>
                        <a:pt x="62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1" name="íśḷîḋê">
                  <a:extLst>
                    <a:ext uri="{FF2B5EF4-FFF2-40B4-BE49-F238E27FC236}">
                      <a16:creationId xmlns:a16="http://schemas.microsoft.com/office/drawing/2014/main" id="{39AFDD45-FEF8-2847-85B4-0843A8A0FE06}"/>
                    </a:ext>
                  </a:extLst>
                </p:cNvPr>
                <p:cNvSpPr/>
                <p:nvPr/>
              </p:nvSpPr>
              <p:spPr bwMode="auto">
                <a:xfrm>
                  <a:off x="6672263" y="1638300"/>
                  <a:ext cx="88900" cy="904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  <p:sp>
            <p:nvSpPr>
              <p:cNvPr id="13" name="í$ļïdê">
                <a:extLst>
                  <a:ext uri="{FF2B5EF4-FFF2-40B4-BE49-F238E27FC236}">
                    <a16:creationId xmlns:a16="http://schemas.microsoft.com/office/drawing/2014/main" id="{8B4F30EA-9F66-EA4A-94E0-F0F028703760}"/>
                  </a:ext>
                </a:extLst>
              </p:cNvPr>
              <p:cNvSpPr/>
              <p:nvPr/>
            </p:nvSpPr>
            <p:spPr bwMode="auto">
              <a:xfrm>
                <a:off x="6075756" y="2955468"/>
                <a:ext cx="900975" cy="805381"/>
              </a:xfrm>
              <a:custGeom>
                <a:avLst/>
                <a:gdLst>
                  <a:gd name="T0" fmla="*/ 79 w 106"/>
                  <a:gd name="T1" fmla="*/ 0 h 95"/>
                  <a:gd name="T2" fmla="*/ 0 w 106"/>
                  <a:gd name="T3" fmla="*/ 52 h 95"/>
                  <a:gd name="T4" fmla="*/ 27 w 106"/>
                  <a:gd name="T5" fmla="*/ 93 h 95"/>
                  <a:gd name="T6" fmla="*/ 39 w 106"/>
                  <a:gd name="T7" fmla="*/ 95 h 95"/>
                  <a:gd name="T8" fmla="*/ 41 w 106"/>
                  <a:gd name="T9" fmla="*/ 95 h 95"/>
                  <a:gd name="T10" fmla="*/ 64 w 106"/>
                  <a:gd name="T11" fmla="*/ 90 h 95"/>
                  <a:gd name="T12" fmla="*/ 52 w 106"/>
                  <a:gd name="T13" fmla="*/ 71 h 95"/>
                  <a:gd name="T14" fmla="*/ 72 w 106"/>
                  <a:gd name="T15" fmla="*/ 60 h 95"/>
                  <a:gd name="T16" fmla="*/ 84 w 106"/>
                  <a:gd name="T17" fmla="*/ 78 h 95"/>
                  <a:gd name="T18" fmla="*/ 96 w 106"/>
                  <a:gd name="T19" fmla="*/ 64 h 95"/>
                  <a:gd name="T20" fmla="*/ 106 w 106"/>
                  <a:gd name="T21" fmla="*/ 42 h 95"/>
                  <a:gd name="T22" fmla="*/ 79 w 106"/>
                  <a:gd name="T2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95">
                    <a:moveTo>
                      <a:pt x="79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27" y="93"/>
                      <a:pt x="27" y="93"/>
                      <a:pt x="27" y="93"/>
                    </a:cubicBezTo>
                    <a:cubicBezTo>
                      <a:pt x="31" y="94"/>
                      <a:pt x="35" y="95"/>
                      <a:pt x="39" y="95"/>
                    </a:cubicBezTo>
                    <a:cubicBezTo>
                      <a:pt x="39" y="95"/>
                      <a:pt x="40" y="95"/>
                      <a:pt x="41" y="95"/>
                    </a:cubicBezTo>
                    <a:cubicBezTo>
                      <a:pt x="49" y="94"/>
                      <a:pt x="57" y="93"/>
                      <a:pt x="64" y="90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6" y="66"/>
                      <a:pt x="80" y="72"/>
                      <a:pt x="84" y="78"/>
                    </a:cubicBezTo>
                    <a:cubicBezTo>
                      <a:pt x="88" y="74"/>
                      <a:pt x="92" y="69"/>
                      <a:pt x="96" y="64"/>
                    </a:cubicBezTo>
                    <a:cubicBezTo>
                      <a:pt x="101" y="57"/>
                      <a:pt x="104" y="49"/>
                      <a:pt x="106" y="42"/>
                    </a:cubicBezTo>
                    <a:cubicBezTo>
                      <a:pt x="79" y="0"/>
                      <a:pt x="79" y="0"/>
                      <a:pt x="79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4" name="îşļidê">
                <a:extLst>
                  <a:ext uri="{FF2B5EF4-FFF2-40B4-BE49-F238E27FC236}">
                    <a16:creationId xmlns:a16="http://schemas.microsoft.com/office/drawing/2014/main" id="{3224D887-B527-E14E-8DA0-EF0C6EBDFF4A}"/>
                  </a:ext>
                </a:extLst>
              </p:cNvPr>
              <p:cNvSpPr/>
              <p:nvPr/>
            </p:nvSpPr>
            <p:spPr bwMode="auto">
              <a:xfrm>
                <a:off x="5965823" y="2735602"/>
                <a:ext cx="866322" cy="873492"/>
              </a:xfrm>
              <a:custGeom>
                <a:avLst/>
                <a:gdLst>
                  <a:gd name="T0" fmla="*/ 85 w 102"/>
                  <a:gd name="T1" fmla="*/ 86 h 103"/>
                  <a:gd name="T2" fmla="*/ 65 w 102"/>
                  <a:gd name="T3" fmla="*/ 97 h 103"/>
                  <a:gd name="T4" fmla="*/ 61 w 102"/>
                  <a:gd name="T5" fmla="*/ 98 h 103"/>
                  <a:gd name="T6" fmla="*/ 5 w 102"/>
                  <a:gd name="T7" fmla="*/ 61 h 103"/>
                  <a:gd name="T8" fmla="*/ 43 w 102"/>
                  <a:gd name="T9" fmla="*/ 5 h 103"/>
                  <a:gd name="T10" fmla="*/ 99 w 102"/>
                  <a:gd name="T11" fmla="*/ 43 h 103"/>
                  <a:gd name="T12" fmla="*/ 85 w 102"/>
                  <a:gd name="T13" fmla="*/ 8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03">
                    <a:moveTo>
                      <a:pt x="85" y="86"/>
                    </a:moveTo>
                    <a:cubicBezTo>
                      <a:pt x="79" y="91"/>
                      <a:pt x="73" y="95"/>
                      <a:pt x="65" y="97"/>
                    </a:cubicBezTo>
                    <a:cubicBezTo>
                      <a:pt x="64" y="98"/>
                      <a:pt x="62" y="98"/>
                      <a:pt x="61" y="98"/>
                    </a:cubicBezTo>
                    <a:cubicBezTo>
                      <a:pt x="35" y="103"/>
                      <a:pt x="10" y="86"/>
                      <a:pt x="5" y="61"/>
                    </a:cubicBezTo>
                    <a:cubicBezTo>
                      <a:pt x="0" y="35"/>
                      <a:pt x="17" y="10"/>
                      <a:pt x="43" y="5"/>
                    </a:cubicBezTo>
                    <a:cubicBezTo>
                      <a:pt x="69" y="0"/>
                      <a:pt x="94" y="17"/>
                      <a:pt x="99" y="43"/>
                    </a:cubicBezTo>
                    <a:cubicBezTo>
                      <a:pt x="102" y="59"/>
                      <a:pt x="96" y="75"/>
                      <a:pt x="85" y="8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15" name="ïšļîḓè">
                <a:extLst>
                  <a:ext uri="{FF2B5EF4-FFF2-40B4-BE49-F238E27FC236}">
                    <a16:creationId xmlns:a16="http://schemas.microsoft.com/office/drawing/2014/main" id="{CF173605-3341-4594-89BB-3E2E4B37751B}"/>
                  </a:ext>
                </a:extLst>
              </p:cNvPr>
              <p:cNvGrpSpPr/>
              <p:nvPr/>
            </p:nvGrpSpPr>
            <p:grpSpPr>
              <a:xfrm>
                <a:off x="4512793" y="4304541"/>
                <a:ext cx="764753" cy="763559"/>
                <a:chOff x="3511550" y="3892550"/>
                <a:chExt cx="1016000" cy="1014413"/>
              </a:xfrm>
              <a:solidFill>
                <a:schemeClr val="accent2"/>
              </a:solidFill>
            </p:grpSpPr>
            <p:sp>
              <p:nvSpPr>
                <p:cNvPr id="28" name="ïSḻiḓe">
                  <a:extLst>
                    <a:ext uri="{FF2B5EF4-FFF2-40B4-BE49-F238E27FC236}">
                      <a16:creationId xmlns:a16="http://schemas.microsoft.com/office/drawing/2014/main" id="{5C514912-152A-C240-A4D0-000B52E8F844}"/>
                    </a:ext>
                  </a:extLst>
                </p:cNvPr>
                <p:cNvSpPr/>
                <p:nvPr/>
              </p:nvSpPr>
              <p:spPr bwMode="auto">
                <a:xfrm>
                  <a:off x="3511550" y="3892550"/>
                  <a:ext cx="1016000" cy="1014413"/>
                </a:xfrm>
                <a:custGeom>
                  <a:avLst/>
                  <a:gdLst>
                    <a:gd name="T0" fmla="*/ 89 w 90"/>
                    <a:gd name="T1" fmla="*/ 0 h 90"/>
                    <a:gd name="T2" fmla="*/ 32 w 90"/>
                    <a:gd name="T3" fmla="*/ 21 h 90"/>
                    <a:gd name="T4" fmla="*/ 26 w 90"/>
                    <a:gd name="T5" fmla="*/ 19 h 90"/>
                    <a:gd name="T6" fmla="*/ 17 w 90"/>
                    <a:gd name="T7" fmla="*/ 28 h 90"/>
                    <a:gd name="T8" fmla="*/ 19 w 90"/>
                    <a:gd name="T9" fmla="*/ 34 h 90"/>
                    <a:gd name="T10" fmla="*/ 0 w 90"/>
                    <a:gd name="T11" fmla="*/ 89 h 90"/>
                    <a:gd name="T12" fmla="*/ 1 w 90"/>
                    <a:gd name="T13" fmla="*/ 90 h 90"/>
                    <a:gd name="T14" fmla="*/ 3 w 90"/>
                    <a:gd name="T15" fmla="*/ 89 h 90"/>
                    <a:gd name="T16" fmla="*/ 21 w 90"/>
                    <a:gd name="T17" fmla="*/ 36 h 90"/>
                    <a:gd name="T18" fmla="*/ 26 w 90"/>
                    <a:gd name="T19" fmla="*/ 37 h 90"/>
                    <a:gd name="T20" fmla="*/ 36 w 90"/>
                    <a:gd name="T21" fmla="*/ 28 h 90"/>
                    <a:gd name="T22" fmla="*/ 34 w 90"/>
                    <a:gd name="T23" fmla="*/ 23 h 90"/>
                    <a:gd name="T24" fmla="*/ 89 w 90"/>
                    <a:gd name="T25" fmla="*/ 2 h 90"/>
                    <a:gd name="T26" fmla="*/ 90 w 90"/>
                    <a:gd name="T27" fmla="*/ 1 h 90"/>
                    <a:gd name="T28" fmla="*/ 89 w 90"/>
                    <a:gd name="T29" fmla="*/ 0 h 90"/>
                    <a:gd name="T30" fmla="*/ 26 w 90"/>
                    <a:gd name="T31" fmla="*/ 35 h 90"/>
                    <a:gd name="T32" fmla="*/ 19 w 90"/>
                    <a:gd name="T33" fmla="*/ 28 h 90"/>
                    <a:gd name="T34" fmla="*/ 26 w 90"/>
                    <a:gd name="T35" fmla="*/ 21 h 90"/>
                    <a:gd name="T36" fmla="*/ 33 w 90"/>
                    <a:gd name="T37" fmla="*/ 28 h 90"/>
                    <a:gd name="T38" fmla="*/ 26 w 90"/>
                    <a:gd name="T39" fmla="*/ 3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0" h="90">
                      <a:moveTo>
                        <a:pt x="89" y="0"/>
                      </a:moveTo>
                      <a:cubicBezTo>
                        <a:pt x="67" y="0"/>
                        <a:pt x="47" y="8"/>
                        <a:pt x="32" y="21"/>
                      </a:cubicBezTo>
                      <a:cubicBezTo>
                        <a:pt x="30" y="19"/>
                        <a:pt x="28" y="19"/>
                        <a:pt x="26" y="19"/>
                      </a:cubicBezTo>
                      <a:cubicBezTo>
                        <a:pt x="21" y="19"/>
                        <a:pt x="17" y="23"/>
                        <a:pt x="17" y="28"/>
                      </a:cubicBezTo>
                      <a:cubicBezTo>
                        <a:pt x="17" y="30"/>
                        <a:pt x="18" y="32"/>
                        <a:pt x="19" y="34"/>
                      </a:cubicBezTo>
                      <a:cubicBezTo>
                        <a:pt x="7" y="49"/>
                        <a:pt x="0" y="68"/>
                        <a:pt x="0" y="89"/>
                      </a:cubicBezTo>
                      <a:cubicBezTo>
                        <a:pt x="0" y="90"/>
                        <a:pt x="1" y="90"/>
                        <a:pt x="1" y="90"/>
                      </a:cubicBezTo>
                      <a:cubicBezTo>
                        <a:pt x="2" y="90"/>
                        <a:pt x="3" y="90"/>
                        <a:pt x="3" y="89"/>
                      </a:cubicBezTo>
                      <a:cubicBezTo>
                        <a:pt x="3" y="69"/>
                        <a:pt x="9" y="50"/>
                        <a:pt x="21" y="36"/>
                      </a:cubicBezTo>
                      <a:cubicBezTo>
                        <a:pt x="22" y="37"/>
                        <a:pt x="24" y="37"/>
                        <a:pt x="26" y="37"/>
                      </a:cubicBezTo>
                      <a:cubicBezTo>
                        <a:pt x="31" y="37"/>
                        <a:pt x="36" y="33"/>
                        <a:pt x="36" y="28"/>
                      </a:cubicBezTo>
                      <a:cubicBezTo>
                        <a:pt x="36" y="26"/>
                        <a:pt x="35" y="24"/>
                        <a:pt x="34" y="23"/>
                      </a:cubicBezTo>
                      <a:cubicBezTo>
                        <a:pt x="49" y="10"/>
                        <a:pt x="68" y="2"/>
                        <a:pt x="89" y="2"/>
                      </a:cubicBezTo>
                      <a:cubicBezTo>
                        <a:pt x="90" y="2"/>
                        <a:pt x="90" y="2"/>
                        <a:pt x="90" y="1"/>
                      </a:cubicBezTo>
                      <a:cubicBezTo>
                        <a:pt x="90" y="0"/>
                        <a:pt x="90" y="0"/>
                        <a:pt x="89" y="0"/>
                      </a:cubicBezTo>
                      <a:close/>
                      <a:moveTo>
                        <a:pt x="26" y="35"/>
                      </a:moveTo>
                      <a:cubicBezTo>
                        <a:pt x="22" y="35"/>
                        <a:pt x="19" y="32"/>
                        <a:pt x="19" y="28"/>
                      </a:cubicBezTo>
                      <a:cubicBezTo>
                        <a:pt x="19" y="24"/>
                        <a:pt x="22" y="21"/>
                        <a:pt x="26" y="21"/>
                      </a:cubicBezTo>
                      <a:cubicBezTo>
                        <a:pt x="30" y="21"/>
                        <a:pt x="33" y="24"/>
                        <a:pt x="33" y="28"/>
                      </a:cubicBezTo>
                      <a:cubicBezTo>
                        <a:pt x="33" y="32"/>
                        <a:pt x="30" y="35"/>
                        <a:pt x="26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9" name="îSlïḓe">
                  <a:extLst>
                    <a:ext uri="{FF2B5EF4-FFF2-40B4-BE49-F238E27FC236}">
                      <a16:creationId xmlns:a16="http://schemas.microsoft.com/office/drawing/2014/main" id="{B5D79BF6-24C1-5F4B-9583-B3D5199F73C9}"/>
                    </a:ext>
                  </a:extLst>
                </p:cNvPr>
                <p:cNvSpPr/>
                <p:nvPr/>
              </p:nvSpPr>
              <p:spPr bwMode="auto">
                <a:xfrm>
                  <a:off x="3759200" y="4162425"/>
                  <a:ext cx="90488" cy="904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  <p:sp>
            <p:nvSpPr>
              <p:cNvPr id="16" name="îsḷiḍé">
                <a:extLst>
                  <a:ext uri="{FF2B5EF4-FFF2-40B4-BE49-F238E27FC236}">
                    <a16:creationId xmlns:a16="http://schemas.microsoft.com/office/drawing/2014/main" id="{149BD251-B942-4742-8479-4ACECFCA6B1B}"/>
                  </a:ext>
                </a:extLst>
              </p:cNvPr>
              <p:cNvSpPr/>
              <p:nvPr/>
            </p:nvSpPr>
            <p:spPr bwMode="auto">
              <a:xfrm>
                <a:off x="4649014" y="4447933"/>
                <a:ext cx="2590603" cy="1212852"/>
              </a:xfrm>
              <a:custGeom>
                <a:avLst/>
                <a:gdLst>
                  <a:gd name="T0" fmla="*/ 305 w 305"/>
                  <a:gd name="T1" fmla="*/ 83 h 143"/>
                  <a:gd name="T2" fmla="*/ 153 w 305"/>
                  <a:gd name="T3" fmla="*/ 83 h 143"/>
                  <a:gd name="T4" fmla="*/ 144 w 305"/>
                  <a:gd name="T5" fmla="*/ 85 h 143"/>
                  <a:gd name="T6" fmla="*/ 138 w 305"/>
                  <a:gd name="T7" fmla="*/ 91 h 143"/>
                  <a:gd name="T8" fmla="*/ 135 w 305"/>
                  <a:gd name="T9" fmla="*/ 99 h 143"/>
                  <a:gd name="T10" fmla="*/ 65 w 305"/>
                  <a:gd name="T11" fmla="*/ 140 h 143"/>
                  <a:gd name="T12" fmla="*/ 55 w 305"/>
                  <a:gd name="T13" fmla="*/ 138 h 143"/>
                  <a:gd name="T14" fmla="*/ 5 w 305"/>
                  <a:gd name="T15" fmla="*/ 86 h 143"/>
                  <a:gd name="T16" fmla="*/ 33 w 305"/>
                  <a:gd name="T17" fmla="*/ 16 h 143"/>
                  <a:gd name="T18" fmla="*/ 100 w 305"/>
                  <a:gd name="T19" fmla="*/ 9 h 143"/>
                  <a:gd name="T20" fmla="*/ 90 w 305"/>
                  <a:gd name="T21" fmla="*/ 27 h 143"/>
                  <a:gd name="T22" fmla="*/ 108 w 305"/>
                  <a:gd name="T23" fmla="*/ 40 h 143"/>
                  <a:gd name="T24" fmla="*/ 119 w 305"/>
                  <a:gd name="T25" fmla="*/ 22 h 143"/>
                  <a:gd name="T26" fmla="*/ 137 w 305"/>
                  <a:gd name="T27" fmla="*/ 49 h 143"/>
                  <a:gd name="T28" fmla="*/ 143 w 305"/>
                  <a:gd name="T29" fmla="*/ 60 h 143"/>
                  <a:gd name="T30" fmla="*/ 150 w 305"/>
                  <a:gd name="T31" fmla="*/ 61 h 143"/>
                  <a:gd name="T32" fmla="*/ 305 w 305"/>
                  <a:gd name="T33" fmla="*/ 61 h 143"/>
                  <a:gd name="T34" fmla="*/ 305 w 305"/>
                  <a:gd name="T35" fmla="*/ 8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143">
                    <a:moveTo>
                      <a:pt x="305" y="83"/>
                    </a:moveTo>
                    <a:cubicBezTo>
                      <a:pt x="255" y="83"/>
                      <a:pt x="204" y="83"/>
                      <a:pt x="153" y="83"/>
                    </a:cubicBezTo>
                    <a:cubicBezTo>
                      <a:pt x="150" y="83"/>
                      <a:pt x="147" y="83"/>
                      <a:pt x="144" y="85"/>
                    </a:cubicBezTo>
                    <a:cubicBezTo>
                      <a:pt x="141" y="86"/>
                      <a:pt x="140" y="88"/>
                      <a:pt x="138" y="91"/>
                    </a:cubicBezTo>
                    <a:cubicBezTo>
                      <a:pt x="137" y="93"/>
                      <a:pt x="136" y="96"/>
                      <a:pt x="135" y="99"/>
                    </a:cubicBezTo>
                    <a:cubicBezTo>
                      <a:pt x="123" y="125"/>
                      <a:pt x="94" y="143"/>
                      <a:pt x="65" y="140"/>
                    </a:cubicBezTo>
                    <a:cubicBezTo>
                      <a:pt x="62" y="139"/>
                      <a:pt x="59" y="139"/>
                      <a:pt x="55" y="138"/>
                    </a:cubicBezTo>
                    <a:cubicBezTo>
                      <a:pt x="31" y="131"/>
                      <a:pt x="11" y="111"/>
                      <a:pt x="5" y="86"/>
                    </a:cubicBezTo>
                    <a:cubicBezTo>
                      <a:pt x="0" y="60"/>
                      <a:pt x="12" y="31"/>
                      <a:pt x="33" y="16"/>
                    </a:cubicBezTo>
                    <a:cubicBezTo>
                      <a:pt x="52" y="2"/>
                      <a:pt x="78" y="0"/>
                      <a:pt x="100" y="9"/>
                    </a:cubicBezTo>
                    <a:cubicBezTo>
                      <a:pt x="97" y="15"/>
                      <a:pt x="93" y="21"/>
                      <a:pt x="90" y="27"/>
                    </a:cubicBezTo>
                    <a:cubicBezTo>
                      <a:pt x="97" y="30"/>
                      <a:pt x="103" y="34"/>
                      <a:pt x="108" y="40"/>
                    </a:cubicBezTo>
                    <a:cubicBezTo>
                      <a:pt x="112" y="34"/>
                      <a:pt x="115" y="28"/>
                      <a:pt x="119" y="22"/>
                    </a:cubicBezTo>
                    <a:cubicBezTo>
                      <a:pt x="127" y="29"/>
                      <a:pt x="133" y="39"/>
                      <a:pt x="137" y="49"/>
                    </a:cubicBezTo>
                    <a:cubicBezTo>
                      <a:pt x="138" y="53"/>
                      <a:pt x="139" y="58"/>
                      <a:pt x="143" y="60"/>
                    </a:cubicBezTo>
                    <a:cubicBezTo>
                      <a:pt x="145" y="61"/>
                      <a:pt x="147" y="61"/>
                      <a:pt x="150" y="61"/>
                    </a:cubicBezTo>
                    <a:cubicBezTo>
                      <a:pt x="201" y="61"/>
                      <a:pt x="253" y="61"/>
                      <a:pt x="305" y="61"/>
                    </a:cubicBezTo>
                    <a:cubicBezTo>
                      <a:pt x="304" y="68"/>
                      <a:pt x="304" y="76"/>
                      <a:pt x="305" y="8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7" name="îṩļiḍê">
                <a:extLst>
                  <a:ext uri="{FF2B5EF4-FFF2-40B4-BE49-F238E27FC236}">
                    <a16:creationId xmlns:a16="http://schemas.microsoft.com/office/drawing/2014/main" id="{8955CD70-D93D-0A48-B23D-6AAAE16628B0}"/>
                  </a:ext>
                </a:extLst>
              </p:cNvPr>
              <p:cNvSpPr/>
              <p:nvPr/>
            </p:nvSpPr>
            <p:spPr bwMode="auto">
              <a:xfrm>
                <a:off x="4954916" y="4931879"/>
                <a:ext cx="866323" cy="703813"/>
              </a:xfrm>
              <a:custGeom>
                <a:avLst/>
                <a:gdLst>
                  <a:gd name="T0" fmla="*/ 82 w 102"/>
                  <a:gd name="T1" fmla="*/ 0 h 83"/>
                  <a:gd name="T2" fmla="*/ 0 w 102"/>
                  <a:gd name="T3" fmla="*/ 48 h 83"/>
                  <a:gd name="T4" fmla="*/ 19 w 102"/>
                  <a:gd name="T5" fmla="*/ 81 h 83"/>
                  <a:gd name="T6" fmla="*/ 29 w 102"/>
                  <a:gd name="T7" fmla="*/ 83 h 83"/>
                  <a:gd name="T8" fmla="*/ 35 w 102"/>
                  <a:gd name="T9" fmla="*/ 83 h 83"/>
                  <a:gd name="T10" fmla="*/ 99 w 102"/>
                  <a:gd name="T11" fmla="*/ 42 h 83"/>
                  <a:gd name="T12" fmla="*/ 102 w 102"/>
                  <a:gd name="T13" fmla="*/ 34 h 83"/>
                  <a:gd name="T14" fmla="*/ 82 w 102"/>
                  <a:gd name="T15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" h="83">
                    <a:moveTo>
                      <a:pt x="82" y="0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23" y="82"/>
                      <a:pt x="26" y="82"/>
                      <a:pt x="29" y="83"/>
                    </a:cubicBezTo>
                    <a:cubicBezTo>
                      <a:pt x="31" y="83"/>
                      <a:pt x="33" y="83"/>
                      <a:pt x="35" y="83"/>
                    </a:cubicBezTo>
                    <a:cubicBezTo>
                      <a:pt x="62" y="83"/>
                      <a:pt x="88" y="66"/>
                      <a:pt x="99" y="42"/>
                    </a:cubicBezTo>
                    <a:cubicBezTo>
                      <a:pt x="100" y="39"/>
                      <a:pt x="101" y="36"/>
                      <a:pt x="102" y="34"/>
                    </a:cubicBezTo>
                    <a:cubicBezTo>
                      <a:pt x="82" y="0"/>
                      <a:pt x="82" y="0"/>
                      <a:pt x="82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8" name="îṧliḓê">
                <a:extLst>
                  <a:ext uri="{FF2B5EF4-FFF2-40B4-BE49-F238E27FC236}">
                    <a16:creationId xmlns:a16="http://schemas.microsoft.com/office/drawing/2014/main" id="{E24A0F0C-AB51-6247-A701-DB95D7139BBD}"/>
                  </a:ext>
                </a:extLst>
              </p:cNvPr>
              <p:cNvSpPr/>
              <p:nvPr/>
            </p:nvSpPr>
            <p:spPr bwMode="auto">
              <a:xfrm>
                <a:off x="4843788" y="4652266"/>
                <a:ext cx="832865" cy="822110"/>
              </a:xfrm>
              <a:custGeom>
                <a:avLst/>
                <a:gdLst>
                  <a:gd name="T0" fmla="*/ 98 w 98"/>
                  <a:gd name="T1" fmla="*/ 49 h 97"/>
                  <a:gd name="T2" fmla="*/ 49 w 98"/>
                  <a:gd name="T3" fmla="*/ 97 h 97"/>
                  <a:gd name="T4" fmla="*/ 0 w 98"/>
                  <a:gd name="T5" fmla="*/ 49 h 97"/>
                  <a:gd name="T6" fmla="*/ 49 w 98"/>
                  <a:gd name="T7" fmla="*/ 0 h 97"/>
                  <a:gd name="T8" fmla="*/ 66 w 98"/>
                  <a:gd name="T9" fmla="*/ 3 h 97"/>
                  <a:gd name="T10" fmla="*/ 85 w 98"/>
                  <a:gd name="T11" fmla="*/ 16 h 97"/>
                  <a:gd name="T12" fmla="*/ 98 w 98"/>
                  <a:gd name="T13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97">
                    <a:moveTo>
                      <a:pt x="98" y="49"/>
                    </a:moveTo>
                    <a:cubicBezTo>
                      <a:pt x="98" y="76"/>
                      <a:pt x="76" y="97"/>
                      <a:pt x="49" y="97"/>
                    </a:cubicBezTo>
                    <a:cubicBezTo>
                      <a:pt x="22" y="97"/>
                      <a:pt x="0" y="76"/>
                      <a:pt x="0" y="49"/>
                    </a:cubicBezTo>
                    <a:cubicBezTo>
                      <a:pt x="0" y="22"/>
                      <a:pt x="22" y="0"/>
                      <a:pt x="49" y="0"/>
                    </a:cubicBezTo>
                    <a:cubicBezTo>
                      <a:pt x="55" y="0"/>
                      <a:pt x="61" y="1"/>
                      <a:pt x="66" y="3"/>
                    </a:cubicBezTo>
                    <a:cubicBezTo>
                      <a:pt x="74" y="6"/>
                      <a:pt x="80" y="10"/>
                      <a:pt x="85" y="16"/>
                    </a:cubicBezTo>
                    <a:cubicBezTo>
                      <a:pt x="93" y="25"/>
                      <a:pt x="98" y="36"/>
                      <a:pt x="98" y="4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9" name="ïšľíḑê">
                <a:extLst>
                  <a:ext uri="{FF2B5EF4-FFF2-40B4-BE49-F238E27FC236}">
                    <a16:creationId xmlns:a16="http://schemas.microsoft.com/office/drawing/2014/main" id="{131294AE-6DFC-9A46-BA78-D532C67D08B0}"/>
                  </a:ext>
                </a:extLst>
              </p:cNvPr>
              <p:cNvSpPr/>
              <p:nvPr/>
            </p:nvSpPr>
            <p:spPr bwMode="auto">
              <a:xfrm>
                <a:off x="6517880" y="3464509"/>
                <a:ext cx="1724280" cy="2230930"/>
              </a:xfrm>
              <a:custGeom>
                <a:avLst/>
                <a:gdLst>
                  <a:gd name="T0" fmla="*/ 20 w 203"/>
                  <a:gd name="T1" fmla="*/ 0 h 263"/>
                  <a:gd name="T2" fmla="*/ 97 w 203"/>
                  <a:gd name="T3" fmla="*/ 115 h 263"/>
                  <a:gd name="T4" fmla="*/ 102 w 203"/>
                  <a:gd name="T5" fmla="*/ 121 h 263"/>
                  <a:gd name="T6" fmla="*/ 117 w 203"/>
                  <a:gd name="T7" fmla="*/ 121 h 263"/>
                  <a:gd name="T8" fmla="*/ 186 w 203"/>
                  <a:gd name="T9" fmla="*/ 146 h 263"/>
                  <a:gd name="T10" fmla="*/ 198 w 203"/>
                  <a:gd name="T11" fmla="*/ 207 h 263"/>
                  <a:gd name="T12" fmla="*/ 198 w 203"/>
                  <a:gd name="T13" fmla="*/ 207 h 263"/>
                  <a:gd name="T14" fmla="*/ 116 w 203"/>
                  <a:gd name="T15" fmla="*/ 255 h 263"/>
                  <a:gd name="T16" fmla="*/ 69 w 203"/>
                  <a:gd name="T17" fmla="*/ 217 h 263"/>
                  <a:gd name="T18" fmla="*/ 79 w 203"/>
                  <a:gd name="T19" fmla="*/ 145 h 263"/>
                  <a:gd name="T20" fmla="*/ 83 w 203"/>
                  <a:gd name="T21" fmla="*/ 137 h 263"/>
                  <a:gd name="T22" fmla="*/ 79 w 203"/>
                  <a:gd name="T23" fmla="*/ 129 h 263"/>
                  <a:gd name="T24" fmla="*/ 0 w 203"/>
                  <a:gd name="T25" fmla="*/ 11 h 263"/>
                  <a:gd name="T26" fmla="*/ 20 w 203"/>
                  <a:gd name="T27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3" h="263">
                    <a:moveTo>
                      <a:pt x="20" y="0"/>
                    </a:moveTo>
                    <a:cubicBezTo>
                      <a:pt x="46" y="39"/>
                      <a:pt x="72" y="77"/>
                      <a:pt x="97" y="115"/>
                    </a:cubicBezTo>
                    <a:cubicBezTo>
                      <a:pt x="99" y="117"/>
                      <a:pt x="100" y="120"/>
                      <a:pt x="102" y="121"/>
                    </a:cubicBezTo>
                    <a:cubicBezTo>
                      <a:pt x="107" y="124"/>
                      <a:pt x="112" y="122"/>
                      <a:pt x="117" y="121"/>
                    </a:cubicBezTo>
                    <a:cubicBezTo>
                      <a:pt x="142" y="116"/>
                      <a:pt x="170" y="126"/>
                      <a:pt x="186" y="146"/>
                    </a:cubicBezTo>
                    <a:cubicBezTo>
                      <a:pt x="199" y="163"/>
                      <a:pt x="203" y="186"/>
                      <a:pt x="198" y="207"/>
                    </a:cubicBezTo>
                    <a:cubicBezTo>
                      <a:pt x="198" y="207"/>
                      <a:pt x="198" y="207"/>
                      <a:pt x="198" y="207"/>
                    </a:cubicBezTo>
                    <a:cubicBezTo>
                      <a:pt x="188" y="241"/>
                      <a:pt x="151" y="263"/>
                      <a:pt x="116" y="255"/>
                    </a:cubicBezTo>
                    <a:cubicBezTo>
                      <a:pt x="96" y="250"/>
                      <a:pt x="78" y="236"/>
                      <a:pt x="69" y="217"/>
                    </a:cubicBezTo>
                    <a:cubicBezTo>
                      <a:pt x="59" y="194"/>
                      <a:pt x="62" y="164"/>
                      <a:pt x="79" y="145"/>
                    </a:cubicBezTo>
                    <a:cubicBezTo>
                      <a:pt x="80" y="142"/>
                      <a:pt x="82" y="140"/>
                      <a:pt x="83" y="137"/>
                    </a:cubicBezTo>
                    <a:cubicBezTo>
                      <a:pt x="83" y="134"/>
                      <a:pt x="81" y="132"/>
                      <a:pt x="79" y="12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0" name="íṧļiďe">
                <a:extLst>
                  <a:ext uri="{FF2B5EF4-FFF2-40B4-BE49-F238E27FC236}">
                    <a16:creationId xmlns:a16="http://schemas.microsoft.com/office/drawing/2014/main" id="{D8006C7D-1721-4C5D-B61A-491487FC8B81}"/>
                  </a:ext>
                </a:extLst>
              </p:cNvPr>
              <p:cNvGrpSpPr/>
              <p:nvPr/>
            </p:nvGrpSpPr>
            <p:grpSpPr>
              <a:xfrm>
                <a:off x="7638722" y="5041813"/>
                <a:ext cx="764753" cy="763559"/>
                <a:chOff x="7664450" y="4872038"/>
                <a:chExt cx="1016000" cy="1014413"/>
              </a:xfrm>
              <a:solidFill>
                <a:schemeClr val="accent3"/>
              </a:solidFill>
            </p:grpSpPr>
            <p:sp>
              <p:nvSpPr>
                <p:cNvPr id="26" name="íṡļíďe">
                  <a:extLst>
                    <a:ext uri="{FF2B5EF4-FFF2-40B4-BE49-F238E27FC236}">
                      <a16:creationId xmlns:a16="http://schemas.microsoft.com/office/drawing/2014/main" id="{CB8E030C-D10B-A64D-ABDA-CA00F4C561C0}"/>
                    </a:ext>
                  </a:extLst>
                </p:cNvPr>
                <p:cNvSpPr/>
                <p:nvPr/>
              </p:nvSpPr>
              <p:spPr bwMode="auto">
                <a:xfrm>
                  <a:off x="7664450" y="4872038"/>
                  <a:ext cx="1016000" cy="1014413"/>
                </a:xfrm>
                <a:custGeom>
                  <a:avLst/>
                  <a:gdLst>
                    <a:gd name="T0" fmla="*/ 90 w 90"/>
                    <a:gd name="T1" fmla="*/ 1 h 90"/>
                    <a:gd name="T2" fmla="*/ 89 w 90"/>
                    <a:gd name="T3" fmla="*/ 0 h 90"/>
                    <a:gd name="T4" fmla="*/ 87 w 90"/>
                    <a:gd name="T5" fmla="*/ 1 h 90"/>
                    <a:gd name="T6" fmla="*/ 69 w 90"/>
                    <a:gd name="T7" fmla="*/ 54 h 90"/>
                    <a:gd name="T8" fmla="*/ 64 w 90"/>
                    <a:gd name="T9" fmla="*/ 53 h 90"/>
                    <a:gd name="T10" fmla="*/ 55 w 90"/>
                    <a:gd name="T11" fmla="*/ 62 h 90"/>
                    <a:gd name="T12" fmla="*/ 56 w 90"/>
                    <a:gd name="T13" fmla="*/ 68 h 90"/>
                    <a:gd name="T14" fmla="*/ 1 w 90"/>
                    <a:gd name="T15" fmla="*/ 88 h 90"/>
                    <a:gd name="T16" fmla="*/ 0 w 90"/>
                    <a:gd name="T17" fmla="*/ 89 h 90"/>
                    <a:gd name="T18" fmla="*/ 1 w 90"/>
                    <a:gd name="T19" fmla="*/ 90 h 90"/>
                    <a:gd name="T20" fmla="*/ 58 w 90"/>
                    <a:gd name="T21" fmla="*/ 69 h 90"/>
                    <a:gd name="T22" fmla="*/ 64 w 90"/>
                    <a:gd name="T23" fmla="*/ 71 h 90"/>
                    <a:gd name="T24" fmla="*/ 73 w 90"/>
                    <a:gd name="T25" fmla="*/ 62 h 90"/>
                    <a:gd name="T26" fmla="*/ 71 w 90"/>
                    <a:gd name="T27" fmla="*/ 56 h 90"/>
                    <a:gd name="T28" fmla="*/ 90 w 90"/>
                    <a:gd name="T29" fmla="*/ 1 h 90"/>
                    <a:gd name="T30" fmla="*/ 64 w 90"/>
                    <a:gd name="T31" fmla="*/ 69 h 90"/>
                    <a:gd name="T32" fmla="*/ 57 w 90"/>
                    <a:gd name="T33" fmla="*/ 62 h 90"/>
                    <a:gd name="T34" fmla="*/ 64 w 90"/>
                    <a:gd name="T35" fmla="*/ 55 h 90"/>
                    <a:gd name="T36" fmla="*/ 71 w 90"/>
                    <a:gd name="T37" fmla="*/ 62 h 90"/>
                    <a:gd name="T38" fmla="*/ 64 w 90"/>
                    <a:gd name="T39" fmla="*/ 6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0" h="90">
                      <a:moveTo>
                        <a:pt x="90" y="1"/>
                      </a:moveTo>
                      <a:cubicBezTo>
                        <a:pt x="90" y="1"/>
                        <a:pt x="89" y="0"/>
                        <a:pt x="89" y="0"/>
                      </a:cubicBezTo>
                      <a:cubicBezTo>
                        <a:pt x="88" y="0"/>
                        <a:pt x="87" y="1"/>
                        <a:pt x="87" y="1"/>
                      </a:cubicBezTo>
                      <a:cubicBezTo>
                        <a:pt x="87" y="21"/>
                        <a:pt x="81" y="40"/>
                        <a:pt x="69" y="54"/>
                      </a:cubicBezTo>
                      <a:cubicBezTo>
                        <a:pt x="68" y="53"/>
                        <a:pt x="66" y="53"/>
                        <a:pt x="64" y="53"/>
                      </a:cubicBezTo>
                      <a:cubicBezTo>
                        <a:pt x="59" y="53"/>
                        <a:pt x="55" y="57"/>
                        <a:pt x="55" y="62"/>
                      </a:cubicBezTo>
                      <a:cubicBezTo>
                        <a:pt x="55" y="64"/>
                        <a:pt x="55" y="66"/>
                        <a:pt x="56" y="68"/>
                      </a:cubicBezTo>
                      <a:cubicBezTo>
                        <a:pt x="41" y="80"/>
                        <a:pt x="22" y="88"/>
                        <a:pt x="1" y="88"/>
                      </a:cubicBezTo>
                      <a:cubicBezTo>
                        <a:pt x="0" y="88"/>
                        <a:pt x="0" y="88"/>
                        <a:pt x="0" y="89"/>
                      </a:cubicBezTo>
                      <a:cubicBezTo>
                        <a:pt x="0" y="90"/>
                        <a:pt x="0" y="90"/>
                        <a:pt x="1" y="90"/>
                      </a:cubicBezTo>
                      <a:cubicBezTo>
                        <a:pt x="23" y="90"/>
                        <a:pt x="43" y="83"/>
                        <a:pt x="58" y="69"/>
                      </a:cubicBezTo>
                      <a:cubicBezTo>
                        <a:pt x="60" y="71"/>
                        <a:pt x="62" y="71"/>
                        <a:pt x="64" y="71"/>
                      </a:cubicBezTo>
                      <a:cubicBezTo>
                        <a:pt x="69" y="71"/>
                        <a:pt x="73" y="67"/>
                        <a:pt x="73" y="62"/>
                      </a:cubicBezTo>
                      <a:cubicBezTo>
                        <a:pt x="73" y="60"/>
                        <a:pt x="72" y="58"/>
                        <a:pt x="71" y="56"/>
                      </a:cubicBezTo>
                      <a:cubicBezTo>
                        <a:pt x="83" y="41"/>
                        <a:pt x="90" y="22"/>
                        <a:pt x="90" y="1"/>
                      </a:cubicBezTo>
                      <a:close/>
                      <a:moveTo>
                        <a:pt x="64" y="69"/>
                      </a:moveTo>
                      <a:cubicBezTo>
                        <a:pt x="60" y="69"/>
                        <a:pt x="57" y="66"/>
                        <a:pt x="57" y="62"/>
                      </a:cubicBezTo>
                      <a:cubicBezTo>
                        <a:pt x="57" y="58"/>
                        <a:pt x="60" y="55"/>
                        <a:pt x="64" y="55"/>
                      </a:cubicBezTo>
                      <a:cubicBezTo>
                        <a:pt x="68" y="55"/>
                        <a:pt x="71" y="58"/>
                        <a:pt x="71" y="62"/>
                      </a:cubicBezTo>
                      <a:cubicBezTo>
                        <a:pt x="71" y="66"/>
                        <a:pt x="68" y="69"/>
                        <a:pt x="64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7" name="îṡļídê">
                  <a:extLst>
                    <a:ext uri="{FF2B5EF4-FFF2-40B4-BE49-F238E27FC236}">
                      <a16:creationId xmlns:a16="http://schemas.microsoft.com/office/drawing/2014/main" id="{5B590066-0B79-D94E-979D-B320CB6CD5F4}"/>
                    </a:ext>
                  </a:extLst>
                </p:cNvPr>
                <p:cNvSpPr/>
                <p:nvPr/>
              </p:nvSpPr>
              <p:spPr bwMode="auto">
                <a:xfrm>
                  <a:off x="8342313" y="5526088"/>
                  <a:ext cx="90488" cy="904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  <p:sp>
            <p:nvSpPr>
              <p:cNvPr id="21" name="iṥļïḍé">
                <a:extLst>
                  <a:ext uri="{FF2B5EF4-FFF2-40B4-BE49-F238E27FC236}">
                    <a16:creationId xmlns:a16="http://schemas.microsoft.com/office/drawing/2014/main" id="{33FA161D-A741-A941-B79D-ED48CE0CFECD}"/>
                  </a:ext>
                </a:extLst>
              </p:cNvPr>
              <p:cNvSpPr/>
              <p:nvPr/>
            </p:nvSpPr>
            <p:spPr bwMode="auto">
              <a:xfrm>
                <a:off x="7274269" y="4813582"/>
                <a:ext cx="924874" cy="830475"/>
              </a:xfrm>
              <a:custGeom>
                <a:avLst/>
                <a:gdLst>
                  <a:gd name="T0" fmla="*/ 82 w 109"/>
                  <a:gd name="T1" fmla="*/ 3 h 98"/>
                  <a:gd name="T2" fmla="*/ 1 w 109"/>
                  <a:gd name="T3" fmla="*/ 51 h 98"/>
                  <a:gd name="T4" fmla="*/ 27 w 109"/>
                  <a:gd name="T5" fmla="*/ 96 h 98"/>
                  <a:gd name="T6" fmla="*/ 42 w 109"/>
                  <a:gd name="T7" fmla="*/ 98 h 98"/>
                  <a:gd name="T8" fmla="*/ 92 w 109"/>
                  <a:gd name="T9" fmla="*/ 77 h 98"/>
                  <a:gd name="T10" fmla="*/ 105 w 109"/>
                  <a:gd name="T11" fmla="*/ 57 h 98"/>
                  <a:gd name="T12" fmla="*/ 109 w 109"/>
                  <a:gd name="T13" fmla="*/ 48 h 98"/>
                  <a:gd name="T14" fmla="*/ 109 w 109"/>
                  <a:gd name="T15" fmla="*/ 47 h 98"/>
                  <a:gd name="T16" fmla="*/ 82 w 109"/>
                  <a:gd name="T17" fmla="*/ 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98">
                    <a:moveTo>
                      <a:pt x="82" y="3"/>
                    </a:moveTo>
                    <a:cubicBezTo>
                      <a:pt x="48" y="23"/>
                      <a:pt x="5" y="49"/>
                      <a:pt x="1" y="51"/>
                    </a:cubicBezTo>
                    <a:cubicBezTo>
                      <a:pt x="3" y="55"/>
                      <a:pt x="0" y="50"/>
                      <a:pt x="27" y="96"/>
                    </a:cubicBezTo>
                    <a:cubicBezTo>
                      <a:pt x="32" y="97"/>
                      <a:pt x="37" y="98"/>
                      <a:pt x="42" y="98"/>
                    </a:cubicBezTo>
                    <a:cubicBezTo>
                      <a:pt x="61" y="98"/>
                      <a:pt x="79" y="90"/>
                      <a:pt x="92" y="77"/>
                    </a:cubicBezTo>
                    <a:cubicBezTo>
                      <a:pt x="97" y="71"/>
                      <a:pt x="102" y="65"/>
                      <a:pt x="105" y="57"/>
                    </a:cubicBezTo>
                    <a:cubicBezTo>
                      <a:pt x="107" y="54"/>
                      <a:pt x="108" y="51"/>
                      <a:pt x="109" y="48"/>
                    </a:cubicBezTo>
                    <a:cubicBezTo>
                      <a:pt x="109" y="47"/>
                      <a:pt x="109" y="47"/>
                      <a:pt x="109" y="47"/>
                    </a:cubicBezTo>
                    <a:cubicBezTo>
                      <a:pt x="80" y="0"/>
                      <a:pt x="85" y="7"/>
                      <a:pt x="82" y="3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2" name="íšḷiḍê">
                <a:extLst>
                  <a:ext uri="{FF2B5EF4-FFF2-40B4-BE49-F238E27FC236}">
                    <a16:creationId xmlns:a16="http://schemas.microsoft.com/office/drawing/2014/main" id="{0DFDCCCF-95E8-174A-8979-2A2762E8DADF}"/>
                  </a:ext>
                </a:extLst>
              </p:cNvPr>
              <p:cNvSpPr/>
              <p:nvPr/>
            </p:nvSpPr>
            <p:spPr bwMode="auto">
              <a:xfrm>
                <a:off x="7231252" y="4660631"/>
                <a:ext cx="806576" cy="797017"/>
              </a:xfrm>
              <a:custGeom>
                <a:avLst/>
                <a:gdLst>
                  <a:gd name="T0" fmla="*/ 95 w 95"/>
                  <a:gd name="T1" fmla="*/ 47 h 94"/>
                  <a:gd name="T2" fmla="*/ 48 w 95"/>
                  <a:gd name="T3" fmla="*/ 94 h 94"/>
                  <a:gd name="T4" fmla="*/ 2 w 95"/>
                  <a:gd name="T5" fmla="*/ 58 h 94"/>
                  <a:gd name="T6" fmla="*/ 0 w 95"/>
                  <a:gd name="T7" fmla="*/ 47 h 94"/>
                  <a:gd name="T8" fmla="*/ 2 w 95"/>
                  <a:gd name="T9" fmla="*/ 36 h 94"/>
                  <a:gd name="T10" fmla="*/ 48 w 95"/>
                  <a:gd name="T11" fmla="*/ 0 h 94"/>
                  <a:gd name="T12" fmla="*/ 95 w 95"/>
                  <a:gd name="T13" fmla="*/ 4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94">
                    <a:moveTo>
                      <a:pt x="95" y="47"/>
                    </a:moveTo>
                    <a:cubicBezTo>
                      <a:pt x="95" y="73"/>
                      <a:pt x="74" y="94"/>
                      <a:pt x="48" y="94"/>
                    </a:cubicBezTo>
                    <a:cubicBezTo>
                      <a:pt x="25" y="94"/>
                      <a:pt x="7" y="79"/>
                      <a:pt x="2" y="58"/>
                    </a:cubicBezTo>
                    <a:cubicBezTo>
                      <a:pt x="1" y="55"/>
                      <a:pt x="0" y="51"/>
                      <a:pt x="0" y="47"/>
                    </a:cubicBezTo>
                    <a:cubicBezTo>
                      <a:pt x="0" y="43"/>
                      <a:pt x="1" y="39"/>
                      <a:pt x="2" y="36"/>
                    </a:cubicBezTo>
                    <a:cubicBezTo>
                      <a:pt x="7" y="15"/>
                      <a:pt x="25" y="0"/>
                      <a:pt x="48" y="0"/>
                    </a:cubicBezTo>
                    <a:cubicBezTo>
                      <a:pt x="74" y="0"/>
                      <a:pt x="95" y="21"/>
                      <a:pt x="95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3" name="iṥlídê">
                <a:extLst>
                  <a:ext uri="{FF2B5EF4-FFF2-40B4-BE49-F238E27FC236}">
                    <a16:creationId xmlns:a16="http://schemas.microsoft.com/office/drawing/2014/main" id="{E540857F-CBE6-4384-8182-CB7B04C563AF}"/>
                  </a:ext>
                </a:extLst>
              </p:cNvPr>
              <p:cNvSpPr/>
              <p:nvPr/>
            </p:nvSpPr>
            <p:spPr>
              <a:xfrm>
                <a:off x="6197640" y="3003656"/>
                <a:ext cx="402690" cy="337385"/>
              </a:xfrm>
              <a:custGeom>
                <a:avLst/>
                <a:gdLst>
                  <a:gd name="connsiteX0" fmla="*/ 552739 w 609615"/>
                  <a:gd name="connsiteY0" fmla="*/ 397213 h 510753"/>
                  <a:gd name="connsiteX1" fmla="*/ 609615 w 609615"/>
                  <a:gd name="connsiteY1" fmla="*/ 453983 h 510753"/>
                  <a:gd name="connsiteX2" fmla="*/ 552739 w 609615"/>
                  <a:gd name="connsiteY2" fmla="*/ 510753 h 510753"/>
                  <a:gd name="connsiteX3" fmla="*/ 495863 w 609615"/>
                  <a:gd name="connsiteY3" fmla="*/ 453983 h 510753"/>
                  <a:gd name="connsiteX4" fmla="*/ 552739 w 609615"/>
                  <a:gd name="connsiteY4" fmla="*/ 397213 h 510753"/>
                  <a:gd name="connsiteX5" fmla="*/ 547870 w 609615"/>
                  <a:gd name="connsiteY5" fmla="*/ 198571 h 510753"/>
                  <a:gd name="connsiteX6" fmla="*/ 604746 w 609615"/>
                  <a:gd name="connsiteY6" fmla="*/ 255341 h 510753"/>
                  <a:gd name="connsiteX7" fmla="*/ 547870 w 609615"/>
                  <a:gd name="connsiteY7" fmla="*/ 312111 h 510753"/>
                  <a:gd name="connsiteX8" fmla="*/ 490994 w 609615"/>
                  <a:gd name="connsiteY8" fmla="*/ 255341 h 510753"/>
                  <a:gd name="connsiteX9" fmla="*/ 547870 w 609615"/>
                  <a:gd name="connsiteY9" fmla="*/ 198571 h 510753"/>
                  <a:gd name="connsiteX10" fmla="*/ 119644 w 609615"/>
                  <a:gd name="connsiteY10" fmla="*/ 191797 h 510753"/>
                  <a:gd name="connsiteX11" fmla="*/ 127891 w 609615"/>
                  <a:gd name="connsiteY11" fmla="*/ 196674 h 510753"/>
                  <a:gd name="connsiteX12" fmla="*/ 121502 w 609615"/>
                  <a:gd name="connsiteY12" fmla="*/ 203292 h 510753"/>
                  <a:gd name="connsiteX13" fmla="*/ 129982 w 609615"/>
                  <a:gd name="connsiteY13" fmla="*/ 212233 h 510753"/>
                  <a:gd name="connsiteX14" fmla="*/ 122664 w 609615"/>
                  <a:gd name="connsiteY14" fmla="*/ 226050 h 510753"/>
                  <a:gd name="connsiteX15" fmla="*/ 115462 w 609615"/>
                  <a:gd name="connsiteY15" fmla="*/ 225702 h 510753"/>
                  <a:gd name="connsiteX16" fmla="*/ 109306 w 609615"/>
                  <a:gd name="connsiteY16" fmla="*/ 211652 h 510753"/>
                  <a:gd name="connsiteX17" fmla="*/ 117669 w 609615"/>
                  <a:gd name="connsiteY17" fmla="*/ 203176 h 510753"/>
                  <a:gd name="connsiteX18" fmla="*/ 111513 w 609615"/>
                  <a:gd name="connsiteY18" fmla="*/ 196441 h 510753"/>
                  <a:gd name="connsiteX19" fmla="*/ 88250 w 609615"/>
                  <a:gd name="connsiteY19" fmla="*/ 191374 h 510753"/>
                  <a:gd name="connsiteX20" fmla="*/ 111272 w 609615"/>
                  <a:gd name="connsiteY20" fmla="*/ 231774 h 510753"/>
                  <a:gd name="connsiteX21" fmla="*/ 119760 w 609615"/>
                  <a:gd name="connsiteY21" fmla="*/ 238160 h 510753"/>
                  <a:gd name="connsiteX22" fmla="*/ 128364 w 609615"/>
                  <a:gd name="connsiteY22" fmla="*/ 231891 h 510753"/>
                  <a:gd name="connsiteX23" fmla="*/ 152316 w 609615"/>
                  <a:gd name="connsiteY23" fmla="*/ 191490 h 510753"/>
                  <a:gd name="connsiteX24" fmla="*/ 195918 w 609615"/>
                  <a:gd name="connsiteY24" fmla="*/ 193812 h 510753"/>
                  <a:gd name="connsiteX25" fmla="*/ 228241 w 609615"/>
                  <a:gd name="connsiteY25" fmla="*/ 204725 h 510753"/>
                  <a:gd name="connsiteX26" fmla="*/ 239287 w 609615"/>
                  <a:gd name="connsiteY26" fmla="*/ 236302 h 510753"/>
                  <a:gd name="connsiteX27" fmla="*/ 239287 w 609615"/>
                  <a:gd name="connsiteY27" fmla="*/ 249653 h 510753"/>
                  <a:gd name="connsiteX28" fmla="*/ 183360 w 609615"/>
                  <a:gd name="connsiteY28" fmla="*/ 461987 h 510753"/>
                  <a:gd name="connsiteX29" fmla="*/ 132433 w 609615"/>
                  <a:gd name="connsiteY29" fmla="*/ 501227 h 510753"/>
                  <a:gd name="connsiteX30" fmla="*/ 122085 w 609615"/>
                  <a:gd name="connsiteY30" fmla="*/ 501227 h 510753"/>
                  <a:gd name="connsiteX31" fmla="*/ 68949 w 609615"/>
                  <a:gd name="connsiteY31" fmla="*/ 462568 h 510753"/>
                  <a:gd name="connsiteX32" fmla="*/ 0 w 609615"/>
                  <a:gd name="connsiteY32" fmla="*/ 249769 h 510753"/>
                  <a:gd name="connsiteX33" fmla="*/ 0 w 609615"/>
                  <a:gd name="connsiteY33" fmla="*/ 236302 h 510753"/>
                  <a:gd name="connsiteX34" fmla="*/ 11046 w 609615"/>
                  <a:gd name="connsiteY34" fmla="*/ 204725 h 510753"/>
                  <a:gd name="connsiteX35" fmla="*/ 43369 w 609615"/>
                  <a:gd name="connsiteY35" fmla="*/ 193812 h 510753"/>
                  <a:gd name="connsiteX36" fmla="*/ 138106 w 609615"/>
                  <a:gd name="connsiteY36" fmla="*/ 151894 h 510753"/>
                  <a:gd name="connsiteX37" fmla="*/ 143448 w 609615"/>
                  <a:gd name="connsiteY37" fmla="*/ 154218 h 510753"/>
                  <a:gd name="connsiteX38" fmla="*/ 141125 w 609615"/>
                  <a:gd name="connsiteY38" fmla="*/ 159679 h 510753"/>
                  <a:gd name="connsiteX39" fmla="*/ 118014 w 609615"/>
                  <a:gd name="connsiteY39" fmla="*/ 164559 h 510753"/>
                  <a:gd name="connsiteX40" fmla="*/ 98271 w 609615"/>
                  <a:gd name="connsiteY40" fmla="*/ 158982 h 510753"/>
                  <a:gd name="connsiteX41" fmla="*/ 97691 w 609615"/>
                  <a:gd name="connsiteY41" fmla="*/ 153172 h 510753"/>
                  <a:gd name="connsiteX42" fmla="*/ 103497 w 609615"/>
                  <a:gd name="connsiteY42" fmla="*/ 152591 h 510753"/>
                  <a:gd name="connsiteX43" fmla="*/ 138106 w 609615"/>
                  <a:gd name="connsiteY43" fmla="*/ 151894 h 510753"/>
                  <a:gd name="connsiteX44" fmla="*/ 139648 w 609615"/>
                  <a:gd name="connsiteY44" fmla="*/ 119739 h 510753"/>
                  <a:gd name="connsiteX45" fmla="*/ 149316 w 609615"/>
                  <a:gd name="connsiteY45" fmla="*/ 134921 h 510753"/>
                  <a:gd name="connsiteX46" fmla="*/ 129981 w 609615"/>
                  <a:gd name="connsiteY46" fmla="*/ 134921 h 510753"/>
                  <a:gd name="connsiteX47" fmla="*/ 139648 w 609615"/>
                  <a:gd name="connsiteY47" fmla="*/ 119739 h 510753"/>
                  <a:gd name="connsiteX48" fmla="*/ 91170 w 609615"/>
                  <a:gd name="connsiteY48" fmla="*/ 119739 h 510753"/>
                  <a:gd name="connsiteX49" fmla="*/ 100838 w 609615"/>
                  <a:gd name="connsiteY49" fmla="*/ 134921 h 510753"/>
                  <a:gd name="connsiteX50" fmla="*/ 81503 w 609615"/>
                  <a:gd name="connsiteY50" fmla="*/ 134921 h 510753"/>
                  <a:gd name="connsiteX51" fmla="*/ 91170 w 609615"/>
                  <a:gd name="connsiteY51" fmla="*/ 119739 h 510753"/>
                  <a:gd name="connsiteX52" fmla="*/ 95591 w 609615"/>
                  <a:gd name="connsiteY52" fmla="*/ 95554 h 510753"/>
                  <a:gd name="connsiteX53" fmla="*/ 67686 w 609615"/>
                  <a:gd name="connsiteY53" fmla="*/ 130042 h 510753"/>
                  <a:gd name="connsiteX54" fmla="*/ 67686 w 609615"/>
                  <a:gd name="connsiteY54" fmla="*/ 157679 h 510753"/>
                  <a:gd name="connsiteX55" fmla="*/ 84313 w 609615"/>
                  <a:gd name="connsiteY55" fmla="*/ 174168 h 510753"/>
                  <a:gd name="connsiteX56" fmla="*/ 153379 w 609615"/>
                  <a:gd name="connsiteY56" fmla="*/ 174168 h 510753"/>
                  <a:gd name="connsiteX57" fmla="*/ 169890 w 609615"/>
                  <a:gd name="connsiteY57" fmla="*/ 157562 h 510753"/>
                  <a:gd name="connsiteX58" fmla="*/ 169890 w 609615"/>
                  <a:gd name="connsiteY58" fmla="*/ 112043 h 510753"/>
                  <a:gd name="connsiteX59" fmla="*/ 100359 w 609615"/>
                  <a:gd name="connsiteY59" fmla="*/ 95554 h 510753"/>
                  <a:gd name="connsiteX60" fmla="*/ 305807 w 609615"/>
                  <a:gd name="connsiteY60" fmla="*/ 35565 h 510753"/>
                  <a:gd name="connsiteX61" fmla="*/ 415442 w 609615"/>
                  <a:gd name="connsiteY61" fmla="*/ 35565 h 510753"/>
                  <a:gd name="connsiteX62" fmla="*/ 433695 w 609615"/>
                  <a:gd name="connsiteY62" fmla="*/ 53792 h 510753"/>
                  <a:gd name="connsiteX63" fmla="*/ 415442 w 609615"/>
                  <a:gd name="connsiteY63" fmla="*/ 72018 h 510753"/>
                  <a:gd name="connsiteX64" fmla="*/ 324060 w 609615"/>
                  <a:gd name="connsiteY64" fmla="*/ 72018 h 510753"/>
                  <a:gd name="connsiteX65" fmla="*/ 324060 w 609615"/>
                  <a:gd name="connsiteY65" fmla="*/ 237103 h 510753"/>
                  <a:gd name="connsiteX66" fmla="*/ 415442 w 609615"/>
                  <a:gd name="connsiteY66" fmla="*/ 237103 h 510753"/>
                  <a:gd name="connsiteX67" fmla="*/ 433695 w 609615"/>
                  <a:gd name="connsiteY67" fmla="*/ 255330 h 510753"/>
                  <a:gd name="connsiteX68" fmla="*/ 415442 w 609615"/>
                  <a:gd name="connsiteY68" fmla="*/ 273556 h 510753"/>
                  <a:gd name="connsiteX69" fmla="*/ 324060 w 609615"/>
                  <a:gd name="connsiteY69" fmla="*/ 273556 h 510753"/>
                  <a:gd name="connsiteX70" fmla="*/ 324060 w 609615"/>
                  <a:gd name="connsiteY70" fmla="*/ 469290 h 510753"/>
                  <a:gd name="connsiteX71" fmla="*/ 415442 w 609615"/>
                  <a:gd name="connsiteY71" fmla="*/ 469290 h 510753"/>
                  <a:gd name="connsiteX72" fmla="*/ 433695 w 609615"/>
                  <a:gd name="connsiteY72" fmla="*/ 487516 h 510753"/>
                  <a:gd name="connsiteX73" fmla="*/ 415442 w 609615"/>
                  <a:gd name="connsiteY73" fmla="*/ 505743 h 510753"/>
                  <a:gd name="connsiteX74" fmla="*/ 305807 w 609615"/>
                  <a:gd name="connsiteY74" fmla="*/ 505743 h 510753"/>
                  <a:gd name="connsiteX75" fmla="*/ 287554 w 609615"/>
                  <a:gd name="connsiteY75" fmla="*/ 487516 h 510753"/>
                  <a:gd name="connsiteX76" fmla="*/ 287554 w 609615"/>
                  <a:gd name="connsiteY76" fmla="*/ 53792 h 510753"/>
                  <a:gd name="connsiteX77" fmla="*/ 305807 w 609615"/>
                  <a:gd name="connsiteY77" fmla="*/ 35565 h 510753"/>
                  <a:gd name="connsiteX78" fmla="*/ 117102 w 609615"/>
                  <a:gd name="connsiteY78" fmla="*/ 32037 h 510753"/>
                  <a:gd name="connsiteX79" fmla="*/ 179890 w 609615"/>
                  <a:gd name="connsiteY79" fmla="*/ 108676 h 510753"/>
                  <a:gd name="connsiteX80" fmla="*/ 178262 w 609615"/>
                  <a:gd name="connsiteY80" fmla="*/ 109373 h 510753"/>
                  <a:gd name="connsiteX81" fmla="*/ 178262 w 609615"/>
                  <a:gd name="connsiteY81" fmla="*/ 157679 h 510753"/>
                  <a:gd name="connsiteX82" fmla="*/ 153379 w 609615"/>
                  <a:gd name="connsiteY82" fmla="*/ 182412 h 510753"/>
                  <a:gd name="connsiteX83" fmla="*/ 84313 w 609615"/>
                  <a:gd name="connsiteY83" fmla="*/ 182412 h 510753"/>
                  <a:gd name="connsiteX84" fmla="*/ 59430 w 609615"/>
                  <a:gd name="connsiteY84" fmla="*/ 157562 h 510753"/>
                  <a:gd name="connsiteX85" fmla="*/ 59430 w 609615"/>
                  <a:gd name="connsiteY85" fmla="*/ 133642 h 510753"/>
                  <a:gd name="connsiteX86" fmla="*/ 55593 w 609615"/>
                  <a:gd name="connsiteY86" fmla="*/ 134803 h 510753"/>
                  <a:gd name="connsiteX87" fmla="*/ 117102 w 609615"/>
                  <a:gd name="connsiteY87" fmla="*/ 32037 h 510753"/>
                  <a:gd name="connsiteX88" fmla="*/ 543107 w 609615"/>
                  <a:gd name="connsiteY88" fmla="*/ 0 h 510753"/>
                  <a:gd name="connsiteX89" fmla="*/ 599948 w 609615"/>
                  <a:gd name="connsiteY89" fmla="*/ 56770 h 510753"/>
                  <a:gd name="connsiteX90" fmla="*/ 543107 w 609615"/>
                  <a:gd name="connsiteY90" fmla="*/ 113540 h 510753"/>
                  <a:gd name="connsiteX91" fmla="*/ 486266 w 609615"/>
                  <a:gd name="connsiteY91" fmla="*/ 56770 h 510753"/>
                  <a:gd name="connsiteX92" fmla="*/ 543107 w 609615"/>
                  <a:gd name="connsiteY92" fmla="*/ 0 h 510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9615" h="510753">
                    <a:moveTo>
                      <a:pt x="552739" y="397213"/>
                    </a:moveTo>
                    <a:cubicBezTo>
                      <a:pt x="584151" y="397213"/>
                      <a:pt x="609615" y="422630"/>
                      <a:pt x="609615" y="453983"/>
                    </a:cubicBezTo>
                    <a:cubicBezTo>
                      <a:pt x="609615" y="485336"/>
                      <a:pt x="584151" y="510753"/>
                      <a:pt x="552739" y="510753"/>
                    </a:cubicBezTo>
                    <a:cubicBezTo>
                      <a:pt x="521327" y="510753"/>
                      <a:pt x="495863" y="485336"/>
                      <a:pt x="495863" y="453983"/>
                    </a:cubicBezTo>
                    <a:cubicBezTo>
                      <a:pt x="495863" y="422630"/>
                      <a:pt x="521327" y="397213"/>
                      <a:pt x="552739" y="397213"/>
                    </a:cubicBezTo>
                    <a:close/>
                    <a:moveTo>
                      <a:pt x="547870" y="198571"/>
                    </a:moveTo>
                    <a:cubicBezTo>
                      <a:pt x="579282" y="198571"/>
                      <a:pt x="604746" y="223988"/>
                      <a:pt x="604746" y="255341"/>
                    </a:cubicBezTo>
                    <a:cubicBezTo>
                      <a:pt x="604746" y="286694"/>
                      <a:pt x="579282" y="312111"/>
                      <a:pt x="547870" y="312111"/>
                    </a:cubicBezTo>
                    <a:cubicBezTo>
                      <a:pt x="516458" y="312111"/>
                      <a:pt x="490994" y="286694"/>
                      <a:pt x="490994" y="255341"/>
                    </a:cubicBezTo>
                    <a:cubicBezTo>
                      <a:pt x="490994" y="223988"/>
                      <a:pt x="516458" y="198571"/>
                      <a:pt x="547870" y="198571"/>
                    </a:cubicBezTo>
                    <a:close/>
                    <a:moveTo>
                      <a:pt x="119644" y="191797"/>
                    </a:moveTo>
                    <a:lnTo>
                      <a:pt x="127891" y="196674"/>
                    </a:lnTo>
                    <a:lnTo>
                      <a:pt x="121502" y="203292"/>
                    </a:lnTo>
                    <a:lnTo>
                      <a:pt x="129982" y="212233"/>
                    </a:lnTo>
                    <a:lnTo>
                      <a:pt x="122664" y="226050"/>
                    </a:lnTo>
                    <a:cubicBezTo>
                      <a:pt x="120573" y="230114"/>
                      <a:pt x="117321" y="229998"/>
                      <a:pt x="115462" y="225702"/>
                    </a:cubicBezTo>
                    <a:lnTo>
                      <a:pt x="109306" y="211652"/>
                    </a:lnTo>
                    <a:lnTo>
                      <a:pt x="117669" y="203176"/>
                    </a:lnTo>
                    <a:lnTo>
                      <a:pt x="111513" y="196441"/>
                    </a:lnTo>
                    <a:close/>
                    <a:moveTo>
                      <a:pt x="88250" y="191374"/>
                    </a:moveTo>
                    <a:lnTo>
                      <a:pt x="111272" y="231774"/>
                    </a:lnTo>
                    <a:cubicBezTo>
                      <a:pt x="113597" y="235954"/>
                      <a:pt x="116620" y="238160"/>
                      <a:pt x="119760" y="238160"/>
                    </a:cubicBezTo>
                    <a:cubicBezTo>
                      <a:pt x="123015" y="238160"/>
                      <a:pt x="126038" y="235954"/>
                      <a:pt x="128364" y="231891"/>
                    </a:cubicBezTo>
                    <a:lnTo>
                      <a:pt x="152316" y="191490"/>
                    </a:lnTo>
                    <a:lnTo>
                      <a:pt x="195918" y="193812"/>
                    </a:lnTo>
                    <a:cubicBezTo>
                      <a:pt x="207894" y="194392"/>
                      <a:pt x="222195" y="199268"/>
                      <a:pt x="228241" y="204725"/>
                    </a:cubicBezTo>
                    <a:cubicBezTo>
                      <a:pt x="234520" y="210297"/>
                      <a:pt x="239287" y="224112"/>
                      <a:pt x="239287" y="236302"/>
                    </a:cubicBezTo>
                    <a:lnTo>
                      <a:pt x="239287" y="249653"/>
                    </a:lnTo>
                    <a:lnTo>
                      <a:pt x="183360" y="461987"/>
                    </a:lnTo>
                    <a:cubicBezTo>
                      <a:pt x="177663" y="483581"/>
                      <a:pt x="154874" y="501227"/>
                      <a:pt x="132433" y="501227"/>
                    </a:cubicBezTo>
                    <a:lnTo>
                      <a:pt x="122085" y="501227"/>
                    </a:lnTo>
                    <a:cubicBezTo>
                      <a:pt x="99645" y="501227"/>
                      <a:pt x="75925" y="483929"/>
                      <a:pt x="68949" y="462568"/>
                    </a:cubicBezTo>
                    <a:lnTo>
                      <a:pt x="0" y="249769"/>
                    </a:lnTo>
                    <a:lnTo>
                      <a:pt x="0" y="236302"/>
                    </a:lnTo>
                    <a:cubicBezTo>
                      <a:pt x="0" y="224112"/>
                      <a:pt x="4883" y="210297"/>
                      <a:pt x="11046" y="204725"/>
                    </a:cubicBezTo>
                    <a:cubicBezTo>
                      <a:pt x="17208" y="199268"/>
                      <a:pt x="31393" y="194509"/>
                      <a:pt x="43369" y="193812"/>
                    </a:cubicBezTo>
                    <a:close/>
                    <a:moveTo>
                      <a:pt x="138106" y="151894"/>
                    </a:moveTo>
                    <a:cubicBezTo>
                      <a:pt x="140196" y="151081"/>
                      <a:pt x="142635" y="152127"/>
                      <a:pt x="143448" y="154218"/>
                    </a:cubicBezTo>
                    <a:cubicBezTo>
                      <a:pt x="144377" y="156426"/>
                      <a:pt x="143332" y="158866"/>
                      <a:pt x="141125" y="159679"/>
                    </a:cubicBezTo>
                    <a:cubicBezTo>
                      <a:pt x="131950" y="163281"/>
                      <a:pt x="124286" y="164559"/>
                      <a:pt x="118014" y="164559"/>
                    </a:cubicBezTo>
                    <a:cubicBezTo>
                      <a:pt x="105239" y="164559"/>
                      <a:pt x="98620" y="159330"/>
                      <a:pt x="98271" y="158982"/>
                    </a:cubicBezTo>
                    <a:cubicBezTo>
                      <a:pt x="96529" y="157588"/>
                      <a:pt x="96181" y="154915"/>
                      <a:pt x="97691" y="153172"/>
                    </a:cubicBezTo>
                    <a:cubicBezTo>
                      <a:pt x="99084" y="151430"/>
                      <a:pt x="101639" y="151081"/>
                      <a:pt x="103497" y="152591"/>
                    </a:cubicBezTo>
                    <a:cubicBezTo>
                      <a:pt x="103962" y="152940"/>
                      <a:pt x="114995" y="161073"/>
                      <a:pt x="138106" y="151894"/>
                    </a:cubicBezTo>
                    <a:close/>
                    <a:moveTo>
                      <a:pt x="139648" y="119739"/>
                    </a:moveTo>
                    <a:cubicBezTo>
                      <a:pt x="147918" y="120435"/>
                      <a:pt x="149316" y="134921"/>
                      <a:pt x="149316" y="134921"/>
                    </a:cubicBezTo>
                    <a:lnTo>
                      <a:pt x="129981" y="134921"/>
                    </a:lnTo>
                    <a:cubicBezTo>
                      <a:pt x="129981" y="134921"/>
                      <a:pt x="131379" y="119044"/>
                      <a:pt x="139648" y="119739"/>
                    </a:cubicBezTo>
                    <a:close/>
                    <a:moveTo>
                      <a:pt x="91170" y="119739"/>
                    </a:moveTo>
                    <a:cubicBezTo>
                      <a:pt x="99440" y="120435"/>
                      <a:pt x="100838" y="134921"/>
                      <a:pt x="100838" y="134921"/>
                    </a:cubicBezTo>
                    <a:lnTo>
                      <a:pt x="81503" y="134921"/>
                    </a:lnTo>
                    <a:cubicBezTo>
                      <a:pt x="81503" y="134921"/>
                      <a:pt x="82901" y="119044"/>
                      <a:pt x="91170" y="119739"/>
                    </a:cubicBezTo>
                    <a:close/>
                    <a:moveTo>
                      <a:pt x="95591" y="95554"/>
                    </a:moveTo>
                    <a:cubicBezTo>
                      <a:pt x="92685" y="103451"/>
                      <a:pt x="84429" y="120752"/>
                      <a:pt x="67686" y="130042"/>
                    </a:cubicBezTo>
                    <a:lnTo>
                      <a:pt x="67686" y="157679"/>
                    </a:lnTo>
                    <a:cubicBezTo>
                      <a:pt x="67686" y="166736"/>
                      <a:pt x="75127" y="174168"/>
                      <a:pt x="84313" y="174168"/>
                    </a:cubicBezTo>
                    <a:lnTo>
                      <a:pt x="153379" y="174168"/>
                    </a:lnTo>
                    <a:cubicBezTo>
                      <a:pt x="162449" y="174168"/>
                      <a:pt x="169890" y="166736"/>
                      <a:pt x="169890" y="157562"/>
                    </a:cubicBezTo>
                    <a:lnTo>
                      <a:pt x="169890" y="112043"/>
                    </a:lnTo>
                    <a:cubicBezTo>
                      <a:pt x="153961" y="116340"/>
                      <a:pt x="122102" y="120752"/>
                      <a:pt x="100359" y="95554"/>
                    </a:cubicBezTo>
                    <a:close/>
                    <a:moveTo>
                      <a:pt x="305807" y="35565"/>
                    </a:moveTo>
                    <a:lnTo>
                      <a:pt x="415442" y="35565"/>
                    </a:lnTo>
                    <a:cubicBezTo>
                      <a:pt x="425557" y="35565"/>
                      <a:pt x="433695" y="43692"/>
                      <a:pt x="433695" y="53792"/>
                    </a:cubicBezTo>
                    <a:cubicBezTo>
                      <a:pt x="433695" y="63892"/>
                      <a:pt x="425557" y="72018"/>
                      <a:pt x="415442" y="72018"/>
                    </a:cubicBezTo>
                    <a:lnTo>
                      <a:pt x="324060" y="72018"/>
                    </a:lnTo>
                    <a:lnTo>
                      <a:pt x="324060" y="237103"/>
                    </a:lnTo>
                    <a:lnTo>
                      <a:pt x="415442" y="237103"/>
                    </a:lnTo>
                    <a:cubicBezTo>
                      <a:pt x="425557" y="237103"/>
                      <a:pt x="433695" y="245346"/>
                      <a:pt x="433695" y="255330"/>
                    </a:cubicBezTo>
                    <a:cubicBezTo>
                      <a:pt x="433695" y="265430"/>
                      <a:pt x="425557" y="273556"/>
                      <a:pt x="415442" y="273556"/>
                    </a:cubicBezTo>
                    <a:lnTo>
                      <a:pt x="324060" y="273556"/>
                    </a:lnTo>
                    <a:lnTo>
                      <a:pt x="324060" y="469290"/>
                    </a:lnTo>
                    <a:lnTo>
                      <a:pt x="415442" y="469290"/>
                    </a:lnTo>
                    <a:cubicBezTo>
                      <a:pt x="425557" y="469290"/>
                      <a:pt x="433695" y="477416"/>
                      <a:pt x="433695" y="487516"/>
                    </a:cubicBezTo>
                    <a:cubicBezTo>
                      <a:pt x="433695" y="497617"/>
                      <a:pt x="425557" y="505743"/>
                      <a:pt x="415442" y="505743"/>
                    </a:cubicBezTo>
                    <a:lnTo>
                      <a:pt x="305807" y="505743"/>
                    </a:lnTo>
                    <a:cubicBezTo>
                      <a:pt x="295692" y="505743"/>
                      <a:pt x="287554" y="497617"/>
                      <a:pt x="287554" y="487516"/>
                    </a:cubicBezTo>
                    <a:lnTo>
                      <a:pt x="287554" y="53792"/>
                    </a:lnTo>
                    <a:cubicBezTo>
                      <a:pt x="287554" y="43692"/>
                      <a:pt x="295692" y="35565"/>
                      <a:pt x="305807" y="35565"/>
                    </a:cubicBezTo>
                    <a:close/>
                    <a:moveTo>
                      <a:pt x="117102" y="32037"/>
                    </a:moveTo>
                    <a:cubicBezTo>
                      <a:pt x="195819" y="32037"/>
                      <a:pt x="179890" y="108676"/>
                      <a:pt x="179890" y="108676"/>
                    </a:cubicBezTo>
                    <a:cubicBezTo>
                      <a:pt x="179890" y="108676"/>
                      <a:pt x="179308" y="108908"/>
                      <a:pt x="178262" y="109373"/>
                    </a:cubicBezTo>
                    <a:lnTo>
                      <a:pt x="178262" y="157679"/>
                    </a:lnTo>
                    <a:cubicBezTo>
                      <a:pt x="178262" y="171381"/>
                      <a:pt x="167099" y="182412"/>
                      <a:pt x="153379" y="182412"/>
                    </a:cubicBezTo>
                    <a:lnTo>
                      <a:pt x="84313" y="182412"/>
                    </a:lnTo>
                    <a:cubicBezTo>
                      <a:pt x="70593" y="182412"/>
                      <a:pt x="59430" y="171265"/>
                      <a:pt x="59430" y="157562"/>
                    </a:cubicBezTo>
                    <a:lnTo>
                      <a:pt x="59430" y="133642"/>
                    </a:lnTo>
                    <a:cubicBezTo>
                      <a:pt x="58151" y="134106"/>
                      <a:pt x="56872" y="134571"/>
                      <a:pt x="55593" y="134803"/>
                    </a:cubicBezTo>
                    <a:cubicBezTo>
                      <a:pt x="55593" y="134803"/>
                      <a:pt x="34083" y="32153"/>
                      <a:pt x="117102" y="32037"/>
                    </a:cubicBezTo>
                    <a:close/>
                    <a:moveTo>
                      <a:pt x="543107" y="0"/>
                    </a:moveTo>
                    <a:cubicBezTo>
                      <a:pt x="574499" y="0"/>
                      <a:pt x="599948" y="25417"/>
                      <a:pt x="599948" y="56770"/>
                    </a:cubicBezTo>
                    <a:cubicBezTo>
                      <a:pt x="599948" y="88123"/>
                      <a:pt x="574499" y="113540"/>
                      <a:pt x="543107" y="113540"/>
                    </a:cubicBezTo>
                    <a:cubicBezTo>
                      <a:pt x="511715" y="113540"/>
                      <a:pt x="486266" y="88123"/>
                      <a:pt x="486266" y="56770"/>
                    </a:cubicBezTo>
                    <a:cubicBezTo>
                      <a:pt x="486266" y="25417"/>
                      <a:pt x="511715" y="0"/>
                      <a:pt x="5431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îṩľïďe">
                <a:extLst>
                  <a:ext uri="{FF2B5EF4-FFF2-40B4-BE49-F238E27FC236}">
                    <a16:creationId xmlns:a16="http://schemas.microsoft.com/office/drawing/2014/main" id="{7FC73663-BA80-4598-A53E-9CE44E7A9FE5}"/>
                  </a:ext>
                </a:extLst>
              </p:cNvPr>
              <p:cNvSpPr/>
              <p:nvPr/>
            </p:nvSpPr>
            <p:spPr>
              <a:xfrm>
                <a:off x="5075385" y="4861976"/>
                <a:ext cx="369670" cy="40269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  <a:gd name="connsiteX107" fmla="*/ 373273 h 605239"/>
                  <a:gd name="connsiteY107" fmla="*/ 373273 h 605239"/>
                  <a:gd name="connsiteX108" fmla="*/ 373273 h 605239"/>
                  <a:gd name="connsiteY108" fmla="*/ 373273 h 605239"/>
                  <a:gd name="connsiteX109" fmla="*/ 373273 h 605239"/>
                  <a:gd name="connsiteY109" fmla="*/ 373273 h 605239"/>
                  <a:gd name="connsiteX110" fmla="*/ 373273 h 605239"/>
                  <a:gd name="connsiteY110" fmla="*/ 373273 h 605239"/>
                  <a:gd name="connsiteX111" fmla="*/ 373273 h 605239"/>
                  <a:gd name="connsiteY111" fmla="*/ 373273 h 605239"/>
                  <a:gd name="connsiteX112" fmla="*/ 373273 h 605239"/>
                  <a:gd name="connsiteY112" fmla="*/ 373273 h 605239"/>
                  <a:gd name="connsiteX113" fmla="*/ 373273 h 605239"/>
                  <a:gd name="connsiteY113" fmla="*/ 373273 h 605239"/>
                  <a:gd name="connsiteX114" fmla="*/ 373273 h 605239"/>
                  <a:gd name="connsiteY114" fmla="*/ 373273 h 605239"/>
                  <a:gd name="connsiteX115" fmla="*/ 373273 h 605239"/>
                  <a:gd name="connsiteY115" fmla="*/ 373273 h 605239"/>
                  <a:gd name="connsiteX116" fmla="*/ 373273 h 605239"/>
                  <a:gd name="connsiteY116" fmla="*/ 373273 h 605239"/>
                  <a:gd name="connsiteX117" fmla="*/ 373273 h 605239"/>
                  <a:gd name="connsiteY117" fmla="*/ 373273 h 605239"/>
                  <a:gd name="connsiteX118" fmla="*/ 373273 h 605239"/>
                  <a:gd name="connsiteY118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556973" h="606722">
                    <a:moveTo>
                      <a:pt x="480190" y="505602"/>
                    </a:moveTo>
                    <a:cubicBezTo>
                      <a:pt x="522897" y="505602"/>
                      <a:pt x="556973" y="537147"/>
                      <a:pt x="556973" y="556162"/>
                    </a:cubicBezTo>
                    <a:lnTo>
                      <a:pt x="556439" y="586996"/>
                    </a:lnTo>
                    <a:cubicBezTo>
                      <a:pt x="556261" y="597925"/>
                      <a:pt x="547364" y="606722"/>
                      <a:pt x="536420" y="606722"/>
                    </a:cubicBezTo>
                    <a:lnTo>
                      <a:pt x="425206" y="606722"/>
                    </a:lnTo>
                    <a:cubicBezTo>
                      <a:pt x="414173" y="606722"/>
                      <a:pt x="405187" y="597748"/>
                      <a:pt x="405187" y="586640"/>
                    </a:cubicBezTo>
                    <a:lnTo>
                      <a:pt x="405187" y="556162"/>
                    </a:lnTo>
                    <a:cubicBezTo>
                      <a:pt x="405187" y="537147"/>
                      <a:pt x="437573" y="505602"/>
                      <a:pt x="480190" y="505602"/>
                    </a:cubicBezTo>
                    <a:close/>
                    <a:moveTo>
                      <a:pt x="277711" y="505602"/>
                    </a:moveTo>
                    <a:cubicBezTo>
                      <a:pt x="320343" y="505602"/>
                      <a:pt x="354520" y="537147"/>
                      <a:pt x="354520" y="556162"/>
                    </a:cubicBezTo>
                    <a:lnTo>
                      <a:pt x="353986" y="586996"/>
                    </a:lnTo>
                    <a:cubicBezTo>
                      <a:pt x="353808" y="597925"/>
                      <a:pt x="344908" y="606722"/>
                      <a:pt x="333960" y="606722"/>
                    </a:cubicBezTo>
                    <a:lnTo>
                      <a:pt x="222619" y="606722"/>
                    </a:lnTo>
                    <a:cubicBezTo>
                      <a:pt x="211582" y="606722"/>
                      <a:pt x="202593" y="597748"/>
                      <a:pt x="202593" y="586640"/>
                    </a:cubicBezTo>
                    <a:lnTo>
                      <a:pt x="202593" y="556162"/>
                    </a:lnTo>
                    <a:cubicBezTo>
                      <a:pt x="202593" y="537147"/>
                      <a:pt x="234990" y="505602"/>
                      <a:pt x="277711" y="505602"/>
                    </a:cubicBezTo>
                    <a:close/>
                    <a:moveTo>
                      <a:pt x="75118" y="505602"/>
                    </a:moveTo>
                    <a:cubicBezTo>
                      <a:pt x="117839" y="505602"/>
                      <a:pt x="151927" y="537147"/>
                      <a:pt x="151927" y="556162"/>
                    </a:cubicBezTo>
                    <a:lnTo>
                      <a:pt x="151393" y="586996"/>
                    </a:lnTo>
                    <a:cubicBezTo>
                      <a:pt x="151215" y="597925"/>
                      <a:pt x="142315" y="606722"/>
                      <a:pt x="131367" y="606722"/>
                    </a:cubicBezTo>
                    <a:lnTo>
                      <a:pt x="20115" y="606722"/>
                    </a:lnTo>
                    <a:cubicBezTo>
                      <a:pt x="8989" y="606722"/>
                      <a:pt x="0" y="597748"/>
                      <a:pt x="0" y="586640"/>
                    </a:cubicBezTo>
                    <a:lnTo>
                      <a:pt x="0" y="556162"/>
                    </a:lnTo>
                    <a:cubicBezTo>
                      <a:pt x="0" y="537147"/>
                      <a:pt x="32486" y="505602"/>
                      <a:pt x="75118" y="505602"/>
                    </a:cubicBezTo>
                    <a:close/>
                    <a:moveTo>
                      <a:pt x="481080" y="379219"/>
                    </a:moveTo>
                    <a:cubicBezTo>
                      <a:pt x="509043" y="379219"/>
                      <a:pt x="531711" y="401840"/>
                      <a:pt x="531711" y="429744"/>
                    </a:cubicBezTo>
                    <a:cubicBezTo>
                      <a:pt x="531711" y="457648"/>
                      <a:pt x="509043" y="480269"/>
                      <a:pt x="481080" y="480269"/>
                    </a:cubicBezTo>
                    <a:cubicBezTo>
                      <a:pt x="453117" y="480269"/>
                      <a:pt x="430449" y="457648"/>
                      <a:pt x="430449" y="429744"/>
                    </a:cubicBezTo>
                    <a:cubicBezTo>
                      <a:pt x="430449" y="401840"/>
                      <a:pt x="453117" y="379219"/>
                      <a:pt x="481080" y="379219"/>
                    </a:cubicBezTo>
                    <a:close/>
                    <a:moveTo>
                      <a:pt x="278522" y="379219"/>
                    </a:moveTo>
                    <a:cubicBezTo>
                      <a:pt x="306465" y="379219"/>
                      <a:pt x="329118" y="401840"/>
                      <a:pt x="329118" y="429744"/>
                    </a:cubicBezTo>
                    <a:cubicBezTo>
                      <a:pt x="329118" y="457648"/>
                      <a:pt x="306465" y="480269"/>
                      <a:pt x="278522" y="480269"/>
                    </a:cubicBezTo>
                    <a:cubicBezTo>
                      <a:pt x="250579" y="480269"/>
                      <a:pt x="227926" y="457648"/>
                      <a:pt x="227926" y="429744"/>
                    </a:cubicBezTo>
                    <a:cubicBezTo>
                      <a:pt x="227926" y="401840"/>
                      <a:pt x="250579" y="379219"/>
                      <a:pt x="278522" y="379219"/>
                    </a:cubicBezTo>
                    <a:close/>
                    <a:moveTo>
                      <a:pt x="76035" y="379219"/>
                    </a:moveTo>
                    <a:cubicBezTo>
                      <a:pt x="103998" y="379219"/>
                      <a:pt x="126666" y="401840"/>
                      <a:pt x="126666" y="429744"/>
                    </a:cubicBezTo>
                    <a:cubicBezTo>
                      <a:pt x="126666" y="457648"/>
                      <a:pt x="103998" y="480269"/>
                      <a:pt x="76035" y="480269"/>
                    </a:cubicBezTo>
                    <a:cubicBezTo>
                      <a:pt x="48072" y="480269"/>
                      <a:pt x="25404" y="457648"/>
                      <a:pt x="25404" y="429744"/>
                    </a:cubicBezTo>
                    <a:cubicBezTo>
                      <a:pt x="25404" y="401840"/>
                      <a:pt x="48072" y="379219"/>
                      <a:pt x="76035" y="379219"/>
                    </a:cubicBezTo>
                    <a:close/>
                    <a:moveTo>
                      <a:pt x="353886" y="80445"/>
                    </a:moveTo>
                    <a:lnTo>
                      <a:pt x="360298" y="80445"/>
                    </a:lnTo>
                    <a:cubicBezTo>
                      <a:pt x="362435" y="80445"/>
                      <a:pt x="364216" y="80712"/>
                      <a:pt x="365552" y="81424"/>
                    </a:cubicBezTo>
                    <a:cubicBezTo>
                      <a:pt x="366888" y="82136"/>
                      <a:pt x="367956" y="82936"/>
                      <a:pt x="368669" y="84004"/>
                    </a:cubicBezTo>
                    <a:cubicBezTo>
                      <a:pt x="369381" y="84982"/>
                      <a:pt x="369916" y="86139"/>
                      <a:pt x="370183" y="87206"/>
                    </a:cubicBezTo>
                    <a:cubicBezTo>
                      <a:pt x="370361" y="88363"/>
                      <a:pt x="370539" y="89341"/>
                      <a:pt x="370539" y="90142"/>
                    </a:cubicBezTo>
                    <a:cubicBezTo>
                      <a:pt x="370539" y="92277"/>
                      <a:pt x="370272" y="94145"/>
                      <a:pt x="369738" y="95569"/>
                    </a:cubicBezTo>
                    <a:cubicBezTo>
                      <a:pt x="369203" y="96992"/>
                      <a:pt x="368491" y="98149"/>
                      <a:pt x="367600" y="98949"/>
                    </a:cubicBezTo>
                    <a:cubicBezTo>
                      <a:pt x="366799" y="99750"/>
                      <a:pt x="365819" y="100373"/>
                      <a:pt x="364840" y="100728"/>
                    </a:cubicBezTo>
                    <a:cubicBezTo>
                      <a:pt x="363860" y="101084"/>
                      <a:pt x="362791" y="101262"/>
                      <a:pt x="361723" y="101262"/>
                    </a:cubicBezTo>
                    <a:lnTo>
                      <a:pt x="353886" y="101262"/>
                    </a:lnTo>
                    <a:close/>
                    <a:moveTo>
                      <a:pt x="288104" y="75802"/>
                    </a:moveTo>
                    <a:lnTo>
                      <a:pt x="288104" y="81667"/>
                    </a:lnTo>
                    <a:lnTo>
                      <a:pt x="303770" y="81667"/>
                    </a:lnTo>
                    <a:lnTo>
                      <a:pt x="303770" y="128321"/>
                    </a:lnTo>
                    <a:lnTo>
                      <a:pt x="312404" y="128321"/>
                    </a:lnTo>
                    <a:lnTo>
                      <a:pt x="312404" y="81667"/>
                    </a:lnTo>
                    <a:lnTo>
                      <a:pt x="328159" y="81667"/>
                    </a:lnTo>
                    <a:lnTo>
                      <a:pt x="328159" y="75802"/>
                    </a:lnTo>
                    <a:close/>
                    <a:moveTo>
                      <a:pt x="233896" y="75802"/>
                    </a:moveTo>
                    <a:lnTo>
                      <a:pt x="233896" y="81667"/>
                    </a:lnTo>
                    <a:lnTo>
                      <a:pt x="249562" y="81667"/>
                    </a:lnTo>
                    <a:lnTo>
                      <a:pt x="249562" y="128321"/>
                    </a:lnTo>
                    <a:lnTo>
                      <a:pt x="258196" y="128321"/>
                    </a:lnTo>
                    <a:lnTo>
                      <a:pt x="258196" y="81667"/>
                    </a:lnTo>
                    <a:lnTo>
                      <a:pt x="273951" y="81667"/>
                    </a:lnTo>
                    <a:lnTo>
                      <a:pt x="273951" y="75802"/>
                    </a:lnTo>
                    <a:close/>
                    <a:moveTo>
                      <a:pt x="183516" y="75802"/>
                    </a:moveTo>
                    <a:lnTo>
                      <a:pt x="183516" y="128321"/>
                    </a:lnTo>
                    <a:lnTo>
                      <a:pt x="192239" y="128321"/>
                    </a:lnTo>
                    <a:lnTo>
                      <a:pt x="192239" y="104683"/>
                    </a:lnTo>
                    <a:lnTo>
                      <a:pt x="215026" y="104683"/>
                    </a:lnTo>
                    <a:lnTo>
                      <a:pt x="215026" y="128321"/>
                    </a:lnTo>
                    <a:lnTo>
                      <a:pt x="223571" y="128321"/>
                    </a:lnTo>
                    <a:lnTo>
                      <a:pt x="223571" y="75802"/>
                    </a:lnTo>
                    <a:lnTo>
                      <a:pt x="215026" y="75802"/>
                    </a:lnTo>
                    <a:lnTo>
                      <a:pt x="215026" y="98818"/>
                    </a:lnTo>
                    <a:lnTo>
                      <a:pt x="192239" y="98818"/>
                    </a:lnTo>
                    <a:lnTo>
                      <a:pt x="192239" y="75802"/>
                    </a:lnTo>
                    <a:close/>
                    <a:moveTo>
                      <a:pt x="345338" y="73935"/>
                    </a:moveTo>
                    <a:lnTo>
                      <a:pt x="345338" y="126366"/>
                    </a:lnTo>
                    <a:lnTo>
                      <a:pt x="353883" y="126366"/>
                    </a:lnTo>
                    <a:lnTo>
                      <a:pt x="353883" y="107438"/>
                    </a:lnTo>
                    <a:lnTo>
                      <a:pt x="360203" y="107438"/>
                    </a:lnTo>
                    <a:cubicBezTo>
                      <a:pt x="362962" y="107438"/>
                      <a:pt x="365544" y="107083"/>
                      <a:pt x="367769" y="106283"/>
                    </a:cubicBezTo>
                    <a:cubicBezTo>
                      <a:pt x="370083" y="105394"/>
                      <a:pt x="372041" y="104328"/>
                      <a:pt x="373644" y="102817"/>
                    </a:cubicBezTo>
                    <a:cubicBezTo>
                      <a:pt x="375246" y="101306"/>
                      <a:pt x="376492" y="99529"/>
                      <a:pt x="377382" y="97396"/>
                    </a:cubicBezTo>
                    <a:cubicBezTo>
                      <a:pt x="378361" y="95264"/>
                      <a:pt x="378717" y="92775"/>
                      <a:pt x="378717" y="90109"/>
                    </a:cubicBezTo>
                    <a:cubicBezTo>
                      <a:pt x="378717" y="87621"/>
                      <a:pt x="378183" y="85400"/>
                      <a:pt x="377115" y="83356"/>
                    </a:cubicBezTo>
                    <a:cubicBezTo>
                      <a:pt x="376136" y="81312"/>
                      <a:pt x="374712" y="79623"/>
                      <a:pt x="372932" y="78201"/>
                    </a:cubicBezTo>
                    <a:cubicBezTo>
                      <a:pt x="371240" y="76779"/>
                      <a:pt x="369282" y="75713"/>
                      <a:pt x="367057" y="75002"/>
                    </a:cubicBezTo>
                    <a:cubicBezTo>
                      <a:pt x="364921" y="74291"/>
                      <a:pt x="362695" y="73935"/>
                      <a:pt x="360381" y="73935"/>
                    </a:cubicBezTo>
                    <a:close/>
                    <a:moveTo>
                      <a:pt x="177285" y="0"/>
                    </a:moveTo>
                    <a:lnTo>
                      <a:pt x="379785" y="0"/>
                    </a:lnTo>
                    <a:cubicBezTo>
                      <a:pt x="435684" y="0"/>
                      <a:pt x="481080" y="45321"/>
                      <a:pt x="481080" y="101129"/>
                    </a:cubicBezTo>
                    <a:cubicBezTo>
                      <a:pt x="481080" y="156847"/>
                      <a:pt x="435684" y="202257"/>
                      <a:pt x="379785" y="202257"/>
                    </a:cubicBezTo>
                    <a:lnTo>
                      <a:pt x="303859" y="202257"/>
                    </a:lnTo>
                    <a:lnTo>
                      <a:pt x="303859" y="227495"/>
                    </a:lnTo>
                    <a:lnTo>
                      <a:pt x="481080" y="227495"/>
                    </a:lnTo>
                    <a:cubicBezTo>
                      <a:pt x="495055" y="227495"/>
                      <a:pt x="506448" y="238781"/>
                      <a:pt x="506448" y="252732"/>
                    </a:cubicBezTo>
                    <a:lnTo>
                      <a:pt x="506448" y="303297"/>
                    </a:lnTo>
                    <a:cubicBezTo>
                      <a:pt x="506448" y="317249"/>
                      <a:pt x="495055" y="328623"/>
                      <a:pt x="481080" y="328623"/>
                    </a:cubicBezTo>
                    <a:cubicBezTo>
                      <a:pt x="467105" y="328623"/>
                      <a:pt x="455801" y="317249"/>
                      <a:pt x="455801" y="303297"/>
                    </a:cubicBezTo>
                    <a:lnTo>
                      <a:pt x="455801" y="278059"/>
                    </a:lnTo>
                    <a:lnTo>
                      <a:pt x="303859" y="278059"/>
                    </a:lnTo>
                    <a:lnTo>
                      <a:pt x="303859" y="303297"/>
                    </a:lnTo>
                    <a:cubicBezTo>
                      <a:pt x="303859" y="317249"/>
                      <a:pt x="292555" y="328623"/>
                      <a:pt x="278580" y="328623"/>
                    </a:cubicBezTo>
                    <a:cubicBezTo>
                      <a:pt x="264516" y="328623"/>
                      <a:pt x="253212" y="317249"/>
                      <a:pt x="253212" y="303297"/>
                    </a:cubicBezTo>
                    <a:lnTo>
                      <a:pt x="253212" y="278059"/>
                    </a:lnTo>
                    <a:lnTo>
                      <a:pt x="102160" y="278059"/>
                    </a:lnTo>
                    <a:lnTo>
                      <a:pt x="102160" y="303297"/>
                    </a:lnTo>
                    <a:cubicBezTo>
                      <a:pt x="102160" y="317249"/>
                      <a:pt x="90856" y="328623"/>
                      <a:pt x="76881" y="328623"/>
                    </a:cubicBezTo>
                    <a:cubicBezTo>
                      <a:pt x="62817" y="328623"/>
                      <a:pt x="51513" y="317249"/>
                      <a:pt x="51513" y="303297"/>
                    </a:cubicBezTo>
                    <a:lnTo>
                      <a:pt x="51513" y="252732"/>
                    </a:lnTo>
                    <a:cubicBezTo>
                      <a:pt x="51513" y="238781"/>
                      <a:pt x="62817" y="227495"/>
                      <a:pt x="76881" y="227495"/>
                    </a:cubicBezTo>
                    <a:lnTo>
                      <a:pt x="253212" y="227495"/>
                    </a:lnTo>
                    <a:lnTo>
                      <a:pt x="253212" y="202257"/>
                    </a:lnTo>
                    <a:lnTo>
                      <a:pt x="177285" y="202257"/>
                    </a:lnTo>
                    <a:cubicBezTo>
                      <a:pt x="121387" y="202257"/>
                      <a:pt x="75991" y="156847"/>
                      <a:pt x="75991" y="101129"/>
                    </a:cubicBezTo>
                    <a:cubicBezTo>
                      <a:pt x="75991" y="45321"/>
                      <a:pt x="121387" y="0"/>
                      <a:pt x="17728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i$ļíḍê">
                <a:extLst>
                  <a:ext uri="{FF2B5EF4-FFF2-40B4-BE49-F238E27FC236}">
                    <a16:creationId xmlns:a16="http://schemas.microsoft.com/office/drawing/2014/main" id="{4ED17D72-77B4-4662-8445-B78E6FD497B2}"/>
                  </a:ext>
                </a:extLst>
              </p:cNvPr>
              <p:cNvSpPr/>
              <p:nvPr/>
            </p:nvSpPr>
            <p:spPr>
              <a:xfrm>
                <a:off x="7451855" y="4830612"/>
                <a:ext cx="365370" cy="457052"/>
              </a:xfrm>
              <a:custGeom>
                <a:avLst/>
                <a:gdLst>
                  <a:gd name="connsiteX0" fmla="*/ 226085 w 484573"/>
                  <a:gd name="connsiteY0" fmla="*/ 386567 h 606166"/>
                  <a:gd name="connsiteX1" fmla="*/ 257375 w 484573"/>
                  <a:gd name="connsiteY1" fmla="*/ 386567 h 606166"/>
                  <a:gd name="connsiteX2" fmla="*/ 257375 w 484573"/>
                  <a:gd name="connsiteY2" fmla="*/ 429857 h 606166"/>
                  <a:gd name="connsiteX3" fmla="*/ 416980 w 484573"/>
                  <a:gd name="connsiteY3" fmla="*/ 429857 h 606166"/>
                  <a:gd name="connsiteX4" fmla="*/ 444556 w 484573"/>
                  <a:gd name="connsiteY4" fmla="*/ 457388 h 606166"/>
                  <a:gd name="connsiteX5" fmla="*/ 444556 w 484573"/>
                  <a:gd name="connsiteY5" fmla="*/ 499008 h 606166"/>
                  <a:gd name="connsiteX6" fmla="*/ 484573 w 484573"/>
                  <a:gd name="connsiteY6" fmla="*/ 551568 h 606166"/>
                  <a:gd name="connsiteX7" fmla="*/ 429886 w 484573"/>
                  <a:gd name="connsiteY7" fmla="*/ 606166 h 606166"/>
                  <a:gd name="connsiteX8" fmla="*/ 375106 w 484573"/>
                  <a:gd name="connsiteY8" fmla="*/ 551568 h 606166"/>
                  <a:gd name="connsiteX9" fmla="*/ 413173 w 484573"/>
                  <a:gd name="connsiteY9" fmla="*/ 499565 h 606166"/>
                  <a:gd name="connsiteX10" fmla="*/ 413173 w 484573"/>
                  <a:gd name="connsiteY10" fmla="*/ 461003 h 606166"/>
                  <a:gd name="connsiteX11" fmla="*/ 257282 w 484573"/>
                  <a:gd name="connsiteY11" fmla="*/ 461003 h 606166"/>
                  <a:gd name="connsiteX12" fmla="*/ 257282 w 484573"/>
                  <a:gd name="connsiteY12" fmla="*/ 499008 h 606166"/>
                  <a:gd name="connsiteX13" fmla="*/ 296742 w 484573"/>
                  <a:gd name="connsiteY13" fmla="*/ 551475 h 606166"/>
                  <a:gd name="connsiteX14" fmla="*/ 242147 w 484573"/>
                  <a:gd name="connsiteY14" fmla="*/ 606073 h 606166"/>
                  <a:gd name="connsiteX15" fmla="*/ 187460 w 484573"/>
                  <a:gd name="connsiteY15" fmla="*/ 551475 h 606166"/>
                  <a:gd name="connsiteX16" fmla="*/ 226085 w 484573"/>
                  <a:gd name="connsiteY16" fmla="*/ 499287 h 606166"/>
                  <a:gd name="connsiteX17" fmla="*/ 226085 w 484573"/>
                  <a:gd name="connsiteY17" fmla="*/ 461003 h 606166"/>
                  <a:gd name="connsiteX18" fmla="*/ 71121 w 484573"/>
                  <a:gd name="connsiteY18" fmla="*/ 461003 h 606166"/>
                  <a:gd name="connsiteX19" fmla="*/ 71121 w 484573"/>
                  <a:gd name="connsiteY19" fmla="*/ 499287 h 606166"/>
                  <a:gd name="connsiteX20" fmla="*/ 109468 w 484573"/>
                  <a:gd name="connsiteY20" fmla="*/ 551475 h 606166"/>
                  <a:gd name="connsiteX21" fmla="*/ 54780 w 484573"/>
                  <a:gd name="connsiteY21" fmla="*/ 606073 h 606166"/>
                  <a:gd name="connsiteX22" fmla="*/ 0 w 484573"/>
                  <a:gd name="connsiteY22" fmla="*/ 551475 h 606166"/>
                  <a:gd name="connsiteX23" fmla="*/ 39646 w 484573"/>
                  <a:gd name="connsiteY23" fmla="*/ 498916 h 606166"/>
                  <a:gd name="connsiteX24" fmla="*/ 39646 w 484573"/>
                  <a:gd name="connsiteY24" fmla="*/ 457109 h 606166"/>
                  <a:gd name="connsiteX25" fmla="*/ 67407 w 484573"/>
                  <a:gd name="connsiteY25" fmla="*/ 429857 h 606166"/>
                  <a:gd name="connsiteX26" fmla="*/ 226085 w 484573"/>
                  <a:gd name="connsiteY26" fmla="*/ 429857 h 606166"/>
                  <a:gd name="connsiteX27" fmla="*/ 237251 w 484573"/>
                  <a:gd name="connsiteY27" fmla="*/ 293 h 606166"/>
                  <a:gd name="connsiteX28" fmla="*/ 277268 w 484573"/>
                  <a:gd name="connsiteY28" fmla="*/ 8728 h 606166"/>
                  <a:gd name="connsiteX29" fmla="*/ 296673 w 484573"/>
                  <a:gd name="connsiteY29" fmla="*/ 26803 h 606166"/>
                  <a:gd name="connsiteX30" fmla="*/ 318121 w 484573"/>
                  <a:gd name="connsiteY30" fmla="*/ 94653 h 606166"/>
                  <a:gd name="connsiteX31" fmla="*/ 316636 w 484573"/>
                  <a:gd name="connsiteY31" fmla="*/ 100677 h 606166"/>
                  <a:gd name="connsiteX32" fmla="*/ 322300 w 484573"/>
                  <a:gd name="connsiteY32" fmla="*/ 129226 h 606166"/>
                  <a:gd name="connsiteX33" fmla="*/ 308465 w 484573"/>
                  <a:gd name="connsiteY33" fmla="*/ 153233 h 606166"/>
                  <a:gd name="connsiteX34" fmla="*/ 298809 w 484573"/>
                  <a:gd name="connsiteY34" fmla="*/ 179650 h 606166"/>
                  <a:gd name="connsiteX35" fmla="*/ 298809 w 484573"/>
                  <a:gd name="connsiteY35" fmla="*/ 212648 h 606166"/>
                  <a:gd name="connsiteX36" fmla="*/ 300480 w 484573"/>
                  <a:gd name="connsiteY36" fmla="*/ 215521 h 606166"/>
                  <a:gd name="connsiteX37" fmla="*/ 400292 w 484573"/>
                  <a:gd name="connsiteY37" fmla="*/ 279385 h 606166"/>
                  <a:gd name="connsiteX38" fmla="*/ 412455 w 484573"/>
                  <a:gd name="connsiteY38" fmla="*/ 305432 h 606166"/>
                  <a:gd name="connsiteX39" fmla="*/ 412455 w 484573"/>
                  <a:gd name="connsiteY39" fmla="*/ 336112 h 606166"/>
                  <a:gd name="connsiteX40" fmla="*/ 395185 w 484573"/>
                  <a:gd name="connsiteY40" fmla="*/ 353260 h 606166"/>
                  <a:gd name="connsiteX41" fmla="*/ 261763 w 484573"/>
                  <a:gd name="connsiteY41" fmla="*/ 353260 h 606166"/>
                  <a:gd name="connsiteX42" fmla="*/ 249878 w 484573"/>
                  <a:gd name="connsiteY42" fmla="*/ 299036 h 606166"/>
                  <a:gd name="connsiteX43" fmla="*/ 242357 w 484573"/>
                  <a:gd name="connsiteY43" fmla="*/ 257047 h 606166"/>
                  <a:gd name="connsiteX44" fmla="*/ 234744 w 484573"/>
                  <a:gd name="connsiteY44" fmla="*/ 299036 h 606166"/>
                  <a:gd name="connsiteX45" fmla="*/ 222859 w 484573"/>
                  <a:gd name="connsiteY45" fmla="*/ 353260 h 606166"/>
                  <a:gd name="connsiteX46" fmla="*/ 89436 w 484573"/>
                  <a:gd name="connsiteY46" fmla="*/ 353260 h 606166"/>
                  <a:gd name="connsiteX47" fmla="*/ 72259 w 484573"/>
                  <a:gd name="connsiteY47" fmla="*/ 336112 h 606166"/>
                  <a:gd name="connsiteX48" fmla="*/ 72259 w 484573"/>
                  <a:gd name="connsiteY48" fmla="*/ 305432 h 606166"/>
                  <a:gd name="connsiteX49" fmla="*/ 84701 w 484573"/>
                  <a:gd name="connsiteY49" fmla="*/ 279107 h 606166"/>
                  <a:gd name="connsiteX50" fmla="*/ 184141 w 484573"/>
                  <a:gd name="connsiteY50" fmla="*/ 215521 h 606166"/>
                  <a:gd name="connsiteX51" fmla="*/ 185720 w 484573"/>
                  <a:gd name="connsiteY51" fmla="*/ 212741 h 606166"/>
                  <a:gd name="connsiteX52" fmla="*/ 185720 w 484573"/>
                  <a:gd name="connsiteY52" fmla="*/ 179743 h 606166"/>
                  <a:gd name="connsiteX53" fmla="*/ 176064 w 484573"/>
                  <a:gd name="connsiteY53" fmla="*/ 153326 h 606166"/>
                  <a:gd name="connsiteX54" fmla="*/ 162229 w 484573"/>
                  <a:gd name="connsiteY54" fmla="*/ 129319 h 606166"/>
                  <a:gd name="connsiteX55" fmla="*/ 167707 w 484573"/>
                  <a:gd name="connsiteY55" fmla="*/ 100770 h 606166"/>
                  <a:gd name="connsiteX56" fmla="*/ 166222 w 484573"/>
                  <a:gd name="connsiteY56" fmla="*/ 94745 h 606166"/>
                  <a:gd name="connsiteX57" fmla="*/ 166036 w 484573"/>
                  <a:gd name="connsiteY57" fmla="*/ 61376 h 606166"/>
                  <a:gd name="connsiteX58" fmla="*/ 185627 w 484573"/>
                  <a:gd name="connsiteY58" fmla="*/ 27266 h 606166"/>
                  <a:gd name="connsiteX59" fmla="*/ 203732 w 484573"/>
                  <a:gd name="connsiteY59" fmla="*/ 12436 h 606166"/>
                  <a:gd name="connsiteX60" fmla="*/ 221281 w 484573"/>
                  <a:gd name="connsiteY60" fmla="*/ 3445 h 606166"/>
                  <a:gd name="connsiteX61" fmla="*/ 237251 w 484573"/>
                  <a:gd name="connsiteY61" fmla="*/ 293 h 606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84573" h="606166">
                    <a:moveTo>
                      <a:pt x="226085" y="386567"/>
                    </a:moveTo>
                    <a:lnTo>
                      <a:pt x="257375" y="386567"/>
                    </a:lnTo>
                    <a:lnTo>
                      <a:pt x="257375" y="429857"/>
                    </a:lnTo>
                    <a:lnTo>
                      <a:pt x="416980" y="429857"/>
                    </a:lnTo>
                    <a:cubicBezTo>
                      <a:pt x="432207" y="429857"/>
                      <a:pt x="444556" y="442185"/>
                      <a:pt x="444556" y="457388"/>
                    </a:cubicBezTo>
                    <a:lnTo>
                      <a:pt x="444556" y="499008"/>
                    </a:lnTo>
                    <a:cubicBezTo>
                      <a:pt x="467582" y="505497"/>
                      <a:pt x="484573" y="526447"/>
                      <a:pt x="484573" y="551568"/>
                    </a:cubicBezTo>
                    <a:cubicBezTo>
                      <a:pt x="484573" y="581694"/>
                      <a:pt x="460061" y="606166"/>
                      <a:pt x="429886" y="606166"/>
                    </a:cubicBezTo>
                    <a:cubicBezTo>
                      <a:pt x="399617" y="606166"/>
                      <a:pt x="375106" y="581694"/>
                      <a:pt x="375106" y="551568"/>
                    </a:cubicBezTo>
                    <a:cubicBezTo>
                      <a:pt x="375106" y="527188"/>
                      <a:pt x="391075" y="506610"/>
                      <a:pt x="413173" y="499565"/>
                    </a:cubicBezTo>
                    <a:lnTo>
                      <a:pt x="413173" y="461003"/>
                    </a:lnTo>
                    <a:lnTo>
                      <a:pt x="257282" y="461003"/>
                    </a:lnTo>
                    <a:lnTo>
                      <a:pt x="257282" y="499008"/>
                    </a:lnTo>
                    <a:cubicBezTo>
                      <a:pt x="280029" y="505590"/>
                      <a:pt x="296742" y="526632"/>
                      <a:pt x="296742" y="551475"/>
                    </a:cubicBezTo>
                    <a:cubicBezTo>
                      <a:pt x="296742" y="581601"/>
                      <a:pt x="272416" y="606073"/>
                      <a:pt x="242147" y="606073"/>
                    </a:cubicBezTo>
                    <a:cubicBezTo>
                      <a:pt x="211972" y="606073"/>
                      <a:pt x="187460" y="581601"/>
                      <a:pt x="187460" y="551475"/>
                    </a:cubicBezTo>
                    <a:cubicBezTo>
                      <a:pt x="187460" y="527003"/>
                      <a:pt x="203708" y="506239"/>
                      <a:pt x="226085" y="499287"/>
                    </a:cubicBezTo>
                    <a:lnTo>
                      <a:pt x="226085" y="461003"/>
                    </a:lnTo>
                    <a:lnTo>
                      <a:pt x="71121" y="461003"/>
                    </a:lnTo>
                    <a:lnTo>
                      <a:pt x="71121" y="499287"/>
                    </a:lnTo>
                    <a:cubicBezTo>
                      <a:pt x="93220" y="506239"/>
                      <a:pt x="109468" y="527003"/>
                      <a:pt x="109468" y="551475"/>
                    </a:cubicBezTo>
                    <a:cubicBezTo>
                      <a:pt x="109468" y="581601"/>
                      <a:pt x="84956" y="606073"/>
                      <a:pt x="54780" y="606073"/>
                    </a:cubicBezTo>
                    <a:cubicBezTo>
                      <a:pt x="24512" y="606073"/>
                      <a:pt x="0" y="581601"/>
                      <a:pt x="0" y="551475"/>
                    </a:cubicBezTo>
                    <a:cubicBezTo>
                      <a:pt x="0" y="526447"/>
                      <a:pt x="16712" y="505497"/>
                      <a:pt x="39646" y="498916"/>
                    </a:cubicBezTo>
                    <a:lnTo>
                      <a:pt x="39646" y="457109"/>
                    </a:lnTo>
                    <a:cubicBezTo>
                      <a:pt x="39646" y="441907"/>
                      <a:pt x="52180" y="429578"/>
                      <a:pt x="67407" y="429857"/>
                    </a:cubicBezTo>
                    <a:lnTo>
                      <a:pt x="226085" y="429857"/>
                    </a:lnTo>
                    <a:close/>
                    <a:moveTo>
                      <a:pt x="237251" y="293"/>
                    </a:moveTo>
                    <a:cubicBezTo>
                      <a:pt x="254613" y="-1190"/>
                      <a:pt x="267798" y="3167"/>
                      <a:pt x="277268" y="8728"/>
                    </a:cubicBezTo>
                    <a:cubicBezTo>
                      <a:pt x="291381" y="16514"/>
                      <a:pt x="296673" y="26803"/>
                      <a:pt x="296673" y="26803"/>
                    </a:cubicBezTo>
                    <a:cubicBezTo>
                      <a:pt x="296673" y="26803"/>
                      <a:pt x="328985" y="29120"/>
                      <a:pt x="318121" y="94653"/>
                    </a:cubicBezTo>
                    <a:cubicBezTo>
                      <a:pt x="317750" y="96599"/>
                      <a:pt x="317193" y="98731"/>
                      <a:pt x="316636" y="100677"/>
                    </a:cubicBezTo>
                    <a:cubicBezTo>
                      <a:pt x="322764" y="100677"/>
                      <a:pt x="328985" y="105497"/>
                      <a:pt x="322300" y="129226"/>
                    </a:cubicBezTo>
                    <a:cubicBezTo>
                      <a:pt x="317007" y="147764"/>
                      <a:pt x="312179" y="152955"/>
                      <a:pt x="308465" y="153233"/>
                    </a:cubicBezTo>
                    <a:cubicBezTo>
                      <a:pt x="307165" y="161575"/>
                      <a:pt x="303823" y="170844"/>
                      <a:pt x="298809" y="179650"/>
                    </a:cubicBezTo>
                    <a:lnTo>
                      <a:pt x="298809" y="212648"/>
                    </a:lnTo>
                    <a:cubicBezTo>
                      <a:pt x="298809" y="213853"/>
                      <a:pt x="299366" y="214965"/>
                      <a:pt x="300480" y="215521"/>
                    </a:cubicBezTo>
                    <a:cubicBezTo>
                      <a:pt x="310044" y="220063"/>
                      <a:pt x="356839" y="243792"/>
                      <a:pt x="400292" y="279385"/>
                    </a:cubicBezTo>
                    <a:cubicBezTo>
                      <a:pt x="407999" y="285781"/>
                      <a:pt x="412455" y="295421"/>
                      <a:pt x="412455" y="305432"/>
                    </a:cubicBezTo>
                    <a:lnTo>
                      <a:pt x="412455" y="336112"/>
                    </a:lnTo>
                    <a:cubicBezTo>
                      <a:pt x="412455" y="345659"/>
                      <a:pt x="404749" y="353260"/>
                      <a:pt x="395185" y="353260"/>
                    </a:cubicBezTo>
                    <a:lnTo>
                      <a:pt x="261763" y="353260"/>
                    </a:lnTo>
                    <a:lnTo>
                      <a:pt x="249878" y="299036"/>
                    </a:lnTo>
                    <a:cubicBezTo>
                      <a:pt x="278568" y="258993"/>
                      <a:pt x="247650" y="257047"/>
                      <a:pt x="242357" y="257047"/>
                    </a:cubicBezTo>
                    <a:cubicBezTo>
                      <a:pt x="236879" y="257140"/>
                      <a:pt x="206054" y="258993"/>
                      <a:pt x="234744" y="299036"/>
                    </a:cubicBezTo>
                    <a:lnTo>
                      <a:pt x="222859" y="353260"/>
                    </a:lnTo>
                    <a:lnTo>
                      <a:pt x="89436" y="353260"/>
                    </a:lnTo>
                    <a:cubicBezTo>
                      <a:pt x="79873" y="353260"/>
                      <a:pt x="72259" y="345659"/>
                      <a:pt x="72259" y="336112"/>
                    </a:cubicBezTo>
                    <a:lnTo>
                      <a:pt x="72259" y="305432"/>
                    </a:lnTo>
                    <a:cubicBezTo>
                      <a:pt x="72259" y="295236"/>
                      <a:pt x="76809" y="285596"/>
                      <a:pt x="84701" y="279107"/>
                    </a:cubicBezTo>
                    <a:cubicBezTo>
                      <a:pt x="128061" y="243699"/>
                      <a:pt x="174578" y="220063"/>
                      <a:pt x="184141" y="215521"/>
                    </a:cubicBezTo>
                    <a:cubicBezTo>
                      <a:pt x="185163" y="214873"/>
                      <a:pt x="185906" y="213853"/>
                      <a:pt x="185720" y="212741"/>
                    </a:cubicBezTo>
                    <a:lnTo>
                      <a:pt x="185720" y="179743"/>
                    </a:lnTo>
                    <a:cubicBezTo>
                      <a:pt x="180706" y="171030"/>
                      <a:pt x="177456" y="161761"/>
                      <a:pt x="176064" y="153326"/>
                    </a:cubicBezTo>
                    <a:cubicBezTo>
                      <a:pt x="172350" y="153048"/>
                      <a:pt x="167429" y="147857"/>
                      <a:pt x="162229" y="129319"/>
                    </a:cubicBezTo>
                    <a:cubicBezTo>
                      <a:pt x="155637" y="105868"/>
                      <a:pt x="161579" y="100956"/>
                      <a:pt x="167707" y="100770"/>
                    </a:cubicBezTo>
                    <a:cubicBezTo>
                      <a:pt x="167057" y="98824"/>
                      <a:pt x="166593" y="96692"/>
                      <a:pt x="166222" y="94745"/>
                    </a:cubicBezTo>
                    <a:cubicBezTo>
                      <a:pt x="163993" y="82881"/>
                      <a:pt x="163343" y="71851"/>
                      <a:pt x="166036" y="61376"/>
                    </a:cubicBezTo>
                    <a:cubicBezTo>
                      <a:pt x="169379" y="47287"/>
                      <a:pt x="177085" y="36072"/>
                      <a:pt x="185627" y="27266"/>
                    </a:cubicBezTo>
                    <a:cubicBezTo>
                      <a:pt x="191105" y="21612"/>
                      <a:pt x="197233" y="16514"/>
                      <a:pt x="203732" y="12436"/>
                    </a:cubicBezTo>
                    <a:cubicBezTo>
                      <a:pt x="209025" y="8728"/>
                      <a:pt x="214874" y="5484"/>
                      <a:pt x="221281" y="3445"/>
                    </a:cubicBezTo>
                    <a:cubicBezTo>
                      <a:pt x="226387" y="1684"/>
                      <a:pt x="231680" y="571"/>
                      <a:pt x="237251" y="29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07431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BAED4E-C2FE-4AA8-B594-B7D585A95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A120713-8EAB-48E6-B846-4CB552226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7D25D97-99F4-413B-8C0B-E8C155C35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558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A3A06D6-E688-4F82-BAF9-522DBAB2362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859316"/>
            <a:ext cx="10845800" cy="3558468"/>
            <a:chOff x="673100" y="1859316"/>
            <a:chExt cx="10845800" cy="3558468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4776EDC5-73F9-469D-8490-FC6007066D2B}"/>
                </a:ext>
              </a:extLst>
            </p:cNvPr>
            <p:cNvCxnSpPr/>
            <p:nvPr/>
          </p:nvCxnSpPr>
          <p:spPr>
            <a:xfrm>
              <a:off x="673100" y="3638550"/>
              <a:ext cx="108458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ŝļîḑé">
              <a:extLst>
                <a:ext uri="{FF2B5EF4-FFF2-40B4-BE49-F238E27FC236}">
                  <a16:creationId xmlns:a16="http://schemas.microsoft.com/office/drawing/2014/main" id="{93FF438D-0FF1-45EA-A5E5-0382BBEB8C15}"/>
                </a:ext>
              </a:extLst>
            </p:cNvPr>
            <p:cNvSpPr/>
            <p:nvPr/>
          </p:nvSpPr>
          <p:spPr>
            <a:xfrm>
              <a:off x="4343400" y="1885950"/>
              <a:ext cx="3505200" cy="3505200"/>
            </a:xfrm>
            <a:prstGeom prst="diamond">
              <a:avLst/>
            </a:prstGeom>
            <a:pattFill prst="lt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dist="38100" algn="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3200" i="1" u="sng" dirty="0">
                  <a:solidFill>
                    <a:schemeClr val="tx1"/>
                  </a:solidFill>
                </a:rPr>
                <a:t>Text</a:t>
              </a:r>
              <a:endParaRPr lang="id-ID" altLang="zh-CN" sz="3200" i="1" u="sng" dirty="0">
                <a:solidFill>
                  <a:schemeClr val="tx1"/>
                </a:solidFill>
              </a:endParaRPr>
            </a:p>
          </p:txBody>
        </p:sp>
        <p:sp>
          <p:nvSpPr>
            <p:cNvPr id="8" name="iṥḷiḑê">
              <a:extLst>
                <a:ext uri="{FF2B5EF4-FFF2-40B4-BE49-F238E27FC236}">
                  <a16:creationId xmlns:a16="http://schemas.microsoft.com/office/drawing/2014/main" id="{C3473AD7-A301-4EB4-9108-AABD35C3FFBD}"/>
                </a:ext>
              </a:extLst>
            </p:cNvPr>
            <p:cNvSpPr/>
            <p:nvPr/>
          </p:nvSpPr>
          <p:spPr>
            <a:xfrm>
              <a:off x="3156641" y="3287147"/>
              <a:ext cx="1877084" cy="702807"/>
            </a:xfrm>
            <a:prstGeom prst="roundRect">
              <a:avLst>
                <a:gd name="adj" fmla="val 10502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i="1" dirty="0">
                  <a:solidFill>
                    <a:schemeClr val="accent1"/>
                  </a:solidFill>
                </a:rPr>
                <a:t>198,310,00K</a:t>
              </a:r>
              <a:endParaRPr i="1" dirty="0">
                <a:solidFill>
                  <a:schemeClr val="accent1"/>
                </a:solidFill>
              </a:endParaRPr>
            </a:p>
          </p:txBody>
        </p:sp>
        <p:sp>
          <p:nvSpPr>
            <p:cNvPr id="9" name="îṥľïḓé">
              <a:extLst>
                <a:ext uri="{FF2B5EF4-FFF2-40B4-BE49-F238E27FC236}">
                  <a16:creationId xmlns:a16="http://schemas.microsoft.com/office/drawing/2014/main" id="{C3473AD7-A301-4EB4-9108-AABD35C3FFBD}"/>
                </a:ext>
              </a:extLst>
            </p:cNvPr>
            <p:cNvSpPr/>
            <p:nvPr/>
          </p:nvSpPr>
          <p:spPr>
            <a:xfrm>
              <a:off x="7158275" y="3287147"/>
              <a:ext cx="1877084" cy="702807"/>
            </a:xfrm>
            <a:prstGeom prst="roundRect">
              <a:avLst>
                <a:gd name="adj" fmla="val 10502"/>
              </a:avLst>
            </a:prstGeom>
            <a:solidFill>
              <a:schemeClr val="bg1"/>
            </a:solidFill>
            <a:ln w="3175">
              <a:solidFill>
                <a:schemeClr val="accent2"/>
              </a:solidFill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i="1" dirty="0">
                  <a:solidFill>
                    <a:schemeClr val="accent2"/>
                  </a:solidFill>
                </a:rPr>
                <a:t>201,456,00K</a:t>
              </a:r>
              <a:endParaRPr i="1" dirty="0">
                <a:solidFill>
                  <a:schemeClr val="accent2"/>
                </a:solidFill>
              </a:endParaRPr>
            </a:p>
          </p:txBody>
        </p:sp>
        <p:grpSp>
          <p:nvGrpSpPr>
            <p:cNvPr id="10" name="íšlîdè">
              <a:extLst>
                <a:ext uri="{FF2B5EF4-FFF2-40B4-BE49-F238E27FC236}">
                  <a16:creationId xmlns:a16="http://schemas.microsoft.com/office/drawing/2014/main" id="{870030CB-22F4-491C-ADF6-6C1FFBA5E7BE}"/>
                </a:ext>
              </a:extLst>
            </p:cNvPr>
            <p:cNvGrpSpPr/>
            <p:nvPr/>
          </p:nvGrpSpPr>
          <p:grpSpPr>
            <a:xfrm>
              <a:off x="673100" y="1859316"/>
              <a:ext cx="3292318" cy="3558468"/>
              <a:chOff x="673100" y="1859316"/>
              <a:chExt cx="3292318" cy="3558468"/>
            </a:xfrm>
          </p:grpSpPr>
          <p:sp>
            <p:nvSpPr>
              <p:cNvPr id="14" name="îṧlíď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673100" y="1859316"/>
                <a:ext cx="3292318" cy="1302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  <p:sp>
            <p:nvSpPr>
              <p:cNvPr id="15" name="iṥľîḋ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673100" y="4115327"/>
                <a:ext cx="3292318" cy="1302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</p:grpSp>
        <p:grpSp>
          <p:nvGrpSpPr>
            <p:cNvPr id="11" name="ïṩ1ïḍe">
              <a:extLst>
                <a:ext uri="{FF2B5EF4-FFF2-40B4-BE49-F238E27FC236}">
                  <a16:creationId xmlns:a16="http://schemas.microsoft.com/office/drawing/2014/main" id="{23C51141-D4F3-4811-A4DF-C6248F8229AD}"/>
                </a:ext>
              </a:extLst>
            </p:cNvPr>
            <p:cNvGrpSpPr/>
            <p:nvPr/>
          </p:nvGrpSpPr>
          <p:grpSpPr>
            <a:xfrm>
              <a:off x="8226582" y="1859316"/>
              <a:ext cx="3292318" cy="3558468"/>
              <a:chOff x="673100" y="1859316"/>
              <a:chExt cx="3292318" cy="3558468"/>
            </a:xfrm>
          </p:grpSpPr>
          <p:sp>
            <p:nvSpPr>
              <p:cNvPr id="12" name="ïšľíḍ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673100" y="1859316"/>
                <a:ext cx="3292318" cy="1302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  <p:sp>
            <p:nvSpPr>
              <p:cNvPr id="13" name="iŝḷiḍ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673100" y="4115327"/>
                <a:ext cx="3292318" cy="1302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02966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AA3EA9-AFE3-4E9D-A1E8-D0C7CCC19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73D9141-DED4-41C5-BC6A-3E1BC504B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D749262-564D-4319-9EE2-2B927297F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558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09F85FB-45D9-4D84-9611-A1DE3BB09AA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56763" y="1387475"/>
            <a:ext cx="9878474" cy="4502150"/>
            <a:chOff x="1156763" y="1387475"/>
            <a:chExt cx="9878474" cy="4502150"/>
          </a:xfrm>
        </p:grpSpPr>
        <p:sp>
          <p:nvSpPr>
            <p:cNvPr id="6" name="ïşḷíḑe">
              <a:extLst>
                <a:ext uri="{FF2B5EF4-FFF2-40B4-BE49-F238E27FC236}">
                  <a16:creationId xmlns:a16="http://schemas.microsoft.com/office/drawing/2014/main" id="{CF6CA082-4A89-4FEC-AFE3-DD1AC32FB05D}"/>
                </a:ext>
              </a:extLst>
            </p:cNvPr>
            <p:cNvSpPr/>
            <p:nvPr/>
          </p:nvSpPr>
          <p:spPr>
            <a:xfrm>
              <a:off x="5072062" y="1387475"/>
              <a:ext cx="2047875" cy="2047875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ï$ḻîďê">
              <a:extLst>
                <a:ext uri="{FF2B5EF4-FFF2-40B4-BE49-F238E27FC236}">
                  <a16:creationId xmlns:a16="http://schemas.microsoft.com/office/drawing/2014/main" id="{04DFA6FF-5BBD-42FB-A691-E110B3C0A6B1}"/>
                </a:ext>
              </a:extLst>
            </p:cNvPr>
            <p:cNvGrpSpPr/>
            <p:nvPr/>
          </p:nvGrpSpPr>
          <p:grpSpPr>
            <a:xfrm>
              <a:off x="4660695" y="3521075"/>
              <a:ext cx="2870609" cy="2368550"/>
              <a:chOff x="4660695" y="3521075"/>
              <a:chExt cx="2870609" cy="2368550"/>
            </a:xfrm>
          </p:grpSpPr>
          <p:sp>
            <p:nvSpPr>
              <p:cNvPr id="22" name="íṣlíḋê">
                <a:extLst>
                  <a:ext uri="{FF2B5EF4-FFF2-40B4-BE49-F238E27FC236}">
                    <a16:creationId xmlns:a16="http://schemas.microsoft.com/office/drawing/2014/main" id="{3BA2D65D-3B56-4716-92D6-4BE28728C8E3}"/>
                  </a:ext>
                </a:extLst>
              </p:cNvPr>
              <p:cNvSpPr txBox="1"/>
              <p:nvPr/>
            </p:nvSpPr>
            <p:spPr bwMode="auto">
              <a:xfrm>
                <a:off x="4666892" y="3938393"/>
                <a:ext cx="2858214" cy="44180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i="1" dirty="0"/>
                  <a:t>Text here</a:t>
                </a:r>
              </a:p>
            </p:txBody>
          </p:sp>
          <p:sp>
            <p:nvSpPr>
              <p:cNvPr id="23" name="íṡ1íḓe">
                <a:extLst>
                  <a:ext uri="{FF2B5EF4-FFF2-40B4-BE49-F238E27FC236}">
                    <a16:creationId xmlns:a16="http://schemas.microsoft.com/office/drawing/2014/main" id="{0DF3150F-5859-4DCD-8F8D-62EC3DF64266}"/>
                  </a:ext>
                </a:extLst>
              </p:cNvPr>
              <p:cNvSpPr/>
              <p:nvPr/>
            </p:nvSpPr>
            <p:spPr bwMode="auto">
              <a:xfrm>
                <a:off x="4660695" y="4514670"/>
                <a:ext cx="2870609" cy="1374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ïṥľïde">
                <a:extLst>
                  <a:ext uri="{FF2B5EF4-FFF2-40B4-BE49-F238E27FC236}">
                    <a16:creationId xmlns:a16="http://schemas.microsoft.com/office/drawing/2014/main" id="{052ED736-0155-4A94-B8FA-EE09102D55B2}"/>
                  </a:ext>
                </a:extLst>
              </p:cNvPr>
              <p:cNvSpPr/>
              <p:nvPr/>
            </p:nvSpPr>
            <p:spPr bwMode="auto">
              <a:xfrm>
                <a:off x="4666893" y="3521075"/>
                <a:ext cx="2858214" cy="3736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u="sng" dirty="0"/>
                  <a:t>Supporting text here.</a:t>
                </a:r>
              </a:p>
            </p:txBody>
          </p:sp>
        </p:grpSp>
        <p:sp>
          <p:nvSpPr>
            <p:cNvPr id="8" name="ïṣľiḓê">
              <a:extLst>
                <a:ext uri="{FF2B5EF4-FFF2-40B4-BE49-F238E27FC236}">
                  <a16:creationId xmlns:a16="http://schemas.microsoft.com/office/drawing/2014/main" id="{CBA9258C-0EE0-4B77-BCFF-A1FD7A565CE4}"/>
                </a:ext>
              </a:extLst>
            </p:cNvPr>
            <p:cNvSpPr/>
            <p:nvPr/>
          </p:nvSpPr>
          <p:spPr>
            <a:xfrm>
              <a:off x="2625904" y="1709734"/>
              <a:ext cx="1403350" cy="1403350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íṩľîďè">
              <a:extLst>
                <a:ext uri="{FF2B5EF4-FFF2-40B4-BE49-F238E27FC236}">
                  <a16:creationId xmlns:a16="http://schemas.microsoft.com/office/drawing/2014/main" id="{4E196240-7293-455F-BCB6-0774D632A870}"/>
                </a:ext>
              </a:extLst>
            </p:cNvPr>
            <p:cNvGrpSpPr/>
            <p:nvPr/>
          </p:nvGrpSpPr>
          <p:grpSpPr>
            <a:xfrm>
              <a:off x="2390359" y="3198809"/>
              <a:ext cx="1874440" cy="859123"/>
              <a:chOff x="2259410" y="3848386"/>
              <a:chExt cx="1874440" cy="859123"/>
            </a:xfrm>
          </p:grpSpPr>
          <p:sp>
            <p:nvSpPr>
              <p:cNvPr id="20" name="íSľíḍè">
                <a:extLst>
                  <a:ext uri="{FF2B5EF4-FFF2-40B4-BE49-F238E27FC236}">
                    <a16:creationId xmlns:a16="http://schemas.microsoft.com/office/drawing/2014/main" id="{3BA2D65D-3B56-4716-92D6-4BE28728C8E3}"/>
                  </a:ext>
                </a:extLst>
              </p:cNvPr>
              <p:cNvSpPr txBox="1"/>
              <p:nvPr/>
            </p:nvSpPr>
            <p:spPr bwMode="auto">
              <a:xfrm>
                <a:off x="2259410" y="4265704"/>
                <a:ext cx="1874439" cy="44180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algn="ctr">
                  <a:spcBef>
                    <a:spcPct val="0"/>
                  </a:spcBef>
                  <a:defRPr sz="1600" i="1"/>
                </a:lvl1pPr>
              </a:lstStyle>
              <a:p>
                <a:r>
                  <a:rPr lang="en-US" altLang="zh-CN" dirty="0"/>
                  <a:t>Text here</a:t>
                </a:r>
              </a:p>
            </p:txBody>
          </p:sp>
          <p:sp>
            <p:nvSpPr>
              <p:cNvPr id="21" name="iŝlîḓê">
                <a:extLst>
                  <a:ext uri="{FF2B5EF4-FFF2-40B4-BE49-F238E27FC236}">
                    <a16:creationId xmlns:a16="http://schemas.microsoft.com/office/drawing/2014/main" id="{052ED736-0155-4A94-B8FA-EE09102D55B2}"/>
                  </a:ext>
                </a:extLst>
              </p:cNvPr>
              <p:cNvSpPr/>
              <p:nvPr/>
            </p:nvSpPr>
            <p:spPr bwMode="auto">
              <a:xfrm>
                <a:off x="2259411" y="3848386"/>
                <a:ext cx="1874439" cy="3736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u="sng" dirty="0"/>
                  <a:t>Supporting text here.</a:t>
                </a:r>
              </a:p>
            </p:txBody>
          </p:sp>
        </p:grpSp>
        <p:sp>
          <p:nvSpPr>
            <p:cNvPr id="10" name="ïSḷídê">
              <a:extLst>
                <a:ext uri="{FF2B5EF4-FFF2-40B4-BE49-F238E27FC236}">
                  <a16:creationId xmlns:a16="http://schemas.microsoft.com/office/drawing/2014/main" id="{D189627B-EACF-4942-829E-255F19C83382}"/>
                </a:ext>
              </a:extLst>
            </p:cNvPr>
            <p:cNvSpPr/>
            <p:nvPr/>
          </p:nvSpPr>
          <p:spPr>
            <a:xfrm>
              <a:off x="8162746" y="1709734"/>
              <a:ext cx="1403350" cy="1403350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" name="iṩlîḍè">
              <a:extLst>
                <a:ext uri="{FF2B5EF4-FFF2-40B4-BE49-F238E27FC236}">
                  <a16:creationId xmlns:a16="http://schemas.microsoft.com/office/drawing/2014/main" id="{C1F8F334-CFC6-4398-99F0-5B2007A62DCD}"/>
                </a:ext>
              </a:extLst>
            </p:cNvPr>
            <p:cNvGrpSpPr/>
            <p:nvPr/>
          </p:nvGrpSpPr>
          <p:grpSpPr>
            <a:xfrm>
              <a:off x="7927201" y="3198809"/>
              <a:ext cx="1874440" cy="859123"/>
              <a:chOff x="7927201" y="3452809"/>
              <a:chExt cx="1874440" cy="859123"/>
            </a:xfrm>
          </p:grpSpPr>
          <p:sp>
            <p:nvSpPr>
              <p:cNvPr id="18" name="iṡḷiďê">
                <a:extLst>
                  <a:ext uri="{FF2B5EF4-FFF2-40B4-BE49-F238E27FC236}">
                    <a16:creationId xmlns:a16="http://schemas.microsoft.com/office/drawing/2014/main" id="{3BA2D65D-3B56-4716-92D6-4BE28728C8E3}"/>
                  </a:ext>
                </a:extLst>
              </p:cNvPr>
              <p:cNvSpPr txBox="1"/>
              <p:nvPr/>
            </p:nvSpPr>
            <p:spPr bwMode="auto">
              <a:xfrm>
                <a:off x="7927201" y="3870127"/>
                <a:ext cx="1874439" cy="44180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i="1" dirty="0"/>
                  <a:t>Text here</a:t>
                </a:r>
              </a:p>
            </p:txBody>
          </p:sp>
          <p:sp>
            <p:nvSpPr>
              <p:cNvPr id="19" name="ïSḻîḑê">
                <a:extLst>
                  <a:ext uri="{FF2B5EF4-FFF2-40B4-BE49-F238E27FC236}">
                    <a16:creationId xmlns:a16="http://schemas.microsoft.com/office/drawing/2014/main" id="{052ED736-0155-4A94-B8FA-EE09102D55B2}"/>
                  </a:ext>
                </a:extLst>
              </p:cNvPr>
              <p:cNvSpPr/>
              <p:nvPr/>
            </p:nvSpPr>
            <p:spPr bwMode="auto">
              <a:xfrm>
                <a:off x="7927202" y="3452809"/>
                <a:ext cx="1874439" cy="3736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u="sng" dirty="0"/>
                  <a:t>Supporting text here.</a:t>
                </a:r>
              </a:p>
            </p:txBody>
          </p:sp>
        </p:grpSp>
        <p:grpSp>
          <p:nvGrpSpPr>
            <p:cNvPr id="12" name="îṥ1ídè">
              <a:extLst>
                <a:ext uri="{FF2B5EF4-FFF2-40B4-BE49-F238E27FC236}">
                  <a16:creationId xmlns:a16="http://schemas.microsoft.com/office/drawing/2014/main" id="{826E505C-0122-4AAD-B42E-04AB28AC0AC4}"/>
                </a:ext>
              </a:extLst>
            </p:cNvPr>
            <p:cNvGrpSpPr/>
            <p:nvPr/>
          </p:nvGrpSpPr>
          <p:grpSpPr>
            <a:xfrm>
              <a:off x="10438645" y="3675896"/>
              <a:ext cx="596592" cy="322266"/>
              <a:chOff x="10438645" y="3675896"/>
              <a:chExt cx="596592" cy="322266"/>
            </a:xfrm>
          </p:grpSpPr>
          <p:cxnSp>
            <p:nvCxnSpPr>
              <p:cNvPr id="16" name="直接箭头连接符 15">
                <a:extLst>
                  <a:ext uri="{FF2B5EF4-FFF2-40B4-BE49-F238E27FC236}">
                    <a16:creationId xmlns:a16="http://schemas.microsoft.com/office/drawing/2014/main" id="{6D9E5A01-8CE6-4282-B22A-E3E0225372EF}"/>
                  </a:ext>
                </a:extLst>
              </p:cNvPr>
              <p:cNvCxnSpPr/>
              <p:nvPr/>
            </p:nvCxnSpPr>
            <p:spPr>
              <a:xfrm>
                <a:off x="10438645" y="3837029"/>
                <a:ext cx="505240" cy="0"/>
              </a:xfrm>
              <a:prstGeom prst="straightConnector1">
                <a:avLst/>
              </a:prstGeom>
              <a:ln w="38100" cap="rnd">
                <a:solidFill>
                  <a:schemeClr val="bg1">
                    <a:lumMod val="75000"/>
                  </a:schemeClr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î$ḻîḓe">
                <a:extLst>
                  <a:ext uri="{FF2B5EF4-FFF2-40B4-BE49-F238E27FC236}">
                    <a16:creationId xmlns:a16="http://schemas.microsoft.com/office/drawing/2014/main" id="{FBAB3C05-D2FB-49EE-8B72-635304614BAA}"/>
                  </a:ext>
                </a:extLst>
              </p:cNvPr>
              <p:cNvSpPr/>
              <p:nvPr/>
            </p:nvSpPr>
            <p:spPr>
              <a:xfrm>
                <a:off x="10690571" y="3675896"/>
                <a:ext cx="344666" cy="322266"/>
              </a:xfrm>
              <a:prstGeom prst="chevron">
                <a:avLst>
                  <a:gd name="adj" fmla="val 78604"/>
                </a:avLst>
              </a:prstGeom>
              <a:solidFill>
                <a:schemeClr val="bg1">
                  <a:lumMod val="75000"/>
                </a:schemeClr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ïṡlîdê">
              <a:extLst>
                <a:ext uri="{FF2B5EF4-FFF2-40B4-BE49-F238E27FC236}">
                  <a16:creationId xmlns:a16="http://schemas.microsoft.com/office/drawing/2014/main" id="{CA3F1DBF-BA98-4D73-AF16-C18E7D486F7B}"/>
                </a:ext>
              </a:extLst>
            </p:cNvPr>
            <p:cNvGrpSpPr/>
            <p:nvPr/>
          </p:nvGrpSpPr>
          <p:grpSpPr>
            <a:xfrm>
              <a:off x="1156763" y="3675896"/>
              <a:ext cx="596592" cy="322266"/>
              <a:chOff x="1156763" y="3675896"/>
              <a:chExt cx="596592" cy="322266"/>
            </a:xfrm>
          </p:grpSpPr>
          <p:cxnSp>
            <p:nvCxnSpPr>
              <p:cNvPr id="14" name="直接箭头连接符 13">
                <a:extLst>
                  <a:ext uri="{FF2B5EF4-FFF2-40B4-BE49-F238E27FC236}">
                    <a16:creationId xmlns:a16="http://schemas.microsoft.com/office/drawing/2014/main" id="{42AF0B93-2E45-4B57-958D-1EA4421E3341}"/>
                  </a:ext>
                </a:extLst>
              </p:cNvPr>
              <p:cNvCxnSpPr/>
              <p:nvPr/>
            </p:nvCxnSpPr>
            <p:spPr>
              <a:xfrm flipH="1">
                <a:off x="1248115" y="3837029"/>
                <a:ext cx="505240" cy="0"/>
              </a:xfrm>
              <a:prstGeom prst="straightConnector1">
                <a:avLst/>
              </a:prstGeom>
              <a:ln w="38100" cap="rnd">
                <a:solidFill>
                  <a:schemeClr val="bg1">
                    <a:lumMod val="75000"/>
                  </a:schemeClr>
                </a:solidFill>
                <a:round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ísḻîḋe">
                <a:extLst>
                  <a:ext uri="{FF2B5EF4-FFF2-40B4-BE49-F238E27FC236}">
                    <a16:creationId xmlns:a16="http://schemas.microsoft.com/office/drawing/2014/main" id="{39087021-04BD-4D6B-8886-213933ABA2A9}"/>
                  </a:ext>
                </a:extLst>
              </p:cNvPr>
              <p:cNvSpPr/>
              <p:nvPr/>
            </p:nvSpPr>
            <p:spPr>
              <a:xfrm flipH="1">
                <a:off x="1156763" y="3675896"/>
                <a:ext cx="344666" cy="322266"/>
              </a:xfrm>
              <a:prstGeom prst="chevron">
                <a:avLst>
                  <a:gd name="adj" fmla="val 78604"/>
                </a:avLst>
              </a:prstGeom>
              <a:solidFill>
                <a:schemeClr val="bg1">
                  <a:lumMod val="75000"/>
                </a:schemeClr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616031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6A211A-188E-4A63-AC68-CF731D0EF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995ADEA-5EE9-4320-BB4E-E7A8FA8C6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9FF245-2FEB-4817-806D-4A729E489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558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0074142-F683-4C13-AAD2-5F57868E2AF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8" y="1588713"/>
            <a:ext cx="10858502" cy="4086974"/>
            <a:chOff x="660398" y="1588713"/>
            <a:chExt cx="10858502" cy="4086974"/>
          </a:xfrm>
        </p:grpSpPr>
        <p:sp>
          <p:nvSpPr>
            <p:cNvPr id="6" name="ïṥ1îḋé">
              <a:extLst>
                <a:ext uri="{FF2B5EF4-FFF2-40B4-BE49-F238E27FC236}">
                  <a16:creationId xmlns:a16="http://schemas.microsoft.com/office/drawing/2014/main" id="{62CA8929-6B16-45EA-9285-1A507D4C698F}"/>
                </a:ext>
              </a:extLst>
            </p:cNvPr>
            <p:cNvSpPr/>
            <p:nvPr/>
          </p:nvSpPr>
          <p:spPr bwMode="auto">
            <a:xfrm>
              <a:off x="6089650" y="3633065"/>
              <a:ext cx="1768475" cy="2042622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pattFill prst="lt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u="sng" dirty="0">
                  <a:solidFill>
                    <a:schemeClr val="tx1"/>
                  </a:solidFill>
                </a:rPr>
                <a:t>Text</a:t>
              </a:r>
              <a:endParaRPr lang="en-US" i="1" u="sng" dirty="0">
                <a:solidFill>
                  <a:schemeClr val="tx1"/>
                </a:solidFill>
              </a:endParaRPr>
            </a:p>
          </p:txBody>
        </p:sp>
        <p:sp>
          <p:nvSpPr>
            <p:cNvPr id="7" name="ï$1ïḋe">
              <a:extLst>
                <a:ext uri="{FF2B5EF4-FFF2-40B4-BE49-F238E27FC236}">
                  <a16:creationId xmlns:a16="http://schemas.microsoft.com/office/drawing/2014/main" id="{E17CDD06-CDCA-4387-A87F-383F4A26C367}"/>
                </a:ext>
              </a:extLst>
            </p:cNvPr>
            <p:cNvSpPr/>
            <p:nvPr/>
          </p:nvSpPr>
          <p:spPr bwMode="auto">
            <a:xfrm>
              <a:off x="6089650" y="1588713"/>
              <a:ext cx="1768475" cy="2042622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pattFill prst="lt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u="sng" dirty="0">
                  <a:solidFill>
                    <a:schemeClr val="tx1"/>
                  </a:solidFill>
                </a:rPr>
                <a:t>Text</a:t>
              </a:r>
              <a:endParaRPr lang="en-US" i="1" u="sng" dirty="0">
                <a:solidFill>
                  <a:schemeClr val="tx1"/>
                </a:solidFill>
              </a:endParaRPr>
            </a:p>
          </p:txBody>
        </p:sp>
        <p:sp>
          <p:nvSpPr>
            <p:cNvPr id="8" name="íşlîḍè">
              <a:extLst>
                <a:ext uri="{FF2B5EF4-FFF2-40B4-BE49-F238E27FC236}">
                  <a16:creationId xmlns:a16="http://schemas.microsoft.com/office/drawing/2014/main" id="{9D19F9A5-B0AB-4D9E-8A6D-06EEA6F7EDBD}"/>
                </a:ext>
              </a:extLst>
            </p:cNvPr>
            <p:cNvSpPr/>
            <p:nvPr/>
          </p:nvSpPr>
          <p:spPr bwMode="auto">
            <a:xfrm>
              <a:off x="4321175" y="3633065"/>
              <a:ext cx="1768475" cy="2042622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pattFill prst="lt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u="sng" dirty="0">
                  <a:solidFill>
                    <a:schemeClr val="tx1"/>
                  </a:solidFill>
                </a:rPr>
                <a:t>Text</a:t>
              </a:r>
              <a:endParaRPr lang="en-US" i="1" u="sng" dirty="0">
                <a:solidFill>
                  <a:schemeClr val="tx1"/>
                </a:solidFill>
              </a:endParaRPr>
            </a:p>
          </p:txBody>
        </p:sp>
        <p:sp>
          <p:nvSpPr>
            <p:cNvPr id="9" name="ïšḷîdé">
              <a:extLst>
                <a:ext uri="{FF2B5EF4-FFF2-40B4-BE49-F238E27FC236}">
                  <a16:creationId xmlns:a16="http://schemas.microsoft.com/office/drawing/2014/main" id="{3B0FFEBB-04B3-428D-8730-9B24EDBF9283}"/>
                </a:ext>
              </a:extLst>
            </p:cNvPr>
            <p:cNvSpPr/>
            <p:nvPr/>
          </p:nvSpPr>
          <p:spPr bwMode="auto">
            <a:xfrm>
              <a:off x="4321175" y="1588713"/>
              <a:ext cx="1768475" cy="2042622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pattFill prst="lt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i="1" u="sng" dirty="0">
                  <a:solidFill>
                    <a:schemeClr val="tx1"/>
                  </a:solidFill>
                </a:rPr>
                <a:t>Text</a:t>
              </a:r>
              <a:endParaRPr lang="en-US" i="1" u="sng" dirty="0">
                <a:solidFill>
                  <a:schemeClr val="tx1"/>
                </a:solidFill>
              </a:endParaRPr>
            </a:p>
          </p:txBody>
        </p:sp>
        <p:grpSp>
          <p:nvGrpSpPr>
            <p:cNvPr id="10" name="iṩlíḍé">
              <a:extLst>
                <a:ext uri="{FF2B5EF4-FFF2-40B4-BE49-F238E27FC236}">
                  <a16:creationId xmlns:a16="http://schemas.microsoft.com/office/drawing/2014/main" id="{697F0278-0172-4798-A5C2-639CB508AB68}"/>
                </a:ext>
              </a:extLst>
            </p:cNvPr>
            <p:cNvGrpSpPr/>
            <p:nvPr/>
          </p:nvGrpSpPr>
          <p:grpSpPr>
            <a:xfrm>
              <a:off x="660398" y="1963754"/>
              <a:ext cx="3511555" cy="1292540"/>
              <a:chOff x="660398" y="1963754"/>
              <a:chExt cx="3511555" cy="1292540"/>
            </a:xfrm>
          </p:grpSpPr>
          <p:sp>
            <p:nvSpPr>
              <p:cNvPr id="23" name="ïṡ1íḓé">
                <a:extLst>
                  <a:ext uri="{FF2B5EF4-FFF2-40B4-BE49-F238E27FC236}">
                    <a16:creationId xmlns:a16="http://schemas.microsoft.com/office/drawing/2014/main" id="{DEC8C066-4079-435E-A645-8DB494D17B9B}"/>
                  </a:ext>
                </a:extLst>
              </p:cNvPr>
              <p:cNvSpPr/>
              <p:nvPr/>
            </p:nvSpPr>
            <p:spPr>
              <a:xfrm>
                <a:off x="660398" y="1963754"/>
                <a:ext cx="3511551" cy="129254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5F20A45C-20CE-4A9C-AC66-A4E8EE8EA352}"/>
                  </a:ext>
                </a:extLst>
              </p:cNvPr>
              <p:cNvCxnSpPr/>
              <p:nvPr/>
            </p:nvCxnSpPr>
            <p:spPr>
              <a:xfrm flipH="1">
                <a:off x="660402" y="2755126"/>
                <a:ext cx="3511551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îṧľîḓè">
                <a:extLst>
                  <a:ext uri="{FF2B5EF4-FFF2-40B4-BE49-F238E27FC236}">
                    <a16:creationId xmlns:a16="http://schemas.microsoft.com/office/drawing/2014/main" id="{D6195106-DA26-41AA-AFB3-8770BDAE3239}"/>
                  </a:ext>
                </a:extLst>
              </p:cNvPr>
              <p:cNvSpPr/>
              <p:nvPr/>
            </p:nvSpPr>
            <p:spPr>
              <a:xfrm>
                <a:off x="660402" y="2463192"/>
                <a:ext cx="339726" cy="272884"/>
              </a:xfrm>
              <a:custGeom>
                <a:avLst/>
                <a:gdLst>
                  <a:gd name="connsiteX0" fmla="*/ 360943 w 600541"/>
                  <a:gd name="connsiteY0" fmla="*/ 344430 h 482385"/>
                  <a:gd name="connsiteX1" fmla="*/ 415206 w 600541"/>
                  <a:gd name="connsiteY1" fmla="*/ 369480 h 482385"/>
                  <a:gd name="connsiteX2" fmla="*/ 334409 w 600541"/>
                  <a:gd name="connsiteY2" fmla="*/ 431508 h 482385"/>
                  <a:gd name="connsiteX3" fmla="*/ 360943 w 600541"/>
                  <a:gd name="connsiteY3" fmla="*/ 344430 h 482385"/>
                  <a:gd name="connsiteX4" fmla="*/ 158230 w 600541"/>
                  <a:gd name="connsiteY4" fmla="*/ 344430 h 482385"/>
                  <a:gd name="connsiteX5" fmla="*/ 184529 w 600541"/>
                  <a:gd name="connsiteY5" fmla="*/ 431014 h 482385"/>
                  <a:gd name="connsiteX6" fmla="*/ 104437 w 600541"/>
                  <a:gd name="connsiteY6" fmla="*/ 369236 h 482385"/>
                  <a:gd name="connsiteX7" fmla="*/ 158230 w 600541"/>
                  <a:gd name="connsiteY7" fmla="*/ 344430 h 482385"/>
                  <a:gd name="connsiteX8" fmla="*/ 272241 w 600541"/>
                  <a:gd name="connsiteY8" fmla="*/ 331516 h 482385"/>
                  <a:gd name="connsiteX9" fmla="*/ 343018 w 600541"/>
                  <a:gd name="connsiteY9" fmla="*/ 339630 h 482385"/>
                  <a:gd name="connsiteX10" fmla="*/ 308586 w 600541"/>
                  <a:gd name="connsiteY10" fmla="*/ 440343 h 482385"/>
                  <a:gd name="connsiteX11" fmla="*/ 272241 w 600541"/>
                  <a:gd name="connsiteY11" fmla="*/ 445832 h 482385"/>
                  <a:gd name="connsiteX12" fmla="*/ 253118 w 600541"/>
                  <a:gd name="connsiteY12" fmla="*/ 331516 h 482385"/>
                  <a:gd name="connsiteX13" fmla="*/ 253118 w 600541"/>
                  <a:gd name="connsiteY13" fmla="*/ 446044 h 482385"/>
                  <a:gd name="connsiteX14" fmla="*/ 212245 w 600541"/>
                  <a:gd name="connsiteY14" fmla="*/ 440079 h 482385"/>
                  <a:gd name="connsiteX15" fmla="*/ 177825 w 600541"/>
                  <a:gd name="connsiteY15" fmla="*/ 339867 h 482385"/>
                  <a:gd name="connsiteX16" fmla="*/ 253118 w 600541"/>
                  <a:gd name="connsiteY16" fmla="*/ 331516 h 482385"/>
                  <a:gd name="connsiteX17" fmla="*/ 368784 w 600541"/>
                  <a:gd name="connsiteY17" fmla="*/ 260175 h 482385"/>
                  <a:gd name="connsiteX18" fmla="*/ 454583 w 600541"/>
                  <a:gd name="connsiteY18" fmla="*/ 260175 h 482385"/>
                  <a:gd name="connsiteX19" fmla="*/ 425904 w 600541"/>
                  <a:gd name="connsiteY19" fmla="*/ 353251 h 482385"/>
                  <a:gd name="connsiteX20" fmla="*/ 363765 w 600541"/>
                  <a:gd name="connsiteY20" fmla="*/ 325090 h 482385"/>
                  <a:gd name="connsiteX21" fmla="*/ 368784 w 600541"/>
                  <a:gd name="connsiteY21" fmla="*/ 260175 h 482385"/>
                  <a:gd name="connsiteX22" fmla="*/ 272241 w 600541"/>
                  <a:gd name="connsiteY22" fmla="*/ 260175 h 482385"/>
                  <a:gd name="connsiteX23" fmla="*/ 349440 w 600541"/>
                  <a:gd name="connsiteY23" fmla="*/ 260175 h 482385"/>
                  <a:gd name="connsiteX24" fmla="*/ 345616 w 600541"/>
                  <a:gd name="connsiteY24" fmla="*/ 320297 h 482385"/>
                  <a:gd name="connsiteX25" fmla="*/ 272241 w 600541"/>
                  <a:gd name="connsiteY25" fmla="*/ 312185 h 482385"/>
                  <a:gd name="connsiteX26" fmla="*/ 169710 w 600541"/>
                  <a:gd name="connsiteY26" fmla="*/ 260175 h 482385"/>
                  <a:gd name="connsiteX27" fmla="*/ 253118 w 600541"/>
                  <a:gd name="connsiteY27" fmla="*/ 260175 h 482385"/>
                  <a:gd name="connsiteX28" fmla="*/ 253118 w 600541"/>
                  <a:gd name="connsiteY28" fmla="*/ 312185 h 482385"/>
                  <a:gd name="connsiteX29" fmla="*/ 174729 w 600541"/>
                  <a:gd name="connsiteY29" fmla="*/ 320297 h 482385"/>
                  <a:gd name="connsiteX30" fmla="*/ 169710 w 600541"/>
                  <a:gd name="connsiteY30" fmla="*/ 260175 h 482385"/>
                  <a:gd name="connsiteX31" fmla="*/ 65273 w 600541"/>
                  <a:gd name="connsiteY31" fmla="*/ 260175 h 482385"/>
                  <a:gd name="connsiteX32" fmla="*/ 150605 w 600541"/>
                  <a:gd name="connsiteY32" fmla="*/ 260175 h 482385"/>
                  <a:gd name="connsiteX33" fmla="*/ 155385 w 600541"/>
                  <a:gd name="connsiteY33" fmla="*/ 325078 h 482385"/>
                  <a:gd name="connsiteX34" fmla="*/ 93717 w 600541"/>
                  <a:gd name="connsiteY34" fmla="*/ 352757 h 482385"/>
                  <a:gd name="connsiteX35" fmla="*/ 65273 w 600541"/>
                  <a:gd name="connsiteY35" fmla="*/ 260175 h 482385"/>
                  <a:gd name="connsiteX36" fmla="*/ 346333 w 600541"/>
                  <a:gd name="connsiteY36" fmla="*/ 186645 h 482385"/>
                  <a:gd name="connsiteX37" fmla="*/ 349440 w 600541"/>
                  <a:gd name="connsiteY37" fmla="*/ 244367 h 482385"/>
                  <a:gd name="connsiteX38" fmla="*/ 272241 w 600541"/>
                  <a:gd name="connsiteY38" fmla="*/ 244367 h 482385"/>
                  <a:gd name="connsiteX39" fmla="*/ 272241 w 600541"/>
                  <a:gd name="connsiteY39" fmla="*/ 193801 h 482385"/>
                  <a:gd name="connsiteX40" fmla="*/ 346333 w 600541"/>
                  <a:gd name="connsiteY40" fmla="*/ 186645 h 482385"/>
                  <a:gd name="connsiteX41" fmla="*/ 174251 w 600541"/>
                  <a:gd name="connsiteY41" fmla="*/ 186645 h 482385"/>
                  <a:gd name="connsiteX42" fmla="*/ 253118 w 600541"/>
                  <a:gd name="connsiteY42" fmla="*/ 193801 h 482385"/>
                  <a:gd name="connsiteX43" fmla="*/ 253118 w 600541"/>
                  <a:gd name="connsiteY43" fmla="*/ 244367 h 482385"/>
                  <a:gd name="connsiteX44" fmla="*/ 169710 w 600541"/>
                  <a:gd name="connsiteY44" fmla="*/ 244367 h 482385"/>
                  <a:gd name="connsiteX45" fmla="*/ 174251 w 600541"/>
                  <a:gd name="connsiteY45" fmla="*/ 186645 h 482385"/>
                  <a:gd name="connsiteX46" fmla="*/ 92525 w 600541"/>
                  <a:gd name="connsiteY46" fmla="*/ 153974 h 482385"/>
                  <a:gd name="connsiteX47" fmla="*/ 154679 w 600541"/>
                  <a:gd name="connsiteY47" fmla="*/ 181879 h 482385"/>
                  <a:gd name="connsiteX48" fmla="*/ 150376 w 600541"/>
                  <a:gd name="connsiteY48" fmla="*/ 244368 h 482385"/>
                  <a:gd name="connsiteX49" fmla="*/ 65273 w 600541"/>
                  <a:gd name="connsiteY49" fmla="*/ 244368 h 482385"/>
                  <a:gd name="connsiteX50" fmla="*/ 92525 w 600541"/>
                  <a:gd name="connsiteY50" fmla="*/ 153974 h 482385"/>
                  <a:gd name="connsiteX51" fmla="*/ 426413 w 600541"/>
                  <a:gd name="connsiteY51" fmla="*/ 153197 h 482385"/>
                  <a:gd name="connsiteX52" fmla="*/ 429044 w 600541"/>
                  <a:gd name="connsiteY52" fmla="*/ 156061 h 482385"/>
                  <a:gd name="connsiteX53" fmla="*/ 444350 w 600541"/>
                  <a:gd name="connsiteY53" fmla="*/ 188758 h 482385"/>
                  <a:gd name="connsiteX54" fmla="*/ 404410 w 600541"/>
                  <a:gd name="connsiteY54" fmla="*/ 212863 h 482385"/>
                  <a:gd name="connsiteX55" fmla="*/ 392930 w 600541"/>
                  <a:gd name="connsiteY55" fmla="*/ 231002 h 482385"/>
                  <a:gd name="connsiteX56" fmla="*/ 394844 w 600541"/>
                  <a:gd name="connsiteY56" fmla="*/ 244367 h 482385"/>
                  <a:gd name="connsiteX57" fmla="*/ 368775 w 600541"/>
                  <a:gd name="connsiteY57" fmla="*/ 244367 h 482385"/>
                  <a:gd name="connsiteX58" fmla="*/ 364470 w 600541"/>
                  <a:gd name="connsiteY58" fmla="*/ 181837 h 482385"/>
                  <a:gd name="connsiteX59" fmla="*/ 426413 w 600541"/>
                  <a:gd name="connsiteY59" fmla="*/ 153197 h 482385"/>
                  <a:gd name="connsiteX60" fmla="*/ 182835 w 600541"/>
                  <a:gd name="connsiteY60" fmla="*/ 72541 h 482385"/>
                  <a:gd name="connsiteX61" fmla="*/ 157498 w 600541"/>
                  <a:gd name="connsiteY61" fmla="*/ 161101 h 482385"/>
                  <a:gd name="connsiteX62" fmla="*/ 103237 w 600541"/>
                  <a:gd name="connsiteY62" fmla="*/ 135798 h 482385"/>
                  <a:gd name="connsiteX63" fmla="*/ 182835 w 600541"/>
                  <a:gd name="connsiteY63" fmla="*/ 72541 h 482385"/>
                  <a:gd name="connsiteX64" fmla="*/ 336032 w 600541"/>
                  <a:gd name="connsiteY64" fmla="*/ 72330 h 482385"/>
                  <a:gd name="connsiteX65" fmla="*/ 374284 w 600541"/>
                  <a:gd name="connsiteY65" fmla="*/ 93807 h 482385"/>
                  <a:gd name="connsiteX66" fmla="*/ 373806 w 600541"/>
                  <a:gd name="connsiteY66" fmla="*/ 94284 h 482385"/>
                  <a:gd name="connsiteX67" fmla="*/ 361852 w 600541"/>
                  <a:gd name="connsiteY67" fmla="*/ 111943 h 482385"/>
                  <a:gd name="connsiteX68" fmla="*/ 368785 w 600541"/>
                  <a:gd name="connsiteY68" fmla="*/ 131988 h 482385"/>
                  <a:gd name="connsiteX69" fmla="*/ 370220 w 600541"/>
                  <a:gd name="connsiteY69" fmla="*/ 133420 h 482385"/>
                  <a:gd name="connsiteX70" fmla="*/ 393649 w 600541"/>
                  <a:gd name="connsiteY70" fmla="*/ 142726 h 482385"/>
                  <a:gd name="connsiteX71" fmla="*/ 396279 w 600541"/>
                  <a:gd name="connsiteY71" fmla="*/ 142726 h 482385"/>
                  <a:gd name="connsiteX72" fmla="*/ 407515 w 600541"/>
                  <a:gd name="connsiteY72" fmla="*/ 141533 h 482385"/>
                  <a:gd name="connsiteX73" fmla="*/ 361613 w 600541"/>
                  <a:gd name="connsiteY73" fmla="*/ 161101 h 482385"/>
                  <a:gd name="connsiteX74" fmla="*/ 336032 w 600541"/>
                  <a:gd name="connsiteY74" fmla="*/ 72330 h 482385"/>
                  <a:gd name="connsiteX75" fmla="*/ 272241 w 600541"/>
                  <a:gd name="connsiteY75" fmla="*/ 57299 h 482385"/>
                  <a:gd name="connsiteX76" fmla="*/ 310732 w 600541"/>
                  <a:gd name="connsiteY76" fmla="*/ 63263 h 482385"/>
                  <a:gd name="connsiteX77" fmla="*/ 343724 w 600541"/>
                  <a:gd name="connsiteY77" fmla="*/ 165849 h 482385"/>
                  <a:gd name="connsiteX78" fmla="*/ 272241 w 600541"/>
                  <a:gd name="connsiteY78" fmla="*/ 174438 h 482385"/>
                  <a:gd name="connsiteX79" fmla="*/ 253118 w 600541"/>
                  <a:gd name="connsiteY79" fmla="*/ 57017 h 482385"/>
                  <a:gd name="connsiteX80" fmla="*/ 253118 w 600541"/>
                  <a:gd name="connsiteY80" fmla="*/ 174438 h 482385"/>
                  <a:gd name="connsiteX81" fmla="*/ 177119 w 600541"/>
                  <a:gd name="connsiteY81" fmla="*/ 165846 h 482385"/>
                  <a:gd name="connsiteX82" fmla="*/ 209861 w 600541"/>
                  <a:gd name="connsiteY82" fmla="*/ 63461 h 482385"/>
                  <a:gd name="connsiteX83" fmla="*/ 253118 w 600541"/>
                  <a:gd name="connsiteY83" fmla="*/ 57017 h 482385"/>
                  <a:gd name="connsiteX84" fmla="*/ 253128 w 600541"/>
                  <a:gd name="connsiteY84" fmla="*/ 0 h 482385"/>
                  <a:gd name="connsiteX85" fmla="*/ 424509 w 600541"/>
                  <a:gd name="connsiteY85" fmla="*/ 66832 h 482385"/>
                  <a:gd name="connsiteX86" fmla="*/ 436699 w 600541"/>
                  <a:gd name="connsiteY86" fmla="*/ 45350 h 482385"/>
                  <a:gd name="connsiteX87" fmla="*/ 445782 w 600541"/>
                  <a:gd name="connsiteY87" fmla="*/ 40099 h 482385"/>
                  <a:gd name="connsiteX88" fmla="*/ 453192 w 600541"/>
                  <a:gd name="connsiteY88" fmla="*/ 43202 h 482385"/>
                  <a:gd name="connsiteX89" fmla="*/ 459168 w 600541"/>
                  <a:gd name="connsiteY89" fmla="*/ 48931 h 482385"/>
                  <a:gd name="connsiteX90" fmla="*/ 463231 w 600541"/>
                  <a:gd name="connsiteY90" fmla="*/ 60865 h 482385"/>
                  <a:gd name="connsiteX91" fmla="*/ 461080 w 600541"/>
                  <a:gd name="connsiteY91" fmla="*/ 82585 h 482385"/>
                  <a:gd name="connsiteX92" fmla="*/ 517251 w 600541"/>
                  <a:gd name="connsiteY92" fmla="*/ 138677 h 482385"/>
                  <a:gd name="connsiteX93" fmla="*/ 553582 w 600541"/>
                  <a:gd name="connsiteY93" fmla="*/ 79005 h 482385"/>
                  <a:gd name="connsiteX94" fmla="*/ 564578 w 600541"/>
                  <a:gd name="connsiteY94" fmla="*/ 72561 h 482385"/>
                  <a:gd name="connsiteX95" fmla="*/ 573900 w 600541"/>
                  <a:gd name="connsiteY95" fmla="*/ 76618 h 482385"/>
                  <a:gd name="connsiteX96" fmla="*/ 578441 w 600541"/>
                  <a:gd name="connsiteY96" fmla="*/ 80915 h 482385"/>
                  <a:gd name="connsiteX97" fmla="*/ 582983 w 600541"/>
                  <a:gd name="connsiteY97" fmla="*/ 99532 h 482385"/>
                  <a:gd name="connsiteX98" fmla="*/ 558841 w 600541"/>
                  <a:gd name="connsiteY98" fmla="*/ 180208 h 482385"/>
                  <a:gd name="connsiteX99" fmla="*/ 592544 w 600541"/>
                  <a:gd name="connsiteY99" fmla="*/ 214102 h 482385"/>
                  <a:gd name="connsiteX100" fmla="*/ 589914 w 600541"/>
                  <a:gd name="connsiteY100" fmla="*/ 258020 h 482385"/>
                  <a:gd name="connsiteX101" fmla="*/ 589675 w 600541"/>
                  <a:gd name="connsiteY101" fmla="*/ 258497 h 482385"/>
                  <a:gd name="connsiteX102" fmla="*/ 568402 w 600541"/>
                  <a:gd name="connsiteY102" fmla="*/ 267567 h 482385"/>
                  <a:gd name="connsiteX103" fmla="*/ 547846 w 600541"/>
                  <a:gd name="connsiteY103" fmla="*/ 258736 h 482385"/>
                  <a:gd name="connsiteX104" fmla="*/ 515338 w 600541"/>
                  <a:gd name="connsiteY104" fmla="*/ 226275 h 482385"/>
                  <a:gd name="connsiteX105" fmla="*/ 430724 w 600541"/>
                  <a:gd name="connsiteY105" fmla="*/ 251575 h 482385"/>
                  <a:gd name="connsiteX106" fmla="*/ 425943 w 600541"/>
                  <a:gd name="connsiteY106" fmla="*/ 252291 h 482385"/>
                  <a:gd name="connsiteX107" fmla="*/ 412319 w 600541"/>
                  <a:gd name="connsiteY107" fmla="*/ 246802 h 482385"/>
                  <a:gd name="connsiteX108" fmla="*/ 407777 w 600541"/>
                  <a:gd name="connsiteY108" fmla="*/ 242267 h 482385"/>
                  <a:gd name="connsiteX109" fmla="*/ 403953 w 600541"/>
                  <a:gd name="connsiteY109" fmla="*/ 231526 h 482385"/>
                  <a:gd name="connsiteX110" fmla="*/ 410167 w 600541"/>
                  <a:gd name="connsiteY110" fmla="*/ 222217 h 482385"/>
                  <a:gd name="connsiteX111" fmla="*/ 473031 w 600541"/>
                  <a:gd name="connsiteY111" fmla="*/ 184027 h 482385"/>
                  <a:gd name="connsiteX112" fmla="*/ 418294 w 600541"/>
                  <a:gd name="connsiteY112" fmla="*/ 129368 h 482385"/>
                  <a:gd name="connsiteX113" fmla="*/ 392001 w 600541"/>
                  <a:gd name="connsiteY113" fmla="*/ 131994 h 482385"/>
                  <a:gd name="connsiteX114" fmla="*/ 390806 w 600541"/>
                  <a:gd name="connsiteY114" fmla="*/ 131994 h 482385"/>
                  <a:gd name="connsiteX115" fmla="*/ 380289 w 600541"/>
                  <a:gd name="connsiteY115" fmla="*/ 127697 h 482385"/>
                  <a:gd name="connsiteX116" fmla="*/ 374314 w 600541"/>
                  <a:gd name="connsiteY116" fmla="*/ 121730 h 482385"/>
                  <a:gd name="connsiteX117" fmla="*/ 371445 w 600541"/>
                  <a:gd name="connsiteY117" fmla="*/ 113137 h 482385"/>
                  <a:gd name="connsiteX118" fmla="*/ 376465 w 600541"/>
                  <a:gd name="connsiteY118" fmla="*/ 105499 h 482385"/>
                  <a:gd name="connsiteX119" fmla="*/ 402997 w 600541"/>
                  <a:gd name="connsiteY119" fmla="*/ 90462 h 482385"/>
                  <a:gd name="connsiteX120" fmla="*/ 253128 w 600541"/>
                  <a:gd name="connsiteY120" fmla="*/ 31745 h 482385"/>
                  <a:gd name="connsiteX121" fmla="*/ 31790 w 600541"/>
                  <a:gd name="connsiteY121" fmla="*/ 252769 h 482385"/>
                  <a:gd name="connsiteX122" fmla="*/ 157518 w 600541"/>
                  <a:gd name="connsiteY122" fmla="*/ 452072 h 482385"/>
                  <a:gd name="connsiteX123" fmla="*/ 164927 w 600541"/>
                  <a:gd name="connsiteY123" fmla="*/ 473315 h 482385"/>
                  <a:gd name="connsiteX124" fmla="*/ 150586 w 600541"/>
                  <a:gd name="connsiteY124" fmla="*/ 482385 h 482385"/>
                  <a:gd name="connsiteX125" fmla="*/ 143654 w 600541"/>
                  <a:gd name="connsiteY125" fmla="*/ 480714 h 482385"/>
                  <a:gd name="connsiteX126" fmla="*/ 0 w 600541"/>
                  <a:gd name="connsiteY126" fmla="*/ 252769 h 482385"/>
                  <a:gd name="connsiteX127" fmla="*/ 253128 w 600541"/>
                  <a:gd name="connsiteY127" fmla="*/ 0 h 48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0541" h="482385">
                    <a:moveTo>
                      <a:pt x="360943" y="344430"/>
                    </a:moveTo>
                    <a:cubicBezTo>
                      <a:pt x="383891" y="351110"/>
                      <a:pt x="402537" y="359937"/>
                      <a:pt x="415206" y="369480"/>
                    </a:cubicBezTo>
                    <a:cubicBezTo>
                      <a:pt x="394409" y="396677"/>
                      <a:pt x="366680" y="418148"/>
                      <a:pt x="334409" y="431508"/>
                    </a:cubicBezTo>
                    <a:cubicBezTo>
                      <a:pt x="345883" y="407412"/>
                      <a:pt x="354967" y="377830"/>
                      <a:pt x="360943" y="344430"/>
                    </a:cubicBezTo>
                    <a:close/>
                    <a:moveTo>
                      <a:pt x="158230" y="344430"/>
                    </a:moveTo>
                    <a:cubicBezTo>
                      <a:pt x="164207" y="377823"/>
                      <a:pt x="173292" y="407162"/>
                      <a:pt x="184529" y="431014"/>
                    </a:cubicBezTo>
                    <a:cubicBezTo>
                      <a:pt x="152731" y="417895"/>
                      <a:pt x="125237" y="396190"/>
                      <a:pt x="104437" y="369236"/>
                    </a:cubicBezTo>
                    <a:cubicBezTo>
                      <a:pt x="117108" y="359696"/>
                      <a:pt x="135517" y="351109"/>
                      <a:pt x="158230" y="344430"/>
                    </a:cubicBezTo>
                    <a:close/>
                    <a:moveTo>
                      <a:pt x="272241" y="331516"/>
                    </a:moveTo>
                    <a:cubicBezTo>
                      <a:pt x="297826" y="332232"/>
                      <a:pt x="321976" y="335096"/>
                      <a:pt x="343018" y="339630"/>
                    </a:cubicBezTo>
                    <a:cubicBezTo>
                      <a:pt x="335606" y="382111"/>
                      <a:pt x="323172" y="416477"/>
                      <a:pt x="308586" y="440343"/>
                    </a:cubicBezTo>
                    <a:cubicBezTo>
                      <a:pt x="296630" y="443207"/>
                      <a:pt x="281805" y="445116"/>
                      <a:pt x="272241" y="445832"/>
                    </a:cubicBezTo>
                    <a:close/>
                    <a:moveTo>
                      <a:pt x="253118" y="331516"/>
                    </a:moveTo>
                    <a:lnTo>
                      <a:pt x="253118" y="446044"/>
                    </a:lnTo>
                    <a:cubicBezTo>
                      <a:pt x="237342" y="445328"/>
                      <a:pt x="225152" y="443419"/>
                      <a:pt x="212245" y="440079"/>
                    </a:cubicBezTo>
                    <a:cubicBezTo>
                      <a:pt x="197664" y="416219"/>
                      <a:pt x="184996" y="381861"/>
                      <a:pt x="177825" y="339867"/>
                    </a:cubicBezTo>
                    <a:cubicBezTo>
                      <a:pt x="199815" y="334856"/>
                      <a:pt x="221328" y="331993"/>
                      <a:pt x="253118" y="331516"/>
                    </a:cubicBezTo>
                    <a:close/>
                    <a:moveTo>
                      <a:pt x="368784" y="260175"/>
                    </a:moveTo>
                    <a:lnTo>
                      <a:pt x="454583" y="260175"/>
                    </a:lnTo>
                    <a:cubicBezTo>
                      <a:pt x="453149" y="298360"/>
                      <a:pt x="442872" y="326044"/>
                      <a:pt x="425904" y="353251"/>
                    </a:cubicBezTo>
                    <a:cubicBezTo>
                      <a:pt x="410608" y="341796"/>
                      <a:pt x="389337" y="332249"/>
                      <a:pt x="363765" y="325090"/>
                    </a:cubicBezTo>
                    <a:cubicBezTo>
                      <a:pt x="366633" y="304565"/>
                      <a:pt x="368306" y="282609"/>
                      <a:pt x="368784" y="260175"/>
                    </a:cubicBezTo>
                    <a:close/>
                    <a:moveTo>
                      <a:pt x="272241" y="260175"/>
                    </a:moveTo>
                    <a:lnTo>
                      <a:pt x="349440" y="260175"/>
                    </a:lnTo>
                    <a:cubicBezTo>
                      <a:pt x="348962" y="282601"/>
                      <a:pt x="348006" y="301688"/>
                      <a:pt x="345616" y="320297"/>
                    </a:cubicBezTo>
                    <a:cubicBezTo>
                      <a:pt x="323149" y="315525"/>
                      <a:pt x="297815" y="312901"/>
                      <a:pt x="272241" y="312185"/>
                    </a:cubicBezTo>
                    <a:close/>
                    <a:moveTo>
                      <a:pt x="169710" y="260175"/>
                    </a:moveTo>
                    <a:lnTo>
                      <a:pt x="253118" y="260175"/>
                    </a:lnTo>
                    <a:lnTo>
                      <a:pt x="253118" y="312185"/>
                    </a:lnTo>
                    <a:cubicBezTo>
                      <a:pt x="221332" y="312662"/>
                      <a:pt x="198389" y="315287"/>
                      <a:pt x="174729" y="320297"/>
                    </a:cubicBezTo>
                    <a:cubicBezTo>
                      <a:pt x="172339" y="301688"/>
                      <a:pt x="170188" y="282601"/>
                      <a:pt x="169710" y="260175"/>
                    </a:cubicBezTo>
                    <a:close/>
                    <a:moveTo>
                      <a:pt x="65273" y="260175"/>
                    </a:moveTo>
                    <a:lnTo>
                      <a:pt x="150605" y="260175"/>
                    </a:lnTo>
                    <a:cubicBezTo>
                      <a:pt x="150844" y="282605"/>
                      <a:pt x="152517" y="304557"/>
                      <a:pt x="155385" y="325078"/>
                    </a:cubicBezTo>
                    <a:cubicBezTo>
                      <a:pt x="130048" y="331998"/>
                      <a:pt x="109014" y="341542"/>
                      <a:pt x="93717" y="352757"/>
                    </a:cubicBezTo>
                    <a:cubicBezTo>
                      <a:pt x="76985" y="325794"/>
                      <a:pt x="66707" y="298353"/>
                      <a:pt x="65273" y="260175"/>
                    </a:cubicBezTo>
                    <a:close/>
                    <a:moveTo>
                      <a:pt x="346333" y="186645"/>
                    </a:moveTo>
                    <a:cubicBezTo>
                      <a:pt x="348484" y="204296"/>
                      <a:pt x="349201" y="221946"/>
                      <a:pt x="349440" y="244367"/>
                    </a:cubicBezTo>
                    <a:lnTo>
                      <a:pt x="272241" y="244367"/>
                    </a:lnTo>
                    <a:lnTo>
                      <a:pt x="272241" y="193801"/>
                    </a:lnTo>
                    <a:cubicBezTo>
                      <a:pt x="297815" y="193085"/>
                      <a:pt x="323627" y="191415"/>
                      <a:pt x="346333" y="186645"/>
                    </a:cubicBezTo>
                    <a:close/>
                    <a:moveTo>
                      <a:pt x="174251" y="186645"/>
                    </a:moveTo>
                    <a:cubicBezTo>
                      <a:pt x="197911" y="191654"/>
                      <a:pt x="221332" y="193324"/>
                      <a:pt x="253118" y="193801"/>
                    </a:cubicBezTo>
                    <a:lnTo>
                      <a:pt x="253118" y="244367"/>
                    </a:lnTo>
                    <a:lnTo>
                      <a:pt x="169710" y="244367"/>
                    </a:lnTo>
                    <a:cubicBezTo>
                      <a:pt x="170188" y="221946"/>
                      <a:pt x="172100" y="204296"/>
                      <a:pt x="174251" y="186645"/>
                    </a:cubicBezTo>
                    <a:close/>
                    <a:moveTo>
                      <a:pt x="92525" y="153974"/>
                    </a:moveTo>
                    <a:cubicBezTo>
                      <a:pt x="107825" y="165661"/>
                      <a:pt x="129100" y="174724"/>
                      <a:pt x="154679" y="181879"/>
                    </a:cubicBezTo>
                    <a:cubicBezTo>
                      <a:pt x="152288" y="201198"/>
                      <a:pt x="150854" y="221948"/>
                      <a:pt x="150376" y="244368"/>
                    </a:cubicBezTo>
                    <a:lnTo>
                      <a:pt x="65273" y="244368"/>
                    </a:lnTo>
                    <a:cubicBezTo>
                      <a:pt x="66946" y="209308"/>
                      <a:pt x="76748" y="180448"/>
                      <a:pt x="92525" y="153974"/>
                    </a:cubicBezTo>
                    <a:close/>
                    <a:moveTo>
                      <a:pt x="426413" y="153197"/>
                    </a:moveTo>
                    <a:lnTo>
                      <a:pt x="429044" y="156061"/>
                    </a:lnTo>
                    <a:cubicBezTo>
                      <a:pt x="435262" y="166324"/>
                      <a:pt x="440284" y="177302"/>
                      <a:pt x="444350" y="188758"/>
                    </a:cubicBezTo>
                    <a:lnTo>
                      <a:pt x="404410" y="212863"/>
                    </a:lnTo>
                    <a:cubicBezTo>
                      <a:pt x="397953" y="216921"/>
                      <a:pt x="393648" y="223603"/>
                      <a:pt x="392930" y="231002"/>
                    </a:cubicBezTo>
                    <a:cubicBezTo>
                      <a:pt x="392213" y="235298"/>
                      <a:pt x="392930" y="237923"/>
                      <a:pt x="394844" y="244367"/>
                    </a:cubicBezTo>
                    <a:lnTo>
                      <a:pt x="368775" y="244367"/>
                    </a:lnTo>
                    <a:cubicBezTo>
                      <a:pt x="368297" y="221933"/>
                      <a:pt x="366862" y="201169"/>
                      <a:pt x="364470" y="181837"/>
                    </a:cubicBezTo>
                    <a:cubicBezTo>
                      <a:pt x="389821" y="174677"/>
                      <a:pt x="411107" y="164653"/>
                      <a:pt x="426413" y="153197"/>
                    </a:cubicBezTo>
                    <a:close/>
                    <a:moveTo>
                      <a:pt x="182835" y="72541"/>
                    </a:moveTo>
                    <a:cubicBezTo>
                      <a:pt x="171839" y="97128"/>
                      <a:pt x="162995" y="127205"/>
                      <a:pt x="157498" y="161101"/>
                    </a:cubicBezTo>
                    <a:cubicBezTo>
                      <a:pt x="134072" y="154179"/>
                      <a:pt x="115667" y="145346"/>
                      <a:pt x="103237" y="135798"/>
                    </a:cubicBezTo>
                    <a:cubicBezTo>
                      <a:pt x="123555" y="108108"/>
                      <a:pt x="151044" y="86386"/>
                      <a:pt x="182835" y="72541"/>
                    </a:cubicBezTo>
                    <a:close/>
                    <a:moveTo>
                      <a:pt x="336032" y="72330"/>
                    </a:moveTo>
                    <a:cubicBezTo>
                      <a:pt x="349659" y="78057"/>
                      <a:pt x="362569" y="85216"/>
                      <a:pt x="374284" y="93807"/>
                    </a:cubicBezTo>
                    <a:lnTo>
                      <a:pt x="373806" y="94284"/>
                    </a:lnTo>
                    <a:cubicBezTo>
                      <a:pt x="367112" y="98102"/>
                      <a:pt x="362808" y="104545"/>
                      <a:pt x="361852" y="111943"/>
                    </a:cubicBezTo>
                    <a:cubicBezTo>
                      <a:pt x="360657" y="119102"/>
                      <a:pt x="363286" y="126499"/>
                      <a:pt x="368785" y="131988"/>
                    </a:cubicBezTo>
                    <a:lnTo>
                      <a:pt x="370220" y="133420"/>
                    </a:lnTo>
                    <a:cubicBezTo>
                      <a:pt x="375957" y="139147"/>
                      <a:pt x="385042" y="142726"/>
                      <a:pt x="393649" y="142726"/>
                    </a:cubicBezTo>
                    <a:cubicBezTo>
                      <a:pt x="394605" y="142726"/>
                      <a:pt x="395561" y="142726"/>
                      <a:pt x="396279" y="142726"/>
                    </a:cubicBezTo>
                    <a:lnTo>
                      <a:pt x="407515" y="141533"/>
                    </a:lnTo>
                    <a:cubicBezTo>
                      <a:pt x="395561" y="148931"/>
                      <a:pt x="380261" y="155612"/>
                      <a:pt x="361613" y="161101"/>
                    </a:cubicBezTo>
                    <a:cubicBezTo>
                      <a:pt x="356114" y="127215"/>
                      <a:pt x="347268" y="96909"/>
                      <a:pt x="336032" y="72330"/>
                    </a:cubicBezTo>
                    <a:close/>
                    <a:moveTo>
                      <a:pt x="272241" y="57299"/>
                    </a:moveTo>
                    <a:cubicBezTo>
                      <a:pt x="285151" y="58015"/>
                      <a:pt x="298300" y="59923"/>
                      <a:pt x="310732" y="63263"/>
                    </a:cubicBezTo>
                    <a:cubicBezTo>
                      <a:pt x="325076" y="88075"/>
                      <a:pt x="336791" y="123145"/>
                      <a:pt x="343724" y="165849"/>
                    </a:cubicBezTo>
                    <a:cubicBezTo>
                      <a:pt x="322446" y="170621"/>
                      <a:pt x="297822" y="173722"/>
                      <a:pt x="272241" y="174438"/>
                    </a:cubicBezTo>
                    <a:close/>
                    <a:moveTo>
                      <a:pt x="253118" y="57017"/>
                    </a:moveTo>
                    <a:lnTo>
                      <a:pt x="253118" y="174438"/>
                    </a:lnTo>
                    <a:cubicBezTo>
                      <a:pt x="221332" y="173961"/>
                      <a:pt x="199345" y="170858"/>
                      <a:pt x="177119" y="165846"/>
                    </a:cubicBezTo>
                    <a:cubicBezTo>
                      <a:pt x="184050" y="123126"/>
                      <a:pt x="195521" y="88282"/>
                      <a:pt x="209861" y="63461"/>
                    </a:cubicBezTo>
                    <a:cubicBezTo>
                      <a:pt x="223483" y="59881"/>
                      <a:pt x="237345" y="57494"/>
                      <a:pt x="253118" y="57017"/>
                    </a:cubicBezTo>
                    <a:close/>
                    <a:moveTo>
                      <a:pt x="253128" y="0"/>
                    </a:moveTo>
                    <a:cubicBezTo>
                      <a:pt x="316708" y="0"/>
                      <a:pt x="377899" y="24107"/>
                      <a:pt x="424509" y="66832"/>
                    </a:cubicBezTo>
                    <a:lnTo>
                      <a:pt x="436699" y="45350"/>
                    </a:lnTo>
                    <a:cubicBezTo>
                      <a:pt x="438611" y="42009"/>
                      <a:pt x="441958" y="40099"/>
                      <a:pt x="445782" y="40099"/>
                    </a:cubicBezTo>
                    <a:cubicBezTo>
                      <a:pt x="448411" y="40099"/>
                      <a:pt x="451041" y="41054"/>
                      <a:pt x="453192" y="43202"/>
                    </a:cubicBezTo>
                    <a:lnTo>
                      <a:pt x="459168" y="48931"/>
                    </a:lnTo>
                    <a:cubicBezTo>
                      <a:pt x="462036" y="52034"/>
                      <a:pt x="463709" y="56807"/>
                      <a:pt x="463231" y="60865"/>
                    </a:cubicBezTo>
                    <a:lnTo>
                      <a:pt x="461080" y="82585"/>
                    </a:lnTo>
                    <a:lnTo>
                      <a:pt x="517251" y="138677"/>
                    </a:lnTo>
                    <a:lnTo>
                      <a:pt x="553582" y="79005"/>
                    </a:lnTo>
                    <a:cubicBezTo>
                      <a:pt x="555973" y="74948"/>
                      <a:pt x="560036" y="72561"/>
                      <a:pt x="564578" y="72561"/>
                    </a:cubicBezTo>
                    <a:cubicBezTo>
                      <a:pt x="567924" y="72561"/>
                      <a:pt x="571270" y="73993"/>
                      <a:pt x="573900" y="76618"/>
                    </a:cubicBezTo>
                    <a:lnTo>
                      <a:pt x="578441" y="80915"/>
                    </a:lnTo>
                    <a:cubicBezTo>
                      <a:pt x="582983" y="85450"/>
                      <a:pt x="584895" y="93326"/>
                      <a:pt x="582983" y="99532"/>
                    </a:cubicBezTo>
                    <a:lnTo>
                      <a:pt x="558841" y="180208"/>
                    </a:lnTo>
                    <a:lnTo>
                      <a:pt x="592544" y="214102"/>
                    </a:lnTo>
                    <a:cubicBezTo>
                      <a:pt x="605451" y="226752"/>
                      <a:pt x="601388" y="246324"/>
                      <a:pt x="589914" y="258020"/>
                    </a:cubicBezTo>
                    <a:lnTo>
                      <a:pt x="589675" y="258497"/>
                    </a:lnTo>
                    <a:cubicBezTo>
                      <a:pt x="583461" y="264464"/>
                      <a:pt x="575812" y="267567"/>
                      <a:pt x="568402" y="267567"/>
                    </a:cubicBezTo>
                    <a:cubicBezTo>
                      <a:pt x="560753" y="267567"/>
                      <a:pt x="553582" y="264464"/>
                      <a:pt x="547846" y="258736"/>
                    </a:cubicBezTo>
                    <a:lnTo>
                      <a:pt x="515338" y="226275"/>
                    </a:lnTo>
                    <a:lnTo>
                      <a:pt x="430724" y="251575"/>
                    </a:lnTo>
                    <a:cubicBezTo>
                      <a:pt x="429289" y="252053"/>
                      <a:pt x="427616" y="252291"/>
                      <a:pt x="425943" y="252291"/>
                    </a:cubicBezTo>
                    <a:cubicBezTo>
                      <a:pt x="420924" y="252291"/>
                      <a:pt x="415665" y="250143"/>
                      <a:pt x="412319" y="246802"/>
                    </a:cubicBezTo>
                    <a:lnTo>
                      <a:pt x="407777" y="242267"/>
                    </a:lnTo>
                    <a:cubicBezTo>
                      <a:pt x="404909" y="239402"/>
                      <a:pt x="403475" y="235583"/>
                      <a:pt x="403953" y="231526"/>
                    </a:cubicBezTo>
                    <a:cubicBezTo>
                      <a:pt x="404431" y="227707"/>
                      <a:pt x="406821" y="224365"/>
                      <a:pt x="410167" y="222217"/>
                    </a:cubicBezTo>
                    <a:lnTo>
                      <a:pt x="473031" y="184027"/>
                    </a:lnTo>
                    <a:lnTo>
                      <a:pt x="418294" y="129368"/>
                    </a:lnTo>
                    <a:lnTo>
                      <a:pt x="392001" y="131994"/>
                    </a:lnTo>
                    <a:cubicBezTo>
                      <a:pt x="391762" y="131994"/>
                      <a:pt x="391284" y="131994"/>
                      <a:pt x="390806" y="131994"/>
                    </a:cubicBezTo>
                    <a:cubicBezTo>
                      <a:pt x="386982" y="131994"/>
                      <a:pt x="382918" y="130323"/>
                      <a:pt x="380289" y="127697"/>
                    </a:cubicBezTo>
                    <a:lnTo>
                      <a:pt x="374314" y="121730"/>
                    </a:lnTo>
                    <a:cubicBezTo>
                      <a:pt x="371923" y="119582"/>
                      <a:pt x="370967" y="116240"/>
                      <a:pt x="371445" y="113137"/>
                    </a:cubicBezTo>
                    <a:cubicBezTo>
                      <a:pt x="371684" y="110034"/>
                      <a:pt x="373596" y="107170"/>
                      <a:pt x="376465" y="105499"/>
                    </a:cubicBezTo>
                    <a:lnTo>
                      <a:pt x="402997" y="90462"/>
                    </a:lnTo>
                    <a:cubicBezTo>
                      <a:pt x="362362" y="52988"/>
                      <a:pt x="308582" y="31745"/>
                      <a:pt x="253128" y="31745"/>
                    </a:cubicBezTo>
                    <a:cubicBezTo>
                      <a:pt x="131225" y="31745"/>
                      <a:pt x="31790" y="130800"/>
                      <a:pt x="31790" y="252769"/>
                    </a:cubicBezTo>
                    <a:cubicBezTo>
                      <a:pt x="31790" y="337264"/>
                      <a:pt x="81269" y="415553"/>
                      <a:pt x="157518" y="452072"/>
                    </a:cubicBezTo>
                    <a:cubicBezTo>
                      <a:pt x="165405" y="455891"/>
                      <a:pt x="168752" y="465438"/>
                      <a:pt x="164927" y="473315"/>
                    </a:cubicBezTo>
                    <a:cubicBezTo>
                      <a:pt x="162298" y="479043"/>
                      <a:pt x="156562" y="482385"/>
                      <a:pt x="150586" y="482385"/>
                    </a:cubicBezTo>
                    <a:cubicBezTo>
                      <a:pt x="148196" y="482385"/>
                      <a:pt x="145805" y="481669"/>
                      <a:pt x="143654" y="480714"/>
                    </a:cubicBezTo>
                    <a:cubicBezTo>
                      <a:pt x="56410" y="438944"/>
                      <a:pt x="0" y="349437"/>
                      <a:pt x="0" y="252769"/>
                    </a:cubicBezTo>
                    <a:cubicBezTo>
                      <a:pt x="0" y="113376"/>
                      <a:pt x="113537" y="0"/>
                      <a:pt x="2531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ísľïḋé">
              <a:extLst>
                <a:ext uri="{FF2B5EF4-FFF2-40B4-BE49-F238E27FC236}">
                  <a16:creationId xmlns:a16="http://schemas.microsoft.com/office/drawing/2014/main" id="{F36434B1-5499-4987-AB48-CD5F2803689D}"/>
                </a:ext>
              </a:extLst>
            </p:cNvPr>
            <p:cNvGrpSpPr/>
            <p:nvPr/>
          </p:nvGrpSpPr>
          <p:grpSpPr>
            <a:xfrm>
              <a:off x="660398" y="4008106"/>
              <a:ext cx="3511553" cy="1292540"/>
              <a:chOff x="660398" y="4008106"/>
              <a:chExt cx="3511553" cy="1292540"/>
            </a:xfrm>
          </p:grpSpPr>
          <p:sp>
            <p:nvSpPr>
              <p:cNvPr id="20" name="iṡ1îḑè">
                <a:extLst>
                  <a:ext uri="{FF2B5EF4-FFF2-40B4-BE49-F238E27FC236}">
                    <a16:creationId xmlns:a16="http://schemas.microsoft.com/office/drawing/2014/main" id="{DEC8C066-4079-435E-A645-8DB494D17B9B}"/>
                  </a:ext>
                </a:extLst>
              </p:cNvPr>
              <p:cNvSpPr/>
              <p:nvPr/>
            </p:nvSpPr>
            <p:spPr>
              <a:xfrm>
                <a:off x="660398" y="4008106"/>
                <a:ext cx="3511551" cy="129254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5EECB06B-A78E-4328-8631-062A15892DC6}"/>
                  </a:ext>
                </a:extLst>
              </p:cNvPr>
              <p:cNvCxnSpPr/>
              <p:nvPr/>
            </p:nvCxnSpPr>
            <p:spPr>
              <a:xfrm flipH="1">
                <a:off x="660400" y="4799478"/>
                <a:ext cx="3511551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íṥlïďe">
                <a:extLst>
                  <a:ext uri="{FF2B5EF4-FFF2-40B4-BE49-F238E27FC236}">
                    <a16:creationId xmlns:a16="http://schemas.microsoft.com/office/drawing/2014/main" id="{31E8DF33-38BE-4217-A0AF-1FFD6039A66C}"/>
                  </a:ext>
                </a:extLst>
              </p:cNvPr>
              <p:cNvSpPr/>
              <p:nvPr/>
            </p:nvSpPr>
            <p:spPr>
              <a:xfrm>
                <a:off x="660400" y="4507544"/>
                <a:ext cx="339726" cy="272884"/>
              </a:xfrm>
              <a:custGeom>
                <a:avLst/>
                <a:gdLst>
                  <a:gd name="connsiteX0" fmla="*/ 360943 w 600541"/>
                  <a:gd name="connsiteY0" fmla="*/ 344430 h 482385"/>
                  <a:gd name="connsiteX1" fmla="*/ 415206 w 600541"/>
                  <a:gd name="connsiteY1" fmla="*/ 369480 h 482385"/>
                  <a:gd name="connsiteX2" fmla="*/ 334409 w 600541"/>
                  <a:gd name="connsiteY2" fmla="*/ 431508 h 482385"/>
                  <a:gd name="connsiteX3" fmla="*/ 360943 w 600541"/>
                  <a:gd name="connsiteY3" fmla="*/ 344430 h 482385"/>
                  <a:gd name="connsiteX4" fmla="*/ 158230 w 600541"/>
                  <a:gd name="connsiteY4" fmla="*/ 344430 h 482385"/>
                  <a:gd name="connsiteX5" fmla="*/ 184529 w 600541"/>
                  <a:gd name="connsiteY5" fmla="*/ 431014 h 482385"/>
                  <a:gd name="connsiteX6" fmla="*/ 104437 w 600541"/>
                  <a:gd name="connsiteY6" fmla="*/ 369236 h 482385"/>
                  <a:gd name="connsiteX7" fmla="*/ 158230 w 600541"/>
                  <a:gd name="connsiteY7" fmla="*/ 344430 h 482385"/>
                  <a:gd name="connsiteX8" fmla="*/ 272241 w 600541"/>
                  <a:gd name="connsiteY8" fmla="*/ 331516 h 482385"/>
                  <a:gd name="connsiteX9" fmla="*/ 343018 w 600541"/>
                  <a:gd name="connsiteY9" fmla="*/ 339630 h 482385"/>
                  <a:gd name="connsiteX10" fmla="*/ 308586 w 600541"/>
                  <a:gd name="connsiteY10" fmla="*/ 440343 h 482385"/>
                  <a:gd name="connsiteX11" fmla="*/ 272241 w 600541"/>
                  <a:gd name="connsiteY11" fmla="*/ 445832 h 482385"/>
                  <a:gd name="connsiteX12" fmla="*/ 253118 w 600541"/>
                  <a:gd name="connsiteY12" fmla="*/ 331516 h 482385"/>
                  <a:gd name="connsiteX13" fmla="*/ 253118 w 600541"/>
                  <a:gd name="connsiteY13" fmla="*/ 446044 h 482385"/>
                  <a:gd name="connsiteX14" fmla="*/ 212245 w 600541"/>
                  <a:gd name="connsiteY14" fmla="*/ 440079 h 482385"/>
                  <a:gd name="connsiteX15" fmla="*/ 177825 w 600541"/>
                  <a:gd name="connsiteY15" fmla="*/ 339867 h 482385"/>
                  <a:gd name="connsiteX16" fmla="*/ 253118 w 600541"/>
                  <a:gd name="connsiteY16" fmla="*/ 331516 h 482385"/>
                  <a:gd name="connsiteX17" fmla="*/ 368784 w 600541"/>
                  <a:gd name="connsiteY17" fmla="*/ 260175 h 482385"/>
                  <a:gd name="connsiteX18" fmla="*/ 454583 w 600541"/>
                  <a:gd name="connsiteY18" fmla="*/ 260175 h 482385"/>
                  <a:gd name="connsiteX19" fmla="*/ 425904 w 600541"/>
                  <a:gd name="connsiteY19" fmla="*/ 353251 h 482385"/>
                  <a:gd name="connsiteX20" fmla="*/ 363765 w 600541"/>
                  <a:gd name="connsiteY20" fmla="*/ 325090 h 482385"/>
                  <a:gd name="connsiteX21" fmla="*/ 368784 w 600541"/>
                  <a:gd name="connsiteY21" fmla="*/ 260175 h 482385"/>
                  <a:gd name="connsiteX22" fmla="*/ 272241 w 600541"/>
                  <a:gd name="connsiteY22" fmla="*/ 260175 h 482385"/>
                  <a:gd name="connsiteX23" fmla="*/ 349440 w 600541"/>
                  <a:gd name="connsiteY23" fmla="*/ 260175 h 482385"/>
                  <a:gd name="connsiteX24" fmla="*/ 345616 w 600541"/>
                  <a:gd name="connsiteY24" fmla="*/ 320297 h 482385"/>
                  <a:gd name="connsiteX25" fmla="*/ 272241 w 600541"/>
                  <a:gd name="connsiteY25" fmla="*/ 312185 h 482385"/>
                  <a:gd name="connsiteX26" fmla="*/ 169710 w 600541"/>
                  <a:gd name="connsiteY26" fmla="*/ 260175 h 482385"/>
                  <a:gd name="connsiteX27" fmla="*/ 253118 w 600541"/>
                  <a:gd name="connsiteY27" fmla="*/ 260175 h 482385"/>
                  <a:gd name="connsiteX28" fmla="*/ 253118 w 600541"/>
                  <a:gd name="connsiteY28" fmla="*/ 312185 h 482385"/>
                  <a:gd name="connsiteX29" fmla="*/ 174729 w 600541"/>
                  <a:gd name="connsiteY29" fmla="*/ 320297 h 482385"/>
                  <a:gd name="connsiteX30" fmla="*/ 169710 w 600541"/>
                  <a:gd name="connsiteY30" fmla="*/ 260175 h 482385"/>
                  <a:gd name="connsiteX31" fmla="*/ 65273 w 600541"/>
                  <a:gd name="connsiteY31" fmla="*/ 260175 h 482385"/>
                  <a:gd name="connsiteX32" fmla="*/ 150605 w 600541"/>
                  <a:gd name="connsiteY32" fmla="*/ 260175 h 482385"/>
                  <a:gd name="connsiteX33" fmla="*/ 155385 w 600541"/>
                  <a:gd name="connsiteY33" fmla="*/ 325078 h 482385"/>
                  <a:gd name="connsiteX34" fmla="*/ 93717 w 600541"/>
                  <a:gd name="connsiteY34" fmla="*/ 352757 h 482385"/>
                  <a:gd name="connsiteX35" fmla="*/ 65273 w 600541"/>
                  <a:gd name="connsiteY35" fmla="*/ 260175 h 482385"/>
                  <a:gd name="connsiteX36" fmla="*/ 346333 w 600541"/>
                  <a:gd name="connsiteY36" fmla="*/ 186645 h 482385"/>
                  <a:gd name="connsiteX37" fmla="*/ 349440 w 600541"/>
                  <a:gd name="connsiteY37" fmla="*/ 244367 h 482385"/>
                  <a:gd name="connsiteX38" fmla="*/ 272241 w 600541"/>
                  <a:gd name="connsiteY38" fmla="*/ 244367 h 482385"/>
                  <a:gd name="connsiteX39" fmla="*/ 272241 w 600541"/>
                  <a:gd name="connsiteY39" fmla="*/ 193801 h 482385"/>
                  <a:gd name="connsiteX40" fmla="*/ 346333 w 600541"/>
                  <a:gd name="connsiteY40" fmla="*/ 186645 h 482385"/>
                  <a:gd name="connsiteX41" fmla="*/ 174251 w 600541"/>
                  <a:gd name="connsiteY41" fmla="*/ 186645 h 482385"/>
                  <a:gd name="connsiteX42" fmla="*/ 253118 w 600541"/>
                  <a:gd name="connsiteY42" fmla="*/ 193801 h 482385"/>
                  <a:gd name="connsiteX43" fmla="*/ 253118 w 600541"/>
                  <a:gd name="connsiteY43" fmla="*/ 244367 h 482385"/>
                  <a:gd name="connsiteX44" fmla="*/ 169710 w 600541"/>
                  <a:gd name="connsiteY44" fmla="*/ 244367 h 482385"/>
                  <a:gd name="connsiteX45" fmla="*/ 174251 w 600541"/>
                  <a:gd name="connsiteY45" fmla="*/ 186645 h 482385"/>
                  <a:gd name="connsiteX46" fmla="*/ 92525 w 600541"/>
                  <a:gd name="connsiteY46" fmla="*/ 153974 h 482385"/>
                  <a:gd name="connsiteX47" fmla="*/ 154679 w 600541"/>
                  <a:gd name="connsiteY47" fmla="*/ 181879 h 482385"/>
                  <a:gd name="connsiteX48" fmla="*/ 150376 w 600541"/>
                  <a:gd name="connsiteY48" fmla="*/ 244368 h 482385"/>
                  <a:gd name="connsiteX49" fmla="*/ 65273 w 600541"/>
                  <a:gd name="connsiteY49" fmla="*/ 244368 h 482385"/>
                  <a:gd name="connsiteX50" fmla="*/ 92525 w 600541"/>
                  <a:gd name="connsiteY50" fmla="*/ 153974 h 482385"/>
                  <a:gd name="connsiteX51" fmla="*/ 426413 w 600541"/>
                  <a:gd name="connsiteY51" fmla="*/ 153197 h 482385"/>
                  <a:gd name="connsiteX52" fmla="*/ 429044 w 600541"/>
                  <a:gd name="connsiteY52" fmla="*/ 156061 h 482385"/>
                  <a:gd name="connsiteX53" fmla="*/ 444350 w 600541"/>
                  <a:gd name="connsiteY53" fmla="*/ 188758 h 482385"/>
                  <a:gd name="connsiteX54" fmla="*/ 404410 w 600541"/>
                  <a:gd name="connsiteY54" fmla="*/ 212863 h 482385"/>
                  <a:gd name="connsiteX55" fmla="*/ 392930 w 600541"/>
                  <a:gd name="connsiteY55" fmla="*/ 231002 h 482385"/>
                  <a:gd name="connsiteX56" fmla="*/ 394844 w 600541"/>
                  <a:gd name="connsiteY56" fmla="*/ 244367 h 482385"/>
                  <a:gd name="connsiteX57" fmla="*/ 368775 w 600541"/>
                  <a:gd name="connsiteY57" fmla="*/ 244367 h 482385"/>
                  <a:gd name="connsiteX58" fmla="*/ 364470 w 600541"/>
                  <a:gd name="connsiteY58" fmla="*/ 181837 h 482385"/>
                  <a:gd name="connsiteX59" fmla="*/ 426413 w 600541"/>
                  <a:gd name="connsiteY59" fmla="*/ 153197 h 482385"/>
                  <a:gd name="connsiteX60" fmla="*/ 182835 w 600541"/>
                  <a:gd name="connsiteY60" fmla="*/ 72541 h 482385"/>
                  <a:gd name="connsiteX61" fmla="*/ 157498 w 600541"/>
                  <a:gd name="connsiteY61" fmla="*/ 161101 h 482385"/>
                  <a:gd name="connsiteX62" fmla="*/ 103237 w 600541"/>
                  <a:gd name="connsiteY62" fmla="*/ 135798 h 482385"/>
                  <a:gd name="connsiteX63" fmla="*/ 182835 w 600541"/>
                  <a:gd name="connsiteY63" fmla="*/ 72541 h 482385"/>
                  <a:gd name="connsiteX64" fmla="*/ 336032 w 600541"/>
                  <a:gd name="connsiteY64" fmla="*/ 72330 h 482385"/>
                  <a:gd name="connsiteX65" fmla="*/ 374284 w 600541"/>
                  <a:gd name="connsiteY65" fmla="*/ 93807 h 482385"/>
                  <a:gd name="connsiteX66" fmla="*/ 373806 w 600541"/>
                  <a:gd name="connsiteY66" fmla="*/ 94284 h 482385"/>
                  <a:gd name="connsiteX67" fmla="*/ 361852 w 600541"/>
                  <a:gd name="connsiteY67" fmla="*/ 111943 h 482385"/>
                  <a:gd name="connsiteX68" fmla="*/ 368785 w 600541"/>
                  <a:gd name="connsiteY68" fmla="*/ 131988 h 482385"/>
                  <a:gd name="connsiteX69" fmla="*/ 370220 w 600541"/>
                  <a:gd name="connsiteY69" fmla="*/ 133420 h 482385"/>
                  <a:gd name="connsiteX70" fmla="*/ 393649 w 600541"/>
                  <a:gd name="connsiteY70" fmla="*/ 142726 h 482385"/>
                  <a:gd name="connsiteX71" fmla="*/ 396279 w 600541"/>
                  <a:gd name="connsiteY71" fmla="*/ 142726 h 482385"/>
                  <a:gd name="connsiteX72" fmla="*/ 407515 w 600541"/>
                  <a:gd name="connsiteY72" fmla="*/ 141533 h 482385"/>
                  <a:gd name="connsiteX73" fmla="*/ 361613 w 600541"/>
                  <a:gd name="connsiteY73" fmla="*/ 161101 h 482385"/>
                  <a:gd name="connsiteX74" fmla="*/ 336032 w 600541"/>
                  <a:gd name="connsiteY74" fmla="*/ 72330 h 482385"/>
                  <a:gd name="connsiteX75" fmla="*/ 272241 w 600541"/>
                  <a:gd name="connsiteY75" fmla="*/ 57299 h 482385"/>
                  <a:gd name="connsiteX76" fmla="*/ 310732 w 600541"/>
                  <a:gd name="connsiteY76" fmla="*/ 63263 h 482385"/>
                  <a:gd name="connsiteX77" fmla="*/ 343724 w 600541"/>
                  <a:gd name="connsiteY77" fmla="*/ 165849 h 482385"/>
                  <a:gd name="connsiteX78" fmla="*/ 272241 w 600541"/>
                  <a:gd name="connsiteY78" fmla="*/ 174438 h 482385"/>
                  <a:gd name="connsiteX79" fmla="*/ 253118 w 600541"/>
                  <a:gd name="connsiteY79" fmla="*/ 57017 h 482385"/>
                  <a:gd name="connsiteX80" fmla="*/ 253118 w 600541"/>
                  <a:gd name="connsiteY80" fmla="*/ 174438 h 482385"/>
                  <a:gd name="connsiteX81" fmla="*/ 177119 w 600541"/>
                  <a:gd name="connsiteY81" fmla="*/ 165846 h 482385"/>
                  <a:gd name="connsiteX82" fmla="*/ 209861 w 600541"/>
                  <a:gd name="connsiteY82" fmla="*/ 63461 h 482385"/>
                  <a:gd name="connsiteX83" fmla="*/ 253118 w 600541"/>
                  <a:gd name="connsiteY83" fmla="*/ 57017 h 482385"/>
                  <a:gd name="connsiteX84" fmla="*/ 253128 w 600541"/>
                  <a:gd name="connsiteY84" fmla="*/ 0 h 482385"/>
                  <a:gd name="connsiteX85" fmla="*/ 424509 w 600541"/>
                  <a:gd name="connsiteY85" fmla="*/ 66832 h 482385"/>
                  <a:gd name="connsiteX86" fmla="*/ 436699 w 600541"/>
                  <a:gd name="connsiteY86" fmla="*/ 45350 h 482385"/>
                  <a:gd name="connsiteX87" fmla="*/ 445782 w 600541"/>
                  <a:gd name="connsiteY87" fmla="*/ 40099 h 482385"/>
                  <a:gd name="connsiteX88" fmla="*/ 453192 w 600541"/>
                  <a:gd name="connsiteY88" fmla="*/ 43202 h 482385"/>
                  <a:gd name="connsiteX89" fmla="*/ 459168 w 600541"/>
                  <a:gd name="connsiteY89" fmla="*/ 48931 h 482385"/>
                  <a:gd name="connsiteX90" fmla="*/ 463231 w 600541"/>
                  <a:gd name="connsiteY90" fmla="*/ 60865 h 482385"/>
                  <a:gd name="connsiteX91" fmla="*/ 461080 w 600541"/>
                  <a:gd name="connsiteY91" fmla="*/ 82585 h 482385"/>
                  <a:gd name="connsiteX92" fmla="*/ 517251 w 600541"/>
                  <a:gd name="connsiteY92" fmla="*/ 138677 h 482385"/>
                  <a:gd name="connsiteX93" fmla="*/ 553582 w 600541"/>
                  <a:gd name="connsiteY93" fmla="*/ 79005 h 482385"/>
                  <a:gd name="connsiteX94" fmla="*/ 564578 w 600541"/>
                  <a:gd name="connsiteY94" fmla="*/ 72561 h 482385"/>
                  <a:gd name="connsiteX95" fmla="*/ 573900 w 600541"/>
                  <a:gd name="connsiteY95" fmla="*/ 76618 h 482385"/>
                  <a:gd name="connsiteX96" fmla="*/ 578441 w 600541"/>
                  <a:gd name="connsiteY96" fmla="*/ 80915 h 482385"/>
                  <a:gd name="connsiteX97" fmla="*/ 582983 w 600541"/>
                  <a:gd name="connsiteY97" fmla="*/ 99532 h 482385"/>
                  <a:gd name="connsiteX98" fmla="*/ 558841 w 600541"/>
                  <a:gd name="connsiteY98" fmla="*/ 180208 h 482385"/>
                  <a:gd name="connsiteX99" fmla="*/ 592544 w 600541"/>
                  <a:gd name="connsiteY99" fmla="*/ 214102 h 482385"/>
                  <a:gd name="connsiteX100" fmla="*/ 589914 w 600541"/>
                  <a:gd name="connsiteY100" fmla="*/ 258020 h 482385"/>
                  <a:gd name="connsiteX101" fmla="*/ 589675 w 600541"/>
                  <a:gd name="connsiteY101" fmla="*/ 258497 h 482385"/>
                  <a:gd name="connsiteX102" fmla="*/ 568402 w 600541"/>
                  <a:gd name="connsiteY102" fmla="*/ 267567 h 482385"/>
                  <a:gd name="connsiteX103" fmla="*/ 547846 w 600541"/>
                  <a:gd name="connsiteY103" fmla="*/ 258736 h 482385"/>
                  <a:gd name="connsiteX104" fmla="*/ 515338 w 600541"/>
                  <a:gd name="connsiteY104" fmla="*/ 226275 h 482385"/>
                  <a:gd name="connsiteX105" fmla="*/ 430724 w 600541"/>
                  <a:gd name="connsiteY105" fmla="*/ 251575 h 482385"/>
                  <a:gd name="connsiteX106" fmla="*/ 425943 w 600541"/>
                  <a:gd name="connsiteY106" fmla="*/ 252291 h 482385"/>
                  <a:gd name="connsiteX107" fmla="*/ 412319 w 600541"/>
                  <a:gd name="connsiteY107" fmla="*/ 246802 h 482385"/>
                  <a:gd name="connsiteX108" fmla="*/ 407777 w 600541"/>
                  <a:gd name="connsiteY108" fmla="*/ 242267 h 482385"/>
                  <a:gd name="connsiteX109" fmla="*/ 403953 w 600541"/>
                  <a:gd name="connsiteY109" fmla="*/ 231526 h 482385"/>
                  <a:gd name="connsiteX110" fmla="*/ 410167 w 600541"/>
                  <a:gd name="connsiteY110" fmla="*/ 222217 h 482385"/>
                  <a:gd name="connsiteX111" fmla="*/ 473031 w 600541"/>
                  <a:gd name="connsiteY111" fmla="*/ 184027 h 482385"/>
                  <a:gd name="connsiteX112" fmla="*/ 418294 w 600541"/>
                  <a:gd name="connsiteY112" fmla="*/ 129368 h 482385"/>
                  <a:gd name="connsiteX113" fmla="*/ 392001 w 600541"/>
                  <a:gd name="connsiteY113" fmla="*/ 131994 h 482385"/>
                  <a:gd name="connsiteX114" fmla="*/ 390806 w 600541"/>
                  <a:gd name="connsiteY114" fmla="*/ 131994 h 482385"/>
                  <a:gd name="connsiteX115" fmla="*/ 380289 w 600541"/>
                  <a:gd name="connsiteY115" fmla="*/ 127697 h 482385"/>
                  <a:gd name="connsiteX116" fmla="*/ 374314 w 600541"/>
                  <a:gd name="connsiteY116" fmla="*/ 121730 h 482385"/>
                  <a:gd name="connsiteX117" fmla="*/ 371445 w 600541"/>
                  <a:gd name="connsiteY117" fmla="*/ 113137 h 482385"/>
                  <a:gd name="connsiteX118" fmla="*/ 376465 w 600541"/>
                  <a:gd name="connsiteY118" fmla="*/ 105499 h 482385"/>
                  <a:gd name="connsiteX119" fmla="*/ 402997 w 600541"/>
                  <a:gd name="connsiteY119" fmla="*/ 90462 h 482385"/>
                  <a:gd name="connsiteX120" fmla="*/ 253128 w 600541"/>
                  <a:gd name="connsiteY120" fmla="*/ 31745 h 482385"/>
                  <a:gd name="connsiteX121" fmla="*/ 31790 w 600541"/>
                  <a:gd name="connsiteY121" fmla="*/ 252769 h 482385"/>
                  <a:gd name="connsiteX122" fmla="*/ 157518 w 600541"/>
                  <a:gd name="connsiteY122" fmla="*/ 452072 h 482385"/>
                  <a:gd name="connsiteX123" fmla="*/ 164927 w 600541"/>
                  <a:gd name="connsiteY123" fmla="*/ 473315 h 482385"/>
                  <a:gd name="connsiteX124" fmla="*/ 150586 w 600541"/>
                  <a:gd name="connsiteY124" fmla="*/ 482385 h 482385"/>
                  <a:gd name="connsiteX125" fmla="*/ 143654 w 600541"/>
                  <a:gd name="connsiteY125" fmla="*/ 480714 h 482385"/>
                  <a:gd name="connsiteX126" fmla="*/ 0 w 600541"/>
                  <a:gd name="connsiteY126" fmla="*/ 252769 h 482385"/>
                  <a:gd name="connsiteX127" fmla="*/ 253128 w 600541"/>
                  <a:gd name="connsiteY127" fmla="*/ 0 h 48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0541" h="482385">
                    <a:moveTo>
                      <a:pt x="360943" y="344430"/>
                    </a:moveTo>
                    <a:cubicBezTo>
                      <a:pt x="383891" y="351110"/>
                      <a:pt x="402537" y="359937"/>
                      <a:pt x="415206" y="369480"/>
                    </a:cubicBezTo>
                    <a:cubicBezTo>
                      <a:pt x="394409" y="396677"/>
                      <a:pt x="366680" y="418148"/>
                      <a:pt x="334409" y="431508"/>
                    </a:cubicBezTo>
                    <a:cubicBezTo>
                      <a:pt x="345883" y="407412"/>
                      <a:pt x="354967" y="377830"/>
                      <a:pt x="360943" y="344430"/>
                    </a:cubicBezTo>
                    <a:close/>
                    <a:moveTo>
                      <a:pt x="158230" y="344430"/>
                    </a:moveTo>
                    <a:cubicBezTo>
                      <a:pt x="164207" y="377823"/>
                      <a:pt x="173292" y="407162"/>
                      <a:pt x="184529" y="431014"/>
                    </a:cubicBezTo>
                    <a:cubicBezTo>
                      <a:pt x="152731" y="417895"/>
                      <a:pt x="125237" y="396190"/>
                      <a:pt x="104437" y="369236"/>
                    </a:cubicBezTo>
                    <a:cubicBezTo>
                      <a:pt x="117108" y="359696"/>
                      <a:pt x="135517" y="351109"/>
                      <a:pt x="158230" y="344430"/>
                    </a:cubicBezTo>
                    <a:close/>
                    <a:moveTo>
                      <a:pt x="272241" y="331516"/>
                    </a:moveTo>
                    <a:cubicBezTo>
                      <a:pt x="297826" y="332232"/>
                      <a:pt x="321976" y="335096"/>
                      <a:pt x="343018" y="339630"/>
                    </a:cubicBezTo>
                    <a:cubicBezTo>
                      <a:pt x="335606" y="382111"/>
                      <a:pt x="323172" y="416477"/>
                      <a:pt x="308586" y="440343"/>
                    </a:cubicBezTo>
                    <a:cubicBezTo>
                      <a:pt x="296630" y="443207"/>
                      <a:pt x="281805" y="445116"/>
                      <a:pt x="272241" y="445832"/>
                    </a:cubicBezTo>
                    <a:close/>
                    <a:moveTo>
                      <a:pt x="253118" y="331516"/>
                    </a:moveTo>
                    <a:lnTo>
                      <a:pt x="253118" y="446044"/>
                    </a:lnTo>
                    <a:cubicBezTo>
                      <a:pt x="237342" y="445328"/>
                      <a:pt x="225152" y="443419"/>
                      <a:pt x="212245" y="440079"/>
                    </a:cubicBezTo>
                    <a:cubicBezTo>
                      <a:pt x="197664" y="416219"/>
                      <a:pt x="184996" y="381861"/>
                      <a:pt x="177825" y="339867"/>
                    </a:cubicBezTo>
                    <a:cubicBezTo>
                      <a:pt x="199815" y="334856"/>
                      <a:pt x="221328" y="331993"/>
                      <a:pt x="253118" y="331516"/>
                    </a:cubicBezTo>
                    <a:close/>
                    <a:moveTo>
                      <a:pt x="368784" y="260175"/>
                    </a:moveTo>
                    <a:lnTo>
                      <a:pt x="454583" y="260175"/>
                    </a:lnTo>
                    <a:cubicBezTo>
                      <a:pt x="453149" y="298360"/>
                      <a:pt x="442872" y="326044"/>
                      <a:pt x="425904" y="353251"/>
                    </a:cubicBezTo>
                    <a:cubicBezTo>
                      <a:pt x="410608" y="341796"/>
                      <a:pt x="389337" y="332249"/>
                      <a:pt x="363765" y="325090"/>
                    </a:cubicBezTo>
                    <a:cubicBezTo>
                      <a:pt x="366633" y="304565"/>
                      <a:pt x="368306" y="282609"/>
                      <a:pt x="368784" y="260175"/>
                    </a:cubicBezTo>
                    <a:close/>
                    <a:moveTo>
                      <a:pt x="272241" y="260175"/>
                    </a:moveTo>
                    <a:lnTo>
                      <a:pt x="349440" y="260175"/>
                    </a:lnTo>
                    <a:cubicBezTo>
                      <a:pt x="348962" y="282601"/>
                      <a:pt x="348006" y="301688"/>
                      <a:pt x="345616" y="320297"/>
                    </a:cubicBezTo>
                    <a:cubicBezTo>
                      <a:pt x="323149" y="315525"/>
                      <a:pt x="297815" y="312901"/>
                      <a:pt x="272241" y="312185"/>
                    </a:cubicBezTo>
                    <a:close/>
                    <a:moveTo>
                      <a:pt x="169710" y="260175"/>
                    </a:moveTo>
                    <a:lnTo>
                      <a:pt x="253118" y="260175"/>
                    </a:lnTo>
                    <a:lnTo>
                      <a:pt x="253118" y="312185"/>
                    </a:lnTo>
                    <a:cubicBezTo>
                      <a:pt x="221332" y="312662"/>
                      <a:pt x="198389" y="315287"/>
                      <a:pt x="174729" y="320297"/>
                    </a:cubicBezTo>
                    <a:cubicBezTo>
                      <a:pt x="172339" y="301688"/>
                      <a:pt x="170188" y="282601"/>
                      <a:pt x="169710" y="260175"/>
                    </a:cubicBezTo>
                    <a:close/>
                    <a:moveTo>
                      <a:pt x="65273" y="260175"/>
                    </a:moveTo>
                    <a:lnTo>
                      <a:pt x="150605" y="260175"/>
                    </a:lnTo>
                    <a:cubicBezTo>
                      <a:pt x="150844" y="282605"/>
                      <a:pt x="152517" y="304557"/>
                      <a:pt x="155385" y="325078"/>
                    </a:cubicBezTo>
                    <a:cubicBezTo>
                      <a:pt x="130048" y="331998"/>
                      <a:pt x="109014" y="341542"/>
                      <a:pt x="93717" y="352757"/>
                    </a:cubicBezTo>
                    <a:cubicBezTo>
                      <a:pt x="76985" y="325794"/>
                      <a:pt x="66707" y="298353"/>
                      <a:pt x="65273" y="260175"/>
                    </a:cubicBezTo>
                    <a:close/>
                    <a:moveTo>
                      <a:pt x="346333" y="186645"/>
                    </a:moveTo>
                    <a:cubicBezTo>
                      <a:pt x="348484" y="204296"/>
                      <a:pt x="349201" y="221946"/>
                      <a:pt x="349440" y="244367"/>
                    </a:cubicBezTo>
                    <a:lnTo>
                      <a:pt x="272241" y="244367"/>
                    </a:lnTo>
                    <a:lnTo>
                      <a:pt x="272241" y="193801"/>
                    </a:lnTo>
                    <a:cubicBezTo>
                      <a:pt x="297815" y="193085"/>
                      <a:pt x="323627" y="191415"/>
                      <a:pt x="346333" y="186645"/>
                    </a:cubicBezTo>
                    <a:close/>
                    <a:moveTo>
                      <a:pt x="174251" y="186645"/>
                    </a:moveTo>
                    <a:cubicBezTo>
                      <a:pt x="197911" y="191654"/>
                      <a:pt x="221332" y="193324"/>
                      <a:pt x="253118" y="193801"/>
                    </a:cubicBezTo>
                    <a:lnTo>
                      <a:pt x="253118" y="244367"/>
                    </a:lnTo>
                    <a:lnTo>
                      <a:pt x="169710" y="244367"/>
                    </a:lnTo>
                    <a:cubicBezTo>
                      <a:pt x="170188" y="221946"/>
                      <a:pt x="172100" y="204296"/>
                      <a:pt x="174251" y="186645"/>
                    </a:cubicBezTo>
                    <a:close/>
                    <a:moveTo>
                      <a:pt x="92525" y="153974"/>
                    </a:moveTo>
                    <a:cubicBezTo>
                      <a:pt x="107825" y="165661"/>
                      <a:pt x="129100" y="174724"/>
                      <a:pt x="154679" y="181879"/>
                    </a:cubicBezTo>
                    <a:cubicBezTo>
                      <a:pt x="152288" y="201198"/>
                      <a:pt x="150854" y="221948"/>
                      <a:pt x="150376" y="244368"/>
                    </a:cubicBezTo>
                    <a:lnTo>
                      <a:pt x="65273" y="244368"/>
                    </a:lnTo>
                    <a:cubicBezTo>
                      <a:pt x="66946" y="209308"/>
                      <a:pt x="76748" y="180448"/>
                      <a:pt x="92525" y="153974"/>
                    </a:cubicBezTo>
                    <a:close/>
                    <a:moveTo>
                      <a:pt x="426413" y="153197"/>
                    </a:moveTo>
                    <a:lnTo>
                      <a:pt x="429044" y="156061"/>
                    </a:lnTo>
                    <a:cubicBezTo>
                      <a:pt x="435262" y="166324"/>
                      <a:pt x="440284" y="177302"/>
                      <a:pt x="444350" y="188758"/>
                    </a:cubicBezTo>
                    <a:lnTo>
                      <a:pt x="404410" y="212863"/>
                    </a:lnTo>
                    <a:cubicBezTo>
                      <a:pt x="397953" y="216921"/>
                      <a:pt x="393648" y="223603"/>
                      <a:pt x="392930" y="231002"/>
                    </a:cubicBezTo>
                    <a:cubicBezTo>
                      <a:pt x="392213" y="235298"/>
                      <a:pt x="392930" y="237923"/>
                      <a:pt x="394844" y="244367"/>
                    </a:cubicBezTo>
                    <a:lnTo>
                      <a:pt x="368775" y="244367"/>
                    </a:lnTo>
                    <a:cubicBezTo>
                      <a:pt x="368297" y="221933"/>
                      <a:pt x="366862" y="201169"/>
                      <a:pt x="364470" y="181837"/>
                    </a:cubicBezTo>
                    <a:cubicBezTo>
                      <a:pt x="389821" y="174677"/>
                      <a:pt x="411107" y="164653"/>
                      <a:pt x="426413" y="153197"/>
                    </a:cubicBezTo>
                    <a:close/>
                    <a:moveTo>
                      <a:pt x="182835" y="72541"/>
                    </a:moveTo>
                    <a:cubicBezTo>
                      <a:pt x="171839" y="97128"/>
                      <a:pt x="162995" y="127205"/>
                      <a:pt x="157498" y="161101"/>
                    </a:cubicBezTo>
                    <a:cubicBezTo>
                      <a:pt x="134072" y="154179"/>
                      <a:pt x="115667" y="145346"/>
                      <a:pt x="103237" y="135798"/>
                    </a:cubicBezTo>
                    <a:cubicBezTo>
                      <a:pt x="123555" y="108108"/>
                      <a:pt x="151044" y="86386"/>
                      <a:pt x="182835" y="72541"/>
                    </a:cubicBezTo>
                    <a:close/>
                    <a:moveTo>
                      <a:pt x="336032" y="72330"/>
                    </a:moveTo>
                    <a:cubicBezTo>
                      <a:pt x="349659" y="78057"/>
                      <a:pt x="362569" y="85216"/>
                      <a:pt x="374284" y="93807"/>
                    </a:cubicBezTo>
                    <a:lnTo>
                      <a:pt x="373806" y="94284"/>
                    </a:lnTo>
                    <a:cubicBezTo>
                      <a:pt x="367112" y="98102"/>
                      <a:pt x="362808" y="104545"/>
                      <a:pt x="361852" y="111943"/>
                    </a:cubicBezTo>
                    <a:cubicBezTo>
                      <a:pt x="360657" y="119102"/>
                      <a:pt x="363286" y="126499"/>
                      <a:pt x="368785" y="131988"/>
                    </a:cubicBezTo>
                    <a:lnTo>
                      <a:pt x="370220" y="133420"/>
                    </a:lnTo>
                    <a:cubicBezTo>
                      <a:pt x="375957" y="139147"/>
                      <a:pt x="385042" y="142726"/>
                      <a:pt x="393649" y="142726"/>
                    </a:cubicBezTo>
                    <a:cubicBezTo>
                      <a:pt x="394605" y="142726"/>
                      <a:pt x="395561" y="142726"/>
                      <a:pt x="396279" y="142726"/>
                    </a:cubicBezTo>
                    <a:lnTo>
                      <a:pt x="407515" y="141533"/>
                    </a:lnTo>
                    <a:cubicBezTo>
                      <a:pt x="395561" y="148931"/>
                      <a:pt x="380261" y="155612"/>
                      <a:pt x="361613" y="161101"/>
                    </a:cubicBezTo>
                    <a:cubicBezTo>
                      <a:pt x="356114" y="127215"/>
                      <a:pt x="347268" y="96909"/>
                      <a:pt x="336032" y="72330"/>
                    </a:cubicBezTo>
                    <a:close/>
                    <a:moveTo>
                      <a:pt x="272241" y="57299"/>
                    </a:moveTo>
                    <a:cubicBezTo>
                      <a:pt x="285151" y="58015"/>
                      <a:pt x="298300" y="59923"/>
                      <a:pt x="310732" y="63263"/>
                    </a:cubicBezTo>
                    <a:cubicBezTo>
                      <a:pt x="325076" y="88075"/>
                      <a:pt x="336791" y="123145"/>
                      <a:pt x="343724" y="165849"/>
                    </a:cubicBezTo>
                    <a:cubicBezTo>
                      <a:pt x="322446" y="170621"/>
                      <a:pt x="297822" y="173722"/>
                      <a:pt x="272241" y="174438"/>
                    </a:cubicBezTo>
                    <a:close/>
                    <a:moveTo>
                      <a:pt x="253118" y="57017"/>
                    </a:moveTo>
                    <a:lnTo>
                      <a:pt x="253118" y="174438"/>
                    </a:lnTo>
                    <a:cubicBezTo>
                      <a:pt x="221332" y="173961"/>
                      <a:pt x="199345" y="170858"/>
                      <a:pt x="177119" y="165846"/>
                    </a:cubicBezTo>
                    <a:cubicBezTo>
                      <a:pt x="184050" y="123126"/>
                      <a:pt x="195521" y="88282"/>
                      <a:pt x="209861" y="63461"/>
                    </a:cubicBezTo>
                    <a:cubicBezTo>
                      <a:pt x="223483" y="59881"/>
                      <a:pt x="237345" y="57494"/>
                      <a:pt x="253118" y="57017"/>
                    </a:cubicBezTo>
                    <a:close/>
                    <a:moveTo>
                      <a:pt x="253128" y="0"/>
                    </a:moveTo>
                    <a:cubicBezTo>
                      <a:pt x="316708" y="0"/>
                      <a:pt x="377899" y="24107"/>
                      <a:pt x="424509" y="66832"/>
                    </a:cubicBezTo>
                    <a:lnTo>
                      <a:pt x="436699" y="45350"/>
                    </a:lnTo>
                    <a:cubicBezTo>
                      <a:pt x="438611" y="42009"/>
                      <a:pt x="441958" y="40099"/>
                      <a:pt x="445782" y="40099"/>
                    </a:cubicBezTo>
                    <a:cubicBezTo>
                      <a:pt x="448411" y="40099"/>
                      <a:pt x="451041" y="41054"/>
                      <a:pt x="453192" y="43202"/>
                    </a:cubicBezTo>
                    <a:lnTo>
                      <a:pt x="459168" y="48931"/>
                    </a:lnTo>
                    <a:cubicBezTo>
                      <a:pt x="462036" y="52034"/>
                      <a:pt x="463709" y="56807"/>
                      <a:pt x="463231" y="60865"/>
                    </a:cubicBezTo>
                    <a:lnTo>
                      <a:pt x="461080" y="82585"/>
                    </a:lnTo>
                    <a:lnTo>
                      <a:pt x="517251" y="138677"/>
                    </a:lnTo>
                    <a:lnTo>
                      <a:pt x="553582" y="79005"/>
                    </a:lnTo>
                    <a:cubicBezTo>
                      <a:pt x="555973" y="74948"/>
                      <a:pt x="560036" y="72561"/>
                      <a:pt x="564578" y="72561"/>
                    </a:cubicBezTo>
                    <a:cubicBezTo>
                      <a:pt x="567924" y="72561"/>
                      <a:pt x="571270" y="73993"/>
                      <a:pt x="573900" y="76618"/>
                    </a:cubicBezTo>
                    <a:lnTo>
                      <a:pt x="578441" y="80915"/>
                    </a:lnTo>
                    <a:cubicBezTo>
                      <a:pt x="582983" y="85450"/>
                      <a:pt x="584895" y="93326"/>
                      <a:pt x="582983" y="99532"/>
                    </a:cubicBezTo>
                    <a:lnTo>
                      <a:pt x="558841" y="180208"/>
                    </a:lnTo>
                    <a:lnTo>
                      <a:pt x="592544" y="214102"/>
                    </a:lnTo>
                    <a:cubicBezTo>
                      <a:pt x="605451" y="226752"/>
                      <a:pt x="601388" y="246324"/>
                      <a:pt x="589914" y="258020"/>
                    </a:cubicBezTo>
                    <a:lnTo>
                      <a:pt x="589675" y="258497"/>
                    </a:lnTo>
                    <a:cubicBezTo>
                      <a:pt x="583461" y="264464"/>
                      <a:pt x="575812" y="267567"/>
                      <a:pt x="568402" y="267567"/>
                    </a:cubicBezTo>
                    <a:cubicBezTo>
                      <a:pt x="560753" y="267567"/>
                      <a:pt x="553582" y="264464"/>
                      <a:pt x="547846" y="258736"/>
                    </a:cubicBezTo>
                    <a:lnTo>
                      <a:pt x="515338" y="226275"/>
                    </a:lnTo>
                    <a:lnTo>
                      <a:pt x="430724" y="251575"/>
                    </a:lnTo>
                    <a:cubicBezTo>
                      <a:pt x="429289" y="252053"/>
                      <a:pt x="427616" y="252291"/>
                      <a:pt x="425943" y="252291"/>
                    </a:cubicBezTo>
                    <a:cubicBezTo>
                      <a:pt x="420924" y="252291"/>
                      <a:pt x="415665" y="250143"/>
                      <a:pt x="412319" y="246802"/>
                    </a:cubicBezTo>
                    <a:lnTo>
                      <a:pt x="407777" y="242267"/>
                    </a:lnTo>
                    <a:cubicBezTo>
                      <a:pt x="404909" y="239402"/>
                      <a:pt x="403475" y="235583"/>
                      <a:pt x="403953" y="231526"/>
                    </a:cubicBezTo>
                    <a:cubicBezTo>
                      <a:pt x="404431" y="227707"/>
                      <a:pt x="406821" y="224365"/>
                      <a:pt x="410167" y="222217"/>
                    </a:cubicBezTo>
                    <a:lnTo>
                      <a:pt x="473031" y="184027"/>
                    </a:lnTo>
                    <a:lnTo>
                      <a:pt x="418294" y="129368"/>
                    </a:lnTo>
                    <a:lnTo>
                      <a:pt x="392001" y="131994"/>
                    </a:lnTo>
                    <a:cubicBezTo>
                      <a:pt x="391762" y="131994"/>
                      <a:pt x="391284" y="131994"/>
                      <a:pt x="390806" y="131994"/>
                    </a:cubicBezTo>
                    <a:cubicBezTo>
                      <a:pt x="386982" y="131994"/>
                      <a:pt x="382918" y="130323"/>
                      <a:pt x="380289" y="127697"/>
                    </a:cubicBezTo>
                    <a:lnTo>
                      <a:pt x="374314" y="121730"/>
                    </a:lnTo>
                    <a:cubicBezTo>
                      <a:pt x="371923" y="119582"/>
                      <a:pt x="370967" y="116240"/>
                      <a:pt x="371445" y="113137"/>
                    </a:cubicBezTo>
                    <a:cubicBezTo>
                      <a:pt x="371684" y="110034"/>
                      <a:pt x="373596" y="107170"/>
                      <a:pt x="376465" y="105499"/>
                    </a:cubicBezTo>
                    <a:lnTo>
                      <a:pt x="402997" y="90462"/>
                    </a:lnTo>
                    <a:cubicBezTo>
                      <a:pt x="362362" y="52988"/>
                      <a:pt x="308582" y="31745"/>
                      <a:pt x="253128" y="31745"/>
                    </a:cubicBezTo>
                    <a:cubicBezTo>
                      <a:pt x="131225" y="31745"/>
                      <a:pt x="31790" y="130800"/>
                      <a:pt x="31790" y="252769"/>
                    </a:cubicBezTo>
                    <a:cubicBezTo>
                      <a:pt x="31790" y="337264"/>
                      <a:pt x="81269" y="415553"/>
                      <a:pt x="157518" y="452072"/>
                    </a:cubicBezTo>
                    <a:cubicBezTo>
                      <a:pt x="165405" y="455891"/>
                      <a:pt x="168752" y="465438"/>
                      <a:pt x="164927" y="473315"/>
                    </a:cubicBezTo>
                    <a:cubicBezTo>
                      <a:pt x="162298" y="479043"/>
                      <a:pt x="156562" y="482385"/>
                      <a:pt x="150586" y="482385"/>
                    </a:cubicBezTo>
                    <a:cubicBezTo>
                      <a:pt x="148196" y="482385"/>
                      <a:pt x="145805" y="481669"/>
                      <a:pt x="143654" y="480714"/>
                    </a:cubicBezTo>
                    <a:cubicBezTo>
                      <a:pt x="56410" y="438944"/>
                      <a:pt x="0" y="349437"/>
                      <a:pt x="0" y="252769"/>
                    </a:cubicBezTo>
                    <a:cubicBezTo>
                      <a:pt x="0" y="113376"/>
                      <a:pt x="113537" y="0"/>
                      <a:pt x="25312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îṧliḋé">
              <a:extLst>
                <a:ext uri="{FF2B5EF4-FFF2-40B4-BE49-F238E27FC236}">
                  <a16:creationId xmlns:a16="http://schemas.microsoft.com/office/drawing/2014/main" id="{85D50D91-71F5-4DA5-903A-C000005DE3BE}"/>
                </a:ext>
              </a:extLst>
            </p:cNvPr>
            <p:cNvGrpSpPr/>
            <p:nvPr/>
          </p:nvGrpSpPr>
          <p:grpSpPr>
            <a:xfrm>
              <a:off x="8007347" y="1963754"/>
              <a:ext cx="3511552" cy="1292540"/>
              <a:chOff x="8007347" y="1963754"/>
              <a:chExt cx="3511552" cy="1292540"/>
            </a:xfrm>
          </p:grpSpPr>
          <p:sp>
            <p:nvSpPr>
              <p:cNvPr id="17" name="isḻïḑe">
                <a:extLst>
                  <a:ext uri="{FF2B5EF4-FFF2-40B4-BE49-F238E27FC236}">
                    <a16:creationId xmlns:a16="http://schemas.microsoft.com/office/drawing/2014/main" id="{DEC8C066-4079-435E-A645-8DB494D17B9B}"/>
                  </a:ext>
                </a:extLst>
              </p:cNvPr>
              <p:cNvSpPr/>
              <p:nvPr/>
            </p:nvSpPr>
            <p:spPr>
              <a:xfrm>
                <a:off x="8007348" y="1963754"/>
                <a:ext cx="3511551" cy="129254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E5BD32D2-E09C-4CA5-8F5D-B52BA3F2F68A}"/>
                  </a:ext>
                </a:extLst>
              </p:cNvPr>
              <p:cNvCxnSpPr/>
              <p:nvPr/>
            </p:nvCxnSpPr>
            <p:spPr>
              <a:xfrm flipH="1">
                <a:off x="8007347" y="2755126"/>
                <a:ext cx="3511551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ísľíḓê">
                <a:extLst>
                  <a:ext uri="{FF2B5EF4-FFF2-40B4-BE49-F238E27FC236}">
                    <a16:creationId xmlns:a16="http://schemas.microsoft.com/office/drawing/2014/main" id="{76F42F6B-C05F-4FDE-9B98-8B61AED4C765}"/>
                  </a:ext>
                </a:extLst>
              </p:cNvPr>
              <p:cNvSpPr/>
              <p:nvPr/>
            </p:nvSpPr>
            <p:spPr>
              <a:xfrm>
                <a:off x="11179172" y="2463192"/>
                <a:ext cx="339726" cy="272884"/>
              </a:xfrm>
              <a:custGeom>
                <a:avLst/>
                <a:gdLst>
                  <a:gd name="connsiteX0" fmla="*/ 360943 w 600541"/>
                  <a:gd name="connsiteY0" fmla="*/ 344430 h 482385"/>
                  <a:gd name="connsiteX1" fmla="*/ 415206 w 600541"/>
                  <a:gd name="connsiteY1" fmla="*/ 369480 h 482385"/>
                  <a:gd name="connsiteX2" fmla="*/ 334409 w 600541"/>
                  <a:gd name="connsiteY2" fmla="*/ 431508 h 482385"/>
                  <a:gd name="connsiteX3" fmla="*/ 360943 w 600541"/>
                  <a:gd name="connsiteY3" fmla="*/ 344430 h 482385"/>
                  <a:gd name="connsiteX4" fmla="*/ 158230 w 600541"/>
                  <a:gd name="connsiteY4" fmla="*/ 344430 h 482385"/>
                  <a:gd name="connsiteX5" fmla="*/ 184529 w 600541"/>
                  <a:gd name="connsiteY5" fmla="*/ 431014 h 482385"/>
                  <a:gd name="connsiteX6" fmla="*/ 104437 w 600541"/>
                  <a:gd name="connsiteY6" fmla="*/ 369236 h 482385"/>
                  <a:gd name="connsiteX7" fmla="*/ 158230 w 600541"/>
                  <a:gd name="connsiteY7" fmla="*/ 344430 h 482385"/>
                  <a:gd name="connsiteX8" fmla="*/ 272241 w 600541"/>
                  <a:gd name="connsiteY8" fmla="*/ 331516 h 482385"/>
                  <a:gd name="connsiteX9" fmla="*/ 343018 w 600541"/>
                  <a:gd name="connsiteY9" fmla="*/ 339630 h 482385"/>
                  <a:gd name="connsiteX10" fmla="*/ 308586 w 600541"/>
                  <a:gd name="connsiteY10" fmla="*/ 440343 h 482385"/>
                  <a:gd name="connsiteX11" fmla="*/ 272241 w 600541"/>
                  <a:gd name="connsiteY11" fmla="*/ 445832 h 482385"/>
                  <a:gd name="connsiteX12" fmla="*/ 253118 w 600541"/>
                  <a:gd name="connsiteY12" fmla="*/ 331516 h 482385"/>
                  <a:gd name="connsiteX13" fmla="*/ 253118 w 600541"/>
                  <a:gd name="connsiteY13" fmla="*/ 446044 h 482385"/>
                  <a:gd name="connsiteX14" fmla="*/ 212245 w 600541"/>
                  <a:gd name="connsiteY14" fmla="*/ 440079 h 482385"/>
                  <a:gd name="connsiteX15" fmla="*/ 177825 w 600541"/>
                  <a:gd name="connsiteY15" fmla="*/ 339867 h 482385"/>
                  <a:gd name="connsiteX16" fmla="*/ 253118 w 600541"/>
                  <a:gd name="connsiteY16" fmla="*/ 331516 h 482385"/>
                  <a:gd name="connsiteX17" fmla="*/ 368784 w 600541"/>
                  <a:gd name="connsiteY17" fmla="*/ 260175 h 482385"/>
                  <a:gd name="connsiteX18" fmla="*/ 454583 w 600541"/>
                  <a:gd name="connsiteY18" fmla="*/ 260175 h 482385"/>
                  <a:gd name="connsiteX19" fmla="*/ 425904 w 600541"/>
                  <a:gd name="connsiteY19" fmla="*/ 353251 h 482385"/>
                  <a:gd name="connsiteX20" fmla="*/ 363765 w 600541"/>
                  <a:gd name="connsiteY20" fmla="*/ 325090 h 482385"/>
                  <a:gd name="connsiteX21" fmla="*/ 368784 w 600541"/>
                  <a:gd name="connsiteY21" fmla="*/ 260175 h 482385"/>
                  <a:gd name="connsiteX22" fmla="*/ 272241 w 600541"/>
                  <a:gd name="connsiteY22" fmla="*/ 260175 h 482385"/>
                  <a:gd name="connsiteX23" fmla="*/ 349440 w 600541"/>
                  <a:gd name="connsiteY23" fmla="*/ 260175 h 482385"/>
                  <a:gd name="connsiteX24" fmla="*/ 345616 w 600541"/>
                  <a:gd name="connsiteY24" fmla="*/ 320297 h 482385"/>
                  <a:gd name="connsiteX25" fmla="*/ 272241 w 600541"/>
                  <a:gd name="connsiteY25" fmla="*/ 312185 h 482385"/>
                  <a:gd name="connsiteX26" fmla="*/ 169710 w 600541"/>
                  <a:gd name="connsiteY26" fmla="*/ 260175 h 482385"/>
                  <a:gd name="connsiteX27" fmla="*/ 253118 w 600541"/>
                  <a:gd name="connsiteY27" fmla="*/ 260175 h 482385"/>
                  <a:gd name="connsiteX28" fmla="*/ 253118 w 600541"/>
                  <a:gd name="connsiteY28" fmla="*/ 312185 h 482385"/>
                  <a:gd name="connsiteX29" fmla="*/ 174729 w 600541"/>
                  <a:gd name="connsiteY29" fmla="*/ 320297 h 482385"/>
                  <a:gd name="connsiteX30" fmla="*/ 169710 w 600541"/>
                  <a:gd name="connsiteY30" fmla="*/ 260175 h 482385"/>
                  <a:gd name="connsiteX31" fmla="*/ 65273 w 600541"/>
                  <a:gd name="connsiteY31" fmla="*/ 260175 h 482385"/>
                  <a:gd name="connsiteX32" fmla="*/ 150605 w 600541"/>
                  <a:gd name="connsiteY32" fmla="*/ 260175 h 482385"/>
                  <a:gd name="connsiteX33" fmla="*/ 155385 w 600541"/>
                  <a:gd name="connsiteY33" fmla="*/ 325078 h 482385"/>
                  <a:gd name="connsiteX34" fmla="*/ 93717 w 600541"/>
                  <a:gd name="connsiteY34" fmla="*/ 352757 h 482385"/>
                  <a:gd name="connsiteX35" fmla="*/ 65273 w 600541"/>
                  <a:gd name="connsiteY35" fmla="*/ 260175 h 482385"/>
                  <a:gd name="connsiteX36" fmla="*/ 346333 w 600541"/>
                  <a:gd name="connsiteY36" fmla="*/ 186645 h 482385"/>
                  <a:gd name="connsiteX37" fmla="*/ 349440 w 600541"/>
                  <a:gd name="connsiteY37" fmla="*/ 244367 h 482385"/>
                  <a:gd name="connsiteX38" fmla="*/ 272241 w 600541"/>
                  <a:gd name="connsiteY38" fmla="*/ 244367 h 482385"/>
                  <a:gd name="connsiteX39" fmla="*/ 272241 w 600541"/>
                  <a:gd name="connsiteY39" fmla="*/ 193801 h 482385"/>
                  <a:gd name="connsiteX40" fmla="*/ 346333 w 600541"/>
                  <a:gd name="connsiteY40" fmla="*/ 186645 h 482385"/>
                  <a:gd name="connsiteX41" fmla="*/ 174251 w 600541"/>
                  <a:gd name="connsiteY41" fmla="*/ 186645 h 482385"/>
                  <a:gd name="connsiteX42" fmla="*/ 253118 w 600541"/>
                  <a:gd name="connsiteY42" fmla="*/ 193801 h 482385"/>
                  <a:gd name="connsiteX43" fmla="*/ 253118 w 600541"/>
                  <a:gd name="connsiteY43" fmla="*/ 244367 h 482385"/>
                  <a:gd name="connsiteX44" fmla="*/ 169710 w 600541"/>
                  <a:gd name="connsiteY44" fmla="*/ 244367 h 482385"/>
                  <a:gd name="connsiteX45" fmla="*/ 174251 w 600541"/>
                  <a:gd name="connsiteY45" fmla="*/ 186645 h 482385"/>
                  <a:gd name="connsiteX46" fmla="*/ 92525 w 600541"/>
                  <a:gd name="connsiteY46" fmla="*/ 153974 h 482385"/>
                  <a:gd name="connsiteX47" fmla="*/ 154679 w 600541"/>
                  <a:gd name="connsiteY47" fmla="*/ 181879 h 482385"/>
                  <a:gd name="connsiteX48" fmla="*/ 150376 w 600541"/>
                  <a:gd name="connsiteY48" fmla="*/ 244368 h 482385"/>
                  <a:gd name="connsiteX49" fmla="*/ 65273 w 600541"/>
                  <a:gd name="connsiteY49" fmla="*/ 244368 h 482385"/>
                  <a:gd name="connsiteX50" fmla="*/ 92525 w 600541"/>
                  <a:gd name="connsiteY50" fmla="*/ 153974 h 482385"/>
                  <a:gd name="connsiteX51" fmla="*/ 426413 w 600541"/>
                  <a:gd name="connsiteY51" fmla="*/ 153197 h 482385"/>
                  <a:gd name="connsiteX52" fmla="*/ 429044 w 600541"/>
                  <a:gd name="connsiteY52" fmla="*/ 156061 h 482385"/>
                  <a:gd name="connsiteX53" fmla="*/ 444350 w 600541"/>
                  <a:gd name="connsiteY53" fmla="*/ 188758 h 482385"/>
                  <a:gd name="connsiteX54" fmla="*/ 404410 w 600541"/>
                  <a:gd name="connsiteY54" fmla="*/ 212863 h 482385"/>
                  <a:gd name="connsiteX55" fmla="*/ 392930 w 600541"/>
                  <a:gd name="connsiteY55" fmla="*/ 231002 h 482385"/>
                  <a:gd name="connsiteX56" fmla="*/ 394844 w 600541"/>
                  <a:gd name="connsiteY56" fmla="*/ 244367 h 482385"/>
                  <a:gd name="connsiteX57" fmla="*/ 368775 w 600541"/>
                  <a:gd name="connsiteY57" fmla="*/ 244367 h 482385"/>
                  <a:gd name="connsiteX58" fmla="*/ 364470 w 600541"/>
                  <a:gd name="connsiteY58" fmla="*/ 181837 h 482385"/>
                  <a:gd name="connsiteX59" fmla="*/ 426413 w 600541"/>
                  <a:gd name="connsiteY59" fmla="*/ 153197 h 482385"/>
                  <a:gd name="connsiteX60" fmla="*/ 182835 w 600541"/>
                  <a:gd name="connsiteY60" fmla="*/ 72541 h 482385"/>
                  <a:gd name="connsiteX61" fmla="*/ 157498 w 600541"/>
                  <a:gd name="connsiteY61" fmla="*/ 161101 h 482385"/>
                  <a:gd name="connsiteX62" fmla="*/ 103237 w 600541"/>
                  <a:gd name="connsiteY62" fmla="*/ 135798 h 482385"/>
                  <a:gd name="connsiteX63" fmla="*/ 182835 w 600541"/>
                  <a:gd name="connsiteY63" fmla="*/ 72541 h 482385"/>
                  <a:gd name="connsiteX64" fmla="*/ 336032 w 600541"/>
                  <a:gd name="connsiteY64" fmla="*/ 72330 h 482385"/>
                  <a:gd name="connsiteX65" fmla="*/ 374284 w 600541"/>
                  <a:gd name="connsiteY65" fmla="*/ 93807 h 482385"/>
                  <a:gd name="connsiteX66" fmla="*/ 373806 w 600541"/>
                  <a:gd name="connsiteY66" fmla="*/ 94284 h 482385"/>
                  <a:gd name="connsiteX67" fmla="*/ 361852 w 600541"/>
                  <a:gd name="connsiteY67" fmla="*/ 111943 h 482385"/>
                  <a:gd name="connsiteX68" fmla="*/ 368785 w 600541"/>
                  <a:gd name="connsiteY68" fmla="*/ 131988 h 482385"/>
                  <a:gd name="connsiteX69" fmla="*/ 370220 w 600541"/>
                  <a:gd name="connsiteY69" fmla="*/ 133420 h 482385"/>
                  <a:gd name="connsiteX70" fmla="*/ 393649 w 600541"/>
                  <a:gd name="connsiteY70" fmla="*/ 142726 h 482385"/>
                  <a:gd name="connsiteX71" fmla="*/ 396279 w 600541"/>
                  <a:gd name="connsiteY71" fmla="*/ 142726 h 482385"/>
                  <a:gd name="connsiteX72" fmla="*/ 407515 w 600541"/>
                  <a:gd name="connsiteY72" fmla="*/ 141533 h 482385"/>
                  <a:gd name="connsiteX73" fmla="*/ 361613 w 600541"/>
                  <a:gd name="connsiteY73" fmla="*/ 161101 h 482385"/>
                  <a:gd name="connsiteX74" fmla="*/ 336032 w 600541"/>
                  <a:gd name="connsiteY74" fmla="*/ 72330 h 482385"/>
                  <a:gd name="connsiteX75" fmla="*/ 272241 w 600541"/>
                  <a:gd name="connsiteY75" fmla="*/ 57299 h 482385"/>
                  <a:gd name="connsiteX76" fmla="*/ 310732 w 600541"/>
                  <a:gd name="connsiteY76" fmla="*/ 63263 h 482385"/>
                  <a:gd name="connsiteX77" fmla="*/ 343724 w 600541"/>
                  <a:gd name="connsiteY77" fmla="*/ 165849 h 482385"/>
                  <a:gd name="connsiteX78" fmla="*/ 272241 w 600541"/>
                  <a:gd name="connsiteY78" fmla="*/ 174438 h 482385"/>
                  <a:gd name="connsiteX79" fmla="*/ 253118 w 600541"/>
                  <a:gd name="connsiteY79" fmla="*/ 57017 h 482385"/>
                  <a:gd name="connsiteX80" fmla="*/ 253118 w 600541"/>
                  <a:gd name="connsiteY80" fmla="*/ 174438 h 482385"/>
                  <a:gd name="connsiteX81" fmla="*/ 177119 w 600541"/>
                  <a:gd name="connsiteY81" fmla="*/ 165846 h 482385"/>
                  <a:gd name="connsiteX82" fmla="*/ 209861 w 600541"/>
                  <a:gd name="connsiteY82" fmla="*/ 63461 h 482385"/>
                  <a:gd name="connsiteX83" fmla="*/ 253118 w 600541"/>
                  <a:gd name="connsiteY83" fmla="*/ 57017 h 482385"/>
                  <a:gd name="connsiteX84" fmla="*/ 253128 w 600541"/>
                  <a:gd name="connsiteY84" fmla="*/ 0 h 482385"/>
                  <a:gd name="connsiteX85" fmla="*/ 424509 w 600541"/>
                  <a:gd name="connsiteY85" fmla="*/ 66832 h 482385"/>
                  <a:gd name="connsiteX86" fmla="*/ 436699 w 600541"/>
                  <a:gd name="connsiteY86" fmla="*/ 45350 h 482385"/>
                  <a:gd name="connsiteX87" fmla="*/ 445782 w 600541"/>
                  <a:gd name="connsiteY87" fmla="*/ 40099 h 482385"/>
                  <a:gd name="connsiteX88" fmla="*/ 453192 w 600541"/>
                  <a:gd name="connsiteY88" fmla="*/ 43202 h 482385"/>
                  <a:gd name="connsiteX89" fmla="*/ 459168 w 600541"/>
                  <a:gd name="connsiteY89" fmla="*/ 48931 h 482385"/>
                  <a:gd name="connsiteX90" fmla="*/ 463231 w 600541"/>
                  <a:gd name="connsiteY90" fmla="*/ 60865 h 482385"/>
                  <a:gd name="connsiteX91" fmla="*/ 461080 w 600541"/>
                  <a:gd name="connsiteY91" fmla="*/ 82585 h 482385"/>
                  <a:gd name="connsiteX92" fmla="*/ 517251 w 600541"/>
                  <a:gd name="connsiteY92" fmla="*/ 138677 h 482385"/>
                  <a:gd name="connsiteX93" fmla="*/ 553582 w 600541"/>
                  <a:gd name="connsiteY93" fmla="*/ 79005 h 482385"/>
                  <a:gd name="connsiteX94" fmla="*/ 564578 w 600541"/>
                  <a:gd name="connsiteY94" fmla="*/ 72561 h 482385"/>
                  <a:gd name="connsiteX95" fmla="*/ 573900 w 600541"/>
                  <a:gd name="connsiteY95" fmla="*/ 76618 h 482385"/>
                  <a:gd name="connsiteX96" fmla="*/ 578441 w 600541"/>
                  <a:gd name="connsiteY96" fmla="*/ 80915 h 482385"/>
                  <a:gd name="connsiteX97" fmla="*/ 582983 w 600541"/>
                  <a:gd name="connsiteY97" fmla="*/ 99532 h 482385"/>
                  <a:gd name="connsiteX98" fmla="*/ 558841 w 600541"/>
                  <a:gd name="connsiteY98" fmla="*/ 180208 h 482385"/>
                  <a:gd name="connsiteX99" fmla="*/ 592544 w 600541"/>
                  <a:gd name="connsiteY99" fmla="*/ 214102 h 482385"/>
                  <a:gd name="connsiteX100" fmla="*/ 589914 w 600541"/>
                  <a:gd name="connsiteY100" fmla="*/ 258020 h 482385"/>
                  <a:gd name="connsiteX101" fmla="*/ 589675 w 600541"/>
                  <a:gd name="connsiteY101" fmla="*/ 258497 h 482385"/>
                  <a:gd name="connsiteX102" fmla="*/ 568402 w 600541"/>
                  <a:gd name="connsiteY102" fmla="*/ 267567 h 482385"/>
                  <a:gd name="connsiteX103" fmla="*/ 547846 w 600541"/>
                  <a:gd name="connsiteY103" fmla="*/ 258736 h 482385"/>
                  <a:gd name="connsiteX104" fmla="*/ 515338 w 600541"/>
                  <a:gd name="connsiteY104" fmla="*/ 226275 h 482385"/>
                  <a:gd name="connsiteX105" fmla="*/ 430724 w 600541"/>
                  <a:gd name="connsiteY105" fmla="*/ 251575 h 482385"/>
                  <a:gd name="connsiteX106" fmla="*/ 425943 w 600541"/>
                  <a:gd name="connsiteY106" fmla="*/ 252291 h 482385"/>
                  <a:gd name="connsiteX107" fmla="*/ 412319 w 600541"/>
                  <a:gd name="connsiteY107" fmla="*/ 246802 h 482385"/>
                  <a:gd name="connsiteX108" fmla="*/ 407777 w 600541"/>
                  <a:gd name="connsiteY108" fmla="*/ 242267 h 482385"/>
                  <a:gd name="connsiteX109" fmla="*/ 403953 w 600541"/>
                  <a:gd name="connsiteY109" fmla="*/ 231526 h 482385"/>
                  <a:gd name="connsiteX110" fmla="*/ 410167 w 600541"/>
                  <a:gd name="connsiteY110" fmla="*/ 222217 h 482385"/>
                  <a:gd name="connsiteX111" fmla="*/ 473031 w 600541"/>
                  <a:gd name="connsiteY111" fmla="*/ 184027 h 482385"/>
                  <a:gd name="connsiteX112" fmla="*/ 418294 w 600541"/>
                  <a:gd name="connsiteY112" fmla="*/ 129368 h 482385"/>
                  <a:gd name="connsiteX113" fmla="*/ 392001 w 600541"/>
                  <a:gd name="connsiteY113" fmla="*/ 131994 h 482385"/>
                  <a:gd name="connsiteX114" fmla="*/ 390806 w 600541"/>
                  <a:gd name="connsiteY114" fmla="*/ 131994 h 482385"/>
                  <a:gd name="connsiteX115" fmla="*/ 380289 w 600541"/>
                  <a:gd name="connsiteY115" fmla="*/ 127697 h 482385"/>
                  <a:gd name="connsiteX116" fmla="*/ 374314 w 600541"/>
                  <a:gd name="connsiteY116" fmla="*/ 121730 h 482385"/>
                  <a:gd name="connsiteX117" fmla="*/ 371445 w 600541"/>
                  <a:gd name="connsiteY117" fmla="*/ 113137 h 482385"/>
                  <a:gd name="connsiteX118" fmla="*/ 376465 w 600541"/>
                  <a:gd name="connsiteY118" fmla="*/ 105499 h 482385"/>
                  <a:gd name="connsiteX119" fmla="*/ 402997 w 600541"/>
                  <a:gd name="connsiteY119" fmla="*/ 90462 h 482385"/>
                  <a:gd name="connsiteX120" fmla="*/ 253128 w 600541"/>
                  <a:gd name="connsiteY120" fmla="*/ 31745 h 482385"/>
                  <a:gd name="connsiteX121" fmla="*/ 31790 w 600541"/>
                  <a:gd name="connsiteY121" fmla="*/ 252769 h 482385"/>
                  <a:gd name="connsiteX122" fmla="*/ 157518 w 600541"/>
                  <a:gd name="connsiteY122" fmla="*/ 452072 h 482385"/>
                  <a:gd name="connsiteX123" fmla="*/ 164927 w 600541"/>
                  <a:gd name="connsiteY123" fmla="*/ 473315 h 482385"/>
                  <a:gd name="connsiteX124" fmla="*/ 150586 w 600541"/>
                  <a:gd name="connsiteY124" fmla="*/ 482385 h 482385"/>
                  <a:gd name="connsiteX125" fmla="*/ 143654 w 600541"/>
                  <a:gd name="connsiteY125" fmla="*/ 480714 h 482385"/>
                  <a:gd name="connsiteX126" fmla="*/ 0 w 600541"/>
                  <a:gd name="connsiteY126" fmla="*/ 252769 h 482385"/>
                  <a:gd name="connsiteX127" fmla="*/ 253128 w 600541"/>
                  <a:gd name="connsiteY127" fmla="*/ 0 h 48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0541" h="482385">
                    <a:moveTo>
                      <a:pt x="360943" y="344430"/>
                    </a:moveTo>
                    <a:cubicBezTo>
                      <a:pt x="383891" y="351110"/>
                      <a:pt x="402537" y="359937"/>
                      <a:pt x="415206" y="369480"/>
                    </a:cubicBezTo>
                    <a:cubicBezTo>
                      <a:pt x="394409" y="396677"/>
                      <a:pt x="366680" y="418148"/>
                      <a:pt x="334409" y="431508"/>
                    </a:cubicBezTo>
                    <a:cubicBezTo>
                      <a:pt x="345883" y="407412"/>
                      <a:pt x="354967" y="377830"/>
                      <a:pt x="360943" y="344430"/>
                    </a:cubicBezTo>
                    <a:close/>
                    <a:moveTo>
                      <a:pt x="158230" y="344430"/>
                    </a:moveTo>
                    <a:cubicBezTo>
                      <a:pt x="164207" y="377823"/>
                      <a:pt x="173292" y="407162"/>
                      <a:pt x="184529" y="431014"/>
                    </a:cubicBezTo>
                    <a:cubicBezTo>
                      <a:pt x="152731" y="417895"/>
                      <a:pt x="125237" y="396190"/>
                      <a:pt x="104437" y="369236"/>
                    </a:cubicBezTo>
                    <a:cubicBezTo>
                      <a:pt x="117108" y="359696"/>
                      <a:pt x="135517" y="351109"/>
                      <a:pt x="158230" y="344430"/>
                    </a:cubicBezTo>
                    <a:close/>
                    <a:moveTo>
                      <a:pt x="272241" y="331516"/>
                    </a:moveTo>
                    <a:cubicBezTo>
                      <a:pt x="297826" y="332232"/>
                      <a:pt x="321976" y="335096"/>
                      <a:pt x="343018" y="339630"/>
                    </a:cubicBezTo>
                    <a:cubicBezTo>
                      <a:pt x="335606" y="382111"/>
                      <a:pt x="323172" y="416477"/>
                      <a:pt x="308586" y="440343"/>
                    </a:cubicBezTo>
                    <a:cubicBezTo>
                      <a:pt x="296630" y="443207"/>
                      <a:pt x="281805" y="445116"/>
                      <a:pt x="272241" y="445832"/>
                    </a:cubicBezTo>
                    <a:close/>
                    <a:moveTo>
                      <a:pt x="253118" y="331516"/>
                    </a:moveTo>
                    <a:lnTo>
                      <a:pt x="253118" y="446044"/>
                    </a:lnTo>
                    <a:cubicBezTo>
                      <a:pt x="237342" y="445328"/>
                      <a:pt x="225152" y="443419"/>
                      <a:pt x="212245" y="440079"/>
                    </a:cubicBezTo>
                    <a:cubicBezTo>
                      <a:pt x="197664" y="416219"/>
                      <a:pt x="184996" y="381861"/>
                      <a:pt x="177825" y="339867"/>
                    </a:cubicBezTo>
                    <a:cubicBezTo>
                      <a:pt x="199815" y="334856"/>
                      <a:pt x="221328" y="331993"/>
                      <a:pt x="253118" y="331516"/>
                    </a:cubicBezTo>
                    <a:close/>
                    <a:moveTo>
                      <a:pt x="368784" y="260175"/>
                    </a:moveTo>
                    <a:lnTo>
                      <a:pt x="454583" y="260175"/>
                    </a:lnTo>
                    <a:cubicBezTo>
                      <a:pt x="453149" y="298360"/>
                      <a:pt x="442872" y="326044"/>
                      <a:pt x="425904" y="353251"/>
                    </a:cubicBezTo>
                    <a:cubicBezTo>
                      <a:pt x="410608" y="341796"/>
                      <a:pt x="389337" y="332249"/>
                      <a:pt x="363765" y="325090"/>
                    </a:cubicBezTo>
                    <a:cubicBezTo>
                      <a:pt x="366633" y="304565"/>
                      <a:pt x="368306" y="282609"/>
                      <a:pt x="368784" y="260175"/>
                    </a:cubicBezTo>
                    <a:close/>
                    <a:moveTo>
                      <a:pt x="272241" y="260175"/>
                    </a:moveTo>
                    <a:lnTo>
                      <a:pt x="349440" y="260175"/>
                    </a:lnTo>
                    <a:cubicBezTo>
                      <a:pt x="348962" y="282601"/>
                      <a:pt x="348006" y="301688"/>
                      <a:pt x="345616" y="320297"/>
                    </a:cubicBezTo>
                    <a:cubicBezTo>
                      <a:pt x="323149" y="315525"/>
                      <a:pt x="297815" y="312901"/>
                      <a:pt x="272241" y="312185"/>
                    </a:cubicBezTo>
                    <a:close/>
                    <a:moveTo>
                      <a:pt x="169710" y="260175"/>
                    </a:moveTo>
                    <a:lnTo>
                      <a:pt x="253118" y="260175"/>
                    </a:lnTo>
                    <a:lnTo>
                      <a:pt x="253118" y="312185"/>
                    </a:lnTo>
                    <a:cubicBezTo>
                      <a:pt x="221332" y="312662"/>
                      <a:pt x="198389" y="315287"/>
                      <a:pt x="174729" y="320297"/>
                    </a:cubicBezTo>
                    <a:cubicBezTo>
                      <a:pt x="172339" y="301688"/>
                      <a:pt x="170188" y="282601"/>
                      <a:pt x="169710" y="260175"/>
                    </a:cubicBezTo>
                    <a:close/>
                    <a:moveTo>
                      <a:pt x="65273" y="260175"/>
                    </a:moveTo>
                    <a:lnTo>
                      <a:pt x="150605" y="260175"/>
                    </a:lnTo>
                    <a:cubicBezTo>
                      <a:pt x="150844" y="282605"/>
                      <a:pt x="152517" y="304557"/>
                      <a:pt x="155385" y="325078"/>
                    </a:cubicBezTo>
                    <a:cubicBezTo>
                      <a:pt x="130048" y="331998"/>
                      <a:pt x="109014" y="341542"/>
                      <a:pt x="93717" y="352757"/>
                    </a:cubicBezTo>
                    <a:cubicBezTo>
                      <a:pt x="76985" y="325794"/>
                      <a:pt x="66707" y="298353"/>
                      <a:pt x="65273" y="260175"/>
                    </a:cubicBezTo>
                    <a:close/>
                    <a:moveTo>
                      <a:pt x="346333" y="186645"/>
                    </a:moveTo>
                    <a:cubicBezTo>
                      <a:pt x="348484" y="204296"/>
                      <a:pt x="349201" y="221946"/>
                      <a:pt x="349440" y="244367"/>
                    </a:cubicBezTo>
                    <a:lnTo>
                      <a:pt x="272241" y="244367"/>
                    </a:lnTo>
                    <a:lnTo>
                      <a:pt x="272241" y="193801"/>
                    </a:lnTo>
                    <a:cubicBezTo>
                      <a:pt x="297815" y="193085"/>
                      <a:pt x="323627" y="191415"/>
                      <a:pt x="346333" y="186645"/>
                    </a:cubicBezTo>
                    <a:close/>
                    <a:moveTo>
                      <a:pt x="174251" y="186645"/>
                    </a:moveTo>
                    <a:cubicBezTo>
                      <a:pt x="197911" y="191654"/>
                      <a:pt x="221332" y="193324"/>
                      <a:pt x="253118" y="193801"/>
                    </a:cubicBezTo>
                    <a:lnTo>
                      <a:pt x="253118" y="244367"/>
                    </a:lnTo>
                    <a:lnTo>
                      <a:pt x="169710" y="244367"/>
                    </a:lnTo>
                    <a:cubicBezTo>
                      <a:pt x="170188" y="221946"/>
                      <a:pt x="172100" y="204296"/>
                      <a:pt x="174251" y="186645"/>
                    </a:cubicBezTo>
                    <a:close/>
                    <a:moveTo>
                      <a:pt x="92525" y="153974"/>
                    </a:moveTo>
                    <a:cubicBezTo>
                      <a:pt x="107825" y="165661"/>
                      <a:pt x="129100" y="174724"/>
                      <a:pt x="154679" y="181879"/>
                    </a:cubicBezTo>
                    <a:cubicBezTo>
                      <a:pt x="152288" y="201198"/>
                      <a:pt x="150854" y="221948"/>
                      <a:pt x="150376" y="244368"/>
                    </a:cubicBezTo>
                    <a:lnTo>
                      <a:pt x="65273" y="244368"/>
                    </a:lnTo>
                    <a:cubicBezTo>
                      <a:pt x="66946" y="209308"/>
                      <a:pt x="76748" y="180448"/>
                      <a:pt x="92525" y="153974"/>
                    </a:cubicBezTo>
                    <a:close/>
                    <a:moveTo>
                      <a:pt x="426413" y="153197"/>
                    </a:moveTo>
                    <a:lnTo>
                      <a:pt x="429044" y="156061"/>
                    </a:lnTo>
                    <a:cubicBezTo>
                      <a:pt x="435262" y="166324"/>
                      <a:pt x="440284" y="177302"/>
                      <a:pt x="444350" y="188758"/>
                    </a:cubicBezTo>
                    <a:lnTo>
                      <a:pt x="404410" y="212863"/>
                    </a:lnTo>
                    <a:cubicBezTo>
                      <a:pt x="397953" y="216921"/>
                      <a:pt x="393648" y="223603"/>
                      <a:pt x="392930" y="231002"/>
                    </a:cubicBezTo>
                    <a:cubicBezTo>
                      <a:pt x="392213" y="235298"/>
                      <a:pt x="392930" y="237923"/>
                      <a:pt x="394844" y="244367"/>
                    </a:cubicBezTo>
                    <a:lnTo>
                      <a:pt x="368775" y="244367"/>
                    </a:lnTo>
                    <a:cubicBezTo>
                      <a:pt x="368297" y="221933"/>
                      <a:pt x="366862" y="201169"/>
                      <a:pt x="364470" y="181837"/>
                    </a:cubicBezTo>
                    <a:cubicBezTo>
                      <a:pt x="389821" y="174677"/>
                      <a:pt x="411107" y="164653"/>
                      <a:pt x="426413" y="153197"/>
                    </a:cubicBezTo>
                    <a:close/>
                    <a:moveTo>
                      <a:pt x="182835" y="72541"/>
                    </a:moveTo>
                    <a:cubicBezTo>
                      <a:pt x="171839" y="97128"/>
                      <a:pt x="162995" y="127205"/>
                      <a:pt x="157498" y="161101"/>
                    </a:cubicBezTo>
                    <a:cubicBezTo>
                      <a:pt x="134072" y="154179"/>
                      <a:pt x="115667" y="145346"/>
                      <a:pt x="103237" y="135798"/>
                    </a:cubicBezTo>
                    <a:cubicBezTo>
                      <a:pt x="123555" y="108108"/>
                      <a:pt x="151044" y="86386"/>
                      <a:pt x="182835" y="72541"/>
                    </a:cubicBezTo>
                    <a:close/>
                    <a:moveTo>
                      <a:pt x="336032" y="72330"/>
                    </a:moveTo>
                    <a:cubicBezTo>
                      <a:pt x="349659" y="78057"/>
                      <a:pt x="362569" y="85216"/>
                      <a:pt x="374284" y="93807"/>
                    </a:cubicBezTo>
                    <a:lnTo>
                      <a:pt x="373806" y="94284"/>
                    </a:lnTo>
                    <a:cubicBezTo>
                      <a:pt x="367112" y="98102"/>
                      <a:pt x="362808" y="104545"/>
                      <a:pt x="361852" y="111943"/>
                    </a:cubicBezTo>
                    <a:cubicBezTo>
                      <a:pt x="360657" y="119102"/>
                      <a:pt x="363286" y="126499"/>
                      <a:pt x="368785" y="131988"/>
                    </a:cubicBezTo>
                    <a:lnTo>
                      <a:pt x="370220" y="133420"/>
                    </a:lnTo>
                    <a:cubicBezTo>
                      <a:pt x="375957" y="139147"/>
                      <a:pt x="385042" y="142726"/>
                      <a:pt x="393649" y="142726"/>
                    </a:cubicBezTo>
                    <a:cubicBezTo>
                      <a:pt x="394605" y="142726"/>
                      <a:pt x="395561" y="142726"/>
                      <a:pt x="396279" y="142726"/>
                    </a:cubicBezTo>
                    <a:lnTo>
                      <a:pt x="407515" y="141533"/>
                    </a:lnTo>
                    <a:cubicBezTo>
                      <a:pt x="395561" y="148931"/>
                      <a:pt x="380261" y="155612"/>
                      <a:pt x="361613" y="161101"/>
                    </a:cubicBezTo>
                    <a:cubicBezTo>
                      <a:pt x="356114" y="127215"/>
                      <a:pt x="347268" y="96909"/>
                      <a:pt x="336032" y="72330"/>
                    </a:cubicBezTo>
                    <a:close/>
                    <a:moveTo>
                      <a:pt x="272241" y="57299"/>
                    </a:moveTo>
                    <a:cubicBezTo>
                      <a:pt x="285151" y="58015"/>
                      <a:pt x="298300" y="59923"/>
                      <a:pt x="310732" y="63263"/>
                    </a:cubicBezTo>
                    <a:cubicBezTo>
                      <a:pt x="325076" y="88075"/>
                      <a:pt x="336791" y="123145"/>
                      <a:pt x="343724" y="165849"/>
                    </a:cubicBezTo>
                    <a:cubicBezTo>
                      <a:pt x="322446" y="170621"/>
                      <a:pt x="297822" y="173722"/>
                      <a:pt x="272241" y="174438"/>
                    </a:cubicBezTo>
                    <a:close/>
                    <a:moveTo>
                      <a:pt x="253118" y="57017"/>
                    </a:moveTo>
                    <a:lnTo>
                      <a:pt x="253118" y="174438"/>
                    </a:lnTo>
                    <a:cubicBezTo>
                      <a:pt x="221332" y="173961"/>
                      <a:pt x="199345" y="170858"/>
                      <a:pt x="177119" y="165846"/>
                    </a:cubicBezTo>
                    <a:cubicBezTo>
                      <a:pt x="184050" y="123126"/>
                      <a:pt x="195521" y="88282"/>
                      <a:pt x="209861" y="63461"/>
                    </a:cubicBezTo>
                    <a:cubicBezTo>
                      <a:pt x="223483" y="59881"/>
                      <a:pt x="237345" y="57494"/>
                      <a:pt x="253118" y="57017"/>
                    </a:cubicBezTo>
                    <a:close/>
                    <a:moveTo>
                      <a:pt x="253128" y="0"/>
                    </a:moveTo>
                    <a:cubicBezTo>
                      <a:pt x="316708" y="0"/>
                      <a:pt x="377899" y="24107"/>
                      <a:pt x="424509" y="66832"/>
                    </a:cubicBezTo>
                    <a:lnTo>
                      <a:pt x="436699" y="45350"/>
                    </a:lnTo>
                    <a:cubicBezTo>
                      <a:pt x="438611" y="42009"/>
                      <a:pt x="441958" y="40099"/>
                      <a:pt x="445782" y="40099"/>
                    </a:cubicBezTo>
                    <a:cubicBezTo>
                      <a:pt x="448411" y="40099"/>
                      <a:pt x="451041" y="41054"/>
                      <a:pt x="453192" y="43202"/>
                    </a:cubicBezTo>
                    <a:lnTo>
                      <a:pt x="459168" y="48931"/>
                    </a:lnTo>
                    <a:cubicBezTo>
                      <a:pt x="462036" y="52034"/>
                      <a:pt x="463709" y="56807"/>
                      <a:pt x="463231" y="60865"/>
                    </a:cubicBezTo>
                    <a:lnTo>
                      <a:pt x="461080" y="82585"/>
                    </a:lnTo>
                    <a:lnTo>
                      <a:pt x="517251" y="138677"/>
                    </a:lnTo>
                    <a:lnTo>
                      <a:pt x="553582" y="79005"/>
                    </a:lnTo>
                    <a:cubicBezTo>
                      <a:pt x="555973" y="74948"/>
                      <a:pt x="560036" y="72561"/>
                      <a:pt x="564578" y="72561"/>
                    </a:cubicBezTo>
                    <a:cubicBezTo>
                      <a:pt x="567924" y="72561"/>
                      <a:pt x="571270" y="73993"/>
                      <a:pt x="573900" y="76618"/>
                    </a:cubicBezTo>
                    <a:lnTo>
                      <a:pt x="578441" y="80915"/>
                    </a:lnTo>
                    <a:cubicBezTo>
                      <a:pt x="582983" y="85450"/>
                      <a:pt x="584895" y="93326"/>
                      <a:pt x="582983" y="99532"/>
                    </a:cubicBezTo>
                    <a:lnTo>
                      <a:pt x="558841" y="180208"/>
                    </a:lnTo>
                    <a:lnTo>
                      <a:pt x="592544" y="214102"/>
                    </a:lnTo>
                    <a:cubicBezTo>
                      <a:pt x="605451" y="226752"/>
                      <a:pt x="601388" y="246324"/>
                      <a:pt x="589914" y="258020"/>
                    </a:cubicBezTo>
                    <a:lnTo>
                      <a:pt x="589675" y="258497"/>
                    </a:lnTo>
                    <a:cubicBezTo>
                      <a:pt x="583461" y="264464"/>
                      <a:pt x="575812" y="267567"/>
                      <a:pt x="568402" y="267567"/>
                    </a:cubicBezTo>
                    <a:cubicBezTo>
                      <a:pt x="560753" y="267567"/>
                      <a:pt x="553582" y="264464"/>
                      <a:pt x="547846" y="258736"/>
                    </a:cubicBezTo>
                    <a:lnTo>
                      <a:pt x="515338" y="226275"/>
                    </a:lnTo>
                    <a:lnTo>
                      <a:pt x="430724" y="251575"/>
                    </a:lnTo>
                    <a:cubicBezTo>
                      <a:pt x="429289" y="252053"/>
                      <a:pt x="427616" y="252291"/>
                      <a:pt x="425943" y="252291"/>
                    </a:cubicBezTo>
                    <a:cubicBezTo>
                      <a:pt x="420924" y="252291"/>
                      <a:pt x="415665" y="250143"/>
                      <a:pt x="412319" y="246802"/>
                    </a:cubicBezTo>
                    <a:lnTo>
                      <a:pt x="407777" y="242267"/>
                    </a:lnTo>
                    <a:cubicBezTo>
                      <a:pt x="404909" y="239402"/>
                      <a:pt x="403475" y="235583"/>
                      <a:pt x="403953" y="231526"/>
                    </a:cubicBezTo>
                    <a:cubicBezTo>
                      <a:pt x="404431" y="227707"/>
                      <a:pt x="406821" y="224365"/>
                      <a:pt x="410167" y="222217"/>
                    </a:cubicBezTo>
                    <a:lnTo>
                      <a:pt x="473031" y="184027"/>
                    </a:lnTo>
                    <a:lnTo>
                      <a:pt x="418294" y="129368"/>
                    </a:lnTo>
                    <a:lnTo>
                      <a:pt x="392001" y="131994"/>
                    </a:lnTo>
                    <a:cubicBezTo>
                      <a:pt x="391762" y="131994"/>
                      <a:pt x="391284" y="131994"/>
                      <a:pt x="390806" y="131994"/>
                    </a:cubicBezTo>
                    <a:cubicBezTo>
                      <a:pt x="386982" y="131994"/>
                      <a:pt x="382918" y="130323"/>
                      <a:pt x="380289" y="127697"/>
                    </a:cubicBezTo>
                    <a:lnTo>
                      <a:pt x="374314" y="121730"/>
                    </a:lnTo>
                    <a:cubicBezTo>
                      <a:pt x="371923" y="119582"/>
                      <a:pt x="370967" y="116240"/>
                      <a:pt x="371445" y="113137"/>
                    </a:cubicBezTo>
                    <a:cubicBezTo>
                      <a:pt x="371684" y="110034"/>
                      <a:pt x="373596" y="107170"/>
                      <a:pt x="376465" y="105499"/>
                    </a:cubicBezTo>
                    <a:lnTo>
                      <a:pt x="402997" y="90462"/>
                    </a:lnTo>
                    <a:cubicBezTo>
                      <a:pt x="362362" y="52988"/>
                      <a:pt x="308582" y="31745"/>
                      <a:pt x="253128" y="31745"/>
                    </a:cubicBezTo>
                    <a:cubicBezTo>
                      <a:pt x="131225" y="31745"/>
                      <a:pt x="31790" y="130800"/>
                      <a:pt x="31790" y="252769"/>
                    </a:cubicBezTo>
                    <a:cubicBezTo>
                      <a:pt x="31790" y="337264"/>
                      <a:pt x="81269" y="415553"/>
                      <a:pt x="157518" y="452072"/>
                    </a:cubicBezTo>
                    <a:cubicBezTo>
                      <a:pt x="165405" y="455891"/>
                      <a:pt x="168752" y="465438"/>
                      <a:pt x="164927" y="473315"/>
                    </a:cubicBezTo>
                    <a:cubicBezTo>
                      <a:pt x="162298" y="479043"/>
                      <a:pt x="156562" y="482385"/>
                      <a:pt x="150586" y="482385"/>
                    </a:cubicBezTo>
                    <a:cubicBezTo>
                      <a:pt x="148196" y="482385"/>
                      <a:pt x="145805" y="481669"/>
                      <a:pt x="143654" y="480714"/>
                    </a:cubicBezTo>
                    <a:cubicBezTo>
                      <a:pt x="56410" y="438944"/>
                      <a:pt x="0" y="349437"/>
                      <a:pt x="0" y="252769"/>
                    </a:cubicBezTo>
                    <a:cubicBezTo>
                      <a:pt x="0" y="113376"/>
                      <a:pt x="113537" y="0"/>
                      <a:pt x="25312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iṧļíďe">
              <a:extLst>
                <a:ext uri="{FF2B5EF4-FFF2-40B4-BE49-F238E27FC236}">
                  <a16:creationId xmlns:a16="http://schemas.microsoft.com/office/drawing/2014/main" id="{F604FE71-3F11-4BE5-9224-631255980166}"/>
                </a:ext>
              </a:extLst>
            </p:cNvPr>
            <p:cNvGrpSpPr/>
            <p:nvPr/>
          </p:nvGrpSpPr>
          <p:grpSpPr>
            <a:xfrm>
              <a:off x="8007348" y="4008106"/>
              <a:ext cx="3511552" cy="1292540"/>
              <a:chOff x="8007348" y="4008106"/>
              <a:chExt cx="3511552" cy="1292540"/>
            </a:xfrm>
          </p:grpSpPr>
          <p:sp>
            <p:nvSpPr>
              <p:cNvPr id="14" name="îṥľíḋè">
                <a:extLst>
                  <a:ext uri="{FF2B5EF4-FFF2-40B4-BE49-F238E27FC236}">
                    <a16:creationId xmlns:a16="http://schemas.microsoft.com/office/drawing/2014/main" id="{DEC8C066-4079-435E-A645-8DB494D17B9B}"/>
                  </a:ext>
                </a:extLst>
              </p:cNvPr>
              <p:cNvSpPr/>
              <p:nvPr/>
            </p:nvSpPr>
            <p:spPr>
              <a:xfrm>
                <a:off x="8007348" y="4008106"/>
                <a:ext cx="3511551" cy="129254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78A32F95-6370-423A-9EDC-E63B5190F0C7}"/>
                  </a:ext>
                </a:extLst>
              </p:cNvPr>
              <p:cNvCxnSpPr/>
              <p:nvPr/>
            </p:nvCxnSpPr>
            <p:spPr>
              <a:xfrm flipH="1">
                <a:off x="8007349" y="4799478"/>
                <a:ext cx="3511551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ïšlïḑe">
                <a:extLst>
                  <a:ext uri="{FF2B5EF4-FFF2-40B4-BE49-F238E27FC236}">
                    <a16:creationId xmlns:a16="http://schemas.microsoft.com/office/drawing/2014/main" id="{CC8F2EDF-5385-4CA5-B9BD-895DF25394BD}"/>
                  </a:ext>
                </a:extLst>
              </p:cNvPr>
              <p:cNvSpPr/>
              <p:nvPr/>
            </p:nvSpPr>
            <p:spPr>
              <a:xfrm>
                <a:off x="11179174" y="4507544"/>
                <a:ext cx="339726" cy="272884"/>
              </a:xfrm>
              <a:custGeom>
                <a:avLst/>
                <a:gdLst>
                  <a:gd name="connsiteX0" fmla="*/ 360943 w 600541"/>
                  <a:gd name="connsiteY0" fmla="*/ 344430 h 482385"/>
                  <a:gd name="connsiteX1" fmla="*/ 415206 w 600541"/>
                  <a:gd name="connsiteY1" fmla="*/ 369480 h 482385"/>
                  <a:gd name="connsiteX2" fmla="*/ 334409 w 600541"/>
                  <a:gd name="connsiteY2" fmla="*/ 431508 h 482385"/>
                  <a:gd name="connsiteX3" fmla="*/ 360943 w 600541"/>
                  <a:gd name="connsiteY3" fmla="*/ 344430 h 482385"/>
                  <a:gd name="connsiteX4" fmla="*/ 158230 w 600541"/>
                  <a:gd name="connsiteY4" fmla="*/ 344430 h 482385"/>
                  <a:gd name="connsiteX5" fmla="*/ 184529 w 600541"/>
                  <a:gd name="connsiteY5" fmla="*/ 431014 h 482385"/>
                  <a:gd name="connsiteX6" fmla="*/ 104437 w 600541"/>
                  <a:gd name="connsiteY6" fmla="*/ 369236 h 482385"/>
                  <a:gd name="connsiteX7" fmla="*/ 158230 w 600541"/>
                  <a:gd name="connsiteY7" fmla="*/ 344430 h 482385"/>
                  <a:gd name="connsiteX8" fmla="*/ 272241 w 600541"/>
                  <a:gd name="connsiteY8" fmla="*/ 331516 h 482385"/>
                  <a:gd name="connsiteX9" fmla="*/ 343018 w 600541"/>
                  <a:gd name="connsiteY9" fmla="*/ 339630 h 482385"/>
                  <a:gd name="connsiteX10" fmla="*/ 308586 w 600541"/>
                  <a:gd name="connsiteY10" fmla="*/ 440343 h 482385"/>
                  <a:gd name="connsiteX11" fmla="*/ 272241 w 600541"/>
                  <a:gd name="connsiteY11" fmla="*/ 445832 h 482385"/>
                  <a:gd name="connsiteX12" fmla="*/ 253118 w 600541"/>
                  <a:gd name="connsiteY12" fmla="*/ 331516 h 482385"/>
                  <a:gd name="connsiteX13" fmla="*/ 253118 w 600541"/>
                  <a:gd name="connsiteY13" fmla="*/ 446044 h 482385"/>
                  <a:gd name="connsiteX14" fmla="*/ 212245 w 600541"/>
                  <a:gd name="connsiteY14" fmla="*/ 440079 h 482385"/>
                  <a:gd name="connsiteX15" fmla="*/ 177825 w 600541"/>
                  <a:gd name="connsiteY15" fmla="*/ 339867 h 482385"/>
                  <a:gd name="connsiteX16" fmla="*/ 253118 w 600541"/>
                  <a:gd name="connsiteY16" fmla="*/ 331516 h 482385"/>
                  <a:gd name="connsiteX17" fmla="*/ 368784 w 600541"/>
                  <a:gd name="connsiteY17" fmla="*/ 260175 h 482385"/>
                  <a:gd name="connsiteX18" fmla="*/ 454583 w 600541"/>
                  <a:gd name="connsiteY18" fmla="*/ 260175 h 482385"/>
                  <a:gd name="connsiteX19" fmla="*/ 425904 w 600541"/>
                  <a:gd name="connsiteY19" fmla="*/ 353251 h 482385"/>
                  <a:gd name="connsiteX20" fmla="*/ 363765 w 600541"/>
                  <a:gd name="connsiteY20" fmla="*/ 325090 h 482385"/>
                  <a:gd name="connsiteX21" fmla="*/ 368784 w 600541"/>
                  <a:gd name="connsiteY21" fmla="*/ 260175 h 482385"/>
                  <a:gd name="connsiteX22" fmla="*/ 272241 w 600541"/>
                  <a:gd name="connsiteY22" fmla="*/ 260175 h 482385"/>
                  <a:gd name="connsiteX23" fmla="*/ 349440 w 600541"/>
                  <a:gd name="connsiteY23" fmla="*/ 260175 h 482385"/>
                  <a:gd name="connsiteX24" fmla="*/ 345616 w 600541"/>
                  <a:gd name="connsiteY24" fmla="*/ 320297 h 482385"/>
                  <a:gd name="connsiteX25" fmla="*/ 272241 w 600541"/>
                  <a:gd name="connsiteY25" fmla="*/ 312185 h 482385"/>
                  <a:gd name="connsiteX26" fmla="*/ 169710 w 600541"/>
                  <a:gd name="connsiteY26" fmla="*/ 260175 h 482385"/>
                  <a:gd name="connsiteX27" fmla="*/ 253118 w 600541"/>
                  <a:gd name="connsiteY27" fmla="*/ 260175 h 482385"/>
                  <a:gd name="connsiteX28" fmla="*/ 253118 w 600541"/>
                  <a:gd name="connsiteY28" fmla="*/ 312185 h 482385"/>
                  <a:gd name="connsiteX29" fmla="*/ 174729 w 600541"/>
                  <a:gd name="connsiteY29" fmla="*/ 320297 h 482385"/>
                  <a:gd name="connsiteX30" fmla="*/ 169710 w 600541"/>
                  <a:gd name="connsiteY30" fmla="*/ 260175 h 482385"/>
                  <a:gd name="connsiteX31" fmla="*/ 65273 w 600541"/>
                  <a:gd name="connsiteY31" fmla="*/ 260175 h 482385"/>
                  <a:gd name="connsiteX32" fmla="*/ 150605 w 600541"/>
                  <a:gd name="connsiteY32" fmla="*/ 260175 h 482385"/>
                  <a:gd name="connsiteX33" fmla="*/ 155385 w 600541"/>
                  <a:gd name="connsiteY33" fmla="*/ 325078 h 482385"/>
                  <a:gd name="connsiteX34" fmla="*/ 93717 w 600541"/>
                  <a:gd name="connsiteY34" fmla="*/ 352757 h 482385"/>
                  <a:gd name="connsiteX35" fmla="*/ 65273 w 600541"/>
                  <a:gd name="connsiteY35" fmla="*/ 260175 h 482385"/>
                  <a:gd name="connsiteX36" fmla="*/ 346333 w 600541"/>
                  <a:gd name="connsiteY36" fmla="*/ 186645 h 482385"/>
                  <a:gd name="connsiteX37" fmla="*/ 349440 w 600541"/>
                  <a:gd name="connsiteY37" fmla="*/ 244367 h 482385"/>
                  <a:gd name="connsiteX38" fmla="*/ 272241 w 600541"/>
                  <a:gd name="connsiteY38" fmla="*/ 244367 h 482385"/>
                  <a:gd name="connsiteX39" fmla="*/ 272241 w 600541"/>
                  <a:gd name="connsiteY39" fmla="*/ 193801 h 482385"/>
                  <a:gd name="connsiteX40" fmla="*/ 346333 w 600541"/>
                  <a:gd name="connsiteY40" fmla="*/ 186645 h 482385"/>
                  <a:gd name="connsiteX41" fmla="*/ 174251 w 600541"/>
                  <a:gd name="connsiteY41" fmla="*/ 186645 h 482385"/>
                  <a:gd name="connsiteX42" fmla="*/ 253118 w 600541"/>
                  <a:gd name="connsiteY42" fmla="*/ 193801 h 482385"/>
                  <a:gd name="connsiteX43" fmla="*/ 253118 w 600541"/>
                  <a:gd name="connsiteY43" fmla="*/ 244367 h 482385"/>
                  <a:gd name="connsiteX44" fmla="*/ 169710 w 600541"/>
                  <a:gd name="connsiteY44" fmla="*/ 244367 h 482385"/>
                  <a:gd name="connsiteX45" fmla="*/ 174251 w 600541"/>
                  <a:gd name="connsiteY45" fmla="*/ 186645 h 482385"/>
                  <a:gd name="connsiteX46" fmla="*/ 92525 w 600541"/>
                  <a:gd name="connsiteY46" fmla="*/ 153974 h 482385"/>
                  <a:gd name="connsiteX47" fmla="*/ 154679 w 600541"/>
                  <a:gd name="connsiteY47" fmla="*/ 181879 h 482385"/>
                  <a:gd name="connsiteX48" fmla="*/ 150376 w 600541"/>
                  <a:gd name="connsiteY48" fmla="*/ 244368 h 482385"/>
                  <a:gd name="connsiteX49" fmla="*/ 65273 w 600541"/>
                  <a:gd name="connsiteY49" fmla="*/ 244368 h 482385"/>
                  <a:gd name="connsiteX50" fmla="*/ 92525 w 600541"/>
                  <a:gd name="connsiteY50" fmla="*/ 153974 h 482385"/>
                  <a:gd name="connsiteX51" fmla="*/ 426413 w 600541"/>
                  <a:gd name="connsiteY51" fmla="*/ 153197 h 482385"/>
                  <a:gd name="connsiteX52" fmla="*/ 429044 w 600541"/>
                  <a:gd name="connsiteY52" fmla="*/ 156061 h 482385"/>
                  <a:gd name="connsiteX53" fmla="*/ 444350 w 600541"/>
                  <a:gd name="connsiteY53" fmla="*/ 188758 h 482385"/>
                  <a:gd name="connsiteX54" fmla="*/ 404410 w 600541"/>
                  <a:gd name="connsiteY54" fmla="*/ 212863 h 482385"/>
                  <a:gd name="connsiteX55" fmla="*/ 392930 w 600541"/>
                  <a:gd name="connsiteY55" fmla="*/ 231002 h 482385"/>
                  <a:gd name="connsiteX56" fmla="*/ 394844 w 600541"/>
                  <a:gd name="connsiteY56" fmla="*/ 244367 h 482385"/>
                  <a:gd name="connsiteX57" fmla="*/ 368775 w 600541"/>
                  <a:gd name="connsiteY57" fmla="*/ 244367 h 482385"/>
                  <a:gd name="connsiteX58" fmla="*/ 364470 w 600541"/>
                  <a:gd name="connsiteY58" fmla="*/ 181837 h 482385"/>
                  <a:gd name="connsiteX59" fmla="*/ 426413 w 600541"/>
                  <a:gd name="connsiteY59" fmla="*/ 153197 h 482385"/>
                  <a:gd name="connsiteX60" fmla="*/ 182835 w 600541"/>
                  <a:gd name="connsiteY60" fmla="*/ 72541 h 482385"/>
                  <a:gd name="connsiteX61" fmla="*/ 157498 w 600541"/>
                  <a:gd name="connsiteY61" fmla="*/ 161101 h 482385"/>
                  <a:gd name="connsiteX62" fmla="*/ 103237 w 600541"/>
                  <a:gd name="connsiteY62" fmla="*/ 135798 h 482385"/>
                  <a:gd name="connsiteX63" fmla="*/ 182835 w 600541"/>
                  <a:gd name="connsiteY63" fmla="*/ 72541 h 482385"/>
                  <a:gd name="connsiteX64" fmla="*/ 336032 w 600541"/>
                  <a:gd name="connsiteY64" fmla="*/ 72330 h 482385"/>
                  <a:gd name="connsiteX65" fmla="*/ 374284 w 600541"/>
                  <a:gd name="connsiteY65" fmla="*/ 93807 h 482385"/>
                  <a:gd name="connsiteX66" fmla="*/ 373806 w 600541"/>
                  <a:gd name="connsiteY66" fmla="*/ 94284 h 482385"/>
                  <a:gd name="connsiteX67" fmla="*/ 361852 w 600541"/>
                  <a:gd name="connsiteY67" fmla="*/ 111943 h 482385"/>
                  <a:gd name="connsiteX68" fmla="*/ 368785 w 600541"/>
                  <a:gd name="connsiteY68" fmla="*/ 131988 h 482385"/>
                  <a:gd name="connsiteX69" fmla="*/ 370220 w 600541"/>
                  <a:gd name="connsiteY69" fmla="*/ 133420 h 482385"/>
                  <a:gd name="connsiteX70" fmla="*/ 393649 w 600541"/>
                  <a:gd name="connsiteY70" fmla="*/ 142726 h 482385"/>
                  <a:gd name="connsiteX71" fmla="*/ 396279 w 600541"/>
                  <a:gd name="connsiteY71" fmla="*/ 142726 h 482385"/>
                  <a:gd name="connsiteX72" fmla="*/ 407515 w 600541"/>
                  <a:gd name="connsiteY72" fmla="*/ 141533 h 482385"/>
                  <a:gd name="connsiteX73" fmla="*/ 361613 w 600541"/>
                  <a:gd name="connsiteY73" fmla="*/ 161101 h 482385"/>
                  <a:gd name="connsiteX74" fmla="*/ 336032 w 600541"/>
                  <a:gd name="connsiteY74" fmla="*/ 72330 h 482385"/>
                  <a:gd name="connsiteX75" fmla="*/ 272241 w 600541"/>
                  <a:gd name="connsiteY75" fmla="*/ 57299 h 482385"/>
                  <a:gd name="connsiteX76" fmla="*/ 310732 w 600541"/>
                  <a:gd name="connsiteY76" fmla="*/ 63263 h 482385"/>
                  <a:gd name="connsiteX77" fmla="*/ 343724 w 600541"/>
                  <a:gd name="connsiteY77" fmla="*/ 165849 h 482385"/>
                  <a:gd name="connsiteX78" fmla="*/ 272241 w 600541"/>
                  <a:gd name="connsiteY78" fmla="*/ 174438 h 482385"/>
                  <a:gd name="connsiteX79" fmla="*/ 253118 w 600541"/>
                  <a:gd name="connsiteY79" fmla="*/ 57017 h 482385"/>
                  <a:gd name="connsiteX80" fmla="*/ 253118 w 600541"/>
                  <a:gd name="connsiteY80" fmla="*/ 174438 h 482385"/>
                  <a:gd name="connsiteX81" fmla="*/ 177119 w 600541"/>
                  <a:gd name="connsiteY81" fmla="*/ 165846 h 482385"/>
                  <a:gd name="connsiteX82" fmla="*/ 209861 w 600541"/>
                  <a:gd name="connsiteY82" fmla="*/ 63461 h 482385"/>
                  <a:gd name="connsiteX83" fmla="*/ 253118 w 600541"/>
                  <a:gd name="connsiteY83" fmla="*/ 57017 h 482385"/>
                  <a:gd name="connsiteX84" fmla="*/ 253128 w 600541"/>
                  <a:gd name="connsiteY84" fmla="*/ 0 h 482385"/>
                  <a:gd name="connsiteX85" fmla="*/ 424509 w 600541"/>
                  <a:gd name="connsiteY85" fmla="*/ 66832 h 482385"/>
                  <a:gd name="connsiteX86" fmla="*/ 436699 w 600541"/>
                  <a:gd name="connsiteY86" fmla="*/ 45350 h 482385"/>
                  <a:gd name="connsiteX87" fmla="*/ 445782 w 600541"/>
                  <a:gd name="connsiteY87" fmla="*/ 40099 h 482385"/>
                  <a:gd name="connsiteX88" fmla="*/ 453192 w 600541"/>
                  <a:gd name="connsiteY88" fmla="*/ 43202 h 482385"/>
                  <a:gd name="connsiteX89" fmla="*/ 459168 w 600541"/>
                  <a:gd name="connsiteY89" fmla="*/ 48931 h 482385"/>
                  <a:gd name="connsiteX90" fmla="*/ 463231 w 600541"/>
                  <a:gd name="connsiteY90" fmla="*/ 60865 h 482385"/>
                  <a:gd name="connsiteX91" fmla="*/ 461080 w 600541"/>
                  <a:gd name="connsiteY91" fmla="*/ 82585 h 482385"/>
                  <a:gd name="connsiteX92" fmla="*/ 517251 w 600541"/>
                  <a:gd name="connsiteY92" fmla="*/ 138677 h 482385"/>
                  <a:gd name="connsiteX93" fmla="*/ 553582 w 600541"/>
                  <a:gd name="connsiteY93" fmla="*/ 79005 h 482385"/>
                  <a:gd name="connsiteX94" fmla="*/ 564578 w 600541"/>
                  <a:gd name="connsiteY94" fmla="*/ 72561 h 482385"/>
                  <a:gd name="connsiteX95" fmla="*/ 573900 w 600541"/>
                  <a:gd name="connsiteY95" fmla="*/ 76618 h 482385"/>
                  <a:gd name="connsiteX96" fmla="*/ 578441 w 600541"/>
                  <a:gd name="connsiteY96" fmla="*/ 80915 h 482385"/>
                  <a:gd name="connsiteX97" fmla="*/ 582983 w 600541"/>
                  <a:gd name="connsiteY97" fmla="*/ 99532 h 482385"/>
                  <a:gd name="connsiteX98" fmla="*/ 558841 w 600541"/>
                  <a:gd name="connsiteY98" fmla="*/ 180208 h 482385"/>
                  <a:gd name="connsiteX99" fmla="*/ 592544 w 600541"/>
                  <a:gd name="connsiteY99" fmla="*/ 214102 h 482385"/>
                  <a:gd name="connsiteX100" fmla="*/ 589914 w 600541"/>
                  <a:gd name="connsiteY100" fmla="*/ 258020 h 482385"/>
                  <a:gd name="connsiteX101" fmla="*/ 589675 w 600541"/>
                  <a:gd name="connsiteY101" fmla="*/ 258497 h 482385"/>
                  <a:gd name="connsiteX102" fmla="*/ 568402 w 600541"/>
                  <a:gd name="connsiteY102" fmla="*/ 267567 h 482385"/>
                  <a:gd name="connsiteX103" fmla="*/ 547846 w 600541"/>
                  <a:gd name="connsiteY103" fmla="*/ 258736 h 482385"/>
                  <a:gd name="connsiteX104" fmla="*/ 515338 w 600541"/>
                  <a:gd name="connsiteY104" fmla="*/ 226275 h 482385"/>
                  <a:gd name="connsiteX105" fmla="*/ 430724 w 600541"/>
                  <a:gd name="connsiteY105" fmla="*/ 251575 h 482385"/>
                  <a:gd name="connsiteX106" fmla="*/ 425943 w 600541"/>
                  <a:gd name="connsiteY106" fmla="*/ 252291 h 482385"/>
                  <a:gd name="connsiteX107" fmla="*/ 412319 w 600541"/>
                  <a:gd name="connsiteY107" fmla="*/ 246802 h 482385"/>
                  <a:gd name="connsiteX108" fmla="*/ 407777 w 600541"/>
                  <a:gd name="connsiteY108" fmla="*/ 242267 h 482385"/>
                  <a:gd name="connsiteX109" fmla="*/ 403953 w 600541"/>
                  <a:gd name="connsiteY109" fmla="*/ 231526 h 482385"/>
                  <a:gd name="connsiteX110" fmla="*/ 410167 w 600541"/>
                  <a:gd name="connsiteY110" fmla="*/ 222217 h 482385"/>
                  <a:gd name="connsiteX111" fmla="*/ 473031 w 600541"/>
                  <a:gd name="connsiteY111" fmla="*/ 184027 h 482385"/>
                  <a:gd name="connsiteX112" fmla="*/ 418294 w 600541"/>
                  <a:gd name="connsiteY112" fmla="*/ 129368 h 482385"/>
                  <a:gd name="connsiteX113" fmla="*/ 392001 w 600541"/>
                  <a:gd name="connsiteY113" fmla="*/ 131994 h 482385"/>
                  <a:gd name="connsiteX114" fmla="*/ 390806 w 600541"/>
                  <a:gd name="connsiteY114" fmla="*/ 131994 h 482385"/>
                  <a:gd name="connsiteX115" fmla="*/ 380289 w 600541"/>
                  <a:gd name="connsiteY115" fmla="*/ 127697 h 482385"/>
                  <a:gd name="connsiteX116" fmla="*/ 374314 w 600541"/>
                  <a:gd name="connsiteY116" fmla="*/ 121730 h 482385"/>
                  <a:gd name="connsiteX117" fmla="*/ 371445 w 600541"/>
                  <a:gd name="connsiteY117" fmla="*/ 113137 h 482385"/>
                  <a:gd name="connsiteX118" fmla="*/ 376465 w 600541"/>
                  <a:gd name="connsiteY118" fmla="*/ 105499 h 482385"/>
                  <a:gd name="connsiteX119" fmla="*/ 402997 w 600541"/>
                  <a:gd name="connsiteY119" fmla="*/ 90462 h 482385"/>
                  <a:gd name="connsiteX120" fmla="*/ 253128 w 600541"/>
                  <a:gd name="connsiteY120" fmla="*/ 31745 h 482385"/>
                  <a:gd name="connsiteX121" fmla="*/ 31790 w 600541"/>
                  <a:gd name="connsiteY121" fmla="*/ 252769 h 482385"/>
                  <a:gd name="connsiteX122" fmla="*/ 157518 w 600541"/>
                  <a:gd name="connsiteY122" fmla="*/ 452072 h 482385"/>
                  <a:gd name="connsiteX123" fmla="*/ 164927 w 600541"/>
                  <a:gd name="connsiteY123" fmla="*/ 473315 h 482385"/>
                  <a:gd name="connsiteX124" fmla="*/ 150586 w 600541"/>
                  <a:gd name="connsiteY124" fmla="*/ 482385 h 482385"/>
                  <a:gd name="connsiteX125" fmla="*/ 143654 w 600541"/>
                  <a:gd name="connsiteY125" fmla="*/ 480714 h 482385"/>
                  <a:gd name="connsiteX126" fmla="*/ 0 w 600541"/>
                  <a:gd name="connsiteY126" fmla="*/ 252769 h 482385"/>
                  <a:gd name="connsiteX127" fmla="*/ 253128 w 600541"/>
                  <a:gd name="connsiteY127" fmla="*/ 0 h 48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0541" h="482385">
                    <a:moveTo>
                      <a:pt x="360943" y="344430"/>
                    </a:moveTo>
                    <a:cubicBezTo>
                      <a:pt x="383891" y="351110"/>
                      <a:pt x="402537" y="359937"/>
                      <a:pt x="415206" y="369480"/>
                    </a:cubicBezTo>
                    <a:cubicBezTo>
                      <a:pt x="394409" y="396677"/>
                      <a:pt x="366680" y="418148"/>
                      <a:pt x="334409" y="431508"/>
                    </a:cubicBezTo>
                    <a:cubicBezTo>
                      <a:pt x="345883" y="407412"/>
                      <a:pt x="354967" y="377830"/>
                      <a:pt x="360943" y="344430"/>
                    </a:cubicBezTo>
                    <a:close/>
                    <a:moveTo>
                      <a:pt x="158230" y="344430"/>
                    </a:moveTo>
                    <a:cubicBezTo>
                      <a:pt x="164207" y="377823"/>
                      <a:pt x="173292" y="407162"/>
                      <a:pt x="184529" y="431014"/>
                    </a:cubicBezTo>
                    <a:cubicBezTo>
                      <a:pt x="152731" y="417895"/>
                      <a:pt x="125237" y="396190"/>
                      <a:pt x="104437" y="369236"/>
                    </a:cubicBezTo>
                    <a:cubicBezTo>
                      <a:pt x="117108" y="359696"/>
                      <a:pt x="135517" y="351109"/>
                      <a:pt x="158230" y="344430"/>
                    </a:cubicBezTo>
                    <a:close/>
                    <a:moveTo>
                      <a:pt x="272241" y="331516"/>
                    </a:moveTo>
                    <a:cubicBezTo>
                      <a:pt x="297826" y="332232"/>
                      <a:pt x="321976" y="335096"/>
                      <a:pt x="343018" y="339630"/>
                    </a:cubicBezTo>
                    <a:cubicBezTo>
                      <a:pt x="335606" y="382111"/>
                      <a:pt x="323172" y="416477"/>
                      <a:pt x="308586" y="440343"/>
                    </a:cubicBezTo>
                    <a:cubicBezTo>
                      <a:pt x="296630" y="443207"/>
                      <a:pt x="281805" y="445116"/>
                      <a:pt x="272241" y="445832"/>
                    </a:cubicBezTo>
                    <a:close/>
                    <a:moveTo>
                      <a:pt x="253118" y="331516"/>
                    </a:moveTo>
                    <a:lnTo>
                      <a:pt x="253118" y="446044"/>
                    </a:lnTo>
                    <a:cubicBezTo>
                      <a:pt x="237342" y="445328"/>
                      <a:pt x="225152" y="443419"/>
                      <a:pt x="212245" y="440079"/>
                    </a:cubicBezTo>
                    <a:cubicBezTo>
                      <a:pt x="197664" y="416219"/>
                      <a:pt x="184996" y="381861"/>
                      <a:pt x="177825" y="339867"/>
                    </a:cubicBezTo>
                    <a:cubicBezTo>
                      <a:pt x="199815" y="334856"/>
                      <a:pt x="221328" y="331993"/>
                      <a:pt x="253118" y="331516"/>
                    </a:cubicBezTo>
                    <a:close/>
                    <a:moveTo>
                      <a:pt x="368784" y="260175"/>
                    </a:moveTo>
                    <a:lnTo>
                      <a:pt x="454583" y="260175"/>
                    </a:lnTo>
                    <a:cubicBezTo>
                      <a:pt x="453149" y="298360"/>
                      <a:pt x="442872" y="326044"/>
                      <a:pt x="425904" y="353251"/>
                    </a:cubicBezTo>
                    <a:cubicBezTo>
                      <a:pt x="410608" y="341796"/>
                      <a:pt x="389337" y="332249"/>
                      <a:pt x="363765" y="325090"/>
                    </a:cubicBezTo>
                    <a:cubicBezTo>
                      <a:pt x="366633" y="304565"/>
                      <a:pt x="368306" y="282609"/>
                      <a:pt x="368784" y="260175"/>
                    </a:cubicBezTo>
                    <a:close/>
                    <a:moveTo>
                      <a:pt x="272241" y="260175"/>
                    </a:moveTo>
                    <a:lnTo>
                      <a:pt x="349440" y="260175"/>
                    </a:lnTo>
                    <a:cubicBezTo>
                      <a:pt x="348962" y="282601"/>
                      <a:pt x="348006" y="301688"/>
                      <a:pt x="345616" y="320297"/>
                    </a:cubicBezTo>
                    <a:cubicBezTo>
                      <a:pt x="323149" y="315525"/>
                      <a:pt x="297815" y="312901"/>
                      <a:pt x="272241" y="312185"/>
                    </a:cubicBezTo>
                    <a:close/>
                    <a:moveTo>
                      <a:pt x="169710" y="260175"/>
                    </a:moveTo>
                    <a:lnTo>
                      <a:pt x="253118" y="260175"/>
                    </a:lnTo>
                    <a:lnTo>
                      <a:pt x="253118" y="312185"/>
                    </a:lnTo>
                    <a:cubicBezTo>
                      <a:pt x="221332" y="312662"/>
                      <a:pt x="198389" y="315287"/>
                      <a:pt x="174729" y="320297"/>
                    </a:cubicBezTo>
                    <a:cubicBezTo>
                      <a:pt x="172339" y="301688"/>
                      <a:pt x="170188" y="282601"/>
                      <a:pt x="169710" y="260175"/>
                    </a:cubicBezTo>
                    <a:close/>
                    <a:moveTo>
                      <a:pt x="65273" y="260175"/>
                    </a:moveTo>
                    <a:lnTo>
                      <a:pt x="150605" y="260175"/>
                    </a:lnTo>
                    <a:cubicBezTo>
                      <a:pt x="150844" y="282605"/>
                      <a:pt x="152517" y="304557"/>
                      <a:pt x="155385" y="325078"/>
                    </a:cubicBezTo>
                    <a:cubicBezTo>
                      <a:pt x="130048" y="331998"/>
                      <a:pt x="109014" y="341542"/>
                      <a:pt x="93717" y="352757"/>
                    </a:cubicBezTo>
                    <a:cubicBezTo>
                      <a:pt x="76985" y="325794"/>
                      <a:pt x="66707" y="298353"/>
                      <a:pt x="65273" y="260175"/>
                    </a:cubicBezTo>
                    <a:close/>
                    <a:moveTo>
                      <a:pt x="346333" y="186645"/>
                    </a:moveTo>
                    <a:cubicBezTo>
                      <a:pt x="348484" y="204296"/>
                      <a:pt x="349201" y="221946"/>
                      <a:pt x="349440" y="244367"/>
                    </a:cubicBezTo>
                    <a:lnTo>
                      <a:pt x="272241" y="244367"/>
                    </a:lnTo>
                    <a:lnTo>
                      <a:pt x="272241" y="193801"/>
                    </a:lnTo>
                    <a:cubicBezTo>
                      <a:pt x="297815" y="193085"/>
                      <a:pt x="323627" y="191415"/>
                      <a:pt x="346333" y="186645"/>
                    </a:cubicBezTo>
                    <a:close/>
                    <a:moveTo>
                      <a:pt x="174251" y="186645"/>
                    </a:moveTo>
                    <a:cubicBezTo>
                      <a:pt x="197911" y="191654"/>
                      <a:pt x="221332" y="193324"/>
                      <a:pt x="253118" y="193801"/>
                    </a:cubicBezTo>
                    <a:lnTo>
                      <a:pt x="253118" y="244367"/>
                    </a:lnTo>
                    <a:lnTo>
                      <a:pt x="169710" y="244367"/>
                    </a:lnTo>
                    <a:cubicBezTo>
                      <a:pt x="170188" y="221946"/>
                      <a:pt x="172100" y="204296"/>
                      <a:pt x="174251" y="186645"/>
                    </a:cubicBezTo>
                    <a:close/>
                    <a:moveTo>
                      <a:pt x="92525" y="153974"/>
                    </a:moveTo>
                    <a:cubicBezTo>
                      <a:pt x="107825" y="165661"/>
                      <a:pt x="129100" y="174724"/>
                      <a:pt x="154679" y="181879"/>
                    </a:cubicBezTo>
                    <a:cubicBezTo>
                      <a:pt x="152288" y="201198"/>
                      <a:pt x="150854" y="221948"/>
                      <a:pt x="150376" y="244368"/>
                    </a:cubicBezTo>
                    <a:lnTo>
                      <a:pt x="65273" y="244368"/>
                    </a:lnTo>
                    <a:cubicBezTo>
                      <a:pt x="66946" y="209308"/>
                      <a:pt x="76748" y="180448"/>
                      <a:pt x="92525" y="153974"/>
                    </a:cubicBezTo>
                    <a:close/>
                    <a:moveTo>
                      <a:pt x="426413" y="153197"/>
                    </a:moveTo>
                    <a:lnTo>
                      <a:pt x="429044" y="156061"/>
                    </a:lnTo>
                    <a:cubicBezTo>
                      <a:pt x="435262" y="166324"/>
                      <a:pt x="440284" y="177302"/>
                      <a:pt x="444350" y="188758"/>
                    </a:cubicBezTo>
                    <a:lnTo>
                      <a:pt x="404410" y="212863"/>
                    </a:lnTo>
                    <a:cubicBezTo>
                      <a:pt x="397953" y="216921"/>
                      <a:pt x="393648" y="223603"/>
                      <a:pt x="392930" y="231002"/>
                    </a:cubicBezTo>
                    <a:cubicBezTo>
                      <a:pt x="392213" y="235298"/>
                      <a:pt x="392930" y="237923"/>
                      <a:pt x="394844" y="244367"/>
                    </a:cubicBezTo>
                    <a:lnTo>
                      <a:pt x="368775" y="244367"/>
                    </a:lnTo>
                    <a:cubicBezTo>
                      <a:pt x="368297" y="221933"/>
                      <a:pt x="366862" y="201169"/>
                      <a:pt x="364470" y="181837"/>
                    </a:cubicBezTo>
                    <a:cubicBezTo>
                      <a:pt x="389821" y="174677"/>
                      <a:pt x="411107" y="164653"/>
                      <a:pt x="426413" y="153197"/>
                    </a:cubicBezTo>
                    <a:close/>
                    <a:moveTo>
                      <a:pt x="182835" y="72541"/>
                    </a:moveTo>
                    <a:cubicBezTo>
                      <a:pt x="171839" y="97128"/>
                      <a:pt x="162995" y="127205"/>
                      <a:pt x="157498" y="161101"/>
                    </a:cubicBezTo>
                    <a:cubicBezTo>
                      <a:pt x="134072" y="154179"/>
                      <a:pt x="115667" y="145346"/>
                      <a:pt x="103237" y="135798"/>
                    </a:cubicBezTo>
                    <a:cubicBezTo>
                      <a:pt x="123555" y="108108"/>
                      <a:pt x="151044" y="86386"/>
                      <a:pt x="182835" y="72541"/>
                    </a:cubicBezTo>
                    <a:close/>
                    <a:moveTo>
                      <a:pt x="336032" y="72330"/>
                    </a:moveTo>
                    <a:cubicBezTo>
                      <a:pt x="349659" y="78057"/>
                      <a:pt x="362569" y="85216"/>
                      <a:pt x="374284" y="93807"/>
                    </a:cubicBezTo>
                    <a:lnTo>
                      <a:pt x="373806" y="94284"/>
                    </a:lnTo>
                    <a:cubicBezTo>
                      <a:pt x="367112" y="98102"/>
                      <a:pt x="362808" y="104545"/>
                      <a:pt x="361852" y="111943"/>
                    </a:cubicBezTo>
                    <a:cubicBezTo>
                      <a:pt x="360657" y="119102"/>
                      <a:pt x="363286" y="126499"/>
                      <a:pt x="368785" y="131988"/>
                    </a:cubicBezTo>
                    <a:lnTo>
                      <a:pt x="370220" y="133420"/>
                    </a:lnTo>
                    <a:cubicBezTo>
                      <a:pt x="375957" y="139147"/>
                      <a:pt x="385042" y="142726"/>
                      <a:pt x="393649" y="142726"/>
                    </a:cubicBezTo>
                    <a:cubicBezTo>
                      <a:pt x="394605" y="142726"/>
                      <a:pt x="395561" y="142726"/>
                      <a:pt x="396279" y="142726"/>
                    </a:cubicBezTo>
                    <a:lnTo>
                      <a:pt x="407515" y="141533"/>
                    </a:lnTo>
                    <a:cubicBezTo>
                      <a:pt x="395561" y="148931"/>
                      <a:pt x="380261" y="155612"/>
                      <a:pt x="361613" y="161101"/>
                    </a:cubicBezTo>
                    <a:cubicBezTo>
                      <a:pt x="356114" y="127215"/>
                      <a:pt x="347268" y="96909"/>
                      <a:pt x="336032" y="72330"/>
                    </a:cubicBezTo>
                    <a:close/>
                    <a:moveTo>
                      <a:pt x="272241" y="57299"/>
                    </a:moveTo>
                    <a:cubicBezTo>
                      <a:pt x="285151" y="58015"/>
                      <a:pt x="298300" y="59923"/>
                      <a:pt x="310732" y="63263"/>
                    </a:cubicBezTo>
                    <a:cubicBezTo>
                      <a:pt x="325076" y="88075"/>
                      <a:pt x="336791" y="123145"/>
                      <a:pt x="343724" y="165849"/>
                    </a:cubicBezTo>
                    <a:cubicBezTo>
                      <a:pt x="322446" y="170621"/>
                      <a:pt x="297822" y="173722"/>
                      <a:pt x="272241" y="174438"/>
                    </a:cubicBezTo>
                    <a:close/>
                    <a:moveTo>
                      <a:pt x="253118" y="57017"/>
                    </a:moveTo>
                    <a:lnTo>
                      <a:pt x="253118" y="174438"/>
                    </a:lnTo>
                    <a:cubicBezTo>
                      <a:pt x="221332" y="173961"/>
                      <a:pt x="199345" y="170858"/>
                      <a:pt x="177119" y="165846"/>
                    </a:cubicBezTo>
                    <a:cubicBezTo>
                      <a:pt x="184050" y="123126"/>
                      <a:pt x="195521" y="88282"/>
                      <a:pt x="209861" y="63461"/>
                    </a:cubicBezTo>
                    <a:cubicBezTo>
                      <a:pt x="223483" y="59881"/>
                      <a:pt x="237345" y="57494"/>
                      <a:pt x="253118" y="57017"/>
                    </a:cubicBezTo>
                    <a:close/>
                    <a:moveTo>
                      <a:pt x="253128" y="0"/>
                    </a:moveTo>
                    <a:cubicBezTo>
                      <a:pt x="316708" y="0"/>
                      <a:pt x="377899" y="24107"/>
                      <a:pt x="424509" y="66832"/>
                    </a:cubicBezTo>
                    <a:lnTo>
                      <a:pt x="436699" y="45350"/>
                    </a:lnTo>
                    <a:cubicBezTo>
                      <a:pt x="438611" y="42009"/>
                      <a:pt x="441958" y="40099"/>
                      <a:pt x="445782" y="40099"/>
                    </a:cubicBezTo>
                    <a:cubicBezTo>
                      <a:pt x="448411" y="40099"/>
                      <a:pt x="451041" y="41054"/>
                      <a:pt x="453192" y="43202"/>
                    </a:cubicBezTo>
                    <a:lnTo>
                      <a:pt x="459168" y="48931"/>
                    </a:lnTo>
                    <a:cubicBezTo>
                      <a:pt x="462036" y="52034"/>
                      <a:pt x="463709" y="56807"/>
                      <a:pt x="463231" y="60865"/>
                    </a:cubicBezTo>
                    <a:lnTo>
                      <a:pt x="461080" y="82585"/>
                    </a:lnTo>
                    <a:lnTo>
                      <a:pt x="517251" y="138677"/>
                    </a:lnTo>
                    <a:lnTo>
                      <a:pt x="553582" y="79005"/>
                    </a:lnTo>
                    <a:cubicBezTo>
                      <a:pt x="555973" y="74948"/>
                      <a:pt x="560036" y="72561"/>
                      <a:pt x="564578" y="72561"/>
                    </a:cubicBezTo>
                    <a:cubicBezTo>
                      <a:pt x="567924" y="72561"/>
                      <a:pt x="571270" y="73993"/>
                      <a:pt x="573900" y="76618"/>
                    </a:cubicBezTo>
                    <a:lnTo>
                      <a:pt x="578441" y="80915"/>
                    </a:lnTo>
                    <a:cubicBezTo>
                      <a:pt x="582983" y="85450"/>
                      <a:pt x="584895" y="93326"/>
                      <a:pt x="582983" y="99532"/>
                    </a:cubicBezTo>
                    <a:lnTo>
                      <a:pt x="558841" y="180208"/>
                    </a:lnTo>
                    <a:lnTo>
                      <a:pt x="592544" y="214102"/>
                    </a:lnTo>
                    <a:cubicBezTo>
                      <a:pt x="605451" y="226752"/>
                      <a:pt x="601388" y="246324"/>
                      <a:pt x="589914" y="258020"/>
                    </a:cubicBezTo>
                    <a:lnTo>
                      <a:pt x="589675" y="258497"/>
                    </a:lnTo>
                    <a:cubicBezTo>
                      <a:pt x="583461" y="264464"/>
                      <a:pt x="575812" y="267567"/>
                      <a:pt x="568402" y="267567"/>
                    </a:cubicBezTo>
                    <a:cubicBezTo>
                      <a:pt x="560753" y="267567"/>
                      <a:pt x="553582" y="264464"/>
                      <a:pt x="547846" y="258736"/>
                    </a:cubicBezTo>
                    <a:lnTo>
                      <a:pt x="515338" y="226275"/>
                    </a:lnTo>
                    <a:lnTo>
                      <a:pt x="430724" y="251575"/>
                    </a:lnTo>
                    <a:cubicBezTo>
                      <a:pt x="429289" y="252053"/>
                      <a:pt x="427616" y="252291"/>
                      <a:pt x="425943" y="252291"/>
                    </a:cubicBezTo>
                    <a:cubicBezTo>
                      <a:pt x="420924" y="252291"/>
                      <a:pt x="415665" y="250143"/>
                      <a:pt x="412319" y="246802"/>
                    </a:cubicBezTo>
                    <a:lnTo>
                      <a:pt x="407777" y="242267"/>
                    </a:lnTo>
                    <a:cubicBezTo>
                      <a:pt x="404909" y="239402"/>
                      <a:pt x="403475" y="235583"/>
                      <a:pt x="403953" y="231526"/>
                    </a:cubicBezTo>
                    <a:cubicBezTo>
                      <a:pt x="404431" y="227707"/>
                      <a:pt x="406821" y="224365"/>
                      <a:pt x="410167" y="222217"/>
                    </a:cubicBezTo>
                    <a:lnTo>
                      <a:pt x="473031" y="184027"/>
                    </a:lnTo>
                    <a:lnTo>
                      <a:pt x="418294" y="129368"/>
                    </a:lnTo>
                    <a:lnTo>
                      <a:pt x="392001" y="131994"/>
                    </a:lnTo>
                    <a:cubicBezTo>
                      <a:pt x="391762" y="131994"/>
                      <a:pt x="391284" y="131994"/>
                      <a:pt x="390806" y="131994"/>
                    </a:cubicBezTo>
                    <a:cubicBezTo>
                      <a:pt x="386982" y="131994"/>
                      <a:pt x="382918" y="130323"/>
                      <a:pt x="380289" y="127697"/>
                    </a:cubicBezTo>
                    <a:lnTo>
                      <a:pt x="374314" y="121730"/>
                    </a:lnTo>
                    <a:cubicBezTo>
                      <a:pt x="371923" y="119582"/>
                      <a:pt x="370967" y="116240"/>
                      <a:pt x="371445" y="113137"/>
                    </a:cubicBezTo>
                    <a:cubicBezTo>
                      <a:pt x="371684" y="110034"/>
                      <a:pt x="373596" y="107170"/>
                      <a:pt x="376465" y="105499"/>
                    </a:cubicBezTo>
                    <a:lnTo>
                      <a:pt x="402997" y="90462"/>
                    </a:lnTo>
                    <a:cubicBezTo>
                      <a:pt x="362362" y="52988"/>
                      <a:pt x="308582" y="31745"/>
                      <a:pt x="253128" y="31745"/>
                    </a:cubicBezTo>
                    <a:cubicBezTo>
                      <a:pt x="131225" y="31745"/>
                      <a:pt x="31790" y="130800"/>
                      <a:pt x="31790" y="252769"/>
                    </a:cubicBezTo>
                    <a:cubicBezTo>
                      <a:pt x="31790" y="337264"/>
                      <a:pt x="81269" y="415553"/>
                      <a:pt x="157518" y="452072"/>
                    </a:cubicBezTo>
                    <a:cubicBezTo>
                      <a:pt x="165405" y="455891"/>
                      <a:pt x="168752" y="465438"/>
                      <a:pt x="164927" y="473315"/>
                    </a:cubicBezTo>
                    <a:cubicBezTo>
                      <a:pt x="162298" y="479043"/>
                      <a:pt x="156562" y="482385"/>
                      <a:pt x="150586" y="482385"/>
                    </a:cubicBezTo>
                    <a:cubicBezTo>
                      <a:pt x="148196" y="482385"/>
                      <a:pt x="145805" y="481669"/>
                      <a:pt x="143654" y="480714"/>
                    </a:cubicBezTo>
                    <a:cubicBezTo>
                      <a:pt x="56410" y="438944"/>
                      <a:pt x="0" y="349437"/>
                      <a:pt x="0" y="252769"/>
                    </a:cubicBezTo>
                    <a:cubicBezTo>
                      <a:pt x="0" y="113376"/>
                      <a:pt x="113537" y="0"/>
                      <a:pt x="2531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458398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195806-DA28-41D4-A3B5-CD72122B2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0569D1B-F4F8-4A9F-A06F-3F5A803D8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5416D09-A11C-402B-8D5F-D0CBD6B23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559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EE0D540-3AF0-4CC5-9BFC-0526F08FAEC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94377" y="1449829"/>
            <a:ext cx="10403246" cy="4377443"/>
            <a:chOff x="894377" y="1449829"/>
            <a:chExt cx="10403246" cy="4377443"/>
          </a:xfrm>
        </p:grpSpPr>
        <p:sp>
          <p:nvSpPr>
            <p:cNvPr id="6" name="ïšlïde">
              <a:extLst>
                <a:ext uri="{FF2B5EF4-FFF2-40B4-BE49-F238E27FC236}">
                  <a16:creationId xmlns:a16="http://schemas.microsoft.com/office/drawing/2014/main" id="{F8750C49-5E31-4AAF-B008-B107169F06D0}"/>
                </a:ext>
              </a:extLst>
            </p:cNvPr>
            <p:cNvSpPr/>
            <p:nvPr/>
          </p:nvSpPr>
          <p:spPr>
            <a:xfrm rot="18900000">
              <a:off x="2965498" y="1449829"/>
              <a:ext cx="2593393" cy="2593392"/>
            </a:xfrm>
            <a:custGeom>
              <a:avLst/>
              <a:gdLst>
                <a:gd name="connsiteX0" fmla="*/ 1600767 w 2263827"/>
                <a:gd name="connsiteY0" fmla="*/ 663060 h 2263827"/>
                <a:gd name="connsiteX1" fmla="*/ 2263827 w 2263827"/>
                <a:gd name="connsiteY1" fmla="*/ 2263827 h 2263827"/>
                <a:gd name="connsiteX2" fmla="*/ 1994342 w 2263827"/>
                <a:gd name="connsiteY2" fmla="*/ 2263827 h 2263827"/>
                <a:gd name="connsiteX3" fmla="*/ 0 w 2263827"/>
                <a:gd name="connsiteY3" fmla="*/ 269485 h 2263827"/>
                <a:gd name="connsiteX4" fmla="*/ 0 w 2263827"/>
                <a:gd name="connsiteY4" fmla="*/ 0 h 2263827"/>
                <a:gd name="connsiteX5" fmla="*/ 1600767 w 2263827"/>
                <a:gd name="connsiteY5" fmla="*/ 663060 h 2263827"/>
                <a:gd name="connsiteX0" fmla="*/ 1994342 w 2263827"/>
                <a:gd name="connsiteY0" fmla="*/ 2263827 h 2355267"/>
                <a:gd name="connsiteX1" fmla="*/ 0 w 2263827"/>
                <a:gd name="connsiteY1" fmla="*/ 269485 h 2355267"/>
                <a:gd name="connsiteX2" fmla="*/ 0 w 2263827"/>
                <a:gd name="connsiteY2" fmla="*/ 0 h 2355267"/>
                <a:gd name="connsiteX3" fmla="*/ 1600767 w 2263827"/>
                <a:gd name="connsiteY3" fmla="*/ 663060 h 2355267"/>
                <a:gd name="connsiteX4" fmla="*/ 2263827 w 2263827"/>
                <a:gd name="connsiteY4" fmla="*/ 2263827 h 2355267"/>
                <a:gd name="connsiteX5" fmla="*/ 2085782 w 2263827"/>
                <a:gd name="connsiteY5" fmla="*/ 2355267 h 2355267"/>
                <a:gd name="connsiteX0" fmla="*/ 1994342 w 2263827"/>
                <a:gd name="connsiteY0" fmla="*/ 2263827 h 2263827"/>
                <a:gd name="connsiteX1" fmla="*/ 0 w 2263827"/>
                <a:gd name="connsiteY1" fmla="*/ 269485 h 2263827"/>
                <a:gd name="connsiteX2" fmla="*/ 0 w 2263827"/>
                <a:gd name="connsiteY2" fmla="*/ 0 h 2263827"/>
                <a:gd name="connsiteX3" fmla="*/ 1600767 w 2263827"/>
                <a:gd name="connsiteY3" fmla="*/ 663060 h 2263827"/>
                <a:gd name="connsiteX4" fmla="*/ 2263827 w 2263827"/>
                <a:gd name="connsiteY4" fmla="*/ 2263827 h 2263827"/>
                <a:gd name="connsiteX0" fmla="*/ 0 w 2263827"/>
                <a:gd name="connsiteY0" fmla="*/ 269485 h 2263827"/>
                <a:gd name="connsiteX1" fmla="*/ 0 w 2263827"/>
                <a:gd name="connsiteY1" fmla="*/ 0 h 2263827"/>
                <a:gd name="connsiteX2" fmla="*/ 1600767 w 2263827"/>
                <a:gd name="connsiteY2" fmla="*/ 663060 h 2263827"/>
                <a:gd name="connsiteX3" fmla="*/ 2263827 w 2263827"/>
                <a:gd name="connsiteY3" fmla="*/ 2263827 h 2263827"/>
                <a:gd name="connsiteX0" fmla="*/ 0 w 2263827"/>
                <a:gd name="connsiteY0" fmla="*/ 0 h 2263827"/>
                <a:gd name="connsiteX1" fmla="*/ 1600767 w 2263827"/>
                <a:gd name="connsiteY1" fmla="*/ 663060 h 2263827"/>
                <a:gd name="connsiteX2" fmla="*/ 2263827 w 2263827"/>
                <a:gd name="connsiteY2" fmla="*/ 2263827 h 2263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63827" h="2263827">
                  <a:moveTo>
                    <a:pt x="0" y="0"/>
                  </a:moveTo>
                  <a:cubicBezTo>
                    <a:pt x="625138" y="0"/>
                    <a:pt x="1191095" y="253388"/>
                    <a:pt x="1600767" y="663060"/>
                  </a:cubicBezTo>
                  <a:cubicBezTo>
                    <a:pt x="2010440" y="1072732"/>
                    <a:pt x="2263827" y="1638688"/>
                    <a:pt x="2263827" y="2263827"/>
                  </a:cubicBezTo>
                </a:path>
              </a:pathLst>
            </a:custGeom>
            <a:ln w="19050">
              <a:solidFill>
                <a:schemeClr val="bg1">
                  <a:lumMod val="7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$ļïḓe">
              <a:extLst>
                <a:ext uri="{FF2B5EF4-FFF2-40B4-BE49-F238E27FC236}">
                  <a16:creationId xmlns:a16="http://schemas.microsoft.com/office/drawing/2014/main" id="{6DAB6715-EA28-4546-BC45-6AAE2B815B9A}"/>
                </a:ext>
              </a:extLst>
            </p:cNvPr>
            <p:cNvSpPr/>
            <p:nvPr/>
          </p:nvSpPr>
          <p:spPr>
            <a:xfrm>
              <a:off x="3524075" y="1736523"/>
              <a:ext cx="1476239" cy="552416"/>
            </a:xfrm>
            <a:prstGeom prst="roundRect">
              <a:avLst>
                <a:gd name="adj" fmla="val 13693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/>
                <a:t>Text</a:t>
              </a:r>
              <a:endParaRPr lang="zh-CN" altLang="en-US" b="1" dirty="0"/>
            </a:p>
          </p:txBody>
        </p:sp>
        <p:grpSp>
          <p:nvGrpSpPr>
            <p:cNvPr id="8" name="îsľíḍé">
              <a:extLst>
                <a:ext uri="{FF2B5EF4-FFF2-40B4-BE49-F238E27FC236}">
                  <a16:creationId xmlns:a16="http://schemas.microsoft.com/office/drawing/2014/main" id="{555A3A5C-B507-46FF-8131-38BB1AF735BE}"/>
                </a:ext>
              </a:extLst>
            </p:cNvPr>
            <p:cNvGrpSpPr/>
            <p:nvPr/>
          </p:nvGrpSpPr>
          <p:grpSpPr>
            <a:xfrm>
              <a:off x="1841500" y="2851854"/>
              <a:ext cx="1173776" cy="1173771"/>
              <a:chOff x="2805568" y="3043696"/>
              <a:chExt cx="1024614" cy="1024610"/>
            </a:xfrm>
          </p:grpSpPr>
          <p:sp>
            <p:nvSpPr>
              <p:cNvPr id="23" name="ïšḷïďé">
                <a:extLst>
                  <a:ext uri="{FF2B5EF4-FFF2-40B4-BE49-F238E27FC236}">
                    <a16:creationId xmlns:a16="http://schemas.microsoft.com/office/drawing/2014/main" id="{1449473A-DDFE-4BD1-AFC7-B925DC4230B1}"/>
                  </a:ext>
                </a:extLst>
              </p:cNvPr>
              <p:cNvSpPr/>
              <p:nvPr/>
            </p:nvSpPr>
            <p:spPr>
              <a:xfrm>
                <a:off x="2805568" y="3043696"/>
                <a:ext cx="1024614" cy="102461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4" name="íṣlïḓè">
                <a:extLst>
                  <a:ext uri="{FF2B5EF4-FFF2-40B4-BE49-F238E27FC236}">
                    <a16:creationId xmlns:a16="http://schemas.microsoft.com/office/drawing/2014/main" id="{2D2BD2AF-B223-41E6-A0B3-6069E6A31111}"/>
                  </a:ext>
                </a:extLst>
              </p:cNvPr>
              <p:cNvSpPr/>
              <p:nvPr/>
            </p:nvSpPr>
            <p:spPr bwMode="auto">
              <a:xfrm>
                <a:off x="3060211" y="3251491"/>
                <a:ext cx="515327" cy="609020"/>
              </a:xfrm>
              <a:custGeom>
                <a:avLst/>
                <a:gdLst/>
                <a:ahLst/>
                <a:cxnLst>
                  <a:cxn ang="0">
                    <a:pos x="250" y="250"/>
                  </a:cxn>
                  <a:cxn ang="0">
                    <a:pos x="125" y="296"/>
                  </a:cxn>
                  <a:cxn ang="0">
                    <a:pos x="0" y="250"/>
                  </a:cxn>
                  <a:cxn ang="0">
                    <a:pos x="66" y="210"/>
                  </a:cxn>
                  <a:cxn ang="0">
                    <a:pos x="79" y="219"/>
                  </a:cxn>
                  <a:cxn ang="0">
                    <a:pos x="70" y="232"/>
                  </a:cxn>
                  <a:cxn ang="0">
                    <a:pos x="23" y="251"/>
                  </a:cxn>
                  <a:cxn ang="0">
                    <a:pos x="125" y="273"/>
                  </a:cxn>
                  <a:cxn ang="0">
                    <a:pos x="228" y="250"/>
                  </a:cxn>
                  <a:cxn ang="0">
                    <a:pos x="180" y="232"/>
                  </a:cxn>
                  <a:cxn ang="0">
                    <a:pos x="171" y="219"/>
                  </a:cxn>
                  <a:cxn ang="0">
                    <a:pos x="184" y="210"/>
                  </a:cxn>
                  <a:cxn ang="0">
                    <a:pos x="250" y="250"/>
                  </a:cxn>
                  <a:cxn ang="0">
                    <a:pos x="80" y="182"/>
                  </a:cxn>
                  <a:cxn ang="0">
                    <a:pos x="91" y="182"/>
                  </a:cxn>
                  <a:cxn ang="0">
                    <a:pos x="91" y="250"/>
                  </a:cxn>
                  <a:cxn ang="0">
                    <a:pos x="102" y="262"/>
                  </a:cxn>
                  <a:cxn ang="0">
                    <a:pos x="148" y="262"/>
                  </a:cxn>
                  <a:cxn ang="0">
                    <a:pos x="159" y="250"/>
                  </a:cxn>
                  <a:cxn ang="0">
                    <a:pos x="159" y="182"/>
                  </a:cxn>
                  <a:cxn ang="0">
                    <a:pos x="171" y="182"/>
                  </a:cxn>
                  <a:cxn ang="0">
                    <a:pos x="182" y="171"/>
                  </a:cxn>
                  <a:cxn ang="0">
                    <a:pos x="182" y="102"/>
                  </a:cxn>
                  <a:cxn ang="0">
                    <a:pos x="157" y="82"/>
                  </a:cxn>
                  <a:cxn ang="0">
                    <a:pos x="125" y="80"/>
                  </a:cxn>
                  <a:cxn ang="0">
                    <a:pos x="93" y="82"/>
                  </a:cxn>
                  <a:cxn ang="0">
                    <a:pos x="68" y="102"/>
                  </a:cxn>
                  <a:cxn ang="0">
                    <a:pos x="68" y="171"/>
                  </a:cxn>
                  <a:cxn ang="0">
                    <a:pos x="80" y="182"/>
                  </a:cxn>
                  <a:cxn ang="0">
                    <a:pos x="125" y="68"/>
                  </a:cxn>
                  <a:cxn ang="0">
                    <a:pos x="159" y="34"/>
                  </a:cxn>
                  <a:cxn ang="0">
                    <a:pos x="125" y="0"/>
                  </a:cxn>
                  <a:cxn ang="0">
                    <a:pos x="91" y="34"/>
                  </a:cxn>
                  <a:cxn ang="0">
                    <a:pos x="125" y="68"/>
                  </a:cxn>
                  <a:cxn ang="0">
                    <a:pos x="125" y="68"/>
                  </a:cxn>
                  <a:cxn ang="0">
                    <a:pos x="125" y="68"/>
                  </a:cxn>
                </a:cxnLst>
                <a:rect l="0" t="0" r="r" b="b"/>
                <a:pathLst>
                  <a:path w="250" h="296">
                    <a:moveTo>
                      <a:pt x="250" y="250"/>
                    </a:moveTo>
                    <a:cubicBezTo>
                      <a:pt x="250" y="282"/>
                      <a:pt x="185" y="296"/>
                      <a:pt x="125" y="296"/>
                    </a:cubicBezTo>
                    <a:cubicBezTo>
                      <a:pt x="65" y="296"/>
                      <a:pt x="0" y="282"/>
                      <a:pt x="0" y="250"/>
                    </a:cubicBezTo>
                    <a:cubicBezTo>
                      <a:pt x="0" y="226"/>
                      <a:pt x="36" y="215"/>
                      <a:pt x="66" y="210"/>
                    </a:cubicBezTo>
                    <a:cubicBezTo>
                      <a:pt x="72" y="209"/>
                      <a:pt x="78" y="213"/>
                      <a:pt x="79" y="219"/>
                    </a:cubicBezTo>
                    <a:cubicBezTo>
                      <a:pt x="80" y="225"/>
                      <a:pt x="76" y="231"/>
                      <a:pt x="70" y="232"/>
                    </a:cubicBezTo>
                    <a:cubicBezTo>
                      <a:pt x="33" y="239"/>
                      <a:pt x="23" y="249"/>
                      <a:pt x="23" y="251"/>
                    </a:cubicBezTo>
                    <a:cubicBezTo>
                      <a:pt x="24" y="257"/>
                      <a:pt x="58" y="273"/>
                      <a:pt x="125" y="273"/>
                    </a:cubicBezTo>
                    <a:cubicBezTo>
                      <a:pt x="192" y="273"/>
                      <a:pt x="226" y="257"/>
                      <a:pt x="228" y="250"/>
                    </a:cubicBezTo>
                    <a:cubicBezTo>
                      <a:pt x="227" y="249"/>
                      <a:pt x="217" y="238"/>
                      <a:pt x="180" y="232"/>
                    </a:cubicBezTo>
                    <a:cubicBezTo>
                      <a:pt x="174" y="231"/>
                      <a:pt x="170" y="225"/>
                      <a:pt x="171" y="219"/>
                    </a:cubicBezTo>
                    <a:cubicBezTo>
                      <a:pt x="172" y="213"/>
                      <a:pt x="178" y="209"/>
                      <a:pt x="184" y="210"/>
                    </a:cubicBezTo>
                    <a:cubicBezTo>
                      <a:pt x="214" y="215"/>
                      <a:pt x="250" y="226"/>
                      <a:pt x="250" y="250"/>
                    </a:cubicBezTo>
                    <a:close/>
                    <a:moveTo>
                      <a:pt x="80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91" y="250"/>
                      <a:pt x="91" y="250"/>
                      <a:pt x="91" y="250"/>
                    </a:cubicBezTo>
                    <a:cubicBezTo>
                      <a:pt x="91" y="257"/>
                      <a:pt x="96" y="262"/>
                      <a:pt x="102" y="262"/>
                    </a:cubicBezTo>
                    <a:cubicBezTo>
                      <a:pt x="148" y="262"/>
                      <a:pt x="148" y="262"/>
                      <a:pt x="148" y="262"/>
                    </a:cubicBezTo>
                    <a:cubicBezTo>
                      <a:pt x="154" y="262"/>
                      <a:pt x="159" y="257"/>
                      <a:pt x="159" y="250"/>
                    </a:cubicBezTo>
                    <a:cubicBezTo>
                      <a:pt x="159" y="182"/>
                      <a:pt x="159" y="182"/>
                      <a:pt x="159" y="182"/>
                    </a:cubicBezTo>
                    <a:cubicBezTo>
                      <a:pt x="171" y="182"/>
                      <a:pt x="171" y="182"/>
                      <a:pt x="171" y="182"/>
                    </a:cubicBezTo>
                    <a:cubicBezTo>
                      <a:pt x="177" y="182"/>
                      <a:pt x="182" y="177"/>
                      <a:pt x="182" y="171"/>
                    </a:cubicBezTo>
                    <a:cubicBezTo>
                      <a:pt x="182" y="102"/>
                      <a:pt x="182" y="102"/>
                      <a:pt x="182" y="102"/>
                    </a:cubicBezTo>
                    <a:cubicBezTo>
                      <a:pt x="182" y="97"/>
                      <a:pt x="173" y="84"/>
                      <a:pt x="157" y="82"/>
                    </a:cubicBezTo>
                    <a:cubicBezTo>
                      <a:pt x="150" y="81"/>
                      <a:pt x="138" y="80"/>
                      <a:pt x="125" y="80"/>
                    </a:cubicBezTo>
                    <a:cubicBezTo>
                      <a:pt x="112" y="80"/>
                      <a:pt x="100" y="81"/>
                      <a:pt x="93" y="82"/>
                    </a:cubicBezTo>
                    <a:cubicBezTo>
                      <a:pt x="77" y="84"/>
                      <a:pt x="68" y="97"/>
                      <a:pt x="68" y="102"/>
                    </a:cubicBezTo>
                    <a:cubicBezTo>
                      <a:pt x="68" y="171"/>
                      <a:pt x="68" y="171"/>
                      <a:pt x="68" y="171"/>
                    </a:cubicBezTo>
                    <a:cubicBezTo>
                      <a:pt x="68" y="177"/>
                      <a:pt x="73" y="182"/>
                      <a:pt x="80" y="182"/>
                    </a:cubicBezTo>
                    <a:close/>
                    <a:moveTo>
                      <a:pt x="125" y="68"/>
                    </a:moveTo>
                    <a:cubicBezTo>
                      <a:pt x="144" y="68"/>
                      <a:pt x="159" y="53"/>
                      <a:pt x="159" y="34"/>
                    </a:cubicBezTo>
                    <a:cubicBezTo>
                      <a:pt x="159" y="15"/>
                      <a:pt x="144" y="0"/>
                      <a:pt x="125" y="0"/>
                    </a:cubicBezTo>
                    <a:cubicBezTo>
                      <a:pt x="106" y="0"/>
                      <a:pt x="91" y="15"/>
                      <a:pt x="91" y="34"/>
                    </a:cubicBezTo>
                    <a:cubicBezTo>
                      <a:pt x="91" y="53"/>
                      <a:pt x="106" y="68"/>
                      <a:pt x="125" y="68"/>
                    </a:cubicBezTo>
                    <a:close/>
                    <a:moveTo>
                      <a:pt x="125" y="68"/>
                    </a:moveTo>
                    <a:cubicBezTo>
                      <a:pt x="125" y="68"/>
                      <a:pt x="125" y="68"/>
                      <a:pt x="125" y="68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ïṣľíḍé">
              <a:extLst>
                <a:ext uri="{FF2B5EF4-FFF2-40B4-BE49-F238E27FC236}">
                  <a16:creationId xmlns:a16="http://schemas.microsoft.com/office/drawing/2014/main" id="{4D66C62D-FE86-40BA-8F76-D45C64E9E8A4}"/>
                </a:ext>
              </a:extLst>
            </p:cNvPr>
            <p:cNvGrpSpPr/>
            <p:nvPr/>
          </p:nvGrpSpPr>
          <p:grpSpPr>
            <a:xfrm>
              <a:off x="5509112" y="2851854"/>
              <a:ext cx="1173776" cy="1173771"/>
              <a:chOff x="2805568" y="3043696"/>
              <a:chExt cx="1024614" cy="1024610"/>
            </a:xfrm>
          </p:grpSpPr>
          <p:sp>
            <p:nvSpPr>
              <p:cNvPr id="21" name="íṣļíďé">
                <a:extLst>
                  <a:ext uri="{FF2B5EF4-FFF2-40B4-BE49-F238E27FC236}">
                    <a16:creationId xmlns:a16="http://schemas.microsoft.com/office/drawing/2014/main" id="{F9728E77-9631-4B76-AE69-D04ADCE0130A}"/>
                  </a:ext>
                </a:extLst>
              </p:cNvPr>
              <p:cNvSpPr/>
              <p:nvPr/>
            </p:nvSpPr>
            <p:spPr>
              <a:xfrm>
                <a:off x="2805568" y="3043696"/>
                <a:ext cx="1024614" cy="102461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2" name="îşļíḑé">
                <a:extLst>
                  <a:ext uri="{FF2B5EF4-FFF2-40B4-BE49-F238E27FC236}">
                    <a16:creationId xmlns:a16="http://schemas.microsoft.com/office/drawing/2014/main" id="{F6C9F508-AF5C-4F7C-985D-26350D4E18A7}"/>
                  </a:ext>
                </a:extLst>
              </p:cNvPr>
              <p:cNvSpPr/>
              <p:nvPr/>
            </p:nvSpPr>
            <p:spPr bwMode="auto">
              <a:xfrm>
                <a:off x="3060211" y="3251491"/>
                <a:ext cx="515327" cy="609020"/>
              </a:xfrm>
              <a:custGeom>
                <a:avLst/>
                <a:gdLst/>
                <a:ahLst/>
                <a:cxnLst>
                  <a:cxn ang="0">
                    <a:pos x="250" y="250"/>
                  </a:cxn>
                  <a:cxn ang="0">
                    <a:pos x="125" y="296"/>
                  </a:cxn>
                  <a:cxn ang="0">
                    <a:pos x="0" y="250"/>
                  </a:cxn>
                  <a:cxn ang="0">
                    <a:pos x="66" y="210"/>
                  </a:cxn>
                  <a:cxn ang="0">
                    <a:pos x="79" y="219"/>
                  </a:cxn>
                  <a:cxn ang="0">
                    <a:pos x="70" y="232"/>
                  </a:cxn>
                  <a:cxn ang="0">
                    <a:pos x="23" y="251"/>
                  </a:cxn>
                  <a:cxn ang="0">
                    <a:pos x="125" y="273"/>
                  </a:cxn>
                  <a:cxn ang="0">
                    <a:pos x="228" y="250"/>
                  </a:cxn>
                  <a:cxn ang="0">
                    <a:pos x="180" y="232"/>
                  </a:cxn>
                  <a:cxn ang="0">
                    <a:pos x="171" y="219"/>
                  </a:cxn>
                  <a:cxn ang="0">
                    <a:pos x="184" y="210"/>
                  </a:cxn>
                  <a:cxn ang="0">
                    <a:pos x="250" y="250"/>
                  </a:cxn>
                  <a:cxn ang="0">
                    <a:pos x="80" y="182"/>
                  </a:cxn>
                  <a:cxn ang="0">
                    <a:pos x="91" y="182"/>
                  </a:cxn>
                  <a:cxn ang="0">
                    <a:pos x="91" y="250"/>
                  </a:cxn>
                  <a:cxn ang="0">
                    <a:pos x="102" y="262"/>
                  </a:cxn>
                  <a:cxn ang="0">
                    <a:pos x="148" y="262"/>
                  </a:cxn>
                  <a:cxn ang="0">
                    <a:pos x="159" y="250"/>
                  </a:cxn>
                  <a:cxn ang="0">
                    <a:pos x="159" y="182"/>
                  </a:cxn>
                  <a:cxn ang="0">
                    <a:pos x="171" y="182"/>
                  </a:cxn>
                  <a:cxn ang="0">
                    <a:pos x="182" y="171"/>
                  </a:cxn>
                  <a:cxn ang="0">
                    <a:pos x="182" y="102"/>
                  </a:cxn>
                  <a:cxn ang="0">
                    <a:pos x="157" y="82"/>
                  </a:cxn>
                  <a:cxn ang="0">
                    <a:pos x="125" y="80"/>
                  </a:cxn>
                  <a:cxn ang="0">
                    <a:pos x="93" y="82"/>
                  </a:cxn>
                  <a:cxn ang="0">
                    <a:pos x="68" y="102"/>
                  </a:cxn>
                  <a:cxn ang="0">
                    <a:pos x="68" y="171"/>
                  </a:cxn>
                  <a:cxn ang="0">
                    <a:pos x="80" y="182"/>
                  </a:cxn>
                  <a:cxn ang="0">
                    <a:pos x="125" y="68"/>
                  </a:cxn>
                  <a:cxn ang="0">
                    <a:pos x="159" y="34"/>
                  </a:cxn>
                  <a:cxn ang="0">
                    <a:pos x="125" y="0"/>
                  </a:cxn>
                  <a:cxn ang="0">
                    <a:pos x="91" y="34"/>
                  </a:cxn>
                  <a:cxn ang="0">
                    <a:pos x="125" y="68"/>
                  </a:cxn>
                  <a:cxn ang="0">
                    <a:pos x="125" y="68"/>
                  </a:cxn>
                  <a:cxn ang="0">
                    <a:pos x="125" y="68"/>
                  </a:cxn>
                </a:cxnLst>
                <a:rect l="0" t="0" r="r" b="b"/>
                <a:pathLst>
                  <a:path w="250" h="296">
                    <a:moveTo>
                      <a:pt x="250" y="250"/>
                    </a:moveTo>
                    <a:cubicBezTo>
                      <a:pt x="250" y="282"/>
                      <a:pt x="185" y="296"/>
                      <a:pt x="125" y="296"/>
                    </a:cubicBezTo>
                    <a:cubicBezTo>
                      <a:pt x="65" y="296"/>
                      <a:pt x="0" y="282"/>
                      <a:pt x="0" y="250"/>
                    </a:cubicBezTo>
                    <a:cubicBezTo>
                      <a:pt x="0" y="226"/>
                      <a:pt x="36" y="215"/>
                      <a:pt x="66" y="210"/>
                    </a:cubicBezTo>
                    <a:cubicBezTo>
                      <a:pt x="72" y="209"/>
                      <a:pt x="78" y="213"/>
                      <a:pt x="79" y="219"/>
                    </a:cubicBezTo>
                    <a:cubicBezTo>
                      <a:pt x="80" y="225"/>
                      <a:pt x="76" y="231"/>
                      <a:pt x="70" y="232"/>
                    </a:cubicBezTo>
                    <a:cubicBezTo>
                      <a:pt x="33" y="239"/>
                      <a:pt x="23" y="249"/>
                      <a:pt x="23" y="251"/>
                    </a:cubicBezTo>
                    <a:cubicBezTo>
                      <a:pt x="24" y="257"/>
                      <a:pt x="58" y="273"/>
                      <a:pt x="125" y="273"/>
                    </a:cubicBezTo>
                    <a:cubicBezTo>
                      <a:pt x="192" y="273"/>
                      <a:pt x="226" y="257"/>
                      <a:pt x="228" y="250"/>
                    </a:cubicBezTo>
                    <a:cubicBezTo>
                      <a:pt x="227" y="249"/>
                      <a:pt x="217" y="238"/>
                      <a:pt x="180" y="232"/>
                    </a:cubicBezTo>
                    <a:cubicBezTo>
                      <a:pt x="174" y="231"/>
                      <a:pt x="170" y="225"/>
                      <a:pt x="171" y="219"/>
                    </a:cubicBezTo>
                    <a:cubicBezTo>
                      <a:pt x="172" y="213"/>
                      <a:pt x="178" y="209"/>
                      <a:pt x="184" y="210"/>
                    </a:cubicBezTo>
                    <a:cubicBezTo>
                      <a:pt x="214" y="215"/>
                      <a:pt x="250" y="226"/>
                      <a:pt x="250" y="250"/>
                    </a:cubicBezTo>
                    <a:close/>
                    <a:moveTo>
                      <a:pt x="80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91" y="250"/>
                      <a:pt x="91" y="250"/>
                      <a:pt x="91" y="250"/>
                    </a:cubicBezTo>
                    <a:cubicBezTo>
                      <a:pt x="91" y="257"/>
                      <a:pt x="96" y="262"/>
                      <a:pt x="102" y="262"/>
                    </a:cubicBezTo>
                    <a:cubicBezTo>
                      <a:pt x="148" y="262"/>
                      <a:pt x="148" y="262"/>
                      <a:pt x="148" y="262"/>
                    </a:cubicBezTo>
                    <a:cubicBezTo>
                      <a:pt x="154" y="262"/>
                      <a:pt x="159" y="257"/>
                      <a:pt x="159" y="250"/>
                    </a:cubicBezTo>
                    <a:cubicBezTo>
                      <a:pt x="159" y="182"/>
                      <a:pt x="159" y="182"/>
                      <a:pt x="159" y="182"/>
                    </a:cubicBezTo>
                    <a:cubicBezTo>
                      <a:pt x="171" y="182"/>
                      <a:pt x="171" y="182"/>
                      <a:pt x="171" y="182"/>
                    </a:cubicBezTo>
                    <a:cubicBezTo>
                      <a:pt x="177" y="182"/>
                      <a:pt x="182" y="177"/>
                      <a:pt x="182" y="171"/>
                    </a:cubicBezTo>
                    <a:cubicBezTo>
                      <a:pt x="182" y="102"/>
                      <a:pt x="182" y="102"/>
                      <a:pt x="182" y="102"/>
                    </a:cubicBezTo>
                    <a:cubicBezTo>
                      <a:pt x="182" y="97"/>
                      <a:pt x="173" y="84"/>
                      <a:pt x="157" y="82"/>
                    </a:cubicBezTo>
                    <a:cubicBezTo>
                      <a:pt x="150" y="81"/>
                      <a:pt x="138" y="80"/>
                      <a:pt x="125" y="80"/>
                    </a:cubicBezTo>
                    <a:cubicBezTo>
                      <a:pt x="112" y="80"/>
                      <a:pt x="100" y="81"/>
                      <a:pt x="93" y="82"/>
                    </a:cubicBezTo>
                    <a:cubicBezTo>
                      <a:pt x="77" y="84"/>
                      <a:pt x="68" y="97"/>
                      <a:pt x="68" y="102"/>
                    </a:cubicBezTo>
                    <a:cubicBezTo>
                      <a:pt x="68" y="171"/>
                      <a:pt x="68" y="171"/>
                      <a:pt x="68" y="171"/>
                    </a:cubicBezTo>
                    <a:cubicBezTo>
                      <a:pt x="68" y="177"/>
                      <a:pt x="73" y="182"/>
                      <a:pt x="80" y="182"/>
                    </a:cubicBezTo>
                    <a:close/>
                    <a:moveTo>
                      <a:pt x="125" y="68"/>
                    </a:moveTo>
                    <a:cubicBezTo>
                      <a:pt x="144" y="68"/>
                      <a:pt x="159" y="53"/>
                      <a:pt x="159" y="34"/>
                    </a:cubicBezTo>
                    <a:cubicBezTo>
                      <a:pt x="159" y="15"/>
                      <a:pt x="144" y="0"/>
                      <a:pt x="125" y="0"/>
                    </a:cubicBezTo>
                    <a:cubicBezTo>
                      <a:pt x="106" y="0"/>
                      <a:pt x="91" y="15"/>
                      <a:pt x="91" y="34"/>
                    </a:cubicBezTo>
                    <a:cubicBezTo>
                      <a:pt x="91" y="53"/>
                      <a:pt x="106" y="68"/>
                      <a:pt x="125" y="68"/>
                    </a:cubicBezTo>
                    <a:close/>
                    <a:moveTo>
                      <a:pt x="125" y="68"/>
                    </a:moveTo>
                    <a:cubicBezTo>
                      <a:pt x="125" y="68"/>
                      <a:pt x="125" y="68"/>
                      <a:pt x="125" y="68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îṣlïḍè">
              <a:extLst>
                <a:ext uri="{FF2B5EF4-FFF2-40B4-BE49-F238E27FC236}">
                  <a16:creationId xmlns:a16="http://schemas.microsoft.com/office/drawing/2014/main" id="{1189D504-1654-47E1-A287-6E2A310C8474}"/>
                </a:ext>
              </a:extLst>
            </p:cNvPr>
            <p:cNvGrpSpPr/>
            <p:nvPr/>
          </p:nvGrpSpPr>
          <p:grpSpPr>
            <a:xfrm>
              <a:off x="9176724" y="2851854"/>
              <a:ext cx="1173776" cy="1173771"/>
              <a:chOff x="2805568" y="3043696"/>
              <a:chExt cx="1024614" cy="1024610"/>
            </a:xfrm>
          </p:grpSpPr>
          <p:sp>
            <p:nvSpPr>
              <p:cNvPr id="19" name="iṣ1íďe">
                <a:extLst>
                  <a:ext uri="{FF2B5EF4-FFF2-40B4-BE49-F238E27FC236}">
                    <a16:creationId xmlns:a16="http://schemas.microsoft.com/office/drawing/2014/main" id="{324F924D-60C3-49E7-8BF8-882E153FCC65}"/>
                  </a:ext>
                </a:extLst>
              </p:cNvPr>
              <p:cNvSpPr/>
              <p:nvPr/>
            </p:nvSpPr>
            <p:spPr>
              <a:xfrm>
                <a:off x="2805568" y="3043696"/>
                <a:ext cx="1024614" cy="102461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" name="ïṧ1iḍè">
                <a:extLst>
                  <a:ext uri="{FF2B5EF4-FFF2-40B4-BE49-F238E27FC236}">
                    <a16:creationId xmlns:a16="http://schemas.microsoft.com/office/drawing/2014/main" id="{F8345924-D7DA-4F15-9AFE-F8EBEBB5BCDD}"/>
                  </a:ext>
                </a:extLst>
              </p:cNvPr>
              <p:cNvSpPr/>
              <p:nvPr/>
            </p:nvSpPr>
            <p:spPr bwMode="auto">
              <a:xfrm>
                <a:off x="3060211" y="3251491"/>
                <a:ext cx="515327" cy="609020"/>
              </a:xfrm>
              <a:custGeom>
                <a:avLst/>
                <a:gdLst/>
                <a:ahLst/>
                <a:cxnLst>
                  <a:cxn ang="0">
                    <a:pos x="250" y="250"/>
                  </a:cxn>
                  <a:cxn ang="0">
                    <a:pos x="125" y="296"/>
                  </a:cxn>
                  <a:cxn ang="0">
                    <a:pos x="0" y="250"/>
                  </a:cxn>
                  <a:cxn ang="0">
                    <a:pos x="66" y="210"/>
                  </a:cxn>
                  <a:cxn ang="0">
                    <a:pos x="79" y="219"/>
                  </a:cxn>
                  <a:cxn ang="0">
                    <a:pos x="70" y="232"/>
                  </a:cxn>
                  <a:cxn ang="0">
                    <a:pos x="23" y="251"/>
                  </a:cxn>
                  <a:cxn ang="0">
                    <a:pos x="125" y="273"/>
                  </a:cxn>
                  <a:cxn ang="0">
                    <a:pos x="228" y="250"/>
                  </a:cxn>
                  <a:cxn ang="0">
                    <a:pos x="180" y="232"/>
                  </a:cxn>
                  <a:cxn ang="0">
                    <a:pos x="171" y="219"/>
                  </a:cxn>
                  <a:cxn ang="0">
                    <a:pos x="184" y="210"/>
                  </a:cxn>
                  <a:cxn ang="0">
                    <a:pos x="250" y="250"/>
                  </a:cxn>
                  <a:cxn ang="0">
                    <a:pos x="80" y="182"/>
                  </a:cxn>
                  <a:cxn ang="0">
                    <a:pos x="91" y="182"/>
                  </a:cxn>
                  <a:cxn ang="0">
                    <a:pos x="91" y="250"/>
                  </a:cxn>
                  <a:cxn ang="0">
                    <a:pos x="102" y="262"/>
                  </a:cxn>
                  <a:cxn ang="0">
                    <a:pos x="148" y="262"/>
                  </a:cxn>
                  <a:cxn ang="0">
                    <a:pos x="159" y="250"/>
                  </a:cxn>
                  <a:cxn ang="0">
                    <a:pos x="159" y="182"/>
                  </a:cxn>
                  <a:cxn ang="0">
                    <a:pos x="171" y="182"/>
                  </a:cxn>
                  <a:cxn ang="0">
                    <a:pos x="182" y="171"/>
                  </a:cxn>
                  <a:cxn ang="0">
                    <a:pos x="182" y="102"/>
                  </a:cxn>
                  <a:cxn ang="0">
                    <a:pos x="157" y="82"/>
                  </a:cxn>
                  <a:cxn ang="0">
                    <a:pos x="125" y="80"/>
                  </a:cxn>
                  <a:cxn ang="0">
                    <a:pos x="93" y="82"/>
                  </a:cxn>
                  <a:cxn ang="0">
                    <a:pos x="68" y="102"/>
                  </a:cxn>
                  <a:cxn ang="0">
                    <a:pos x="68" y="171"/>
                  </a:cxn>
                  <a:cxn ang="0">
                    <a:pos x="80" y="182"/>
                  </a:cxn>
                  <a:cxn ang="0">
                    <a:pos x="125" y="68"/>
                  </a:cxn>
                  <a:cxn ang="0">
                    <a:pos x="159" y="34"/>
                  </a:cxn>
                  <a:cxn ang="0">
                    <a:pos x="125" y="0"/>
                  </a:cxn>
                  <a:cxn ang="0">
                    <a:pos x="91" y="34"/>
                  </a:cxn>
                  <a:cxn ang="0">
                    <a:pos x="125" y="68"/>
                  </a:cxn>
                  <a:cxn ang="0">
                    <a:pos x="125" y="68"/>
                  </a:cxn>
                  <a:cxn ang="0">
                    <a:pos x="125" y="68"/>
                  </a:cxn>
                </a:cxnLst>
                <a:rect l="0" t="0" r="r" b="b"/>
                <a:pathLst>
                  <a:path w="250" h="296">
                    <a:moveTo>
                      <a:pt x="250" y="250"/>
                    </a:moveTo>
                    <a:cubicBezTo>
                      <a:pt x="250" y="282"/>
                      <a:pt x="185" y="296"/>
                      <a:pt x="125" y="296"/>
                    </a:cubicBezTo>
                    <a:cubicBezTo>
                      <a:pt x="65" y="296"/>
                      <a:pt x="0" y="282"/>
                      <a:pt x="0" y="250"/>
                    </a:cubicBezTo>
                    <a:cubicBezTo>
                      <a:pt x="0" y="226"/>
                      <a:pt x="36" y="215"/>
                      <a:pt x="66" y="210"/>
                    </a:cubicBezTo>
                    <a:cubicBezTo>
                      <a:pt x="72" y="209"/>
                      <a:pt x="78" y="213"/>
                      <a:pt x="79" y="219"/>
                    </a:cubicBezTo>
                    <a:cubicBezTo>
                      <a:pt x="80" y="225"/>
                      <a:pt x="76" y="231"/>
                      <a:pt x="70" y="232"/>
                    </a:cubicBezTo>
                    <a:cubicBezTo>
                      <a:pt x="33" y="239"/>
                      <a:pt x="23" y="249"/>
                      <a:pt x="23" y="251"/>
                    </a:cubicBezTo>
                    <a:cubicBezTo>
                      <a:pt x="24" y="257"/>
                      <a:pt x="58" y="273"/>
                      <a:pt x="125" y="273"/>
                    </a:cubicBezTo>
                    <a:cubicBezTo>
                      <a:pt x="192" y="273"/>
                      <a:pt x="226" y="257"/>
                      <a:pt x="228" y="250"/>
                    </a:cubicBezTo>
                    <a:cubicBezTo>
                      <a:pt x="227" y="249"/>
                      <a:pt x="217" y="238"/>
                      <a:pt x="180" y="232"/>
                    </a:cubicBezTo>
                    <a:cubicBezTo>
                      <a:pt x="174" y="231"/>
                      <a:pt x="170" y="225"/>
                      <a:pt x="171" y="219"/>
                    </a:cubicBezTo>
                    <a:cubicBezTo>
                      <a:pt x="172" y="213"/>
                      <a:pt x="178" y="209"/>
                      <a:pt x="184" y="210"/>
                    </a:cubicBezTo>
                    <a:cubicBezTo>
                      <a:pt x="214" y="215"/>
                      <a:pt x="250" y="226"/>
                      <a:pt x="250" y="250"/>
                    </a:cubicBezTo>
                    <a:close/>
                    <a:moveTo>
                      <a:pt x="80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91" y="250"/>
                      <a:pt x="91" y="250"/>
                      <a:pt x="91" y="250"/>
                    </a:cubicBezTo>
                    <a:cubicBezTo>
                      <a:pt x="91" y="257"/>
                      <a:pt x="96" y="262"/>
                      <a:pt x="102" y="262"/>
                    </a:cubicBezTo>
                    <a:cubicBezTo>
                      <a:pt x="148" y="262"/>
                      <a:pt x="148" y="262"/>
                      <a:pt x="148" y="262"/>
                    </a:cubicBezTo>
                    <a:cubicBezTo>
                      <a:pt x="154" y="262"/>
                      <a:pt x="159" y="257"/>
                      <a:pt x="159" y="250"/>
                    </a:cubicBezTo>
                    <a:cubicBezTo>
                      <a:pt x="159" y="182"/>
                      <a:pt x="159" y="182"/>
                      <a:pt x="159" y="182"/>
                    </a:cubicBezTo>
                    <a:cubicBezTo>
                      <a:pt x="171" y="182"/>
                      <a:pt x="171" y="182"/>
                      <a:pt x="171" y="182"/>
                    </a:cubicBezTo>
                    <a:cubicBezTo>
                      <a:pt x="177" y="182"/>
                      <a:pt x="182" y="177"/>
                      <a:pt x="182" y="171"/>
                    </a:cubicBezTo>
                    <a:cubicBezTo>
                      <a:pt x="182" y="102"/>
                      <a:pt x="182" y="102"/>
                      <a:pt x="182" y="102"/>
                    </a:cubicBezTo>
                    <a:cubicBezTo>
                      <a:pt x="182" y="97"/>
                      <a:pt x="173" y="84"/>
                      <a:pt x="157" y="82"/>
                    </a:cubicBezTo>
                    <a:cubicBezTo>
                      <a:pt x="150" y="81"/>
                      <a:pt x="138" y="80"/>
                      <a:pt x="125" y="80"/>
                    </a:cubicBezTo>
                    <a:cubicBezTo>
                      <a:pt x="112" y="80"/>
                      <a:pt x="100" y="81"/>
                      <a:pt x="93" y="82"/>
                    </a:cubicBezTo>
                    <a:cubicBezTo>
                      <a:pt x="77" y="84"/>
                      <a:pt x="68" y="97"/>
                      <a:pt x="68" y="102"/>
                    </a:cubicBezTo>
                    <a:cubicBezTo>
                      <a:pt x="68" y="171"/>
                      <a:pt x="68" y="171"/>
                      <a:pt x="68" y="171"/>
                    </a:cubicBezTo>
                    <a:cubicBezTo>
                      <a:pt x="68" y="177"/>
                      <a:pt x="73" y="182"/>
                      <a:pt x="80" y="182"/>
                    </a:cubicBezTo>
                    <a:close/>
                    <a:moveTo>
                      <a:pt x="125" y="68"/>
                    </a:moveTo>
                    <a:cubicBezTo>
                      <a:pt x="144" y="68"/>
                      <a:pt x="159" y="53"/>
                      <a:pt x="159" y="34"/>
                    </a:cubicBezTo>
                    <a:cubicBezTo>
                      <a:pt x="159" y="15"/>
                      <a:pt x="144" y="0"/>
                      <a:pt x="125" y="0"/>
                    </a:cubicBezTo>
                    <a:cubicBezTo>
                      <a:pt x="106" y="0"/>
                      <a:pt x="91" y="15"/>
                      <a:pt x="91" y="34"/>
                    </a:cubicBezTo>
                    <a:cubicBezTo>
                      <a:pt x="91" y="53"/>
                      <a:pt x="106" y="68"/>
                      <a:pt x="125" y="68"/>
                    </a:cubicBezTo>
                    <a:close/>
                    <a:moveTo>
                      <a:pt x="125" y="68"/>
                    </a:moveTo>
                    <a:cubicBezTo>
                      <a:pt x="125" y="68"/>
                      <a:pt x="125" y="68"/>
                      <a:pt x="125" y="68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1" name="ïsḷïḓè">
              <a:extLst>
                <a:ext uri="{FF2B5EF4-FFF2-40B4-BE49-F238E27FC236}">
                  <a16:creationId xmlns:a16="http://schemas.microsoft.com/office/drawing/2014/main" id="{827D24BB-224A-4E51-AE43-FED87B7A2BCD}"/>
                </a:ext>
              </a:extLst>
            </p:cNvPr>
            <p:cNvSpPr/>
            <p:nvPr/>
          </p:nvSpPr>
          <p:spPr>
            <a:xfrm rot="18900000">
              <a:off x="6633109" y="1449829"/>
              <a:ext cx="2593393" cy="2593392"/>
            </a:xfrm>
            <a:custGeom>
              <a:avLst/>
              <a:gdLst>
                <a:gd name="connsiteX0" fmla="*/ 1600767 w 2263827"/>
                <a:gd name="connsiteY0" fmla="*/ 663060 h 2263827"/>
                <a:gd name="connsiteX1" fmla="*/ 2263827 w 2263827"/>
                <a:gd name="connsiteY1" fmla="*/ 2263827 h 2263827"/>
                <a:gd name="connsiteX2" fmla="*/ 1994342 w 2263827"/>
                <a:gd name="connsiteY2" fmla="*/ 2263827 h 2263827"/>
                <a:gd name="connsiteX3" fmla="*/ 0 w 2263827"/>
                <a:gd name="connsiteY3" fmla="*/ 269485 h 2263827"/>
                <a:gd name="connsiteX4" fmla="*/ 0 w 2263827"/>
                <a:gd name="connsiteY4" fmla="*/ 0 h 2263827"/>
                <a:gd name="connsiteX5" fmla="*/ 1600767 w 2263827"/>
                <a:gd name="connsiteY5" fmla="*/ 663060 h 2263827"/>
                <a:gd name="connsiteX0" fmla="*/ 1994342 w 2263827"/>
                <a:gd name="connsiteY0" fmla="*/ 2263827 h 2355267"/>
                <a:gd name="connsiteX1" fmla="*/ 0 w 2263827"/>
                <a:gd name="connsiteY1" fmla="*/ 269485 h 2355267"/>
                <a:gd name="connsiteX2" fmla="*/ 0 w 2263827"/>
                <a:gd name="connsiteY2" fmla="*/ 0 h 2355267"/>
                <a:gd name="connsiteX3" fmla="*/ 1600767 w 2263827"/>
                <a:gd name="connsiteY3" fmla="*/ 663060 h 2355267"/>
                <a:gd name="connsiteX4" fmla="*/ 2263827 w 2263827"/>
                <a:gd name="connsiteY4" fmla="*/ 2263827 h 2355267"/>
                <a:gd name="connsiteX5" fmla="*/ 2085782 w 2263827"/>
                <a:gd name="connsiteY5" fmla="*/ 2355267 h 2355267"/>
                <a:gd name="connsiteX0" fmla="*/ 1994342 w 2263827"/>
                <a:gd name="connsiteY0" fmla="*/ 2263827 h 2263827"/>
                <a:gd name="connsiteX1" fmla="*/ 0 w 2263827"/>
                <a:gd name="connsiteY1" fmla="*/ 269485 h 2263827"/>
                <a:gd name="connsiteX2" fmla="*/ 0 w 2263827"/>
                <a:gd name="connsiteY2" fmla="*/ 0 h 2263827"/>
                <a:gd name="connsiteX3" fmla="*/ 1600767 w 2263827"/>
                <a:gd name="connsiteY3" fmla="*/ 663060 h 2263827"/>
                <a:gd name="connsiteX4" fmla="*/ 2263827 w 2263827"/>
                <a:gd name="connsiteY4" fmla="*/ 2263827 h 2263827"/>
                <a:gd name="connsiteX0" fmla="*/ 0 w 2263827"/>
                <a:gd name="connsiteY0" fmla="*/ 269485 h 2263827"/>
                <a:gd name="connsiteX1" fmla="*/ 0 w 2263827"/>
                <a:gd name="connsiteY1" fmla="*/ 0 h 2263827"/>
                <a:gd name="connsiteX2" fmla="*/ 1600767 w 2263827"/>
                <a:gd name="connsiteY2" fmla="*/ 663060 h 2263827"/>
                <a:gd name="connsiteX3" fmla="*/ 2263827 w 2263827"/>
                <a:gd name="connsiteY3" fmla="*/ 2263827 h 2263827"/>
                <a:gd name="connsiteX0" fmla="*/ 0 w 2263827"/>
                <a:gd name="connsiteY0" fmla="*/ 0 h 2263827"/>
                <a:gd name="connsiteX1" fmla="*/ 1600767 w 2263827"/>
                <a:gd name="connsiteY1" fmla="*/ 663060 h 2263827"/>
                <a:gd name="connsiteX2" fmla="*/ 2263827 w 2263827"/>
                <a:gd name="connsiteY2" fmla="*/ 2263827 h 2263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63827" h="2263827">
                  <a:moveTo>
                    <a:pt x="0" y="0"/>
                  </a:moveTo>
                  <a:cubicBezTo>
                    <a:pt x="625138" y="0"/>
                    <a:pt x="1191095" y="253388"/>
                    <a:pt x="1600767" y="663060"/>
                  </a:cubicBezTo>
                  <a:cubicBezTo>
                    <a:pt x="2010440" y="1072732"/>
                    <a:pt x="2263827" y="1638688"/>
                    <a:pt x="2263827" y="2263827"/>
                  </a:cubicBezTo>
                </a:path>
              </a:pathLst>
            </a:custGeom>
            <a:ln w="19050">
              <a:solidFill>
                <a:schemeClr val="bg1">
                  <a:lumMod val="7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ïS1ïḑè">
              <a:extLst>
                <a:ext uri="{FF2B5EF4-FFF2-40B4-BE49-F238E27FC236}">
                  <a16:creationId xmlns:a16="http://schemas.microsoft.com/office/drawing/2014/main" id="{8FA1FB77-ED6D-41B5-8EA6-C3EE59768CBD}"/>
                </a:ext>
              </a:extLst>
            </p:cNvPr>
            <p:cNvSpPr/>
            <p:nvPr/>
          </p:nvSpPr>
          <p:spPr>
            <a:xfrm>
              <a:off x="7191687" y="1736523"/>
              <a:ext cx="1476239" cy="552416"/>
            </a:xfrm>
            <a:prstGeom prst="roundRect">
              <a:avLst>
                <a:gd name="adj" fmla="val 13693"/>
              </a:avLst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/>
                <a:t>Text</a:t>
              </a:r>
              <a:endParaRPr lang="zh-CN" altLang="en-US" b="1" dirty="0"/>
            </a:p>
          </p:txBody>
        </p:sp>
        <p:sp>
          <p:nvSpPr>
            <p:cNvPr id="13" name="îṩľïḍé">
              <a:extLst>
                <a:ext uri="{FF2B5EF4-FFF2-40B4-BE49-F238E27FC236}">
                  <a16:creationId xmlns:a16="http://schemas.microsoft.com/office/drawing/2014/main" id="{AB7840B1-E4EE-4D97-91BA-75E794484B97}"/>
                </a:ext>
              </a:extLst>
            </p:cNvPr>
            <p:cNvSpPr/>
            <p:nvPr/>
          </p:nvSpPr>
          <p:spPr bwMode="auto">
            <a:xfrm>
              <a:off x="894377" y="4615342"/>
              <a:ext cx="3068022" cy="1211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14" name="îṣľíḑè">
              <a:extLst>
                <a:ext uri="{FF2B5EF4-FFF2-40B4-BE49-F238E27FC236}">
                  <a16:creationId xmlns:a16="http://schemas.microsoft.com/office/drawing/2014/main" id="{8A3B5003-AAF3-4288-AD0C-18C4B2C82177}"/>
                </a:ext>
              </a:extLst>
            </p:cNvPr>
            <p:cNvSpPr txBox="1"/>
            <p:nvPr/>
          </p:nvSpPr>
          <p:spPr bwMode="auto">
            <a:xfrm>
              <a:off x="894377" y="4173537"/>
              <a:ext cx="306802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/>
                <a:t>Text </a:t>
              </a:r>
              <a:r>
                <a:rPr lang="en-US" altLang="zh-CN" sz="2000" b="1" dirty="0"/>
                <a:t>here</a:t>
              </a:r>
            </a:p>
          </p:txBody>
        </p:sp>
        <p:sp>
          <p:nvSpPr>
            <p:cNvPr id="15" name="îsļiḓe">
              <a:extLst>
                <a:ext uri="{FF2B5EF4-FFF2-40B4-BE49-F238E27FC236}">
                  <a16:creationId xmlns:a16="http://schemas.microsoft.com/office/drawing/2014/main" id="{9F35F9E8-180B-4B3F-94A9-CA570F561F98}"/>
                </a:ext>
              </a:extLst>
            </p:cNvPr>
            <p:cNvSpPr/>
            <p:nvPr/>
          </p:nvSpPr>
          <p:spPr bwMode="auto">
            <a:xfrm>
              <a:off x="4561989" y="4615342"/>
              <a:ext cx="3068022" cy="1211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16" name="í$líḑé">
              <a:extLst>
                <a:ext uri="{FF2B5EF4-FFF2-40B4-BE49-F238E27FC236}">
                  <a16:creationId xmlns:a16="http://schemas.microsoft.com/office/drawing/2014/main" id="{50203EA8-C005-4DCF-B72A-B8590E03B1D2}"/>
                </a:ext>
              </a:extLst>
            </p:cNvPr>
            <p:cNvSpPr txBox="1"/>
            <p:nvPr/>
          </p:nvSpPr>
          <p:spPr bwMode="auto">
            <a:xfrm>
              <a:off x="4561989" y="4173537"/>
              <a:ext cx="306802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/>
                <a:t>Text </a:t>
              </a:r>
              <a:r>
                <a:rPr lang="en-US" altLang="zh-CN" sz="2000" b="1" dirty="0"/>
                <a:t>here</a:t>
              </a:r>
            </a:p>
          </p:txBody>
        </p:sp>
        <p:sp>
          <p:nvSpPr>
            <p:cNvPr id="17" name="ïṥ1íḑè">
              <a:extLst>
                <a:ext uri="{FF2B5EF4-FFF2-40B4-BE49-F238E27FC236}">
                  <a16:creationId xmlns:a16="http://schemas.microsoft.com/office/drawing/2014/main" id="{C936A02C-DCE5-4519-B68C-117DC15B5B7E}"/>
                </a:ext>
              </a:extLst>
            </p:cNvPr>
            <p:cNvSpPr/>
            <p:nvPr/>
          </p:nvSpPr>
          <p:spPr bwMode="auto">
            <a:xfrm>
              <a:off x="8229601" y="4615342"/>
              <a:ext cx="3068022" cy="1211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18" name="îṡ1îḓé">
              <a:extLst>
                <a:ext uri="{FF2B5EF4-FFF2-40B4-BE49-F238E27FC236}">
                  <a16:creationId xmlns:a16="http://schemas.microsoft.com/office/drawing/2014/main" id="{BFF3F93C-58B2-4505-9BDD-D747E4451157}"/>
                </a:ext>
              </a:extLst>
            </p:cNvPr>
            <p:cNvSpPr txBox="1"/>
            <p:nvPr/>
          </p:nvSpPr>
          <p:spPr bwMode="auto">
            <a:xfrm>
              <a:off x="8229601" y="4173537"/>
              <a:ext cx="306802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/>
                <a:t>Text </a:t>
              </a:r>
              <a:r>
                <a:rPr lang="en-US" altLang="zh-CN" sz="2000" b="1" dirty="0"/>
                <a:t>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41142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C56108-B409-4229-93FB-B5DFFE1C9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F221981-2ACB-4A2C-9DD4-06A0A8AC4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CF9A770-6AE1-4B86-BECD-5F5E0591F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480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AAA5B8B-279A-4849-BAA5-A5840748B25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77137"/>
            <a:ext cx="10850563" cy="4322826"/>
            <a:chOff x="669925" y="1477137"/>
            <a:chExt cx="10850563" cy="4322826"/>
          </a:xfrm>
        </p:grpSpPr>
        <p:grpSp>
          <p:nvGrpSpPr>
            <p:cNvPr id="6" name="iṩḷïďè">
              <a:extLst>
                <a:ext uri="{FF2B5EF4-FFF2-40B4-BE49-F238E27FC236}">
                  <a16:creationId xmlns:a16="http://schemas.microsoft.com/office/drawing/2014/main" id="{6BE6271D-45F4-4394-A8FD-058F485FC22E}"/>
                </a:ext>
              </a:extLst>
            </p:cNvPr>
            <p:cNvGrpSpPr/>
            <p:nvPr/>
          </p:nvGrpSpPr>
          <p:grpSpPr>
            <a:xfrm>
              <a:off x="669925" y="1477137"/>
              <a:ext cx="2891443" cy="1233752"/>
              <a:chOff x="669925" y="1442658"/>
              <a:chExt cx="2891443" cy="1233752"/>
            </a:xfrm>
          </p:grpSpPr>
          <p:sp>
            <p:nvSpPr>
              <p:cNvPr id="29" name="iśḻîďê">
                <a:extLst>
                  <a:ext uri="{FF2B5EF4-FFF2-40B4-BE49-F238E27FC236}">
                    <a16:creationId xmlns:a16="http://schemas.microsoft.com/office/drawing/2014/main" id="{E632F477-E3A9-47DC-9B17-2FF72B06E79D}"/>
                  </a:ext>
                </a:extLst>
              </p:cNvPr>
              <p:cNvSpPr/>
              <p:nvPr/>
            </p:nvSpPr>
            <p:spPr bwMode="auto">
              <a:xfrm>
                <a:off x="669925" y="1884463"/>
                <a:ext cx="2891443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îṡ1ïḓè">
                <a:extLst>
                  <a:ext uri="{FF2B5EF4-FFF2-40B4-BE49-F238E27FC236}">
                    <a16:creationId xmlns:a16="http://schemas.microsoft.com/office/drawing/2014/main" id="{6BAC2652-93D3-460E-A1C2-A301031A0DD3}"/>
                  </a:ext>
                </a:extLst>
              </p:cNvPr>
              <p:cNvSpPr txBox="1"/>
              <p:nvPr/>
            </p:nvSpPr>
            <p:spPr bwMode="auto">
              <a:xfrm>
                <a:off x="669925" y="1442658"/>
                <a:ext cx="289144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7" name="işḻîḑê">
              <a:extLst>
                <a:ext uri="{FF2B5EF4-FFF2-40B4-BE49-F238E27FC236}">
                  <a16:creationId xmlns:a16="http://schemas.microsoft.com/office/drawing/2014/main" id="{EE17E032-5EB5-4B73-B77E-ADCA53F10E16}"/>
                </a:ext>
              </a:extLst>
            </p:cNvPr>
            <p:cNvGrpSpPr/>
            <p:nvPr/>
          </p:nvGrpSpPr>
          <p:grpSpPr>
            <a:xfrm>
              <a:off x="669925" y="3021674"/>
              <a:ext cx="2891443" cy="1233752"/>
              <a:chOff x="669925" y="2987195"/>
              <a:chExt cx="2891443" cy="1233752"/>
            </a:xfrm>
          </p:grpSpPr>
          <p:sp>
            <p:nvSpPr>
              <p:cNvPr id="27" name="íšľiḍé">
                <a:extLst>
                  <a:ext uri="{FF2B5EF4-FFF2-40B4-BE49-F238E27FC236}">
                    <a16:creationId xmlns:a16="http://schemas.microsoft.com/office/drawing/2014/main" id="{987AFC52-BBCF-4E4A-851D-02875AD89F62}"/>
                  </a:ext>
                </a:extLst>
              </p:cNvPr>
              <p:cNvSpPr/>
              <p:nvPr/>
            </p:nvSpPr>
            <p:spPr bwMode="auto">
              <a:xfrm>
                <a:off x="669925" y="3429000"/>
                <a:ext cx="2891443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îSḻîḋê">
                <a:extLst>
                  <a:ext uri="{FF2B5EF4-FFF2-40B4-BE49-F238E27FC236}">
                    <a16:creationId xmlns:a16="http://schemas.microsoft.com/office/drawing/2014/main" id="{1C5A4C4E-A0EB-42C5-8BE2-214FD79635F1}"/>
                  </a:ext>
                </a:extLst>
              </p:cNvPr>
              <p:cNvSpPr txBox="1"/>
              <p:nvPr/>
            </p:nvSpPr>
            <p:spPr bwMode="auto">
              <a:xfrm>
                <a:off x="669925" y="2987195"/>
                <a:ext cx="289144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8" name="iṧlíḍê">
              <a:extLst>
                <a:ext uri="{FF2B5EF4-FFF2-40B4-BE49-F238E27FC236}">
                  <a16:creationId xmlns:a16="http://schemas.microsoft.com/office/drawing/2014/main" id="{B3B0EE56-DF74-4421-AF51-341F334DC7E4}"/>
                </a:ext>
              </a:extLst>
            </p:cNvPr>
            <p:cNvGrpSpPr/>
            <p:nvPr/>
          </p:nvGrpSpPr>
          <p:grpSpPr>
            <a:xfrm>
              <a:off x="669925" y="4566211"/>
              <a:ext cx="2891443" cy="1233752"/>
              <a:chOff x="669925" y="4531732"/>
              <a:chExt cx="2891443" cy="1233752"/>
            </a:xfrm>
          </p:grpSpPr>
          <p:sp>
            <p:nvSpPr>
              <p:cNvPr id="25" name="íṩlíḑê">
                <a:extLst>
                  <a:ext uri="{FF2B5EF4-FFF2-40B4-BE49-F238E27FC236}">
                    <a16:creationId xmlns:a16="http://schemas.microsoft.com/office/drawing/2014/main" id="{0C7D752B-2F94-45A8-BCE0-6206B8560EF2}"/>
                  </a:ext>
                </a:extLst>
              </p:cNvPr>
              <p:cNvSpPr/>
              <p:nvPr/>
            </p:nvSpPr>
            <p:spPr bwMode="auto">
              <a:xfrm>
                <a:off x="669925" y="4973537"/>
                <a:ext cx="2891443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ṥḻîḑè">
                <a:extLst>
                  <a:ext uri="{FF2B5EF4-FFF2-40B4-BE49-F238E27FC236}">
                    <a16:creationId xmlns:a16="http://schemas.microsoft.com/office/drawing/2014/main" id="{21BFA9FA-2790-42BC-A0DF-19CF6BE0170D}"/>
                  </a:ext>
                </a:extLst>
              </p:cNvPr>
              <p:cNvSpPr txBox="1"/>
              <p:nvPr/>
            </p:nvSpPr>
            <p:spPr bwMode="auto">
              <a:xfrm>
                <a:off x="669925" y="4531732"/>
                <a:ext cx="289144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9" name="îSḻîḓè">
              <a:extLst>
                <a:ext uri="{FF2B5EF4-FFF2-40B4-BE49-F238E27FC236}">
                  <a16:creationId xmlns:a16="http://schemas.microsoft.com/office/drawing/2014/main" id="{D3543735-0CC9-4C80-9AD5-E50EBB04DF09}"/>
                </a:ext>
              </a:extLst>
            </p:cNvPr>
            <p:cNvGrpSpPr/>
            <p:nvPr/>
          </p:nvGrpSpPr>
          <p:grpSpPr>
            <a:xfrm>
              <a:off x="8629045" y="1477137"/>
              <a:ext cx="2891443" cy="1233752"/>
              <a:chOff x="669925" y="1442658"/>
              <a:chExt cx="2891443" cy="1233752"/>
            </a:xfrm>
          </p:grpSpPr>
          <p:sp>
            <p:nvSpPr>
              <p:cNvPr id="23" name="îS1îḓê">
                <a:extLst>
                  <a:ext uri="{FF2B5EF4-FFF2-40B4-BE49-F238E27FC236}">
                    <a16:creationId xmlns:a16="http://schemas.microsoft.com/office/drawing/2014/main" id="{8C53E403-AEE6-4D96-94B7-96F7FBAB883D}"/>
                  </a:ext>
                </a:extLst>
              </p:cNvPr>
              <p:cNvSpPr/>
              <p:nvPr/>
            </p:nvSpPr>
            <p:spPr bwMode="auto">
              <a:xfrm>
                <a:off x="669925" y="1884463"/>
                <a:ext cx="2891443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îSḻiḋé">
                <a:extLst>
                  <a:ext uri="{FF2B5EF4-FFF2-40B4-BE49-F238E27FC236}">
                    <a16:creationId xmlns:a16="http://schemas.microsoft.com/office/drawing/2014/main" id="{02549844-105F-4E27-8943-768826DE8B8F}"/>
                  </a:ext>
                </a:extLst>
              </p:cNvPr>
              <p:cNvSpPr txBox="1"/>
              <p:nvPr/>
            </p:nvSpPr>
            <p:spPr bwMode="auto">
              <a:xfrm>
                <a:off x="669925" y="1442658"/>
                <a:ext cx="289144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0" name="ïṡlîḍê">
              <a:extLst>
                <a:ext uri="{FF2B5EF4-FFF2-40B4-BE49-F238E27FC236}">
                  <a16:creationId xmlns:a16="http://schemas.microsoft.com/office/drawing/2014/main" id="{EBC197A0-76D9-4147-B9B9-C3AB79C1FAA7}"/>
                </a:ext>
              </a:extLst>
            </p:cNvPr>
            <p:cNvGrpSpPr/>
            <p:nvPr/>
          </p:nvGrpSpPr>
          <p:grpSpPr>
            <a:xfrm>
              <a:off x="8629045" y="3021674"/>
              <a:ext cx="2891443" cy="1233752"/>
              <a:chOff x="669925" y="2987195"/>
              <a:chExt cx="2891443" cy="1233752"/>
            </a:xfrm>
          </p:grpSpPr>
          <p:sp>
            <p:nvSpPr>
              <p:cNvPr id="21" name="íṩlîḍè">
                <a:extLst>
                  <a:ext uri="{FF2B5EF4-FFF2-40B4-BE49-F238E27FC236}">
                    <a16:creationId xmlns:a16="http://schemas.microsoft.com/office/drawing/2014/main" id="{B4AF81C4-6CA1-4D68-BB80-284C598E05D2}"/>
                  </a:ext>
                </a:extLst>
              </p:cNvPr>
              <p:cNvSpPr/>
              <p:nvPr/>
            </p:nvSpPr>
            <p:spPr bwMode="auto">
              <a:xfrm>
                <a:off x="669925" y="3429000"/>
                <a:ext cx="2891443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íṣḻïḍé">
                <a:extLst>
                  <a:ext uri="{FF2B5EF4-FFF2-40B4-BE49-F238E27FC236}">
                    <a16:creationId xmlns:a16="http://schemas.microsoft.com/office/drawing/2014/main" id="{3D0A0744-655E-42FE-9A97-584BBF2A2E61}"/>
                  </a:ext>
                </a:extLst>
              </p:cNvPr>
              <p:cNvSpPr txBox="1"/>
              <p:nvPr/>
            </p:nvSpPr>
            <p:spPr bwMode="auto">
              <a:xfrm>
                <a:off x="669925" y="2987195"/>
                <a:ext cx="289144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1" name="iṧḷîḍê">
              <a:extLst>
                <a:ext uri="{FF2B5EF4-FFF2-40B4-BE49-F238E27FC236}">
                  <a16:creationId xmlns:a16="http://schemas.microsoft.com/office/drawing/2014/main" id="{2AD8F1FD-F486-4BE4-90D7-91EE0C45C7D4}"/>
                </a:ext>
              </a:extLst>
            </p:cNvPr>
            <p:cNvGrpSpPr/>
            <p:nvPr/>
          </p:nvGrpSpPr>
          <p:grpSpPr>
            <a:xfrm>
              <a:off x="8629045" y="4566211"/>
              <a:ext cx="2891443" cy="1233752"/>
              <a:chOff x="669925" y="4531732"/>
              <a:chExt cx="2891443" cy="1233752"/>
            </a:xfrm>
          </p:grpSpPr>
          <p:sp>
            <p:nvSpPr>
              <p:cNvPr id="19" name="îsḷiḑe">
                <a:extLst>
                  <a:ext uri="{FF2B5EF4-FFF2-40B4-BE49-F238E27FC236}">
                    <a16:creationId xmlns:a16="http://schemas.microsoft.com/office/drawing/2014/main" id="{23E8CB8E-0004-434E-B7EC-949623D4307E}"/>
                  </a:ext>
                </a:extLst>
              </p:cNvPr>
              <p:cNvSpPr/>
              <p:nvPr/>
            </p:nvSpPr>
            <p:spPr bwMode="auto">
              <a:xfrm>
                <a:off x="669925" y="4973537"/>
                <a:ext cx="2891443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ṥlïḍè">
                <a:extLst>
                  <a:ext uri="{FF2B5EF4-FFF2-40B4-BE49-F238E27FC236}">
                    <a16:creationId xmlns:a16="http://schemas.microsoft.com/office/drawing/2014/main" id="{4C16EB37-3343-44B7-B92D-4DE72CCA06B5}"/>
                  </a:ext>
                </a:extLst>
              </p:cNvPr>
              <p:cNvSpPr txBox="1"/>
              <p:nvPr/>
            </p:nvSpPr>
            <p:spPr bwMode="auto">
              <a:xfrm>
                <a:off x="669925" y="4531732"/>
                <a:ext cx="289144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2" name="iŝḷíḍe">
              <a:extLst>
                <a:ext uri="{FF2B5EF4-FFF2-40B4-BE49-F238E27FC236}">
                  <a16:creationId xmlns:a16="http://schemas.microsoft.com/office/drawing/2014/main" id="{57239AF1-AB93-48C9-846F-350DA52B105D}"/>
                </a:ext>
              </a:extLst>
            </p:cNvPr>
            <p:cNvGrpSpPr/>
            <p:nvPr/>
          </p:nvGrpSpPr>
          <p:grpSpPr>
            <a:xfrm>
              <a:off x="4026408" y="3106413"/>
              <a:ext cx="4139184" cy="1064274"/>
              <a:chOff x="4099560" y="2915672"/>
              <a:chExt cx="3992880" cy="1026656"/>
            </a:xfrm>
          </p:grpSpPr>
          <p:sp>
            <p:nvSpPr>
              <p:cNvPr id="14" name="îşlïďe">
                <a:extLst>
                  <a:ext uri="{FF2B5EF4-FFF2-40B4-BE49-F238E27FC236}">
                    <a16:creationId xmlns:a16="http://schemas.microsoft.com/office/drawing/2014/main" id="{29EDBB75-2251-4CBA-9DCB-A9217ADB0DE5}"/>
                  </a:ext>
                </a:extLst>
              </p:cNvPr>
              <p:cNvSpPr/>
              <p:nvPr/>
            </p:nvSpPr>
            <p:spPr>
              <a:xfrm flipV="1">
                <a:off x="4099560" y="2915672"/>
                <a:ext cx="3992880" cy="1026656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15714" y="0"/>
                    </a:moveTo>
                    <a:lnTo>
                      <a:pt x="15714" y="813"/>
                    </a:lnTo>
                    <a:lnTo>
                      <a:pt x="2567" y="813"/>
                    </a:lnTo>
                    <a:cubicBezTo>
                      <a:pt x="1149" y="813"/>
                      <a:pt x="0" y="5283"/>
                      <a:pt x="0" y="10796"/>
                    </a:cubicBezTo>
                    <a:cubicBezTo>
                      <a:pt x="0" y="16309"/>
                      <a:pt x="1150" y="20777"/>
                      <a:pt x="2567" y="20777"/>
                    </a:cubicBezTo>
                    <a:lnTo>
                      <a:pt x="4227" y="20777"/>
                    </a:lnTo>
                    <a:cubicBezTo>
                      <a:pt x="4294" y="20790"/>
                      <a:pt x="4352" y="20595"/>
                      <a:pt x="4358" y="20335"/>
                    </a:cubicBezTo>
                    <a:cubicBezTo>
                      <a:pt x="4365" y="20039"/>
                      <a:pt x="4304" y="19785"/>
                      <a:pt x="4227" y="19793"/>
                    </a:cubicBezTo>
                    <a:lnTo>
                      <a:pt x="2583" y="19793"/>
                    </a:lnTo>
                    <a:cubicBezTo>
                      <a:pt x="1306" y="19793"/>
                      <a:pt x="271" y="15767"/>
                      <a:pt x="271" y="10801"/>
                    </a:cubicBezTo>
                    <a:cubicBezTo>
                      <a:pt x="271" y="5836"/>
                      <a:pt x="1306" y="1811"/>
                      <a:pt x="2583" y="1812"/>
                    </a:cubicBezTo>
                    <a:lnTo>
                      <a:pt x="15714" y="1812"/>
                    </a:lnTo>
                    <a:lnTo>
                      <a:pt x="15714" y="2677"/>
                    </a:lnTo>
                    <a:lnTo>
                      <a:pt x="16402" y="1337"/>
                    </a:lnTo>
                    <a:lnTo>
                      <a:pt x="15714" y="0"/>
                    </a:lnTo>
                    <a:close/>
                    <a:moveTo>
                      <a:pt x="17125" y="813"/>
                    </a:moveTo>
                    <a:cubicBezTo>
                      <a:pt x="17047" y="807"/>
                      <a:pt x="16985" y="1072"/>
                      <a:pt x="16994" y="1377"/>
                    </a:cubicBezTo>
                    <a:cubicBezTo>
                      <a:pt x="17001" y="1634"/>
                      <a:pt x="17059" y="1825"/>
                      <a:pt x="17125" y="1812"/>
                    </a:cubicBezTo>
                    <a:lnTo>
                      <a:pt x="19022" y="1812"/>
                    </a:lnTo>
                    <a:cubicBezTo>
                      <a:pt x="20299" y="1811"/>
                      <a:pt x="21334" y="5836"/>
                      <a:pt x="21334" y="10801"/>
                    </a:cubicBezTo>
                    <a:cubicBezTo>
                      <a:pt x="21334" y="15767"/>
                      <a:pt x="20299" y="19793"/>
                      <a:pt x="19022" y="19793"/>
                    </a:cubicBezTo>
                    <a:lnTo>
                      <a:pt x="6062" y="19793"/>
                    </a:lnTo>
                    <a:lnTo>
                      <a:pt x="6062" y="18923"/>
                    </a:lnTo>
                    <a:lnTo>
                      <a:pt x="5373" y="20263"/>
                    </a:lnTo>
                    <a:lnTo>
                      <a:pt x="6062" y="21600"/>
                    </a:lnTo>
                    <a:lnTo>
                      <a:pt x="6062" y="20777"/>
                    </a:lnTo>
                    <a:lnTo>
                      <a:pt x="19033" y="20777"/>
                    </a:lnTo>
                    <a:cubicBezTo>
                      <a:pt x="20450" y="20777"/>
                      <a:pt x="21600" y="16309"/>
                      <a:pt x="21600" y="10796"/>
                    </a:cubicBezTo>
                    <a:cubicBezTo>
                      <a:pt x="21600" y="5283"/>
                      <a:pt x="20451" y="813"/>
                      <a:pt x="19033" y="813"/>
                    </a:cubicBezTo>
                    <a:lnTo>
                      <a:pt x="17125" y="8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ctr" anchorCtr="0">
                <a:norm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800"/>
                  <a:buFont typeface="Arial"/>
                  <a:buNone/>
                </a:pPr>
                <a:endParaRPr sz="800" b="0" i="0" u="none" strike="noStrike" cap="none">
                  <a:solidFill>
                    <a:srgbClr val="252D30"/>
                  </a:solidFill>
                </a:endParaRPr>
              </a:p>
            </p:txBody>
          </p:sp>
          <p:sp>
            <p:nvSpPr>
              <p:cNvPr id="15" name="iSlîḋe">
                <a:extLst>
                  <a:ext uri="{FF2B5EF4-FFF2-40B4-BE49-F238E27FC236}">
                    <a16:creationId xmlns:a16="http://schemas.microsoft.com/office/drawing/2014/main" id="{1E9FBE1B-C07A-410C-9DAE-ABDF7196D28C}"/>
                  </a:ext>
                </a:extLst>
              </p:cNvPr>
              <p:cNvSpPr/>
              <p:nvPr/>
            </p:nvSpPr>
            <p:spPr>
              <a:xfrm flipV="1">
                <a:off x="4212948" y="3055688"/>
                <a:ext cx="743179" cy="743351"/>
              </a:xfrm>
              <a:custGeom>
                <a:avLst/>
                <a:gdLst/>
                <a:ahLst/>
                <a:cxnLst/>
                <a:rect l="l" t="t" r="r" b="b"/>
                <a:pathLst>
                  <a:path w="21532" h="21555" extrusionOk="0">
                    <a:moveTo>
                      <a:pt x="12835" y="2"/>
                    </a:moveTo>
                    <a:cubicBezTo>
                      <a:pt x="12729" y="-11"/>
                      <a:pt x="12659" y="38"/>
                      <a:pt x="12587" y="173"/>
                    </a:cubicBezTo>
                    <a:cubicBezTo>
                      <a:pt x="12290" y="722"/>
                      <a:pt x="11969" y="1259"/>
                      <a:pt x="11661" y="1801"/>
                    </a:cubicBezTo>
                    <a:cubicBezTo>
                      <a:pt x="11547" y="2002"/>
                      <a:pt x="11418" y="2100"/>
                      <a:pt x="11153" y="2074"/>
                    </a:cubicBezTo>
                    <a:cubicBezTo>
                      <a:pt x="10691" y="2029"/>
                      <a:pt x="10219" y="2032"/>
                      <a:pt x="9758" y="2112"/>
                    </a:cubicBezTo>
                    <a:cubicBezTo>
                      <a:pt x="9549" y="2148"/>
                      <a:pt x="9432" y="2096"/>
                      <a:pt x="9318" y="1917"/>
                    </a:cubicBezTo>
                    <a:cubicBezTo>
                      <a:pt x="8969" y="1371"/>
                      <a:pt x="8593" y="841"/>
                      <a:pt x="8243" y="295"/>
                    </a:cubicBezTo>
                    <a:cubicBezTo>
                      <a:pt x="8144" y="142"/>
                      <a:pt x="8068" y="121"/>
                      <a:pt x="7906" y="197"/>
                    </a:cubicBezTo>
                    <a:cubicBezTo>
                      <a:pt x="6846" y="687"/>
                      <a:pt x="5781" y="1174"/>
                      <a:pt x="4712" y="1645"/>
                    </a:cubicBezTo>
                    <a:cubicBezTo>
                      <a:pt x="4517" y="1731"/>
                      <a:pt x="4515" y="1819"/>
                      <a:pt x="4566" y="1996"/>
                    </a:cubicBezTo>
                    <a:cubicBezTo>
                      <a:pt x="4740" y="2608"/>
                      <a:pt x="4891" y="3227"/>
                      <a:pt x="5066" y="3839"/>
                    </a:cubicBezTo>
                    <a:cubicBezTo>
                      <a:pt x="5123" y="4038"/>
                      <a:pt x="5099" y="4170"/>
                      <a:pt x="4933" y="4306"/>
                    </a:cubicBezTo>
                    <a:cubicBezTo>
                      <a:pt x="4562" y="4610"/>
                      <a:pt x="4227" y="4959"/>
                      <a:pt x="3950" y="5348"/>
                    </a:cubicBezTo>
                    <a:cubicBezTo>
                      <a:pt x="3802" y="5555"/>
                      <a:pt x="3648" y="5572"/>
                      <a:pt x="3439" y="5529"/>
                    </a:cubicBezTo>
                    <a:cubicBezTo>
                      <a:pt x="2828" y="5404"/>
                      <a:pt x="2212" y="5296"/>
                      <a:pt x="1604" y="5158"/>
                    </a:cubicBezTo>
                    <a:cubicBezTo>
                      <a:pt x="1408" y="5113"/>
                      <a:pt x="1325" y="5153"/>
                      <a:pt x="1257" y="5338"/>
                    </a:cubicBezTo>
                    <a:cubicBezTo>
                      <a:pt x="856" y="6423"/>
                      <a:pt x="448" y="7506"/>
                      <a:pt x="34" y="8585"/>
                    </a:cubicBezTo>
                    <a:cubicBezTo>
                      <a:pt x="-35" y="8767"/>
                      <a:pt x="-5" y="8856"/>
                      <a:pt x="174" y="8953"/>
                    </a:cubicBezTo>
                    <a:cubicBezTo>
                      <a:pt x="722" y="9250"/>
                      <a:pt x="1256" y="9575"/>
                      <a:pt x="1798" y="9884"/>
                    </a:cubicBezTo>
                    <a:cubicBezTo>
                      <a:pt x="2000" y="9999"/>
                      <a:pt x="2092" y="10126"/>
                      <a:pt x="2063" y="10391"/>
                    </a:cubicBezTo>
                    <a:cubicBezTo>
                      <a:pt x="2013" y="10854"/>
                      <a:pt x="2037" y="11327"/>
                      <a:pt x="2115" y="11788"/>
                    </a:cubicBezTo>
                    <a:cubicBezTo>
                      <a:pt x="2150" y="11998"/>
                      <a:pt x="2090" y="12115"/>
                      <a:pt x="1914" y="12228"/>
                    </a:cubicBezTo>
                    <a:cubicBezTo>
                      <a:pt x="1368" y="12578"/>
                      <a:pt x="835" y="12954"/>
                      <a:pt x="290" y="13305"/>
                    </a:cubicBezTo>
                    <a:cubicBezTo>
                      <a:pt x="135" y="13404"/>
                      <a:pt x="124" y="13481"/>
                      <a:pt x="198" y="13642"/>
                    </a:cubicBezTo>
                    <a:cubicBezTo>
                      <a:pt x="687" y="14703"/>
                      <a:pt x="1171" y="15768"/>
                      <a:pt x="1641" y="16838"/>
                    </a:cubicBezTo>
                    <a:cubicBezTo>
                      <a:pt x="1728" y="17034"/>
                      <a:pt x="1816" y="17031"/>
                      <a:pt x="1992" y="16981"/>
                    </a:cubicBezTo>
                    <a:cubicBezTo>
                      <a:pt x="2604" y="16806"/>
                      <a:pt x="3222" y="16649"/>
                      <a:pt x="3837" y="16487"/>
                    </a:cubicBezTo>
                    <a:cubicBezTo>
                      <a:pt x="3929" y="16463"/>
                      <a:pt x="4021" y="16452"/>
                      <a:pt x="4116" y="16433"/>
                    </a:cubicBezTo>
                    <a:cubicBezTo>
                      <a:pt x="4162" y="16486"/>
                      <a:pt x="4203" y="16531"/>
                      <a:pt x="4242" y="16576"/>
                    </a:cubicBezTo>
                    <a:cubicBezTo>
                      <a:pt x="4569" y="16944"/>
                      <a:pt x="4921" y="17288"/>
                      <a:pt x="5318" y="17574"/>
                    </a:cubicBezTo>
                    <a:cubicBezTo>
                      <a:pt x="5533" y="17728"/>
                      <a:pt x="5573" y="17884"/>
                      <a:pt x="5526" y="18112"/>
                    </a:cubicBezTo>
                    <a:cubicBezTo>
                      <a:pt x="5399" y="18724"/>
                      <a:pt x="5286" y="19337"/>
                      <a:pt x="5148" y="19945"/>
                    </a:cubicBezTo>
                    <a:cubicBezTo>
                      <a:pt x="5104" y="20140"/>
                      <a:pt x="5146" y="20228"/>
                      <a:pt x="5332" y="20296"/>
                    </a:cubicBezTo>
                    <a:cubicBezTo>
                      <a:pt x="6416" y="20697"/>
                      <a:pt x="7497" y="21106"/>
                      <a:pt x="8576" y="21520"/>
                    </a:cubicBezTo>
                    <a:cubicBezTo>
                      <a:pt x="8757" y="21589"/>
                      <a:pt x="8847" y="21563"/>
                      <a:pt x="8944" y="21383"/>
                    </a:cubicBezTo>
                    <a:cubicBezTo>
                      <a:pt x="9240" y="20834"/>
                      <a:pt x="9561" y="20300"/>
                      <a:pt x="9870" y="19758"/>
                    </a:cubicBezTo>
                    <a:cubicBezTo>
                      <a:pt x="9983" y="19559"/>
                      <a:pt x="10110" y="19450"/>
                      <a:pt x="10377" y="19479"/>
                    </a:cubicBezTo>
                    <a:cubicBezTo>
                      <a:pt x="10827" y="19526"/>
                      <a:pt x="11290" y="19533"/>
                      <a:pt x="11736" y="19445"/>
                    </a:cubicBezTo>
                    <a:cubicBezTo>
                      <a:pt x="12007" y="19391"/>
                      <a:pt x="12127" y="19504"/>
                      <a:pt x="12253" y="19697"/>
                    </a:cubicBezTo>
                    <a:cubicBezTo>
                      <a:pt x="12595" y="20220"/>
                      <a:pt x="12950" y="20732"/>
                      <a:pt x="13288" y="21257"/>
                    </a:cubicBezTo>
                    <a:cubicBezTo>
                      <a:pt x="13386" y="21409"/>
                      <a:pt x="13464" y="21432"/>
                      <a:pt x="13628" y="21356"/>
                    </a:cubicBezTo>
                    <a:cubicBezTo>
                      <a:pt x="14688" y="20866"/>
                      <a:pt x="15750" y="20382"/>
                      <a:pt x="16818" y="19911"/>
                    </a:cubicBezTo>
                    <a:cubicBezTo>
                      <a:pt x="17012" y="19826"/>
                      <a:pt x="17019" y="19739"/>
                      <a:pt x="16968" y="19560"/>
                    </a:cubicBezTo>
                    <a:cubicBezTo>
                      <a:pt x="16793" y="18948"/>
                      <a:pt x="16643" y="18329"/>
                      <a:pt x="16468" y="17717"/>
                    </a:cubicBezTo>
                    <a:cubicBezTo>
                      <a:pt x="16411" y="17519"/>
                      <a:pt x="16434" y="17387"/>
                      <a:pt x="16600" y="17250"/>
                    </a:cubicBezTo>
                    <a:cubicBezTo>
                      <a:pt x="16972" y="16946"/>
                      <a:pt x="17305" y="16596"/>
                      <a:pt x="17584" y="16208"/>
                    </a:cubicBezTo>
                    <a:cubicBezTo>
                      <a:pt x="17730" y="16004"/>
                      <a:pt x="17879" y="15980"/>
                      <a:pt x="18092" y="16024"/>
                    </a:cubicBezTo>
                    <a:cubicBezTo>
                      <a:pt x="18702" y="16150"/>
                      <a:pt x="19319" y="16260"/>
                      <a:pt x="19927" y="16398"/>
                    </a:cubicBezTo>
                    <a:cubicBezTo>
                      <a:pt x="20121" y="16443"/>
                      <a:pt x="20205" y="16404"/>
                      <a:pt x="20274" y="16218"/>
                    </a:cubicBezTo>
                    <a:cubicBezTo>
                      <a:pt x="20674" y="15133"/>
                      <a:pt x="21083" y="14051"/>
                      <a:pt x="21496" y="12971"/>
                    </a:cubicBezTo>
                    <a:cubicBezTo>
                      <a:pt x="21565" y="12791"/>
                      <a:pt x="21540" y="12697"/>
                      <a:pt x="21360" y="12599"/>
                    </a:cubicBezTo>
                    <a:cubicBezTo>
                      <a:pt x="20811" y="12303"/>
                      <a:pt x="20278" y="11981"/>
                      <a:pt x="19736" y="11672"/>
                    </a:cubicBezTo>
                    <a:cubicBezTo>
                      <a:pt x="19535" y="11558"/>
                      <a:pt x="19437" y="11432"/>
                      <a:pt x="19467" y="11165"/>
                    </a:cubicBezTo>
                    <a:cubicBezTo>
                      <a:pt x="19518" y="10702"/>
                      <a:pt x="19493" y="10230"/>
                      <a:pt x="19416" y="9768"/>
                    </a:cubicBezTo>
                    <a:cubicBezTo>
                      <a:pt x="19381" y="9559"/>
                      <a:pt x="19443" y="9442"/>
                      <a:pt x="19620" y="9328"/>
                    </a:cubicBezTo>
                    <a:cubicBezTo>
                      <a:pt x="20166" y="8978"/>
                      <a:pt x="20695" y="8603"/>
                      <a:pt x="21241" y="8252"/>
                    </a:cubicBezTo>
                    <a:cubicBezTo>
                      <a:pt x="21394" y="8153"/>
                      <a:pt x="21411" y="8074"/>
                      <a:pt x="21336" y="7911"/>
                    </a:cubicBezTo>
                    <a:cubicBezTo>
                      <a:pt x="20847" y="6850"/>
                      <a:pt x="20363" y="5788"/>
                      <a:pt x="19893" y="4718"/>
                    </a:cubicBezTo>
                    <a:cubicBezTo>
                      <a:pt x="19807" y="4522"/>
                      <a:pt x="19718" y="4525"/>
                      <a:pt x="19542" y="4575"/>
                    </a:cubicBezTo>
                    <a:cubicBezTo>
                      <a:pt x="18918" y="4753"/>
                      <a:pt x="18287" y="4904"/>
                      <a:pt x="17663" y="5079"/>
                    </a:cubicBezTo>
                    <a:cubicBezTo>
                      <a:pt x="17491" y="5127"/>
                      <a:pt x="17378" y="5104"/>
                      <a:pt x="17261" y="4960"/>
                    </a:cubicBezTo>
                    <a:cubicBezTo>
                      <a:pt x="16959" y="4586"/>
                      <a:pt x="16598" y="4262"/>
                      <a:pt x="16212" y="3982"/>
                    </a:cubicBezTo>
                    <a:cubicBezTo>
                      <a:pt x="16000" y="3828"/>
                      <a:pt x="15960" y="3674"/>
                      <a:pt x="16008" y="3444"/>
                    </a:cubicBezTo>
                    <a:cubicBezTo>
                      <a:pt x="16135" y="2833"/>
                      <a:pt x="16244" y="2216"/>
                      <a:pt x="16383" y="1607"/>
                    </a:cubicBezTo>
                    <a:cubicBezTo>
                      <a:pt x="16427" y="1412"/>
                      <a:pt x="16388" y="1328"/>
                      <a:pt x="16202" y="1260"/>
                    </a:cubicBezTo>
                    <a:cubicBezTo>
                      <a:pt x="15118" y="859"/>
                      <a:pt x="14037" y="450"/>
                      <a:pt x="12958" y="36"/>
                    </a:cubicBezTo>
                    <a:cubicBezTo>
                      <a:pt x="12912" y="19"/>
                      <a:pt x="12871" y="7"/>
                      <a:pt x="12835" y="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40" tIns="45720" rIns="91440" bIns="45720" anchor="ctr" anchorCtr="0">
                <a:norm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800"/>
                  <a:buFont typeface="Arial"/>
                  <a:buNone/>
                </a:pPr>
                <a:endParaRPr sz="800" b="0" i="0" u="none" strike="noStrike" cap="none">
                  <a:solidFill>
                    <a:srgbClr val="252D30"/>
                  </a:solidFill>
                </a:endParaRPr>
              </a:p>
            </p:txBody>
          </p:sp>
          <p:sp>
            <p:nvSpPr>
              <p:cNvPr id="16" name="îŝlîḋê">
                <a:extLst>
                  <a:ext uri="{FF2B5EF4-FFF2-40B4-BE49-F238E27FC236}">
                    <a16:creationId xmlns:a16="http://schemas.microsoft.com/office/drawing/2014/main" id="{D8706657-CF40-43B5-ACDA-F4917C6ABB97}"/>
                  </a:ext>
                </a:extLst>
              </p:cNvPr>
              <p:cNvSpPr/>
              <p:nvPr/>
            </p:nvSpPr>
            <p:spPr>
              <a:xfrm flipV="1">
                <a:off x="7231147" y="3055688"/>
                <a:ext cx="743179" cy="743351"/>
              </a:xfrm>
              <a:custGeom>
                <a:avLst/>
                <a:gdLst/>
                <a:ahLst/>
                <a:cxnLst/>
                <a:rect l="l" t="t" r="r" b="b"/>
                <a:pathLst>
                  <a:path w="21532" h="21555" extrusionOk="0">
                    <a:moveTo>
                      <a:pt x="12835" y="2"/>
                    </a:moveTo>
                    <a:cubicBezTo>
                      <a:pt x="12729" y="-11"/>
                      <a:pt x="12659" y="38"/>
                      <a:pt x="12587" y="173"/>
                    </a:cubicBezTo>
                    <a:cubicBezTo>
                      <a:pt x="12290" y="722"/>
                      <a:pt x="11969" y="1259"/>
                      <a:pt x="11661" y="1801"/>
                    </a:cubicBezTo>
                    <a:cubicBezTo>
                      <a:pt x="11547" y="2002"/>
                      <a:pt x="11418" y="2100"/>
                      <a:pt x="11153" y="2074"/>
                    </a:cubicBezTo>
                    <a:cubicBezTo>
                      <a:pt x="10691" y="2029"/>
                      <a:pt x="10219" y="2032"/>
                      <a:pt x="9758" y="2112"/>
                    </a:cubicBezTo>
                    <a:cubicBezTo>
                      <a:pt x="9549" y="2148"/>
                      <a:pt x="9432" y="2096"/>
                      <a:pt x="9318" y="1917"/>
                    </a:cubicBezTo>
                    <a:cubicBezTo>
                      <a:pt x="8969" y="1371"/>
                      <a:pt x="8593" y="841"/>
                      <a:pt x="8243" y="295"/>
                    </a:cubicBezTo>
                    <a:cubicBezTo>
                      <a:pt x="8144" y="142"/>
                      <a:pt x="8068" y="121"/>
                      <a:pt x="7906" y="197"/>
                    </a:cubicBezTo>
                    <a:cubicBezTo>
                      <a:pt x="6846" y="687"/>
                      <a:pt x="5781" y="1174"/>
                      <a:pt x="4712" y="1645"/>
                    </a:cubicBezTo>
                    <a:cubicBezTo>
                      <a:pt x="4517" y="1731"/>
                      <a:pt x="4515" y="1819"/>
                      <a:pt x="4566" y="1996"/>
                    </a:cubicBezTo>
                    <a:cubicBezTo>
                      <a:pt x="4740" y="2608"/>
                      <a:pt x="4891" y="3227"/>
                      <a:pt x="5066" y="3839"/>
                    </a:cubicBezTo>
                    <a:cubicBezTo>
                      <a:pt x="5123" y="4038"/>
                      <a:pt x="5099" y="4170"/>
                      <a:pt x="4933" y="4306"/>
                    </a:cubicBezTo>
                    <a:cubicBezTo>
                      <a:pt x="4562" y="4610"/>
                      <a:pt x="4227" y="4959"/>
                      <a:pt x="3950" y="5348"/>
                    </a:cubicBezTo>
                    <a:cubicBezTo>
                      <a:pt x="3802" y="5555"/>
                      <a:pt x="3648" y="5572"/>
                      <a:pt x="3439" y="5529"/>
                    </a:cubicBezTo>
                    <a:cubicBezTo>
                      <a:pt x="2828" y="5404"/>
                      <a:pt x="2212" y="5296"/>
                      <a:pt x="1604" y="5158"/>
                    </a:cubicBezTo>
                    <a:cubicBezTo>
                      <a:pt x="1408" y="5113"/>
                      <a:pt x="1325" y="5153"/>
                      <a:pt x="1257" y="5338"/>
                    </a:cubicBezTo>
                    <a:cubicBezTo>
                      <a:pt x="856" y="6423"/>
                      <a:pt x="448" y="7506"/>
                      <a:pt x="34" y="8585"/>
                    </a:cubicBezTo>
                    <a:cubicBezTo>
                      <a:pt x="-35" y="8767"/>
                      <a:pt x="-5" y="8856"/>
                      <a:pt x="174" y="8953"/>
                    </a:cubicBezTo>
                    <a:cubicBezTo>
                      <a:pt x="722" y="9250"/>
                      <a:pt x="1256" y="9575"/>
                      <a:pt x="1798" y="9884"/>
                    </a:cubicBezTo>
                    <a:cubicBezTo>
                      <a:pt x="2000" y="9999"/>
                      <a:pt x="2092" y="10126"/>
                      <a:pt x="2063" y="10391"/>
                    </a:cubicBezTo>
                    <a:cubicBezTo>
                      <a:pt x="2013" y="10854"/>
                      <a:pt x="2037" y="11327"/>
                      <a:pt x="2115" y="11788"/>
                    </a:cubicBezTo>
                    <a:cubicBezTo>
                      <a:pt x="2150" y="11998"/>
                      <a:pt x="2090" y="12115"/>
                      <a:pt x="1914" y="12228"/>
                    </a:cubicBezTo>
                    <a:cubicBezTo>
                      <a:pt x="1368" y="12578"/>
                      <a:pt x="835" y="12954"/>
                      <a:pt x="290" y="13305"/>
                    </a:cubicBezTo>
                    <a:cubicBezTo>
                      <a:pt x="135" y="13404"/>
                      <a:pt x="124" y="13481"/>
                      <a:pt x="198" y="13642"/>
                    </a:cubicBezTo>
                    <a:cubicBezTo>
                      <a:pt x="687" y="14703"/>
                      <a:pt x="1171" y="15768"/>
                      <a:pt x="1641" y="16838"/>
                    </a:cubicBezTo>
                    <a:cubicBezTo>
                      <a:pt x="1728" y="17034"/>
                      <a:pt x="1816" y="17031"/>
                      <a:pt x="1992" y="16981"/>
                    </a:cubicBezTo>
                    <a:cubicBezTo>
                      <a:pt x="2604" y="16806"/>
                      <a:pt x="3222" y="16649"/>
                      <a:pt x="3837" y="16487"/>
                    </a:cubicBezTo>
                    <a:cubicBezTo>
                      <a:pt x="3929" y="16463"/>
                      <a:pt x="4021" y="16452"/>
                      <a:pt x="4116" y="16433"/>
                    </a:cubicBezTo>
                    <a:cubicBezTo>
                      <a:pt x="4162" y="16486"/>
                      <a:pt x="4203" y="16531"/>
                      <a:pt x="4242" y="16576"/>
                    </a:cubicBezTo>
                    <a:cubicBezTo>
                      <a:pt x="4569" y="16944"/>
                      <a:pt x="4921" y="17288"/>
                      <a:pt x="5318" y="17574"/>
                    </a:cubicBezTo>
                    <a:cubicBezTo>
                      <a:pt x="5533" y="17728"/>
                      <a:pt x="5573" y="17884"/>
                      <a:pt x="5526" y="18112"/>
                    </a:cubicBezTo>
                    <a:cubicBezTo>
                      <a:pt x="5399" y="18724"/>
                      <a:pt x="5286" y="19337"/>
                      <a:pt x="5148" y="19945"/>
                    </a:cubicBezTo>
                    <a:cubicBezTo>
                      <a:pt x="5104" y="20140"/>
                      <a:pt x="5146" y="20228"/>
                      <a:pt x="5332" y="20296"/>
                    </a:cubicBezTo>
                    <a:cubicBezTo>
                      <a:pt x="6416" y="20697"/>
                      <a:pt x="7497" y="21106"/>
                      <a:pt x="8576" y="21520"/>
                    </a:cubicBezTo>
                    <a:cubicBezTo>
                      <a:pt x="8757" y="21589"/>
                      <a:pt x="8847" y="21563"/>
                      <a:pt x="8944" y="21383"/>
                    </a:cubicBezTo>
                    <a:cubicBezTo>
                      <a:pt x="9240" y="20834"/>
                      <a:pt x="9561" y="20300"/>
                      <a:pt x="9870" y="19758"/>
                    </a:cubicBezTo>
                    <a:cubicBezTo>
                      <a:pt x="9983" y="19559"/>
                      <a:pt x="10110" y="19450"/>
                      <a:pt x="10377" y="19479"/>
                    </a:cubicBezTo>
                    <a:cubicBezTo>
                      <a:pt x="10827" y="19526"/>
                      <a:pt x="11290" y="19533"/>
                      <a:pt x="11736" y="19445"/>
                    </a:cubicBezTo>
                    <a:cubicBezTo>
                      <a:pt x="12007" y="19391"/>
                      <a:pt x="12127" y="19504"/>
                      <a:pt x="12253" y="19697"/>
                    </a:cubicBezTo>
                    <a:cubicBezTo>
                      <a:pt x="12595" y="20220"/>
                      <a:pt x="12950" y="20732"/>
                      <a:pt x="13288" y="21257"/>
                    </a:cubicBezTo>
                    <a:cubicBezTo>
                      <a:pt x="13386" y="21409"/>
                      <a:pt x="13464" y="21432"/>
                      <a:pt x="13628" y="21356"/>
                    </a:cubicBezTo>
                    <a:cubicBezTo>
                      <a:pt x="14688" y="20866"/>
                      <a:pt x="15750" y="20382"/>
                      <a:pt x="16818" y="19911"/>
                    </a:cubicBezTo>
                    <a:cubicBezTo>
                      <a:pt x="17012" y="19826"/>
                      <a:pt x="17019" y="19739"/>
                      <a:pt x="16968" y="19560"/>
                    </a:cubicBezTo>
                    <a:cubicBezTo>
                      <a:pt x="16793" y="18948"/>
                      <a:pt x="16643" y="18329"/>
                      <a:pt x="16468" y="17717"/>
                    </a:cubicBezTo>
                    <a:cubicBezTo>
                      <a:pt x="16411" y="17519"/>
                      <a:pt x="16434" y="17387"/>
                      <a:pt x="16600" y="17250"/>
                    </a:cubicBezTo>
                    <a:cubicBezTo>
                      <a:pt x="16972" y="16946"/>
                      <a:pt x="17305" y="16596"/>
                      <a:pt x="17584" y="16208"/>
                    </a:cubicBezTo>
                    <a:cubicBezTo>
                      <a:pt x="17730" y="16004"/>
                      <a:pt x="17879" y="15980"/>
                      <a:pt x="18092" y="16024"/>
                    </a:cubicBezTo>
                    <a:cubicBezTo>
                      <a:pt x="18702" y="16150"/>
                      <a:pt x="19319" y="16260"/>
                      <a:pt x="19927" y="16398"/>
                    </a:cubicBezTo>
                    <a:cubicBezTo>
                      <a:pt x="20121" y="16443"/>
                      <a:pt x="20205" y="16404"/>
                      <a:pt x="20274" y="16218"/>
                    </a:cubicBezTo>
                    <a:cubicBezTo>
                      <a:pt x="20674" y="15133"/>
                      <a:pt x="21083" y="14051"/>
                      <a:pt x="21496" y="12971"/>
                    </a:cubicBezTo>
                    <a:cubicBezTo>
                      <a:pt x="21565" y="12791"/>
                      <a:pt x="21540" y="12697"/>
                      <a:pt x="21360" y="12599"/>
                    </a:cubicBezTo>
                    <a:cubicBezTo>
                      <a:pt x="20811" y="12303"/>
                      <a:pt x="20278" y="11981"/>
                      <a:pt x="19736" y="11672"/>
                    </a:cubicBezTo>
                    <a:cubicBezTo>
                      <a:pt x="19535" y="11558"/>
                      <a:pt x="19437" y="11432"/>
                      <a:pt x="19467" y="11165"/>
                    </a:cubicBezTo>
                    <a:cubicBezTo>
                      <a:pt x="19518" y="10702"/>
                      <a:pt x="19493" y="10230"/>
                      <a:pt x="19416" y="9768"/>
                    </a:cubicBezTo>
                    <a:cubicBezTo>
                      <a:pt x="19381" y="9559"/>
                      <a:pt x="19443" y="9442"/>
                      <a:pt x="19620" y="9328"/>
                    </a:cubicBezTo>
                    <a:cubicBezTo>
                      <a:pt x="20166" y="8978"/>
                      <a:pt x="20695" y="8603"/>
                      <a:pt x="21241" y="8252"/>
                    </a:cubicBezTo>
                    <a:cubicBezTo>
                      <a:pt x="21394" y="8153"/>
                      <a:pt x="21411" y="8074"/>
                      <a:pt x="21336" y="7911"/>
                    </a:cubicBezTo>
                    <a:cubicBezTo>
                      <a:pt x="20847" y="6850"/>
                      <a:pt x="20363" y="5788"/>
                      <a:pt x="19893" y="4718"/>
                    </a:cubicBezTo>
                    <a:cubicBezTo>
                      <a:pt x="19807" y="4522"/>
                      <a:pt x="19718" y="4525"/>
                      <a:pt x="19542" y="4575"/>
                    </a:cubicBezTo>
                    <a:cubicBezTo>
                      <a:pt x="18918" y="4753"/>
                      <a:pt x="18287" y="4904"/>
                      <a:pt x="17663" y="5079"/>
                    </a:cubicBezTo>
                    <a:cubicBezTo>
                      <a:pt x="17491" y="5127"/>
                      <a:pt x="17378" y="5104"/>
                      <a:pt x="17261" y="4960"/>
                    </a:cubicBezTo>
                    <a:cubicBezTo>
                      <a:pt x="16959" y="4586"/>
                      <a:pt x="16598" y="4262"/>
                      <a:pt x="16212" y="3982"/>
                    </a:cubicBezTo>
                    <a:cubicBezTo>
                      <a:pt x="16000" y="3828"/>
                      <a:pt x="15960" y="3674"/>
                      <a:pt x="16008" y="3444"/>
                    </a:cubicBezTo>
                    <a:cubicBezTo>
                      <a:pt x="16135" y="2833"/>
                      <a:pt x="16244" y="2216"/>
                      <a:pt x="16383" y="1607"/>
                    </a:cubicBezTo>
                    <a:cubicBezTo>
                      <a:pt x="16427" y="1412"/>
                      <a:pt x="16388" y="1328"/>
                      <a:pt x="16202" y="1260"/>
                    </a:cubicBezTo>
                    <a:cubicBezTo>
                      <a:pt x="15118" y="859"/>
                      <a:pt x="14037" y="450"/>
                      <a:pt x="12958" y="36"/>
                    </a:cubicBezTo>
                    <a:cubicBezTo>
                      <a:pt x="12912" y="19"/>
                      <a:pt x="12871" y="7"/>
                      <a:pt x="12835" y="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40" tIns="45720" rIns="91440" bIns="45720" anchor="ctr" anchorCtr="0">
                <a:norm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800"/>
                  <a:buFont typeface="Arial"/>
                  <a:buNone/>
                </a:pPr>
                <a:endParaRPr sz="800" b="0" i="0" u="none" strike="noStrike" cap="none">
                  <a:solidFill>
                    <a:srgbClr val="252D30"/>
                  </a:solidFill>
                </a:endParaRPr>
              </a:p>
            </p:txBody>
          </p:sp>
          <p:sp>
            <p:nvSpPr>
              <p:cNvPr id="17" name="íŝḷîdé">
                <a:extLst>
                  <a:ext uri="{FF2B5EF4-FFF2-40B4-BE49-F238E27FC236}">
                    <a16:creationId xmlns:a16="http://schemas.microsoft.com/office/drawing/2014/main" id="{575D93CE-8A0F-4934-A22D-BFCE2DB5C098}"/>
                  </a:ext>
                </a:extLst>
              </p:cNvPr>
              <p:cNvSpPr/>
              <p:nvPr/>
            </p:nvSpPr>
            <p:spPr bwMode="auto">
              <a:xfrm>
                <a:off x="4426257" y="3212399"/>
                <a:ext cx="316561" cy="429927"/>
              </a:xfrm>
              <a:custGeom>
                <a:avLst/>
                <a:gdLst>
                  <a:gd name="connsiteX0" fmla="*/ 345526 w 447102"/>
                  <a:gd name="connsiteY0" fmla="*/ 386587 h 607216"/>
                  <a:gd name="connsiteX1" fmla="*/ 239995 w 447102"/>
                  <a:gd name="connsiteY1" fmla="*/ 415581 h 607216"/>
                  <a:gd name="connsiteX2" fmla="*/ 239995 w 447102"/>
                  <a:gd name="connsiteY2" fmla="*/ 569388 h 607216"/>
                  <a:gd name="connsiteX3" fmla="*/ 326897 w 447102"/>
                  <a:gd name="connsiteY3" fmla="*/ 545382 h 607216"/>
                  <a:gd name="connsiteX4" fmla="*/ 326272 w 447102"/>
                  <a:gd name="connsiteY4" fmla="*/ 500902 h 607216"/>
                  <a:gd name="connsiteX5" fmla="*/ 345526 w 447102"/>
                  <a:gd name="connsiteY5" fmla="*/ 487600 h 607216"/>
                  <a:gd name="connsiteX6" fmla="*/ 101680 w 447102"/>
                  <a:gd name="connsiteY6" fmla="*/ 386587 h 607216"/>
                  <a:gd name="connsiteX7" fmla="*/ 101680 w 447102"/>
                  <a:gd name="connsiteY7" fmla="*/ 487600 h 607216"/>
                  <a:gd name="connsiteX8" fmla="*/ 120934 w 447102"/>
                  <a:gd name="connsiteY8" fmla="*/ 500902 h 607216"/>
                  <a:gd name="connsiteX9" fmla="*/ 120206 w 447102"/>
                  <a:gd name="connsiteY9" fmla="*/ 545382 h 607216"/>
                  <a:gd name="connsiteX10" fmla="*/ 207212 w 447102"/>
                  <a:gd name="connsiteY10" fmla="*/ 569284 h 607216"/>
                  <a:gd name="connsiteX11" fmla="*/ 207212 w 447102"/>
                  <a:gd name="connsiteY11" fmla="*/ 415581 h 607216"/>
                  <a:gd name="connsiteX12" fmla="*/ 188062 w 447102"/>
                  <a:gd name="connsiteY12" fmla="*/ 249096 h 607216"/>
                  <a:gd name="connsiteX13" fmla="*/ 221678 w 447102"/>
                  <a:gd name="connsiteY13" fmla="*/ 282455 h 607216"/>
                  <a:gd name="connsiteX14" fmla="*/ 207836 w 447102"/>
                  <a:gd name="connsiteY14" fmla="*/ 381806 h 607216"/>
                  <a:gd name="connsiteX15" fmla="*/ 223551 w 447102"/>
                  <a:gd name="connsiteY15" fmla="*/ 386171 h 607216"/>
                  <a:gd name="connsiteX16" fmla="*/ 239370 w 447102"/>
                  <a:gd name="connsiteY16" fmla="*/ 381806 h 607216"/>
                  <a:gd name="connsiteX17" fmla="*/ 225529 w 447102"/>
                  <a:gd name="connsiteY17" fmla="*/ 282455 h 607216"/>
                  <a:gd name="connsiteX18" fmla="*/ 259040 w 447102"/>
                  <a:gd name="connsiteY18" fmla="*/ 249096 h 607216"/>
                  <a:gd name="connsiteX19" fmla="*/ 279959 w 447102"/>
                  <a:gd name="connsiteY19" fmla="*/ 266659 h 607216"/>
                  <a:gd name="connsiteX20" fmla="*/ 323462 w 447102"/>
                  <a:gd name="connsiteY20" fmla="*/ 286716 h 607216"/>
                  <a:gd name="connsiteX21" fmla="*/ 329290 w 447102"/>
                  <a:gd name="connsiteY21" fmla="*/ 289522 h 607216"/>
                  <a:gd name="connsiteX22" fmla="*/ 404432 w 447102"/>
                  <a:gd name="connsiteY22" fmla="*/ 381910 h 607216"/>
                  <a:gd name="connsiteX23" fmla="*/ 446998 w 447102"/>
                  <a:gd name="connsiteY23" fmla="*/ 535509 h 607216"/>
                  <a:gd name="connsiteX24" fmla="*/ 447102 w 447102"/>
                  <a:gd name="connsiteY24" fmla="*/ 538107 h 607216"/>
                  <a:gd name="connsiteX25" fmla="*/ 400789 w 447102"/>
                  <a:gd name="connsiteY25" fmla="*/ 581547 h 607216"/>
                  <a:gd name="connsiteX26" fmla="*/ 395273 w 447102"/>
                  <a:gd name="connsiteY26" fmla="*/ 581131 h 607216"/>
                  <a:gd name="connsiteX27" fmla="*/ 361241 w 447102"/>
                  <a:gd name="connsiteY27" fmla="*/ 569908 h 607216"/>
                  <a:gd name="connsiteX28" fmla="*/ 227922 w 447102"/>
                  <a:gd name="connsiteY28" fmla="*/ 606593 h 607216"/>
                  <a:gd name="connsiteX29" fmla="*/ 226882 w 447102"/>
                  <a:gd name="connsiteY29" fmla="*/ 606800 h 607216"/>
                  <a:gd name="connsiteX30" fmla="*/ 225945 w 447102"/>
                  <a:gd name="connsiteY30" fmla="*/ 607008 h 607216"/>
                  <a:gd name="connsiteX31" fmla="*/ 223551 w 447102"/>
                  <a:gd name="connsiteY31" fmla="*/ 607216 h 607216"/>
                  <a:gd name="connsiteX32" fmla="*/ 221158 w 447102"/>
                  <a:gd name="connsiteY32" fmla="*/ 607008 h 607216"/>
                  <a:gd name="connsiteX33" fmla="*/ 220429 w 447102"/>
                  <a:gd name="connsiteY33" fmla="*/ 606800 h 607216"/>
                  <a:gd name="connsiteX34" fmla="*/ 220221 w 447102"/>
                  <a:gd name="connsiteY34" fmla="*/ 606800 h 607216"/>
                  <a:gd name="connsiteX35" fmla="*/ 219180 w 447102"/>
                  <a:gd name="connsiteY35" fmla="*/ 606593 h 607216"/>
                  <a:gd name="connsiteX36" fmla="*/ 85861 w 447102"/>
                  <a:gd name="connsiteY36" fmla="*/ 569908 h 607216"/>
                  <a:gd name="connsiteX37" fmla="*/ 51933 w 447102"/>
                  <a:gd name="connsiteY37" fmla="*/ 581131 h 607216"/>
                  <a:gd name="connsiteX38" fmla="*/ 46313 w 447102"/>
                  <a:gd name="connsiteY38" fmla="*/ 581547 h 607216"/>
                  <a:gd name="connsiteX39" fmla="*/ 0 w 447102"/>
                  <a:gd name="connsiteY39" fmla="*/ 538107 h 607216"/>
                  <a:gd name="connsiteX40" fmla="*/ 104 w 447102"/>
                  <a:gd name="connsiteY40" fmla="*/ 535509 h 607216"/>
                  <a:gd name="connsiteX41" fmla="*/ 42670 w 447102"/>
                  <a:gd name="connsiteY41" fmla="*/ 381910 h 607216"/>
                  <a:gd name="connsiteX42" fmla="*/ 117916 w 447102"/>
                  <a:gd name="connsiteY42" fmla="*/ 289522 h 607216"/>
                  <a:gd name="connsiteX43" fmla="*/ 123744 w 447102"/>
                  <a:gd name="connsiteY43" fmla="*/ 286716 h 607216"/>
                  <a:gd name="connsiteX44" fmla="*/ 167247 w 447102"/>
                  <a:gd name="connsiteY44" fmla="*/ 266659 h 607216"/>
                  <a:gd name="connsiteX45" fmla="*/ 184672 w 447102"/>
                  <a:gd name="connsiteY45" fmla="*/ 89514 h 607216"/>
                  <a:gd name="connsiteX46" fmla="*/ 144544 w 447102"/>
                  <a:gd name="connsiteY46" fmla="*/ 125639 h 607216"/>
                  <a:gd name="connsiteX47" fmla="*/ 223551 w 447102"/>
                  <a:gd name="connsiteY47" fmla="*/ 226753 h 607216"/>
                  <a:gd name="connsiteX48" fmla="*/ 302663 w 447102"/>
                  <a:gd name="connsiteY48" fmla="*/ 125639 h 607216"/>
                  <a:gd name="connsiteX49" fmla="*/ 202628 w 447102"/>
                  <a:gd name="connsiteY49" fmla="*/ 127822 h 607216"/>
                  <a:gd name="connsiteX50" fmla="*/ 184672 w 447102"/>
                  <a:gd name="connsiteY50" fmla="*/ 89514 h 607216"/>
                  <a:gd name="connsiteX51" fmla="*/ 223551 w 447102"/>
                  <a:gd name="connsiteY51" fmla="*/ 0 h 607216"/>
                  <a:gd name="connsiteX52" fmla="*/ 327646 w 447102"/>
                  <a:gd name="connsiteY52" fmla="*/ 102153 h 607216"/>
                  <a:gd name="connsiteX53" fmla="*/ 223551 w 447102"/>
                  <a:gd name="connsiteY53" fmla="*/ 249096 h 607216"/>
                  <a:gd name="connsiteX54" fmla="*/ 119457 w 447102"/>
                  <a:gd name="connsiteY54" fmla="*/ 102153 h 607216"/>
                  <a:gd name="connsiteX55" fmla="*/ 223551 w 447102"/>
                  <a:gd name="connsiteY55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47102" h="607216">
                    <a:moveTo>
                      <a:pt x="345526" y="386587"/>
                    </a:moveTo>
                    <a:lnTo>
                      <a:pt x="239995" y="415581"/>
                    </a:lnTo>
                    <a:lnTo>
                      <a:pt x="239995" y="569388"/>
                    </a:lnTo>
                    <a:lnTo>
                      <a:pt x="326897" y="545382"/>
                    </a:lnTo>
                    <a:cubicBezTo>
                      <a:pt x="316906" y="532703"/>
                      <a:pt x="316177" y="514516"/>
                      <a:pt x="326272" y="500902"/>
                    </a:cubicBezTo>
                    <a:cubicBezTo>
                      <a:pt x="331268" y="494251"/>
                      <a:pt x="338137" y="489783"/>
                      <a:pt x="345526" y="487600"/>
                    </a:cubicBezTo>
                    <a:close/>
                    <a:moveTo>
                      <a:pt x="101680" y="386587"/>
                    </a:moveTo>
                    <a:lnTo>
                      <a:pt x="101680" y="487600"/>
                    </a:lnTo>
                    <a:cubicBezTo>
                      <a:pt x="109069" y="489783"/>
                      <a:pt x="115938" y="494251"/>
                      <a:pt x="120934" y="500902"/>
                    </a:cubicBezTo>
                    <a:cubicBezTo>
                      <a:pt x="131029" y="514516"/>
                      <a:pt x="130301" y="532703"/>
                      <a:pt x="120206" y="545382"/>
                    </a:cubicBezTo>
                    <a:lnTo>
                      <a:pt x="207212" y="569284"/>
                    </a:lnTo>
                    <a:lnTo>
                      <a:pt x="207212" y="415581"/>
                    </a:lnTo>
                    <a:close/>
                    <a:moveTo>
                      <a:pt x="188062" y="249096"/>
                    </a:moveTo>
                    <a:lnTo>
                      <a:pt x="221678" y="282455"/>
                    </a:lnTo>
                    <a:lnTo>
                      <a:pt x="207836" y="381806"/>
                    </a:lnTo>
                    <a:lnTo>
                      <a:pt x="223551" y="386171"/>
                    </a:lnTo>
                    <a:lnTo>
                      <a:pt x="239370" y="381806"/>
                    </a:lnTo>
                    <a:lnTo>
                      <a:pt x="225529" y="282455"/>
                    </a:lnTo>
                    <a:lnTo>
                      <a:pt x="259040" y="249096"/>
                    </a:lnTo>
                    <a:lnTo>
                      <a:pt x="279959" y="266659"/>
                    </a:lnTo>
                    <a:lnTo>
                      <a:pt x="323462" y="286716"/>
                    </a:lnTo>
                    <a:cubicBezTo>
                      <a:pt x="324711" y="287236"/>
                      <a:pt x="328562" y="289107"/>
                      <a:pt x="329290" y="289522"/>
                    </a:cubicBezTo>
                    <a:cubicBezTo>
                      <a:pt x="369255" y="311554"/>
                      <a:pt x="387988" y="348966"/>
                      <a:pt x="404432" y="381910"/>
                    </a:cubicBezTo>
                    <a:cubicBezTo>
                      <a:pt x="404432" y="381910"/>
                      <a:pt x="446998" y="462035"/>
                      <a:pt x="446998" y="535509"/>
                    </a:cubicBezTo>
                    <a:cubicBezTo>
                      <a:pt x="446998" y="536340"/>
                      <a:pt x="447102" y="537276"/>
                      <a:pt x="447102" y="538107"/>
                    </a:cubicBezTo>
                    <a:cubicBezTo>
                      <a:pt x="447102" y="562113"/>
                      <a:pt x="426392" y="581547"/>
                      <a:pt x="400789" y="581547"/>
                    </a:cubicBezTo>
                    <a:cubicBezTo>
                      <a:pt x="398916" y="581547"/>
                      <a:pt x="397147" y="581443"/>
                      <a:pt x="395273" y="581131"/>
                    </a:cubicBezTo>
                    <a:cubicBezTo>
                      <a:pt x="382368" y="579157"/>
                      <a:pt x="371232" y="575104"/>
                      <a:pt x="361241" y="569908"/>
                    </a:cubicBezTo>
                    <a:lnTo>
                      <a:pt x="227922" y="606593"/>
                    </a:lnTo>
                    <a:cubicBezTo>
                      <a:pt x="227610" y="606696"/>
                      <a:pt x="227298" y="606800"/>
                      <a:pt x="226882" y="606800"/>
                    </a:cubicBezTo>
                    <a:cubicBezTo>
                      <a:pt x="226569" y="606904"/>
                      <a:pt x="226257" y="607008"/>
                      <a:pt x="225945" y="607008"/>
                    </a:cubicBezTo>
                    <a:cubicBezTo>
                      <a:pt x="225216" y="607112"/>
                      <a:pt x="224384" y="607216"/>
                      <a:pt x="223551" y="607216"/>
                    </a:cubicBezTo>
                    <a:cubicBezTo>
                      <a:pt x="222823" y="607216"/>
                      <a:pt x="221990" y="607112"/>
                      <a:pt x="221158" y="607008"/>
                    </a:cubicBezTo>
                    <a:cubicBezTo>
                      <a:pt x="220949" y="607008"/>
                      <a:pt x="220637" y="606904"/>
                      <a:pt x="220429" y="606800"/>
                    </a:cubicBezTo>
                    <a:lnTo>
                      <a:pt x="220221" y="606800"/>
                    </a:lnTo>
                    <a:cubicBezTo>
                      <a:pt x="219909" y="606800"/>
                      <a:pt x="219596" y="606696"/>
                      <a:pt x="219180" y="606593"/>
                    </a:cubicBezTo>
                    <a:lnTo>
                      <a:pt x="85861" y="569908"/>
                    </a:lnTo>
                    <a:cubicBezTo>
                      <a:pt x="75870" y="575104"/>
                      <a:pt x="64838" y="579157"/>
                      <a:pt x="51933" y="581131"/>
                    </a:cubicBezTo>
                    <a:cubicBezTo>
                      <a:pt x="50059" y="581443"/>
                      <a:pt x="48186" y="581547"/>
                      <a:pt x="46313" y="581547"/>
                    </a:cubicBezTo>
                    <a:cubicBezTo>
                      <a:pt x="20815" y="581547"/>
                      <a:pt x="0" y="562113"/>
                      <a:pt x="0" y="538107"/>
                    </a:cubicBezTo>
                    <a:cubicBezTo>
                      <a:pt x="0" y="537276"/>
                      <a:pt x="104" y="536340"/>
                      <a:pt x="104" y="535509"/>
                    </a:cubicBezTo>
                    <a:cubicBezTo>
                      <a:pt x="7077" y="454553"/>
                      <a:pt x="42670" y="381910"/>
                      <a:pt x="42670" y="381910"/>
                    </a:cubicBezTo>
                    <a:cubicBezTo>
                      <a:pt x="59218" y="348966"/>
                      <a:pt x="77847" y="311554"/>
                      <a:pt x="117916" y="289522"/>
                    </a:cubicBezTo>
                    <a:cubicBezTo>
                      <a:pt x="118644" y="289107"/>
                      <a:pt x="122495" y="287236"/>
                      <a:pt x="123744" y="286716"/>
                    </a:cubicBezTo>
                    <a:lnTo>
                      <a:pt x="167247" y="266659"/>
                    </a:lnTo>
                    <a:close/>
                    <a:moveTo>
                      <a:pt x="184672" y="89514"/>
                    </a:moveTo>
                    <a:cubicBezTo>
                      <a:pt x="164816" y="87682"/>
                      <a:pt x="141265" y="98256"/>
                      <a:pt x="144544" y="125639"/>
                    </a:cubicBezTo>
                    <a:cubicBezTo>
                      <a:pt x="150581" y="176248"/>
                      <a:pt x="180352" y="226753"/>
                      <a:pt x="223551" y="226753"/>
                    </a:cubicBezTo>
                    <a:cubicBezTo>
                      <a:pt x="264773" y="226753"/>
                      <a:pt x="302247" y="165960"/>
                      <a:pt x="302663" y="125639"/>
                    </a:cubicBezTo>
                    <a:cubicBezTo>
                      <a:pt x="303392" y="58403"/>
                      <a:pt x="256445" y="133537"/>
                      <a:pt x="202628" y="127822"/>
                    </a:cubicBezTo>
                    <a:cubicBezTo>
                      <a:pt x="220689" y="105583"/>
                      <a:pt x="204528" y="91346"/>
                      <a:pt x="184672" y="89514"/>
                    </a:cubicBezTo>
                    <a:close/>
                    <a:moveTo>
                      <a:pt x="223551" y="0"/>
                    </a:moveTo>
                    <a:cubicBezTo>
                      <a:pt x="297875" y="0"/>
                      <a:pt x="328270" y="38243"/>
                      <a:pt x="327646" y="102153"/>
                    </a:cubicBezTo>
                    <a:cubicBezTo>
                      <a:pt x="326709" y="194226"/>
                      <a:pt x="267583" y="249096"/>
                      <a:pt x="223551" y="249096"/>
                    </a:cubicBezTo>
                    <a:cubicBezTo>
                      <a:pt x="172025" y="249096"/>
                      <a:pt x="120498" y="194226"/>
                      <a:pt x="119457" y="102153"/>
                    </a:cubicBezTo>
                    <a:cubicBezTo>
                      <a:pt x="118832" y="38243"/>
                      <a:pt x="149332" y="0"/>
                      <a:pt x="2235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18" name="iṩľîďé">
                <a:extLst>
                  <a:ext uri="{FF2B5EF4-FFF2-40B4-BE49-F238E27FC236}">
                    <a16:creationId xmlns:a16="http://schemas.microsoft.com/office/drawing/2014/main" id="{FAF3A610-EFDF-48FA-8BD0-ECB32C5727D2}"/>
                  </a:ext>
                </a:extLst>
              </p:cNvPr>
              <p:cNvSpPr/>
              <p:nvPr/>
            </p:nvSpPr>
            <p:spPr bwMode="auto">
              <a:xfrm>
                <a:off x="7444456" y="3212400"/>
                <a:ext cx="316561" cy="429927"/>
              </a:xfrm>
              <a:custGeom>
                <a:avLst/>
                <a:gdLst>
                  <a:gd name="connsiteX0" fmla="*/ 345526 w 447102"/>
                  <a:gd name="connsiteY0" fmla="*/ 386587 h 607216"/>
                  <a:gd name="connsiteX1" fmla="*/ 239995 w 447102"/>
                  <a:gd name="connsiteY1" fmla="*/ 415581 h 607216"/>
                  <a:gd name="connsiteX2" fmla="*/ 239995 w 447102"/>
                  <a:gd name="connsiteY2" fmla="*/ 569388 h 607216"/>
                  <a:gd name="connsiteX3" fmla="*/ 326897 w 447102"/>
                  <a:gd name="connsiteY3" fmla="*/ 545382 h 607216"/>
                  <a:gd name="connsiteX4" fmla="*/ 326272 w 447102"/>
                  <a:gd name="connsiteY4" fmla="*/ 500902 h 607216"/>
                  <a:gd name="connsiteX5" fmla="*/ 345526 w 447102"/>
                  <a:gd name="connsiteY5" fmla="*/ 487600 h 607216"/>
                  <a:gd name="connsiteX6" fmla="*/ 101680 w 447102"/>
                  <a:gd name="connsiteY6" fmla="*/ 386587 h 607216"/>
                  <a:gd name="connsiteX7" fmla="*/ 101680 w 447102"/>
                  <a:gd name="connsiteY7" fmla="*/ 487600 h 607216"/>
                  <a:gd name="connsiteX8" fmla="*/ 120934 w 447102"/>
                  <a:gd name="connsiteY8" fmla="*/ 500902 h 607216"/>
                  <a:gd name="connsiteX9" fmla="*/ 120206 w 447102"/>
                  <a:gd name="connsiteY9" fmla="*/ 545382 h 607216"/>
                  <a:gd name="connsiteX10" fmla="*/ 207212 w 447102"/>
                  <a:gd name="connsiteY10" fmla="*/ 569284 h 607216"/>
                  <a:gd name="connsiteX11" fmla="*/ 207212 w 447102"/>
                  <a:gd name="connsiteY11" fmla="*/ 415581 h 607216"/>
                  <a:gd name="connsiteX12" fmla="*/ 188062 w 447102"/>
                  <a:gd name="connsiteY12" fmla="*/ 249096 h 607216"/>
                  <a:gd name="connsiteX13" fmla="*/ 221678 w 447102"/>
                  <a:gd name="connsiteY13" fmla="*/ 282455 h 607216"/>
                  <a:gd name="connsiteX14" fmla="*/ 207836 w 447102"/>
                  <a:gd name="connsiteY14" fmla="*/ 381806 h 607216"/>
                  <a:gd name="connsiteX15" fmla="*/ 223551 w 447102"/>
                  <a:gd name="connsiteY15" fmla="*/ 386171 h 607216"/>
                  <a:gd name="connsiteX16" fmla="*/ 239370 w 447102"/>
                  <a:gd name="connsiteY16" fmla="*/ 381806 h 607216"/>
                  <a:gd name="connsiteX17" fmla="*/ 225529 w 447102"/>
                  <a:gd name="connsiteY17" fmla="*/ 282455 h 607216"/>
                  <a:gd name="connsiteX18" fmla="*/ 259040 w 447102"/>
                  <a:gd name="connsiteY18" fmla="*/ 249096 h 607216"/>
                  <a:gd name="connsiteX19" fmla="*/ 279959 w 447102"/>
                  <a:gd name="connsiteY19" fmla="*/ 266659 h 607216"/>
                  <a:gd name="connsiteX20" fmla="*/ 323462 w 447102"/>
                  <a:gd name="connsiteY20" fmla="*/ 286716 h 607216"/>
                  <a:gd name="connsiteX21" fmla="*/ 329290 w 447102"/>
                  <a:gd name="connsiteY21" fmla="*/ 289522 h 607216"/>
                  <a:gd name="connsiteX22" fmla="*/ 404432 w 447102"/>
                  <a:gd name="connsiteY22" fmla="*/ 381910 h 607216"/>
                  <a:gd name="connsiteX23" fmla="*/ 446998 w 447102"/>
                  <a:gd name="connsiteY23" fmla="*/ 535509 h 607216"/>
                  <a:gd name="connsiteX24" fmla="*/ 447102 w 447102"/>
                  <a:gd name="connsiteY24" fmla="*/ 538107 h 607216"/>
                  <a:gd name="connsiteX25" fmla="*/ 400789 w 447102"/>
                  <a:gd name="connsiteY25" fmla="*/ 581547 h 607216"/>
                  <a:gd name="connsiteX26" fmla="*/ 395273 w 447102"/>
                  <a:gd name="connsiteY26" fmla="*/ 581131 h 607216"/>
                  <a:gd name="connsiteX27" fmla="*/ 361241 w 447102"/>
                  <a:gd name="connsiteY27" fmla="*/ 569908 h 607216"/>
                  <a:gd name="connsiteX28" fmla="*/ 227922 w 447102"/>
                  <a:gd name="connsiteY28" fmla="*/ 606593 h 607216"/>
                  <a:gd name="connsiteX29" fmla="*/ 226882 w 447102"/>
                  <a:gd name="connsiteY29" fmla="*/ 606800 h 607216"/>
                  <a:gd name="connsiteX30" fmla="*/ 225945 w 447102"/>
                  <a:gd name="connsiteY30" fmla="*/ 607008 h 607216"/>
                  <a:gd name="connsiteX31" fmla="*/ 223551 w 447102"/>
                  <a:gd name="connsiteY31" fmla="*/ 607216 h 607216"/>
                  <a:gd name="connsiteX32" fmla="*/ 221158 w 447102"/>
                  <a:gd name="connsiteY32" fmla="*/ 607008 h 607216"/>
                  <a:gd name="connsiteX33" fmla="*/ 220429 w 447102"/>
                  <a:gd name="connsiteY33" fmla="*/ 606800 h 607216"/>
                  <a:gd name="connsiteX34" fmla="*/ 220221 w 447102"/>
                  <a:gd name="connsiteY34" fmla="*/ 606800 h 607216"/>
                  <a:gd name="connsiteX35" fmla="*/ 219180 w 447102"/>
                  <a:gd name="connsiteY35" fmla="*/ 606593 h 607216"/>
                  <a:gd name="connsiteX36" fmla="*/ 85861 w 447102"/>
                  <a:gd name="connsiteY36" fmla="*/ 569908 h 607216"/>
                  <a:gd name="connsiteX37" fmla="*/ 51933 w 447102"/>
                  <a:gd name="connsiteY37" fmla="*/ 581131 h 607216"/>
                  <a:gd name="connsiteX38" fmla="*/ 46313 w 447102"/>
                  <a:gd name="connsiteY38" fmla="*/ 581547 h 607216"/>
                  <a:gd name="connsiteX39" fmla="*/ 0 w 447102"/>
                  <a:gd name="connsiteY39" fmla="*/ 538107 h 607216"/>
                  <a:gd name="connsiteX40" fmla="*/ 104 w 447102"/>
                  <a:gd name="connsiteY40" fmla="*/ 535509 h 607216"/>
                  <a:gd name="connsiteX41" fmla="*/ 42670 w 447102"/>
                  <a:gd name="connsiteY41" fmla="*/ 381910 h 607216"/>
                  <a:gd name="connsiteX42" fmla="*/ 117916 w 447102"/>
                  <a:gd name="connsiteY42" fmla="*/ 289522 h 607216"/>
                  <a:gd name="connsiteX43" fmla="*/ 123744 w 447102"/>
                  <a:gd name="connsiteY43" fmla="*/ 286716 h 607216"/>
                  <a:gd name="connsiteX44" fmla="*/ 167247 w 447102"/>
                  <a:gd name="connsiteY44" fmla="*/ 266659 h 607216"/>
                  <a:gd name="connsiteX45" fmla="*/ 184672 w 447102"/>
                  <a:gd name="connsiteY45" fmla="*/ 89514 h 607216"/>
                  <a:gd name="connsiteX46" fmla="*/ 144544 w 447102"/>
                  <a:gd name="connsiteY46" fmla="*/ 125639 h 607216"/>
                  <a:gd name="connsiteX47" fmla="*/ 223551 w 447102"/>
                  <a:gd name="connsiteY47" fmla="*/ 226753 h 607216"/>
                  <a:gd name="connsiteX48" fmla="*/ 302663 w 447102"/>
                  <a:gd name="connsiteY48" fmla="*/ 125639 h 607216"/>
                  <a:gd name="connsiteX49" fmla="*/ 202628 w 447102"/>
                  <a:gd name="connsiteY49" fmla="*/ 127822 h 607216"/>
                  <a:gd name="connsiteX50" fmla="*/ 184672 w 447102"/>
                  <a:gd name="connsiteY50" fmla="*/ 89514 h 607216"/>
                  <a:gd name="connsiteX51" fmla="*/ 223551 w 447102"/>
                  <a:gd name="connsiteY51" fmla="*/ 0 h 607216"/>
                  <a:gd name="connsiteX52" fmla="*/ 327646 w 447102"/>
                  <a:gd name="connsiteY52" fmla="*/ 102153 h 607216"/>
                  <a:gd name="connsiteX53" fmla="*/ 223551 w 447102"/>
                  <a:gd name="connsiteY53" fmla="*/ 249096 h 607216"/>
                  <a:gd name="connsiteX54" fmla="*/ 119457 w 447102"/>
                  <a:gd name="connsiteY54" fmla="*/ 102153 h 607216"/>
                  <a:gd name="connsiteX55" fmla="*/ 223551 w 447102"/>
                  <a:gd name="connsiteY55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47102" h="607216">
                    <a:moveTo>
                      <a:pt x="345526" y="386587"/>
                    </a:moveTo>
                    <a:lnTo>
                      <a:pt x="239995" y="415581"/>
                    </a:lnTo>
                    <a:lnTo>
                      <a:pt x="239995" y="569388"/>
                    </a:lnTo>
                    <a:lnTo>
                      <a:pt x="326897" y="545382"/>
                    </a:lnTo>
                    <a:cubicBezTo>
                      <a:pt x="316906" y="532703"/>
                      <a:pt x="316177" y="514516"/>
                      <a:pt x="326272" y="500902"/>
                    </a:cubicBezTo>
                    <a:cubicBezTo>
                      <a:pt x="331268" y="494251"/>
                      <a:pt x="338137" y="489783"/>
                      <a:pt x="345526" y="487600"/>
                    </a:cubicBezTo>
                    <a:close/>
                    <a:moveTo>
                      <a:pt x="101680" y="386587"/>
                    </a:moveTo>
                    <a:lnTo>
                      <a:pt x="101680" y="487600"/>
                    </a:lnTo>
                    <a:cubicBezTo>
                      <a:pt x="109069" y="489783"/>
                      <a:pt x="115938" y="494251"/>
                      <a:pt x="120934" y="500902"/>
                    </a:cubicBezTo>
                    <a:cubicBezTo>
                      <a:pt x="131029" y="514516"/>
                      <a:pt x="130301" y="532703"/>
                      <a:pt x="120206" y="545382"/>
                    </a:cubicBezTo>
                    <a:lnTo>
                      <a:pt x="207212" y="569284"/>
                    </a:lnTo>
                    <a:lnTo>
                      <a:pt x="207212" y="415581"/>
                    </a:lnTo>
                    <a:close/>
                    <a:moveTo>
                      <a:pt x="188062" y="249096"/>
                    </a:moveTo>
                    <a:lnTo>
                      <a:pt x="221678" y="282455"/>
                    </a:lnTo>
                    <a:lnTo>
                      <a:pt x="207836" y="381806"/>
                    </a:lnTo>
                    <a:lnTo>
                      <a:pt x="223551" y="386171"/>
                    </a:lnTo>
                    <a:lnTo>
                      <a:pt x="239370" y="381806"/>
                    </a:lnTo>
                    <a:lnTo>
                      <a:pt x="225529" y="282455"/>
                    </a:lnTo>
                    <a:lnTo>
                      <a:pt x="259040" y="249096"/>
                    </a:lnTo>
                    <a:lnTo>
                      <a:pt x="279959" y="266659"/>
                    </a:lnTo>
                    <a:lnTo>
                      <a:pt x="323462" y="286716"/>
                    </a:lnTo>
                    <a:cubicBezTo>
                      <a:pt x="324711" y="287236"/>
                      <a:pt x="328562" y="289107"/>
                      <a:pt x="329290" y="289522"/>
                    </a:cubicBezTo>
                    <a:cubicBezTo>
                      <a:pt x="369255" y="311554"/>
                      <a:pt x="387988" y="348966"/>
                      <a:pt x="404432" y="381910"/>
                    </a:cubicBezTo>
                    <a:cubicBezTo>
                      <a:pt x="404432" y="381910"/>
                      <a:pt x="446998" y="462035"/>
                      <a:pt x="446998" y="535509"/>
                    </a:cubicBezTo>
                    <a:cubicBezTo>
                      <a:pt x="446998" y="536340"/>
                      <a:pt x="447102" y="537276"/>
                      <a:pt x="447102" y="538107"/>
                    </a:cubicBezTo>
                    <a:cubicBezTo>
                      <a:pt x="447102" y="562113"/>
                      <a:pt x="426392" y="581547"/>
                      <a:pt x="400789" y="581547"/>
                    </a:cubicBezTo>
                    <a:cubicBezTo>
                      <a:pt x="398916" y="581547"/>
                      <a:pt x="397147" y="581443"/>
                      <a:pt x="395273" y="581131"/>
                    </a:cubicBezTo>
                    <a:cubicBezTo>
                      <a:pt x="382368" y="579157"/>
                      <a:pt x="371232" y="575104"/>
                      <a:pt x="361241" y="569908"/>
                    </a:cubicBezTo>
                    <a:lnTo>
                      <a:pt x="227922" y="606593"/>
                    </a:lnTo>
                    <a:cubicBezTo>
                      <a:pt x="227610" y="606696"/>
                      <a:pt x="227298" y="606800"/>
                      <a:pt x="226882" y="606800"/>
                    </a:cubicBezTo>
                    <a:cubicBezTo>
                      <a:pt x="226569" y="606904"/>
                      <a:pt x="226257" y="607008"/>
                      <a:pt x="225945" y="607008"/>
                    </a:cubicBezTo>
                    <a:cubicBezTo>
                      <a:pt x="225216" y="607112"/>
                      <a:pt x="224384" y="607216"/>
                      <a:pt x="223551" y="607216"/>
                    </a:cubicBezTo>
                    <a:cubicBezTo>
                      <a:pt x="222823" y="607216"/>
                      <a:pt x="221990" y="607112"/>
                      <a:pt x="221158" y="607008"/>
                    </a:cubicBezTo>
                    <a:cubicBezTo>
                      <a:pt x="220949" y="607008"/>
                      <a:pt x="220637" y="606904"/>
                      <a:pt x="220429" y="606800"/>
                    </a:cubicBezTo>
                    <a:lnTo>
                      <a:pt x="220221" y="606800"/>
                    </a:lnTo>
                    <a:cubicBezTo>
                      <a:pt x="219909" y="606800"/>
                      <a:pt x="219596" y="606696"/>
                      <a:pt x="219180" y="606593"/>
                    </a:cubicBezTo>
                    <a:lnTo>
                      <a:pt x="85861" y="569908"/>
                    </a:lnTo>
                    <a:cubicBezTo>
                      <a:pt x="75870" y="575104"/>
                      <a:pt x="64838" y="579157"/>
                      <a:pt x="51933" y="581131"/>
                    </a:cubicBezTo>
                    <a:cubicBezTo>
                      <a:pt x="50059" y="581443"/>
                      <a:pt x="48186" y="581547"/>
                      <a:pt x="46313" y="581547"/>
                    </a:cubicBezTo>
                    <a:cubicBezTo>
                      <a:pt x="20815" y="581547"/>
                      <a:pt x="0" y="562113"/>
                      <a:pt x="0" y="538107"/>
                    </a:cubicBezTo>
                    <a:cubicBezTo>
                      <a:pt x="0" y="537276"/>
                      <a:pt x="104" y="536340"/>
                      <a:pt x="104" y="535509"/>
                    </a:cubicBezTo>
                    <a:cubicBezTo>
                      <a:pt x="7077" y="454553"/>
                      <a:pt x="42670" y="381910"/>
                      <a:pt x="42670" y="381910"/>
                    </a:cubicBezTo>
                    <a:cubicBezTo>
                      <a:pt x="59218" y="348966"/>
                      <a:pt x="77847" y="311554"/>
                      <a:pt x="117916" y="289522"/>
                    </a:cubicBezTo>
                    <a:cubicBezTo>
                      <a:pt x="118644" y="289107"/>
                      <a:pt x="122495" y="287236"/>
                      <a:pt x="123744" y="286716"/>
                    </a:cubicBezTo>
                    <a:lnTo>
                      <a:pt x="167247" y="266659"/>
                    </a:lnTo>
                    <a:close/>
                    <a:moveTo>
                      <a:pt x="184672" y="89514"/>
                    </a:moveTo>
                    <a:cubicBezTo>
                      <a:pt x="164816" y="87682"/>
                      <a:pt x="141265" y="98256"/>
                      <a:pt x="144544" y="125639"/>
                    </a:cubicBezTo>
                    <a:cubicBezTo>
                      <a:pt x="150581" y="176248"/>
                      <a:pt x="180352" y="226753"/>
                      <a:pt x="223551" y="226753"/>
                    </a:cubicBezTo>
                    <a:cubicBezTo>
                      <a:pt x="264773" y="226753"/>
                      <a:pt x="302247" y="165960"/>
                      <a:pt x="302663" y="125639"/>
                    </a:cubicBezTo>
                    <a:cubicBezTo>
                      <a:pt x="303392" y="58403"/>
                      <a:pt x="256445" y="133537"/>
                      <a:pt x="202628" y="127822"/>
                    </a:cubicBezTo>
                    <a:cubicBezTo>
                      <a:pt x="220689" y="105583"/>
                      <a:pt x="204528" y="91346"/>
                      <a:pt x="184672" y="89514"/>
                    </a:cubicBezTo>
                    <a:close/>
                    <a:moveTo>
                      <a:pt x="223551" y="0"/>
                    </a:moveTo>
                    <a:cubicBezTo>
                      <a:pt x="297875" y="0"/>
                      <a:pt x="328270" y="38243"/>
                      <a:pt x="327646" y="102153"/>
                    </a:cubicBezTo>
                    <a:cubicBezTo>
                      <a:pt x="326709" y="194226"/>
                      <a:pt x="267583" y="249096"/>
                      <a:pt x="223551" y="249096"/>
                    </a:cubicBezTo>
                    <a:cubicBezTo>
                      <a:pt x="172025" y="249096"/>
                      <a:pt x="120498" y="194226"/>
                      <a:pt x="119457" y="102153"/>
                    </a:cubicBezTo>
                    <a:cubicBezTo>
                      <a:pt x="118832" y="38243"/>
                      <a:pt x="149332" y="0"/>
                      <a:pt x="2235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" name="íṡ1ïďè">
              <a:extLst>
                <a:ext uri="{FF2B5EF4-FFF2-40B4-BE49-F238E27FC236}">
                  <a16:creationId xmlns:a16="http://schemas.microsoft.com/office/drawing/2014/main" id="{162FDB12-6411-474B-8397-5ACE4C8FCA85}"/>
                </a:ext>
              </a:extLst>
            </p:cNvPr>
            <p:cNvSpPr/>
            <p:nvPr/>
          </p:nvSpPr>
          <p:spPr bwMode="auto">
            <a:xfrm>
              <a:off x="4923923" y="3182112"/>
              <a:ext cx="2348817" cy="896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7584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A9252E-0C17-46F0-ACFA-2FBEECE3D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A0B15BE-DA02-4075-AA18-33BC39A5F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261CC4A-D051-4930-9964-CFBE09CDB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</a:t>
            </a:fld>
            <a:endParaRPr lang="zh-CN" altLang="en-US"/>
          </a:p>
        </p:txBody>
      </p:sp>
      <p:grpSp>
        <p:nvGrpSpPr>
          <p:cNvPr id="5" name="2558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FBD7B01-BEE6-4405-A626-E1CC7B79587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15635" y="1299025"/>
            <a:ext cx="9960731" cy="4679051"/>
            <a:chOff x="1115635" y="1299025"/>
            <a:chExt cx="9960731" cy="4679051"/>
          </a:xfrm>
        </p:grpSpPr>
        <p:sp>
          <p:nvSpPr>
            <p:cNvPr id="6" name="íŝḻiḑè">
              <a:extLst>
                <a:ext uri="{FF2B5EF4-FFF2-40B4-BE49-F238E27FC236}">
                  <a16:creationId xmlns:a16="http://schemas.microsoft.com/office/drawing/2014/main" id="{4F112AA4-2435-40A9-8591-1C55D3E0EBD8}"/>
                </a:ext>
              </a:extLst>
            </p:cNvPr>
            <p:cNvSpPr/>
            <p:nvPr/>
          </p:nvSpPr>
          <p:spPr bwMode="auto">
            <a:xfrm>
              <a:off x="5083705" y="1944068"/>
              <a:ext cx="281345" cy="28134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" name="îṩļîdê">
              <a:extLst>
                <a:ext uri="{FF2B5EF4-FFF2-40B4-BE49-F238E27FC236}">
                  <a16:creationId xmlns:a16="http://schemas.microsoft.com/office/drawing/2014/main" id="{2B31B16C-D587-4E20-8E60-CA112A24BBE5}"/>
                </a:ext>
              </a:extLst>
            </p:cNvPr>
            <p:cNvSpPr/>
            <p:nvPr/>
          </p:nvSpPr>
          <p:spPr bwMode="auto">
            <a:xfrm>
              <a:off x="3141459" y="5155002"/>
              <a:ext cx="281345" cy="28134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îṧļïdê">
              <a:extLst>
                <a:ext uri="{FF2B5EF4-FFF2-40B4-BE49-F238E27FC236}">
                  <a16:creationId xmlns:a16="http://schemas.microsoft.com/office/drawing/2014/main" id="{EE953419-B95F-4A5C-BF7A-390561E50AC6}"/>
                </a:ext>
              </a:extLst>
            </p:cNvPr>
            <p:cNvSpPr/>
            <p:nvPr/>
          </p:nvSpPr>
          <p:spPr bwMode="auto">
            <a:xfrm>
              <a:off x="5064127" y="5696731"/>
              <a:ext cx="281345" cy="28134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iś1îḓe">
              <a:extLst>
                <a:ext uri="{FF2B5EF4-FFF2-40B4-BE49-F238E27FC236}">
                  <a16:creationId xmlns:a16="http://schemas.microsoft.com/office/drawing/2014/main" id="{3248CC21-33E6-410A-852A-158AA6D02642}"/>
                </a:ext>
              </a:extLst>
            </p:cNvPr>
            <p:cNvSpPr/>
            <p:nvPr/>
          </p:nvSpPr>
          <p:spPr bwMode="auto">
            <a:xfrm>
              <a:off x="9524076" y="5155002"/>
              <a:ext cx="281345" cy="28134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islïḑé">
              <a:extLst>
                <a:ext uri="{FF2B5EF4-FFF2-40B4-BE49-F238E27FC236}">
                  <a16:creationId xmlns:a16="http://schemas.microsoft.com/office/drawing/2014/main" id="{2E96C5F8-B777-45AE-AFE5-1F8A39C172C2}"/>
                </a:ext>
              </a:extLst>
            </p:cNvPr>
            <p:cNvSpPr/>
            <p:nvPr/>
          </p:nvSpPr>
          <p:spPr bwMode="auto">
            <a:xfrm>
              <a:off x="10795021" y="3151952"/>
              <a:ext cx="281345" cy="28134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" name="ïṩľíďe">
              <a:extLst>
                <a:ext uri="{FF2B5EF4-FFF2-40B4-BE49-F238E27FC236}">
                  <a16:creationId xmlns:a16="http://schemas.microsoft.com/office/drawing/2014/main" id="{875A574D-8A80-4D93-848A-2C898A3C15D7}"/>
                </a:ext>
              </a:extLst>
            </p:cNvPr>
            <p:cNvSpPr/>
            <p:nvPr/>
          </p:nvSpPr>
          <p:spPr bwMode="auto">
            <a:xfrm>
              <a:off x="1115635" y="1299025"/>
              <a:ext cx="2082872" cy="2416904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Contents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iśľîḋe">
              <a:extLst>
                <a:ext uri="{FF2B5EF4-FFF2-40B4-BE49-F238E27FC236}">
                  <a16:creationId xmlns:a16="http://schemas.microsoft.com/office/drawing/2014/main" id="{591F1D11-3873-496B-BD24-C520190C6E47}"/>
                </a:ext>
              </a:extLst>
            </p:cNvPr>
            <p:cNvSpPr/>
            <p:nvPr/>
          </p:nvSpPr>
          <p:spPr bwMode="auto">
            <a:xfrm>
              <a:off x="3337854" y="2096744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iṩļíďê">
              <a:extLst>
                <a:ext uri="{FF2B5EF4-FFF2-40B4-BE49-F238E27FC236}">
                  <a16:creationId xmlns:a16="http://schemas.microsoft.com/office/drawing/2014/main" id="{BFFB0145-CC4A-45AF-86F7-A13B7D5E9691}"/>
                </a:ext>
              </a:extLst>
            </p:cNvPr>
            <p:cNvSpPr/>
            <p:nvPr/>
          </p:nvSpPr>
          <p:spPr bwMode="auto">
            <a:xfrm>
              <a:off x="2694394" y="3284877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îś1ïdê">
              <a:extLst>
                <a:ext uri="{FF2B5EF4-FFF2-40B4-BE49-F238E27FC236}">
                  <a16:creationId xmlns:a16="http://schemas.microsoft.com/office/drawing/2014/main" id="{2692D6A2-0FDA-4D94-8079-A17B3B81138E}"/>
                </a:ext>
              </a:extLst>
            </p:cNvPr>
            <p:cNvSpPr/>
            <p:nvPr/>
          </p:nvSpPr>
          <p:spPr bwMode="auto">
            <a:xfrm>
              <a:off x="3981314" y="3284877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u="sng">
                  <a:solidFill>
                    <a:schemeClr val="dk1">
                      <a:lumMod val="100000"/>
                    </a:schemeClr>
                  </a:solidFill>
                </a:rPr>
                <a:t>Text</a:t>
              </a:r>
              <a:endParaRPr lang="zh-CN" altLang="en-US" i="1" u="sng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5" name="iṥḻïdè">
              <a:extLst>
                <a:ext uri="{FF2B5EF4-FFF2-40B4-BE49-F238E27FC236}">
                  <a16:creationId xmlns:a16="http://schemas.microsoft.com/office/drawing/2014/main" id="{77AAFC0E-A60A-4E5C-B7B5-37B4112C09B8}"/>
                </a:ext>
              </a:extLst>
            </p:cNvPr>
            <p:cNvSpPr/>
            <p:nvPr/>
          </p:nvSpPr>
          <p:spPr bwMode="auto">
            <a:xfrm>
              <a:off x="5268234" y="3284877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iṧḻiḓé">
              <a:extLst>
                <a:ext uri="{FF2B5EF4-FFF2-40B4-BE49-F238E27FC236}">
                  <a16:creationId xmlns:a16="http://schemas.microsoft.com/office/drawing/2014/main" id="{E94DA719-F749-4FBE-AF6F-C2FA65EE27A1}"/>
                </a:ext>
              </a:extLst>
            </p:cNvPr>
            <p:cNvSpPr/>
            <p:nvPr/>
          </p:nvSpPr>
          <p:spPr bwMode="auto">
            <a:xfrm>
              <a:off x="5896266" y="2096744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u="sng">
                  <a:solidFill>
                    <a:schemeClr val="dk1">
                      <a:lumMod val="100000"/>
                    </a:schemeClr>
                  </a:solidFill>
                </a:rPr>
                <a:t>Text</a:t>
              </a:r>
              <a:endParaRPr lang="zh-CN" altLang="en-US" i="1" u="sng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7" name="îsḷíďê">
              <a:extLst>
                <a:ext uri="{FF2B5EF4-FFF2-40B4-BE49-F238E27FC236}">
                  <a16:creationId xmlns:a16="http://schemas.microsoft.com/office/drawing/2014/main" id="{AEF26257-0759-4D23-B8F0-3D821A256009}"/>
                </a:ext>
              </a:extLst>
            </p:cNvPr>
            <p:cNvSpPr/>
            <p:nvPr/>
          </p:nvSpPr>
          <p:spPr bwMode="auto">
            <a:xfrm>
              <a:off x="5896266" y="4473007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u="sng">
                  <a:solidFill>
                    <a:schemeClr val="dk1">
                      <a:lumMod val="100000"/>
                    </a:schemeClr>
                  </a:solidFill>
                </a:rPr>
                <a:t>Text</a:t>
              </a:r>
              <a:endParaRPr lang="zh-CN" altLang="en-US" i="1" u="sng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8" name="íṣ1ïḑè">
              <a:extLst>
                <a:ext uri="{FF2B5EF4-FFF2-40B4-BE49-F238E27FC236}">
                  <a16:creationId xmlns:a16="http://schemas.microsoft.com/office/drawing/2014/main" id="{28679159-C203-474A-BBB0-6AF1B882BB6A}"/>
                </a:ext>
              </a:extLst>
            </p:cNvPr>
            <p:cNvSpPr/>
            <p:nvPr/>
          </p:nvSpPr>
          <p:spPr bwMode="auto">
            <a:xfrm>
              <a:off x="7183186" y="4473007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îṧlîḍe">
              <a:extLst>
                <a:ext uri="{FF2B5EF4-FFF2-40B4-BE49-F238E27FC236}">
                  <a16:creationId xmlns:a16="http://schemas.microsoft.com/office/drawing/2014/main" id="{0FCAAA83-B5E8-4E69-9202-EEE5132FA824}"/>
                </a:ext>
              </a:extLst>
            </p:cNvPr>
            <p:cNvSpPr/>
            <p:nvPr/>
          </p:nvSpPr>
          <p:spPr bwMode="auto">
            <a:xfrm>
              <a:off x="7790090" y="3284877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u="sng">
                  <a:solidFill>
                    <a:schemeClr val="dk1">
                      <a:lumMod val="100000"/>
                    </a:schemeClr>
                  </a:solidFill>
                </a:rPr>
                <a:t>Text</a:t>
              </a:r>
              <a:endParaRPr lang="zh-CN" altLang="en-US" i="1" u="sng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0" name="îşlîḋè">
              <a:extLst>
                <a:ext uri="{FF2B5EF4-FFF2-40B4-BE49-F238E27FC236}">
                  <a16:creationId xmlns:a16="http://schemas.microsoft.com/office/drawing/2014/main" id="{4E8F713D-752A-4B35-9993-73A9C59D5630}"/>
                </a:ext>
              </a:extLst>
            </p:cNvPr>
            <p:cNvSpPr/>
            <p:nvPr/>
          </p:nvSpPr>
          <p:spPr bwMode="auto">
            <a:xfrm>
              <a:off x="8446244" y="2105305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u="sng">
                  <a:solidFill>
                    <a:schemeClr val="dk1">
                      <a:lumMod val="100000"/>
                    </a:schemeClr>
                  </a:solidFill>
                </a:rPr>
                <a:t>Text</a:t>
              </a:r>
              <a:endParaRPr lang="zh-CN" altLang="en-US" i="1" u="sng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1" name="íślïḍè">
              <a:extLst>
                <a:ext uri="{FF2B5EF4-FFF2-40B4-BE49-F238E27FC236}">
                  <a16:creationId xmlns:a16="http://schemas.microsoft.com/office/drawing/2014/main" id="{4E509ACF-57AD-4735-B74C-1B0A17617C6B}"/>
                </a:ext>
              </a:extLst>
            </p:cNvPr>
            <p:cNvSpPr/>
            <p:nvPr/>
          </p:nvSpPr>
          <p:spPr bwMode="auto">
            <a:xfrm>
              <a:off x="9077011" y="3284877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D9071F09-CA5F-4077-AD40-6E143EFD54D7}"/>
                </a:ext>
              </a:extLst>
            </p:cNvPr>
            <p:cNvCxnSpPr>
              <a:stCxn id="12" idx="1"/>
              <a:endCxn id="6" idx="2"/>
            </p:cNvCxnSpPr>
            <p:nvPr/>
          </p:nvCxnSpPr>
          <p:spPr>
            <a:xfrm flipV="1">
              <a:off x="4513332" y="2084741"/>
              <a:ext cx="570373" cy="30564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793ACFC8-9181-4E72-98DF-ED362C3CA277}"/>
                </a:ext>
              </a:extLst>
            </p:cNvPr>
            <p:cNvCxnSpPr>
              <a:stCxn id="13" idx="3"/>
              <a:endCxn id="7" idx="0"/>
            </p:cNvCxnSpPr>
            <p:nvPr/>
          </p:nvCxnSpPr>
          <p:spPr>
            <a:xfrm>
              <a:off x="3281680" y="4648867"/>
              <a:ext cx="452" cy="50613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6163F3C-474B-4C5B-A501-46790BC4603F}"/>
                </a:ext>
              </a:extLst>
            </p:cNvPr>
            <p:cNvCxnSpPr>
              <a:stCxn id="17" idx="4"/>
              <a:endCxn id="8" idx="6"/>
            </p:cNvCxnSpPr>
            <p:nvPr/>
          </p:nvCxnSpPr>
          <p:spPr>
            <a:xfrm flipH="1">
              <a:off x="5345472" y="5542448"/>
              <a:ext cx="550794" cy="29495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C6EA97D9-4A6F-41D1-B3BD-438BF1DEBB22}"/>
                </a:ext>
              </a:extLst>
            </p:cNvPr>
            <p:cNvCxnSpPr>
              <a:stCxn id="21" idx="3"/>
              <a:endCxn id="9" idx="0"/>
            </p:cNvCxnSpPr>
            <p:nvPr/>
          </p:nvCxnSpPr>
          <p:spPr>
            <a:xfrm>
              <a:off x="9664297" y="4648867"/>
              <a:ext cx="452" cy="50613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2F84C374-D9F3-48EA-917A-E3006A3BAE7A}"/>
                </a:ext>
              </a:extLst>
            </p:cNvPr>
            <p:cNvCxnSpPr>
              <a:stCxn id="21" idx="1"/>
              <a:endCxn id="10" idx="2"/>
            </p:cNvCxnSpPr>
            <p:nvPr/>
          </p:nvCxnSpPr>
          <p:spPr>
            <a:xfrm flipV="1">
              <a:off x="10252489" y="3292625"/>
              <a:ext cx="542532" cy="28589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iSḷïḓê">
              <a:extLst>
                <a:ext uri="{FF2B5EF4-FFF2-40B4-BE49-F238E27FC236}">
                  <a16:creationId xmlns:a16="http://schemas.microsoft.com/office/drawing/2014/main" id="{DCD24BCD-C633-49F6-A506-CC5EB11A797A}"/>
                </a:ext>
              </a:extLst>
            </p:cNvPr>
            <p:cNvSpPr/>
            <p:nvPr/>
          </p:nvSpPr>
          <p:spPr bwMode="auto">
            <a:xfrm>
              <a:off x="3667839" y="2574644"/>
              <a:ext cx="515508" cy="408190"/>
            </a:xfrm>
            <a:custGeom>
              <a:avLst/>
              <a:gdLst>
                <a:gd name="connsiteX0" fmla="*/ 66529 w 609120"/>
                <a:gd name="connsiteY0" fmla="*/ 352898 h 482315"/>
                <a:gd name="connsiteX1" fmla="*/ 542591 w 609120"/>
                <a:gd name="connsiteY1" fmla="*/ 352898 h 482315"/>
                <a:gd name="connsiteX2" fmla="*/ 609120 w 609120"/>
                <a:gd name="connsiteY2" fmla="*/ 452184 h 482315"/>
                <a:gd name="connsiteX3" fmla="*/ 609120 w 609120"/>
                <a:gd name="connsiteY3" fmla="*/ 482315 h 482315"/>
                <a:gd name="connsiteX4" fmla="*/ 0 w 609120"/>
                <a:gd name="connsiteY4" fmla="*/ 482315 h 482315"/>
                <a:gd name="connsiteX5" fmla="*/ 0 w 609120"/>
                <a:gd name="connsiteY5" fmla="*/ 452184 h 482315"/>
                <a:gd name="connsiteX6" fmla="*/ 278451 w 609120"/>
                <a:gd name="connsiteY6" fmla="*/ 214237 h 482315"/>
                <a:gd name="connsiteX7" fmla="*/ 447314 w 609120"/>
                <a:gd name="connsiteY7" fmla="*/ 214237 h 482315"/>
                <a:gd name="connsiteX8" fmla="*/ 447314 w 609120"/>
                <a:gd name="connsiteY8" fmla="*/ 232866 h 482315"/>
                <a:gd name="connsiteX9" fmla="*/ 278451 w 609120"/>
                <a:gd name="connsiteY9" fmla="*/ 232866 h 482315"/>
                <a:gd name="connsiteX10" fmla="*/ 156937 w 609120"/>
                <a:gd name="connsiteY10" fmla="*/ 214237 h 482315"/>
                <a:gd name="connsiteX11" fmla="*/ 235970 w 609120"/>
                <a:gd name="connsiteY11" fmla="*/ 214237 h 482315"/>
                <a:gd name="connsiteX12" fmla="*/ 235970 w 609120"/>
                <a:gd name="connsiteY12" fmla="*/ 232866 h 482315"/>
                <a:gd name="connsiteX13" fmla="*/ 156937 w 609120"/>
                <a:gd name="connsiteY13" fmla="*/ 232866 h 482315"/>
                <a:gd name="connsiteX14" fmla="*/ 278451 w 609120"/>
                <a:gd name="connsiteY14" fmla="*/ 157149 h 482315"/>
                <a:gd name="connsiteX15" fmla="*/ 447314 w 609120"/>
                <a:gd name="connsiteY15" fmla="*/ 157149 h 482315"/>
                <a:gd name="connsiteX16" fmla="*/ 447314 w 609120"/>
                <a:gd name="connsiteY16" fmla="*/ 175778 h 482315"/>
                <a:gd name="connsiteX17" fmla="*/ 278451 w 609120"/>
                <a:gd name="connsiteY17" fmla="*/ 175778 h 482315"/>
                <a:gd name="connsiteX18" fmla="*/ 156937 w 609120"/>
                <a:gd name="connsiteY18" fmla="*/ 157149 h 482315"/>
                <a:gd name="connsiteX19" fmla="*/ 235970 w 609120"/>
                <a:gd name="connsiteY19" fmla="*/ 157149 h 482315"/>
                <a:gd name="connsiteX20" fmla="*/ 235970 w 609120"/>
                <a:gd name="connsiteY20" fmla="*/ 175778 h 482315"/>
                <a:gd name="connsiteX21" fmla="*/ 156937 w 609120"/>
                <a:gd name="connsiteY21" fmla="*/ 175778 h 482315"/>
                <a:gd name="connsiteX22" fmla="*/ 278451 w 609120"/>
                <a:gd name="connsiteY22" fmla="*/ 99991 h 482315"/>
                <a:gd name="connsiteX23" fmla="*/ 447314 w 609120"/>
                <a:gd name="connsiteY23" fmla="*/ 99991 h 482315"/>
                <a:gd name="connsiteX24" fmla="*/ 447314 w 609120"/>
                <a:gd name="connsiteY24" fmla="*/ 118691 h 482315"/>
                <a:gd name="connsiteX25" fmla="*/ 278451 w 609120"/>
                <a:gd name="connsiteY25" fmla="*/ 118691 h 482315"/>
                <a:gd name="connsiteX26" fmla="*/ 156937 w 609120"/>
                <a:gd name="connsiteY26" fmla="*/ 99991 h 482315"/>
                <a:gd name="connsiteX27" fmla="*/ 235970 w 609120"/>
                <a:gd name="connsiteY27" fmla="*/ 99991 h 482315"/>
                <a:gd name="connsiteX28" fmla="*/ 235970 w 609120"/>
                <a:gd name="connsiteY28" fmla="*/ 118691 h 482315"/>
                <a:gd name="connsiteX29" fmla="*/ 156937 w 609120"/>
                <a:gd name="connsiteY29" fmla="*/ 118691 h 482315"/>
                <a:gd name="connsiteX30" fmla="*/ 116312 w 609120"/>
                <a:gd name="connsiteY30" fmla="*/ 41471 h 482315"/>
                <a:gd name="connsiteX31" fmla="*/ 116312 w 609120"/>
                <a:gd name="connsiteY31" fmla="*/ 288120 h 482315"/>
                <a:gd name="connsiteX32" fmla="*/ 493160 w 609120"/>
                <a:gd name="connsiteY32" fmla="*/ 288120 h 482315"/>
                <a:gd name="connsiteX33" fmla="*/ 493160 w 609120"/>
                <a:gd name="connsiteY33" fmla="*/ 41471 h 482315"/>
                <a:gd name="connsiteX34" fmla="*/ 66684 w 609120"/>
                <a:gd name="connsiteY34" fmla="*/ 0 h 482315"/>
                <a:gd name="connsiteX35" fmla="*/ 542788 w 609120"/>
                <a:gd name="connsiteY35" fmla="*/ 0 h 482315"/>
                <a:gd name="connsiteX36" fmla="*/ 542788 w 609120"/>
                <a:gd name="connsiteY36" fmla="*/ 329682 h 482315"/>
                <a:gd name="connsiteX37" fmla="*/ 66684 w 609120"/>
                <a:gd name="connsiteY37" fmla="*/ 329682 h 482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9120" h="482315">
                  <a:moveTo>
                    <a:pt x="66529" y="352898"/>
                  </a:moveTo>
                  <a:lnTo>
                    <a:pt x="542591" y="352898"/>
                  </a:lnTo>
                  <a:lnTo>
                    <a:pt x="609120" y="452184"/>
                  </a:lnTo>
                  <a:lnTo>
                    <a:pt x="609120" y="482315"/>
                  </a:lnTo>
                  <a:lnTo>
                    <a:pt x="0" y="482315"/>
                  </a:lnTo>
                  <a:lnTo>
                    <a:pt x="0" y="452184"/>
                  </a:lnTo>
                  <a:close/>
                  <a:moveTo>
                    <a:pt x="278451" y="214237"/>
                  </a:moveTo>
                  <a:lnTo>
                    <a:pt x="447314" y="214237"/>
                  </a:lnTo>
                  <a:lnTo>
                    <a:pt x="447314" y="232866"/>
                  </a:lnTo>
                  <a:lnTo>
                    <a:pt x="278451" y="232866"/>
                  </a:lnTo>
                  <a:close/>
                  <a:moveTo>
                    <a:pt x="156937" y="214237"/>
                  </a:moveTo>
                  <a:lnTo>
                    <a:pt x="235970" y="214237"/>
                  </a:lnTo>
                  <a:lnTo>
                    <a:pt x="235970" y="232866"/>
                  </a:lnTo>
                  <a:lnTo>
                    <a:pt x="156937" y="232866"/>
                  </a:lnTo>
                  <a:close/>
                  <a:moveTo>
                    <a:pt x="278451" y="157149"/>
                  </a:moveTo>
                  <a:lnTo>
                    <a:pt x="447314" y="157149"/>
                  </a:lnTo>
                  <a:lnTo>
                    <a:pt x="447314" y="175778"/>
                  </a:lnTo>
                  <a:lnTo>
                    <a:pt x="278451" y="175778"/>
                  </a:lnTo>
                  <a:close/>
                  <a:moveTo>
                    <a:pt x="156937" y="157149"/>
                  </a:moveTo>
                  <a:lnTo>
                    <a:pt x="235970" y="157149"/>
                  </a:lnTo>
                  <a:lnTo>
                    <a:pt x="235970" y="175778"/>
                  </a:lnTo>
                  <a:lnTo>
                    <a:pt x="156937" y="175778"/>
                  </a:lnTo>
                  <a:close/>
                  <a:moveTo>
                    <a:pt x="278451" y="99991"/>
                  </a:moveTo>
                  <a:lnTo>
                    <a:pt x="447314" y="99991"/>
                  </a:lnTo>
                  <a:lnTo>
                    <a:pt x="447314" y="118691"/>
                  </a:lnTo>
                  <a:lnTo>
                    <a:pt x="278451" y="118691"/>
                  </a:lnTo>
                  <a:close/>
                  <a:moveTo>
                    <a:pt x="156937" y="99991"/>
                  </a:moveTo>
                  <a:lnTo>
                    <a:pt x="235970" y="99991"/>
                  </a:lnTo>
                  <a:lnTo>
                    <a:pt x="235970" y="118691"/>
                  </a:lnTo>
                  <a:lnTo>
                    <a:pt x="156937" y="118691"/>
                  </a:lnTo>
                  <a:close/>
                  <a:moveTo>
                    <a:pt x="116312" y="41471"/>
                  </a:moveTo>
                  <a:lnTo>
                    <a:pt x="116312" y="288120"/>
                  </a:lnTo>
                  <a:lnTo>
                    <a:pt x="493160" y="288120"/>
                  </a:lnTo>
                  <a:lnTo>
                    <a:pt x="493160" y="41471"/>
                  </a:lnTo>
                  <a:close/>
                  <a:moveTo>
                    <a:pt x="66684" y="0"/>
                  </a:moveTo>
                  <a:lnTo>
                    <a:pt x="542788" y="0"/>
                  </a:lnTo>
                  <a:lnTo>
                    <a:pt x="542788" y="329682"/>
                  </a:lnTo>
                  <a:lnTo>
                    <a:pt x="66684" y="3296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56960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30F55B-ED38-45FB-8299-91D2FC7E8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6AEEDB-E3A1-4424-A415-7AD57BB9F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A098328-B8FB-4FFF-921F-629952FC4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598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CA79CE5-BCDA-454A-BF15-786A0D18E89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7680" y="1567603"/>
            <a:ext cx="10626595" cy="4566497"/>
            <a:chOff x="717679" y="1567603"/>
            <a:chExt cx="10626596" cy="4566497"/>
          </a:xfrm>
        </p:grpSpPr>
        <p:grpSp>
          <p:nvGrpSpPr>
            <p:cNvPr id="6" name="iṡḻîdé">
              <a:extLst>
                <a:ext uri="{FF2B5EF4-FFF2-40B4-BE49-F238E27FC236}">
                  <a16:creationId xmlns:a16="http://schemas.microsoft.com/office/drawing/2014/main" id="{E5A8248E-078A-4ACE-A8E0-83F9B56DEF50}"/>
                </a:ext>
              </a:extLst>
            </p:cNvPr>
            <p:cNvGrpSpPr/>
            <p:nvPr/>
          </p:nvGrpSpPr>
          <p:grpSpPr>
            <a:xfrm>
              <a:off x="717679" y="1567603"/>
              <a:ext cx="2308435" cy="4129196"/>
              <a:chOff x="4583832" y="1556793"/>
              <a:chExt cx="2310483" cy="4132869"/>
            </a:xfrm>
          </p:grpSpPr>
          <p:sp>
            <p:nvSpPr>
              <p:cNvPr id="30" name="ïŝḷíḑe">
                <a:extLst>
                  <a:ext uri="{FF2B5EF4-FFF2-40B4-BE49-F238E27FC236}">
                    <a16:creationId xmlns:a16="http://schemas.microsoft.com/office/drawing/2014/main" id="{42D6D52B-E297-4F02-8059-225EBB7E8EF3}"/>
                  </a:ext>
                </a:extLst>
              </p:cNvPr>
              <p:cNvSpPr/>
              <p:nvPr/>
            </p:nvSpPr>
            <p:spPr>
              <a:xfrm>
                <a:off x="6720516" y="2947890"/>
                <a:ext cx="173799" cy="43654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4827" y="120000"/>
                    </a:moveTo>
                    <a:cubicBezTo>
                      <a:pt x="28966" y="120000"/>
                      <a:pt x="0" y="99600"/>
                      <a:pt x="0" y="85561"/>
                    </a:cubicBezTo>
                    <a:lnTo>
                      <a:pt x="0" y="34438"/>
                    </a:lnTo>
                    <a:cubicBezTo>
                      <a:pt x="0" y="20661"/>
                      <a:pt x="28966" y="0"/>
                      <a:pt x="64827" y="0"/>
                    </a:cubicBezTo>
                    <a:cubicBezTo>
                      <a:pt x="95172" y="0"/>
                      <a:pt x="120000" y="9538"/>
                      <a:pt x="120000" y="21194"/>
                    </a:cubicBezTo>
                    <a:lnTo>
                      <a:pt x="120000" y="98805"/>
                    </a:lnTo>
                    <a:cubicBezTo>
                      <a:pt x="120000" y="110727"/>
                      <a:pt x="95172" y="120000"/>
                      <a:pt x="64827" y="120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rtl="0">
                  <a:lnSpc>
                    <a:spcPct val="93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ct val="25000"/>
                  <a:buFont typeface="Arial"/>
                  <a:buNone/>
                </a:pPr>
                <a:r>
                  <a:rPr lang="de-DE" sz="4200" b="0" i="0" u="none" strike="noStrike" cap="none" dirty="0">
                    <a:solidFill>
                      <a:srgbClr val="000000"/>
                    </a:solidFill>
                  </a:rPr>
                  <a:t> </a:t>
                </a:r>
              </a:p>
            </p:txBody>
          </p:sp>
          <p:sp>
            <p:nvSpPr>
              <p:cNvPr id="31" name="íşḻiḋê">
                <a:extLst>
                  <a:ext uri="{FF2B5EF4-FFF2-40B4-BE49-F238E27FC236}">
                    <a16:creationId xmlns:a16="http://schemas.microsoft.com/office/drawing/2014/main" id="{A23CCC08-EDFA-4DE0-B424-0A76C7E53270}"/>
                  </a:ext>
                </a:extLst>
              </p:cNvPr>
              <p:cNvSpPr/>
              <p:nvPr/>
            </p:nvSpPr>
            <p:spPr>
              <a:xfrm>
                <a:off x="6807615" y="3695486"/>
                <a:ext cx="68905" cy="65318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7644" y="120000"/>
                    </a:moveTo>
                    <a:lnTo>
                      <a:pt x="0" y="120000"/>
                    </a:lnTo>
                    <a:lnTo>
                      <a:pt x="0" y="0"/>
                    </a:lnTo>
                    <a:lnTo>
                      <a:pt x="77644" y="0"/>
                    </a:lnTo>
                    <a:cubicBezTo>
                      <a:pt x="100588" y="0"/>
                      <a:pt x="120000" y="1938"/>
                      <a:pt x="120000" y="4061"/>
                    </a:cubicBezTo>
                    <a:lnTo>
                      <a:pt x="120000" y="115938"/>
                    </a:lnTo>
                    <a:cubicBezTo>
                      <a:pt x="120000" y="118061"/>
                      <a:pt x="100588" y="120000"/>
                      <a:pt x="77644" y="120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93000"/>
                  </a:lnSpc>
                  <a:buClr>
                    <a:srgbClr val="000000"/>
                  </a:buClr>
                  <a:buSzPct val="25000"/>
                  <a:buFont typeface="Arial"/>
                  <a:buNone/>
                </a:pPr>
                <a:endParaRPr sz="4200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îṥḷíďé">
                <a:extLst>
                  <a:ext uri="{FF2B5EF4-FFF2-40B4-BE49-F238E27FC236}">
                    <a16:creationId xmlns:a16="http://schemas.microsoft.com/office/drawing/2014/main" id="{ACED14AF-996A-4F61-A43E-929535D8A548}"/>
                  </a:ext>
                </a:extLst>
              </p:cNvPr>
              <p:cNvSpPr/>
              <p:nvPr/>
            </p:nvSpPr>
            <p:spPr>
              <a:xfrm>
                <a:off x="4811529" y="4838117"/>
                <a:ext cx="1790678" cy="85154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5133" y="99993"/>
                    </a:moveTo>
                    <a:cubicBezTo>
                      <a:pt x="16127" y="106239"/>
                      <a:pt x="16527" y="118741"/>
                      <a:pt x="59733" y="119960"/>
                    </a:cubicBezTo>
                    <a:cubicBezTo>
                      <a:pt x="102011" y="120777"/>
                      <a:pt x="102477" y="107732"/>
                      <a:pt x="103538" y="100804"/>
                    </a:cubicBezTo>
                    <a:cubicBezTo>
                      <a:pt x="104800" y="93468"/>
                      <a:pt x="104138" y="14537"/>
                      <a:pt x="120000" y="1084"/>
                    </a:cubicBezTo>
                    <a:cubicBezTo>
                      <a:pt x="92988" y="816"/>
                      <a:pt x="59866" y="542"/>
                      <a:pt x="59866" y="542"/>
                    </a:cubicBezTo>
                    <a:cubicBezTo>
                      <a:pt x="27677" y="273"/>
                      <a:pt x="28538" y="273"/>
                      <a:pt x="0" y="0"/>
                    </a:cubicBezTo>
                    <a:cubicBezTo>
                      <a:pt x="14466" y="10730"/>
                      <a:pt x="14205" y="94010"/>
                      <a:pt x="15133" y="99993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rtl="0">
                  <a:lnSpc>
                    <a:spcPct val="93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3500" b="0" i="0" u="none" strike="noStrike" cap="none">
                  <a:solidFill>
                    <a:srgbClr val="5E5E5E"/>
                  </a:solidFill>
                </a:endParaRPr>
              </a:p>
            </p:txBody>
          </p:sp>
          <p:sp>
            <p:nvSpPr>
              <p:cNvPr id="33" name="iṣļiḍê">
                <a:extLst>
                  <a:ext uri="{FF2B5EF4-FFF2-40B4-BE49-F238E27FC236}">
                    <a16:creationId xmlns:a16="http://schemas.microsoft.com/office/drawing/2014/main" id="{FB3DA853-6232-4589-927E-AD9F44CCC13E}"/>
                  </a:ext>
                </a:extLst>
              </p:cNvPr>
              <p:cNvSpPr/>
              <p:nvPr/>
            </p:nvSpPr>
            <p:spPr>
              <a:xfrm>
                <a:off x="4811529" y="1556793"/>
                <a:ext cx="1790678" cy="85067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4866" y="20021"/>
                    </a:moveTo>
                    <a:cubicBezTo>
                      <a:pt x="103872" y="13634"/>
                      <a:pt x="103472" y="1136"/>
                      <a:pt x="60266" y="50"/>
                    </a:cubicBezTo>
                    <a:cubicBezTo>
                      <a:pt x="17988" y="-901"/>
                      <a:pt x="17522" y="12274"/>
                      <a:pt x="16461" y="19069"/>
                    </a:cubicBezTo>
                    <a:cubicBezTo>
                      <a:pt x="15200" y="26536"/>
                      <a:pt x="15861" y="105463"/>
                      <a:pt x="0" y="118779"/>
                    </a:cubicBezTo>
                    <a:cubicBezTo>
                      <a:pt x="27011" y="119182"/>
                      <a:pt x="60133" y="119457"/>
                      <a:pt x="60133" y="119457"/>
                    </a:cubicBezTo>
                    <a:cubicBezTo>
                      <a:pt x="92322" y="119725"/>
                      <a:pt x="91461" y="119725"/>
                      <a:pt x="120000" y="120000"/>
                    </a:cubicBezTo>
                    <a:cubicBezTo>
                      <a:pt x="105533" y="109130"/>
                      <a:pt x="105794" y="25993"/>
                      <a:pt x="104866" y="2002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rtl="0">
                  <a:lnSpc>
                    <a:spcPct val="93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3500" b="0" i="0" u="none" strike="noStrike" cap="none" dirty="0">
                  <a:solidFill>
                    <a:srgbClr val="5E5E5E"/>
                  </a:solidFill>
                </a:endParaRPr>
              </a:p>
            </p:txBody>
          </p:sp>
          <p:sp>
            <p:nvSpPr>
              <p:cNvPr id="34" name="iśľídé">
                <a:extLst>
                  <a:ext uri="{FF2B5EF4-FFF2-40B4-BE49-F238E27FC236}">
                    <a16:creationId xmlns:a16="http://schemas.microsoft.com/office/drawing/2014/main" id="{60E184A2-9E27-4552-9FD3-7FB920D98A0A}"/>
                  </a:ext>
                </a:extLst>
              </p:cNvPr>
              <p:cNvSpPr/>
              <p:nvPr/>
            </p:nvSpPr>
            <p:spPr>
              <a:xfrm>
                <a:off x="4583832" y="2342384"/>
                <a:ext cx="2246072" cy="257544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5507" y="120000"/>
                    </a:moveTo>
                    <a:lnTo>
                      <a:pt x="23757" y="119727"/>
                    </a:lnTo>
                    <a:cubicBezTo>
                      <a:pt x="10539" y="119638"/>
                      <a:pt x="-105" y="110448"/>
                      <a:pt x="0" y="98949"/>
                    </a:cubicBezTo>
                    <a:lnTo>
                      <a:pt x="417" y="20504"/>
                    </a:lnTo>
                    <a:cubicBezTo>
                      <a:pt x="523" y="9100"/>
                      <a:pt x="11224" y="-89"/>
                      <a:pt x="24542" y="0"/>
                    </a:cubicBezTo>
                    <a:lnTo>
                      <a:pt x="96237" y="272"/>
                    </a:lnTo>
                    <a:cubicBezTo>
                      <a:pt x="109454" y="361"/>
                      <a:pt x="120155" y="9595"/>
                      <a:pt x="119999" y="21094"/>
                    </a:cubicBezTo>
                    <a:lnTo>
                      <a:pt x="119576" y="99495"/>
                    </a:lnTo>
                    <a:cubicBezTo>
                      <a:pt x="119476" y="110899"/>
                      <a:pt x="108669" y="120133"/>
                      <a:pt x="95507" y="12000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rtl="0">
                  <a:lnSpc>
                    <a:spcPct val="93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3500" b="0" i="0" u="none" strike="noStrike" cap="none">
                  <a:solidFill>
                    <a:srgbClr val="5E5E5E"/>
                  </a:solidFill>
                </a:endParaRPr>
              </a:p>
            </p:txBody>
          </p:sp>
          <p:sp>
            <p:nvSpPr>
              <p:cNvPr id="35" name="ïśļîďe">
                <a:extLst>
                  <a:ext uri="{FF2B5EF4-FFF2-40B4-BE49-F238E27FC236}">
                    <a16:creationId xmlns:a16="http://schemas.microsoft.com/office/drawing/2014/main" id="{419786BE-DD4B-45BB-AC21-975B74AF9624}"/>
                  </a:ext>
                </a:extLst>
              </p:cNvPr>
              <p:cNvSpPr/>
              <p:nvPr/>
            </p:nvSpPr>
            <p:spPr>
              <a:xfrm>
                <a:off x="4679590" y="2446433"/>
                <a:ext cx="2054555" cy="236734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0885" y="120000"/>
                    </a:moveTo>
                    <a:lnTo>
                      <a:pt x="18412" y="119705"/>
                    </a:lnTo>
                    <a:cubicBezTo>
                      <a:pt x="8187" y="119705"/>
                      <a:pt x="-116" y="112621"/>
                      <a:pt x="0" y="104020"/>
                    </a:cubicBezTo>
                    <a:lnTo>
                      <a:pt x="461" y="15489"/>
                    </a:lnTo>
                    <a:cubicBezTo>
                      <a:pt x="461" y="6844"/>
                      <a:pt x="8883" y="-94"/>
                      <a:pt x="19108" y="5"/>
                    </a:cubicBezTo>
                    <a:lnTo>
                      <a:pt x="101642" y="294"/>
                    </a:lnTo>
                    <a:cubicBezTo>
                      <a:pt x="111862" y="294"/>
                      <a:pt x="120111" y="7383"/>
                      <a:pt x="119994" y="15979"/>
                    </a:cubicBezTo>
                    <a:lnTo>
                      <a:pt x="119532" y="104560"/>
                    </a:lnTo>
                    <a:cubicBezTo>
                      <a:pt x="119415" y="113061"/>
                      <a:pt x="111110" y="120000"/>
                      <a:pt x="100885" y="120000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rtl="0">
                  <a:lnSpc>
                    <a:spcPct val="93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3500" b="0" i="0" u="none" strike="noStrike" cap="none">
                  <a:solidFill>
                    <a:srgbClr val="5E5E5E"/>
                  </a:solidFill>
                </a:endParaRPr>
              </a:p>
            </p:txBody>
          </p:sp>
          <p:sp>
            <p:nvSpPr>
              <p:cNvPr id="36" name="îṡḷiḋè">
                <a:extLst>
                  <a:ext uri="{FF2B5EF4-FFF2-40B4-BE49-F238E27FC236}">
                    <a16:creationId xmlns:a16="http://schemas.microsoft.com/office/drawing/2014/main" id="{FF695094-FE2B-4D94-8EBC-C95D8646AD8E}"/>
                  </a:ext>
                </a:extLst>
              </p:cNvPr>
              <p:cNvSpPr/>
              <p:nvPr/>
            </p:nvSpPr>
            <p:spPr>
              <a:xfrm>
                <a:off x="4800668" y="2612332"/>
                <a:ext cx="1801947" cy="2022005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190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  <p:grpSp>
          <p:nvGrpSpPr>
            <p:cNvPr id="7" name="ïṩḷîďe">
              <a:extLst>
                <a:ext uri="{FF2B5EF4-FFF2-40B4-BE49-F238E27FC236}">
                  <a16:creationId xmlns:a16="http://schemas.microsoft.com/office/drawing/2014/main" id="{B8E9C9C6-9308-4F4F-B5AB-5AD7C08DDA54}"/>
                </a:ext>
              </a:extLst>
            </p:cNvPr>
            <p:cNvGrpSpPr/>
            <p:nvPr/>
          </p:nvGrpSpPr>
          <p:grpSpPr>
            <a:xfrm>
              <a:off x="4351808" y="1705932"/>
              <a:ext cx="1991842" cy="3852535"/>
              <a:chOff x="4351808" y="1705932"/>
              <a:chExt cx="1991842" cy="3852535"/>
            </a:xfrm>
          </p:grpSpPr>
          <p:grpSp>
            <p:nvGrpSpPr>
              <p:cNvPr id="24" name="îṩḷíḍe">
                <a:extLst>
                  <a:ext uri="{FF2B5EF4-FFF2-40B4-BE49-F238E27FC236}">
                    <a16:creationId xmlns:a16="http://schemas.microsoft.com/office/drawing/2014/main" id="{0ED02BD1-9290-40AF-895A-ED777EAD6E2A}"/>
                  </a:ext>
                </a:extLst>
              </p:cNvPr>
              <p:cNvGrpSpPr/>
              <p:nvPr/>
            </p:nvGrpSpPr>
            <p:grpSpPr>
              <a:xfrm>
                <a:off x="4351808" y="2579970"/>
                <a:ext cx="1991842" cy="2978497"/>
                <a:chOff x="3970808" y="2142951"/>
                <a:chExt cx="1991842" cy="2978497"/>
              </a:xfrm>
            </p:grpSpPr>
            <p:sp>
              <p:nvSpPr>
                <p:cNvPr id="28" name="ïşļïḋê">
                  <a:extLst>
                    <a:ext uri="{FF2B5EF4-FFF2-40B4-BE49-F238E27FC236}">
                      <a16:creationId xmlns:a16="http://schemas.microsoft.com/office/drawing/2014/main" id="{921D2456-A6A6-43F5-AD86-0A010D24A2F0}"/>
                    </a:ext>
                  </a:extLst>
                </p:cNvPr>
                <p:cNvSpPr txBox="1"/>
                <p:nvPr/>
              </p:nvSpPr>
              <p:spPr>
                <a:xfrm>
                  <a:off x="3970808" y="2142951"/>
                  <a:ext cx="1991842" cy="50165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2000" b="1" dirty="0"/>
                    <a:t>Text here</a:t>
                  </a:r>
                  <a:endParaRPr lang="id-ID" sz="2000" b="1" dirty="0"/>
                </a:p>
              </p:txBody>
            </p:sp>
            <p:sp>
              <p:nvSpPr>
                <p:cNvPr id="29" name="išḷíḋê">
                  <a:extLst>
                    <a:ext uri="{FF2B5EF4-FFF2-40B4-BE49-F238E27FC236}">
                      <a16:creationId xmlns:a16="http://schemas.microsoft.com/office/drawing/2014/main" id="{F8E07573-A8E5-42F7-B445-E2E8E3B47ABD}"/>
                    </a:ext>
                  </a:extLst>
                </p:cNvPr>
                <p:cNvSpPr/>
                <p:nvPr/>
              </p:nvSpPr>
              <p:spPr bwMode="auto">
                <a:xfrm>
                  <a:off x="3970808" y="2644601"/>
                  <a:ext cx="1991842" cy="24768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2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2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</p:txBody>
            </p:sp>
          </p:grpSp>
          <p:grpSp>
            <p:nvGrpSpPr>
              <p:cNvPr id="25" name="ïṣļïdê">
                <a:extLst>
                  <a:ext uri="{FF2B5EF4-FFF2-40B4-BE49-F238E27FC236}">
                    <a16:creationId xmlns:a16="http://schemas.microsoft.com/office/drawing/2014/main" id="{2AF1F72F-22DB-4561-AC0E-17BEDE1B3E40}"/>
                  </a:ext>
                </a:extLst>
              </p:cNvPr>
              <p:cNvGrpSpPr/>
              <p:nvPr/>
            </p:nvGrpSpPr>
            <p:grpSpPr>
              <a:xfrm>
                <a:off x="4951883" y="1705932"/>
                <a:ext cx="791692" cy="791692"/>
                <a:chOff x="4951883" y="1705932"/>
                <a:chExt cx="791692" cy="791692"/>
              </a:xfrm>
            </p:grpSpPr>
            <p:sp>
              <p:nvSpPr>
                <p:cNvPr id="26" name="îṧlïḋè">
                  <a:extLst>
                    <a:ext uri="{FF2B5EF4-FFF2-40B4-BE49-F238E27FC236}">
                      <a16:creationId xmlns:a16="http://schemas.microsoft.com/office/drawing/2014/main" id="{300D6495-7517-415D-AD59-DDDDB271002B}"/>
                    </a:ext>
                  </a:extLst>
                </p:cNvPr>
                <p:cNvSpPr/>
                <p:nvPr/>
              </p:nvSpPr>
              <p:spPr>
                <a:xfrm>
                  <a:off x="4951883" y="1705932"/>
                  <a:ext cx="791692" cy="791692"/>
                </a:xfrm>
                <a:prstGeom prst="ellipse">
                  <a:avLst/>
                </a:prstGeom>
                <a:solidFill>
                  <a:schemeClr val="accent2"/>
                </a:solidFill>
                <a:ln w="12700" cap="rnd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ïsḷiḋê">
                  <a:extLst>
                    <a:ext uri="{FF2B5EF4-FFF2-40B4-BE49-F238E27FC236}">
                      <a16:creationId xmlns:a16="http://schemas.microsoft.com/office/drawing/2014/main" id="{7CF895DC-6FFB-4AE7-A407-195BD74860E8}"/>
                    </a:ext>
                  </a:extLst>
                </p:cNvPr>
                <p:cNvSpPr/>
                <p:nvPr/>
              </p:nvSpPr>
              <p:spPr>
                <a:xfrm>
                  <a:off x="5154848" y="1891669"/>
                  <a:ext cx="385762" cy="420218"/>
                </a:xfrm>
                <a:custGeom>
                  <a:avLst/>
                  <a:gdLst>
                    <a:gd name="connsiteX0" fmla="*/ 373273 h 605239"/>
                    <a:gd name="connsiteY0" fmla="*/ 373273 h 605239"/>
                    <a:gd name="connsiteX1" fmla="*/ 373273 h 605239"/>
                    <a:gd name="connsiteY1" fmla="*/ 373273 h 605239"/>
                    <a:gd name="connsiteX2" fmla="*/ 373273 h 605239"/>
                    <a:gd name="connsiteY2" fmla="*/ 373273 h 605239"/>
                    <a:gd name="connsiteX3" fmla="*/ 373273 h 605239"/>
                    <a:gd name="connsiteY3" fmla="*/ 373273 h 605239"/>
                    <a:gd name="connsiteX4" fmla="*/ 373273 h 605239"/>
                    <a:gd name="connsiteY4" fmla="*/ 373273 h 605239"/>
                    <a:gd name="connsiteX5" fmla="*/ 373273 h 605239"/>
                    <a:gd name="connsiteY5" fmla="*/ 373273 h 605239"/>
                    <a:gd name="connsiteX6" fmla="*/ 373273 h 605239"/>
                    <a:gd name="connsiteY6" fmla="*/ 373273 h 605239"/>
                    <a:gd name="connsiteX7" fmla="*/ 373273 h 605239"/>
                    <a:gd name="connsiteY7" fmla="*/ 373273 h 605239"/>
                    <a:gd name="connsiteX8" fmla="*/ 373273 h 605239"/>
                    <a:gd name="connsiteY8" fmla="*/ 373273 h 605239"/>
                    <a:gd name="connsiteX9" fmla="*/ 373273 h 605239"/>
                    <a:gd name="connsiteY9" fmla="*/ 373273 h 605239"/>
                    <a:gd name="connsiteX10" fmla="*/ 373273 h 605239"/>
                    <a:gd name="connsiteY10" fmla="*/ 373273 h 605239"/>
                    <a:gd name="connsiteX11" fmla="*/ 373273 h 605239"/>
                    <a:gd name="connsiteY11" fmla="*/ 373273 h 605239"/>
                    <a:gd name="connsiteX12" fmla="*/ 373273 h 605239"/>
                    <a:gd name="connsiteY12" fmla="*/ 373273 h 605239"/>
                    <a:gd name="connsiteX13" fmla="*/ 373273 h 605239"/>
                    <a:gd name="connsiteY13" fmla="*/ 373273 h 605239"/>
                    <a:gd name="connsiteX14" fmla="*/ 373273 h 605239"/>
                    <a:gd name="connsiteY14" fmla="*/ 373273 h 605239"/>
                    <a:gd name="connsiteX15" fmla="*/ 373273 h 605239"/>
                    <a:gd name="connsiteY15" fmla="*/ 373273 h 605239"/>
                    <a:gd name="connsiteX16" fmla="*/ 373273 h 605239"/>
                    <a:gd name="connsiteY16" fmla="*/ 373273 h 605239"/>
                    <a:gd name="connsiteX17" fmla="*/ 373273 h 605239"/>
                    <a:gd name="connsiteY17" fmla="*/ 373273 h 605239"/>
                    <a:gd name="connsiteX18" fmla="*/ 373273 h 605239"/>
                    <a:gd name="connsiteY18" fmla="*/ 373273 h 605239"/>
                    <a:gd name="connsiteX19" fmla="*/ 373273 h 605239"/>
                    <a:gd name="connsiteY19" fmla="*/ 373273 h 605239"/>
                    <a:gd name="connsiteX20" fmla="*/ 373273 h 605239"/>
                    <a:gd name="connsiteY20" fmla="*/ 373273 h 605239"/>
                    <a:gd name="connsiteX21" fmla="*/ 373273 h 605239"/>
                    <a:gd name="connsiteY21" fmla="*/ 373273 h 605239"/>
                    <a:gd name="connsiteX22" fmla="*/ 373273 h 605239"/>
                    <a:gd name="connsiteY22" fmla="*/ 373273 h 605239"/>
                    <a:gd name="connsiteX23" fmla="*/ 373273 h 605239"/>
                    <a:gd name="connsiteY23" fmla="*/ 373273 h 605239"/>
                    <a:gd name="connsiteX24" fmla="*/ 373273 h 605239"/>
                    <a:gd name="connsiteY24" fmla="*/ 373273 h 605239"/>
                    <a:gd name="connsiteX25" fmla="*/ 373273 h 605239"/>
                    <a:gd name="connsiteY25" fmla="*/ 373273 h 605239"/>
                    <a:gd name="connsiteX26" fmla="*/ 373273 h 605239"/>
                    <a:gd name="connsiteY26" fmla="*/ 373273 h 605239"/>
                    <a:gd name="connsiteX27" fmla="*/ 373273 h 605239"/>
                    <a:gd name="connsiteY27" fmla="*/ 373273 h 605239"/>
                    <a:gd name="connsiteX28" fmla="*/ 373273 h 605239"/>
                    <a:gd name="connsiteY28" fmla="*/ 373273 h 605239"/>
                    <a:gd name="connsiteX29" fmla="*/ 373273 h 605239"/>
                    <a:gd name="connsiteY29" fmla="*/ 373273 h 605239"/>
                    <a:gd name="connsiteX30" fmla="*/ 373273 h 605239"/>
                    <a:gd name="connsiteY30" fmla="*/ 373273 h 605239"/>
                    <a:gd name="connsiteX31" fmla="*/ 373273 h 605239"/>
                    <a:gd name="connsiteY31" fmla="*/ 373273 h 605239"/>
                    <a:gd name="connsiteX32" fmla="*/ 373273 h 605239"/>
                    <a:gd name="connsiteY32" fmla="*/ 373273 h 605239"/>
                    <a:gd name="connsiteX33" fmla="*/ 373273 h 605239"/>
                    <a:gd name="connsiteY33" fmla="*/ 373273 h 605239"/>
                    <a:gd name="connsiteX34" fmla="*/ 373273 h 605239"/>
                    <a:gd name="connsiteY34" fmla="*/ 373273 h 605239"/>
                    <a:gd name="connsiteX35" fmla="*/ 373273 h 605239"/>
                    <a:gd name="connsiteY35" fmla="*/ 373273 h 605239"/>
                    <a:gd name="connsiteX36" fmla="*/ 373273 h 605239"/>
                    <a:gd name="connsiteY36" fmla="*/ 373273 h 605239"/>
                    <a:gd name="connsiteX37" fmla="*/ 373273 h 605239"/>
                    <a:gd name="connsiteY37" fmla="*/ 373273 h 605239"/>
                    <a:gd name="connsiteX38" fmla="*/ 373273 h 605239"/>
                    <a:gd name="connsiteY38" fmla="*/ 373273 h 605239"/>
                    <a:gd name="connsiteX39" fmla="*/ 373273 h 605239"/>
                    <a:gd name="connsiteY39" fmla="*/ 373273 h 605239"/>
                    <a:gd name="connsiteX40" fmla="*/ 373273 h 605239"/>
                    <a:gd name="connsiteY40" fmla="*/ 373273 h 605239"/>
                    <a:gd name="connsiteX41" fmla="*/ 373273 h 605239"/>
                    <a:gd name="connsiteY41" fmla="*/ 373273 h 605239"/>
                    <a:gd name="connsiteX42" fmla="*/ 373273 h 605239"/>
                    <a:gd name="connsiteY42" fmla="*/ 373273 h 605239"/>
                    <a:gd name="connsiteX43" fmla="*/ 373273 h 605239"/>
                    <a:gd name="connsiteY43" fmla="*/ 373273 h 605239"/>
                    <a:gd name="connsiteX44" fmla="*/ 373273 h 605239"/>
                    <a:gd name="connsiteY44" fmla="*/ 373273 h 605239"/>
                    <a:gd name="connsiteX45" fmla="*/ 373273 h 605239"/>
                    <a:gd name="connsiteY45" fmla="*/ 373273 h 605239"/>
                    <a:gd name="connsiteX46" fmla="*/ 373273 h 605239"/>
                    <a:gd name="connsiteY46" fmla="*/ 373273 h 605239"/>
                    <a:gd name="connsiteX47" fmla="*/ 373273 h 605239"/>
                    <a:gd name="connsiteY47" fmla="*/ 373273 h 605239"/>
                    <a:gd name="connsiteX48" fmla="*/ 373273 h 605239"/>
                    <a:gd name="connsiteY48" fmla="*/ 373273 h 605239"/>
                    <a:gd name="connsiteX49" fmla="*/ 373273 h 605239"/>
                    <a:gd name="connsiteY49" fmla="*/ 373273 h 605239"/>
                    <a:gd name="connsiteX50" fmla="*/ 373273 h 605239"/>
                    <a:gd name="connsiteY50" fmla="*/ 373273 h 605239"/>
                    <a:gd name="connsiteX51" fmla="*/ 373273 h 605239"/>
                    <a:gd name="connsiteY51" fmla="*/ 373273 h 605239"/>
                    <a:gd name="connsiteX52" fmla="*/ 373273 h 605239"/>
                    <a:gd name="connsiteY52" fmla="*/ 373273 h 605239"/>
                    <a:gd name="connsiteX53" fmla="*/ 373273 h 605239"/>
                    <a:gd name="connsiteY53" fmla="*/ 373273 h 605239"/>
                    <a:gd name="connsiteX54" fmla="*/ 373273 h 605239"/>
                    <a:gd name="connsiteY54" fmla="*/ 373273 h 605239"/>
                    <a:gd name="connsiteX55" fmla="*/ 373273 h 605239"/>
                    <a:gd name="connsiteY55" fmla="*/ 373273 h 605239"/>
                    <a:gd name="connsiteX56" fmla="*/ 373273 h 605239"/>
                    <a:gd name="connsiteY56" fmla="*/ 373273 h 605239"/>
                    <a:gd name="connsiteX57" fmla="*/ 373273 h 605239"/>
                    <a:gd name="connsiteY57" fmla="*/ 373273 h 605239"/>
                    <a:gd name="connsiteX58" fmla="*/ 373273 h 605239"/>
                    <a:gd name="connsiteY58" fmla="*/ 373273 h 605239"/>
                    <a:gd name="connsiteX59" fmla="*/ 373273 h 605239"/>
                    <a:gd name="connsiteY59" fmla="*/ 373273 h 605239"/>
                    <a:gd name="connsiteX60" fmla="*/ 373273 h 605239"/>
                    <a:gd name="connsiteY60" fmla="*/ 373273 h 605239"/>
                    <a:gd name="connsiteX61" fmla="*/ 373273 h 605239"/>
                    <a:gd name="connsiteY61" fmla="*/ 373273 h 605239"/>
                    <a:gd name="connsiteX62" fmla="*/ 373273 h 605239"/>
                    <a:gd name="connsiteY62" fmla="*/ 373273 h 605239"/>
                    <a:gd name="connsiteX63" fmla="*/ 373273 h 605239"/>
                    <a:gd name="connsiteY63" fmla="*/ 373273 h 605239"/>
                    <a:gd name="connsiteX64" fmla="*/ 373273 h 605239"/>
                    <a:gd name="connsiteY64" fmla="*/ 373273 h 605239"/>
                    <a:gd name="connsiteX65" fmla="*/ 373273 h 605239"/>
                    <a:gd name="connsiteY65" fmla="*/ 373273 h 605239"/>
                    <a:gd name="connsiteX66" fmla="*/ 373273 h 605239"/>
                    <a:gd name="connsiteY66" fmla="*/ 373273 h 605239"/>
                    <a:gd name="connsiteX67" fmla="*/ 373273 h 605239"/>
                    <a:gd name="connsiteY67" fmla="*/ 373273 h 605239"/>
                    <a:gd name="connsiteX68" fmla="*/ 373273 h 605239"/>
                    <a:gd name="connsiteY68" fmla="*/ 373273 h 605239"/>
                    <a:gd name="connsiteX69" fmla="*/ 373273 h 605239"/>
                    <a:gd name="connsiteY69" fmla="*/ 373273 h 605239"/>
                    <a:gd name="connsiteX70" fmla="*/ 373273 h 605239"/>
                    <a:gd name="connsiteY70" fmla="*/ 373273 h 605239"/>
                    <a:gd name="connsiteX71" fmla="*/ 373273 h 605239"/>
                    <a:gd name="connsiteY71" fmla="*/ 373273 h 605239"/>
                    <a:gd name="connsiteX72" fmla="*/ 373273 h 605239"/>
                    <a:gd name="connsiteY72" fmla="*/ 373273 h 605239"/>
                    <a:gd name="connsiteX73" fmla="*/ 373273 h 605239"/>
                    <a:gd name="connsiteY73" fmla="*/ 373273 h 605239"/>
                    <a:gd name="connsiteX74" fmla="*/ 373273 h 605239"/>
                    <a:gd name="connsiteY74" fmla="*/ 373273 h 605239"/>
                    <a:gd name="connsiteX75" fmla="*/ 373273 h 605239"/>
                    <a:gd name="connsiteY75" fmla="*/ 373273 h 605239"/>
                    <a:gd name="connsiteX76" fmla="*/ 373273 h 605239"/>
                    <a:gd name="connsiteY76" fmla="*/ 373273 h 605239"/>
                    <a:gd name="connsiteX77" fmla="*/ 373273 h 605239"/>
                    <a:gd name="connsiteY77" fmla="*/ 373273 h 605239"/>
                    <a:gd name="connsiteX78" fmla="*/ 373273 h 605239"/>
                    <a:gd name="connsiteY78" fmla="*/ 373273 h 605239"/>
                    <a:gd name="connsiteX79" fmla="*/ 373273 h 605239"/>
                    <a:gd name="connsiteY79" fmla="*/ 373273 h 605239"/>
                    <a:gd name="connsiteX80" fmla="*/ 373273 h 605239"/>
                    <a:gd name="connsiteY80" fmla="*/ 373273 h 605239"/>
                    <a:gd name="connsiteX81" fmla="*/ 373273 h 605239"/>
                    <a:gd name="connsiteY81" fmla="*/ 373273 h 605239"/>
                    <a:gd name="connsiteX82" fmla="*/ 373273 h 605239"/>
                    <a:gd name="connsiteY82" fmla="*/ 373273 h 605239"/>
                    <a:gd name="connsiteX83" fmla="*/ 373273 h 605239"/>
                    <a:gd name="connsiteY83" fmla="*/ 373273 h 605239"/>
                    <a:gd name="connsiteX84" fmla="*/ 373273 h 605239"/>
                    <a:gd name="connsiteY84" fmla="*/ 373273 h 605239"/>
                    <a:gd name="connsiteX85" fmla="*/ 373273 h 605239"/>
                    <a:gd name="connsiteY85" fmla="*/ 373273 h 605239"/>
                    <a:gd name="connsiteX86" fmla="*/ 373273 h 605239"/>
                    <a:gd name="connsiteY86" fmla="*/ 373273 h 605239"/>
                    <a:gd name="connsiteX87" fmla="*/ 373273 h 605239"/>
                    <a:gd name="connsiteY87" fmla="*/ 373273 h 605239"/>
                    <a:gd name="connsiteX88" fmla="*/ 373273 h 605239"/>
                    <a:gd name="connsiteY88" fmla="*/ 373273 h 605239"/>
                    <a:gd name="connsiteX89" fmla="*/ 373273 h 605239"/>
                    <a:gd name="connsiteY89" fmla="*/ 373273 h 605239"/>
                    <a:gd name="connsiteX90" fmla="*/ 373273 h 605239"/>
                    <a:gd name="connsiteY90" fmla="*/ 373273 h 605239"/>
                    <a:gd name="connsiteX91" fmla="*/ 373273 h 605239"/>
                    <a:gd name="connsiteY91" fmla="*/ 373273 h 605239"/>
                    <a:gd name="connsiteX92" fmla="*/ 373273 h 605239"/>
                    <a:gd name="connsiteY92" fmla="*/ 373273 h 605239"/>
                    <a:gd name="connsiteX93" fmla="*/ 373273 h 605239"/>
                    <a:gd name="connsiteY93" fmla="*/ 373273 h 605239"/>
                    <a:gd name="connsiteX94" fmla="*/ 373273 h 605239"/>
                    <a:gd name="connsiteY94" fmla="*/ 373273 h 605239"/>
                    <a:gd name="connsiteX95" fmla="*/ 373273 h 605239"/>
                    <a:gd name="connsiteY95" fmla="*/ 373273 h 605239"/>
                    <a:gd name="connsiteX96" fmla="*/ 373273 h 605239"/>
                    <a:gd name="connsiteY96" fmla="*/ 373273 h 605239"/>
                    <a:gd name="connsiteX97" fmla="*/ 373273 h 605239"/>
                    <a:gd name="connsiteY97" fmla="*/ 373273 h 605239"/>
                    <a:gd name="connsiteX98" fmla="*/ 373273 h 605239"/>
                    <a:gd name="connsiteY98" fmla="*/ 373273 h 605239"/>
                    <a:gd name="connsiteX99" fmla="*/ 373273 h 605239"/>
                    <a:gd name="connsiteY99" fmla="*/ 373273 h 605239"/>
                    <a:gd name="connsiteX100" fmla="*/ 373273 h 605239"/>
                    <a:gd name="connsiteY100" fmla="*/ 373273 h 605239"/>
                    <a:gd name="connsiteX101" fmla="*/ 373273 h 605239"/>
                    <a:gd name="connsiteY101" fmla="*/ 373273 h 605239"/>
                    <a:gd name="connsiteX102" fmla="*/ 373273 h 605239"/>
                    <a:gd name="connsiteY102" fmla="*/ 373273 h 605239"/>
                    <a:gd name="connsiteX103" fmla="*/ 373273 h 605239"/>
                    <a:gd name="connsiteY103" fmla="*/ 373273 h 605239"/>
                    <a:gd name="connsiteX104" fmla="*/ 373273 h 605239"/>
                    <a:gd name="connsiteY104" fmla="*/ 373273 h 605239"/>
                    <a:gd name="connsiteX105" fmla="*/ 373273 h 605239"/>
                    <a:gd name="connsiteY105" fmla="*/ 373273 h 605239"/>
                    <a:gd name="connsiteX106" fmla="*/ 373273 h 605239"/>
                    <a:gd name="connsiteY106" fmla="*/ 373273 h 605239"/>
                    <a:gd name="connsiteX107" fmla="*/ 373273 h 605239"/>
                    <a:gd name="connsiteY107" fmla="*/ 373273 h 605239"/>
                    <a:gd name="connsiteX108" fmla="*/ 373273 h 605239"/>
                    <a:gd name="connsiteY108" fmla="*/ 373273 h 605239"/>
                    <a:gd name="connsiteX109" fmla="*/ 373273 h 605239"/>
                    <a:gd name="connsiteY109" fmla="*/ 373273 h 605239"/>
                    <a:gd name="connsiteX110" fmla="*/ 373273 h 605239"/>
                    <a:gd name="connsiteY110" fmla="*/ 373273 h 605239"/>
                    <a:gd name="connsiteX111" fmla="*/ 373273 h 605239"/>
                    <a:gd name="connsiteY111" fmla="*/ 373273 h 605239"/>
                    <a:gd name="connsiteX112" fmla="*/ 373273 h 605239"/>
                    <a:gd name="connsiteY112" fmla="*/ 373273 h 605239"/>
                    <a:gd name="connsiteX113" fmla="*/ 373273 h 605239"/>
                    <a:gd name="connsiteY113" fmla="*/ 373273 h 605239"/>
                    <a:gd name="connsiteX114" fmla="*/ 373273 h 605239"/>
                    <a:gd name="connsiteY114" fmla="*/ 373273 h 605239"/>
                    <a:gd name="connsiteX115" fmla="*/ 373273 h 605239"/>
                    <a:gd name="connsiteY115" fmla="*/ 373273 h 605239"/>
                    <a:gd name="connsiteX116" fmla="*/ 373273 h 605239"/>
                    <a:gd name="connsiteY116" fmla="*/ 373273 h 605239"/>
                    <a:gd name="connsiteX117" fmla="*/ 373273 h 605239"/>
                    <a:gd name="connsiteY117" fmla="*/ 373273 h 605239"/>
                    <a:gd name="connsiteX118" fmla="*/ 373273 h 605239"/>
                    <a:gd name="connsiteY118" fmla="*/ 373273 h 60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</a:cxnLst>
                  <a:rect l="l" t="t" r="r" b="b"/>
                  <a:pathLst>
                    <a:path w="556973" h="606722">
                      <a:moveTo>
                        <a:pt x="480190" y="505602"/>
                      </a:moveTo>
                      <a:cubicBezTo>
                        <a:pt x="522897" y="505602"/>
                        <a:pt x="556973" y="537147"/>
                        <a:pt x="556973" y="556162"/>
                      </a:cubicBezTo>
                      <a:lnTo>
                        <a:pt x="556439" y="586996"/>
                      </a:lnTo>
                      <a:cubicBezTo>
                        <a:pt x="556261" y="597925"/>
                        <a:pt x="547364" y="606722"/>
                        <a:pt x="536420" y="606722"/>
                      </a:cubicBezTo>
                      <a:lnTo>
                        <a:pt x="425206" y="606722"/>
                      </a:lnTo>
                      <a:cubicBezTo>
                        <a:pt x="414173" y="606722"/>
                        <a:pt x="405187" y="597748"/>
                        <a:pt x="405187" y="586640"/>
                      </a:cubicBezTo>
                      <a:lnTo>
                        <a:pt x="405187" y="556162"/>
                      </a:lnTo>
                      <a:cubicBezTo>
                        <a:pt x="405187" y="537147"/>
                        <a:pt x="437573" y="505602"/>
                        <a:pt x="480190" y="505602"/>
                      </a:cubicBezTo>
                      <a:close/>
                      <a:moveTo>
                        <a:pt x="277711" y="505602"/>
                      </a:moveTo>
                      <a:cubicBezTo>
                        <a:pt x="320343" y="505602"/>
                        <a:pt x="354520" y="537147"/>
                        <a:pt x="354520" y="556162"/>
                      </a:cubicBezTo>
                      <a:lnTo>
                        <a:pt x="353986" y="586996"/>
                      </a:lnTo>
                      <a:cubicBezTo>
                        <a:pt x="353808" y="597925"/>
                        <a:pt x="344908" y="606722"/>
                        <a:pt x="333960" y="606722"/>
                      </a:cubicBezTo>
                      <a:lnTo>
                        <a:pt x="222619" y="606722"/>
                      </a:lnTo>
                      <a:cubicBezTo>
                        <a:pt x="211582" y="606722"/>
                        <a:pt x="202593" y="597748"/>
                        <a:pt x="202593" y="586640"/>
                      </a:cubicBezTo>
                      <a:lnTo>
                        <a:pt x="202593" y="556162"/>
                      </a:lnTo>
                      <a:cubicBezTo>
                        <a:pt x="202593" y="537147"/>
                        <a:pt x="234990" y="505602"/>
                        <a:pt x="277711" y="505602"/>
                      </a:cubicBezTo>
                      <a:close/>
                      <a:moveTo>
                        <a:pt x="75118" y="505602"/>
                      </a:moveTo>
                      <a:cubicBezTo>
                        <a:pt x="117839" y="505602"/>
                        <a:pt x="151927" y="537147"/>
                        <a:pt x="151927" y="556162"/>
                      </a:cubicBezTo>
                      <a:lnTo>
                        <a:pt x="151393" y="586996"/>
                      </a:lnTo>
                      <a:cubicBezTo>
                        <a:pt x="151215" y="597925"/>
                        <a:pt x="142315" y="606722"/>
                        <a:pt x="131367" y="606722"/>
                      </a:cubicBezTo>
                      <a:lnTo>
                        <a:pt x="20115" y="606722"/>
                      </a:lnTo>
                      <a:cubicBezTo>
                        <a:pt x="8989" y="606722"/>
                        <a:pt x="0" y="597748"/>
                        <a:pt x="0" y="586640"/>
                      </a:cubicBezTo>
                      <a:lnTo>
                        <a:pt x="0" y="556162"/>
                      </a:lnTo>
                      <a:cubicBezTo>
                        <a:pt x="0" y="537147"/>
                        <a:pt x="32486" y="505602"/>
                        <a:pt x="75118" y="505602"/>
                      </a:cubicBezTo>
                      <a:close/>
                      <a:moveTo>
                        <a:pt x="481080" y="379219"/>
                      </a:moveTo>
                      <a:cubicBezTo>
                        <a:pt x="509043" y="379219"/>
                        <a:pt x="531711" y="401840"/>
                        <a:pt x="531711" y="429744"/>
                      </a:cubicBezTo>
                      <a:cubicBezTo>
                        <a:pt x="531711" y="457648"/>
                        <a:pt x="509043" y="480269"/>
                        <a:pt x="481080" y="480269"/>
                      </a:cubicBezTo>
                      <a:cubicBezTo>
                        <a:pt x="453117" y="480269"/>
                        <a:pt x="430449" y="457648"/>
                        <a:pt x="430449" y="429744"/>
                      </a:cubicBezTo>
                      <a:cubicBezTo>
                        <a:pt x="430449" y="401840"/>
                        <a:pt x="453117" y="379219"/>
                        <a:pt x="481080" y="379219"/>
                      </a:cubicBezTo>
                      <a:close/>
                      <a:moveTo>
                        <a:pt x="278522" y="379219"/>
                      </a:moveTo>
                      <a:cubicBezTo>
                        <a:pt x="306465" y="379219"/>
                        <a:pt x="329118" y="401840"/>
                        <a:pt x="329118" y="429744"/>
                      </a:cubicBezTo>
                      <a:cubicBezTo>
                        <a:pt x="329118" y="457648"/>
                        <a:pt x="306465" y="480269"/>
                        <a:pt x="278522" y="480269"/>
                      </a:cubicBezTo>
                      <a:cubicBezTo>
                        <a:pt x="250579" y="480269"/>
                        <a:pt x="227926" y="457648"/>
                        <a:pt x="227926" y="429744"/>
                      </a:cubicBezTo>
                      <a:cubicBezTo>
                        <a:pt x="227926" y="401840"/>
                        <a:pt x="250579" y="379219"/>
                        <a:pt x="278522" y="379219"/>
                      </a:cubicBezTo>
                      <a:close/>
                      <a:moveTo>
                        <a:pt x="76035" y="379219"/>
                      </a:moveTo>
                      <a:cubicBezTo>
                        <a:pt x="103998" y="379219"/>
                        <a:pt x="126666" y="401840"/>
                        <a:pt x="126666" y="429744"/>
                      </a:cubicBezTo>
                      <a:cubicBezTo>
                        <a:pt x="126666" y="457648"/>
                        <a:pt x="103998" y="480269"/>
                        <a:pt x="76035" y="480269"/>
                      </a:cubicBezTo>
                      <a:cubicBezTo>
                        <a:pt x="48072" y="480269"/>
                        <a:pt x="25404" y="457648"/>
                        <a:pt x="25404" y="429744"/>
                      </a:cubicBezTo>
                      <a:cubicBezTo>
                        <a:pt x="25404" y="401840"/>
                        <a:pt x="48072" y="379219"/>
                        <a:pt x="76035" y="379219"/>
                      </a:cubicBezTo>
                      <a:close/>
                      <a:moveTo>
                        <a:pt x="353886" y="80445"/>
                      </a:moveTo>
                      <a:lnTo>
                        <a:pt x="360298" y="80445"/>
                      </a:lnTo>
                      <a:cubicBezTo>
                        <a:pt x="362435" y="80445"/>
                        <a:pt x="364216" y="80712"/>
                        <a:pt x="365552" y="81424"/>
                      </a:cubicBezTo>
                      <a:cubicBezTo>
                        <a:pt x="366888" y="82136"/>
                        <a:pt x="367956" y="82936"/>
                        <a:pt x="368669" y="84004"/>
                      </a:cubicBezTo>
                      <a:cubicBezTo>
                        <a:pt x="369381" y="84982"/>
                        <a:pt x="369916" y="86139"/>
                        <a:pt x="370183" y="87206"/>
                      </a:cubicBezTo>
                      <a:cubicBezTo>
                        <a:pt x="370361" y="88363"/>
                        <a:pt x="370539" y="89341"/>
                        <a:pt x="370539" y="90142"/>
                      </a:cubicBezTo>
                      <a:cubicBezTo>
                        <a:pt x="370539" y="92277"/>
                        <a:pt x="370272" y="94145"/>
                        <a:pt x="369738" y="95569"/>
                      </a:cubicBezTo>
                      <a:cubicBezTo>
                        <a:pt x="369203" y="96992"/>
                        <a:pt x="368491" y="98149"/>
                        <a:pt x="367600" y="98949"/>
                      </a:cubicBezTo>
                      <a:cubicBezTo>
                        <a:pt x="366799" y="99750"/>
                        <a:pt x="365819" y="100373"/>
                        <a:pt x="364840" y="100728"/>
                      </a:cubicBezTo>
                      <a:cubicBezTo>
                        <a:pt x="363860" y="101084"/>
                        <a:pt x="362791" y="101262"/>
                        <a:pt x="361723" y="101262"/>
                      </a:cubicBezTo>
                      <a:lnTo>
                        <a:pt x="353886" y="101262"/>
                      </a:lnTo>
                      <a:close/>
                      <a:moveTo>
                        <a:pt x="288104" y="75802"/>
                      </a:moveTo>
                      <a:lnTo>
                        <a:pt x="288104" y="81667"/>
                      </a:lnTo>
                      <a:lnTo>
                        <a:pt x="303770" y="81667"/>
                      </a:lnTo>
                      <a:lnTo>
                        <a:pt x="303770" y="128321"/>
                      </a:lnTo>
                      <a:lnTo>
                        <a:pt x="312404" y="128321"/>
                      </a:lnTo>
                      <a:lnTo>
                        <a:pt x="312404" y="81667"/>
                      </a:lnTo>
                      <a:lnTo>
                        <a:pt x="328159" y="81667"/>
                      </a:lnTo>
                      <a:lnTo>
                        <a:pt x="328159" y="75802"/>
                      </a:lnTo>
                      <a:close/>
                      <a:moveTo>
                        <a:pt x="233896" y="75802"/>
                      </a:moveTo>
                      <a:lnTo>
                        <a:pt x="233896" y="81667"/>
                      </a:lnTo>
                      <a:lnTo>
                        <a:pt x="249562" y="81667"/>
                      </a:lnTo>
                      <a:lnTo>
                        <a:pt x="249562" y="128321"/>
                      </a:lnTo>
                      <a:lnTo>
                        <a:pt x="258196" y="128321"/>
                      </a:lnTo>
                      <a:lnTo>
                        <a:pt x="258196" y="81667"/>
                      </a:lnTo>
                      <a:lnTo>
                        <a:pt x="273951" y="81667"/>
                      </a:lnTo>
                      <a:lnTo>
                        <a:pt x="273951" y="75802"/>
                      </a:lnTo>
                      <a:close/>
                      <a:moveTo>
                        <a:pt x="183516" y="75802"/>
                      </a:moveTo>
                      <a:lnTo>
                        <a:pt x="183516" y="128321"/>
                      </a:lnTo>
                      <a:lnTo>
                        <a:pt x="192239" y="128321"/>
                      </a:lnTo>
                      <a:lnTo>
                        <a:pt x="192239" y="104683"/>
                      </a:lnTo>
                      <a:lnTo>
                        <a:pt x="215026" y="104683"/>
                      </a:lnTo>
                      <a:lnTo>
                        <a:pt x="215026" y="128321"/>
                      </a:lnTo>
                      <a:lnTo>
                        <a:pt x="223571" y="128321"/>
                      </a:lnTo>
                      <a:lnTo>
                        <a:pt x="223571" y="75802"/>
                      </a:lnTo>
                      <a:lnTo>
                        <a:pt x="215026" y="75802"/>
                      </a:lnTo>
                      <a:lnTo>
                        <a:pt x="215026" y="98818"/>
                      </a:lnTo>
                      <a:lnTo>
                        <a:pt x="192239" y="98818"/>
                      </a:lnTo>
                      <a:lnTo>
                        <a:pt x="192239" y="75802"/>
                      </a:lnTo>
                      <a:close/>
                      <a:moveTo>
                        <a:pt x="345338" y="73935"/>
                      </a:moveTo>
                      <a:lnTo>
                        <a:pt x="345338" y="126366"/>
                      </a:lnTo>
                      <a:lnTo>
                        <a:pt x="353883" y="126366"/>
                      </a:lnTo>
                      <a:lnTo>
                        <a:pt x="353883" y="107438"/>
                      </a:lnTo>
                      <a:lnTo>
                        <a:pt x="360203" y="107438"/>
                      </a:lnTo>
                      <a:cubicBezTo>
                        <a:pt x="362962" y="107438"/>
                        <a:pt x="365544" y="107083"/>
                        <a:pt x="367769" y="106283"/>
                      </a:cubicBezTo>
                      <a:cubicBezTo>
                        <a:pt x="370083" y="105394"/>
                        <a:pt x="372041" y="104328"/>
                        <a:pt x="373644" y="102817"/>
                      </a:cubicBezTo>
                      <a:cubicBezTo>
                        <a:pt x="375246" y="101306"/>
                        <a:pt x="376492" y="99529"/>
                        <a:pt x="377382" y="97396"/>
                      </a:cubicBezTo>
                      <a:cubicBezTo>
                        <a:pt x="378361" y="95264"/>
                        <a:pt x="378717" y="92775"/>
                        <a:pt x="378717" y="90109"/>
                      </a:cubicBezTo>
                      <a:cubicBezTo>
                        <a:pt x="378717" y="87621"/>
                        <a:pt x="378183" y="85400"/>
                        <a:pt x="377115" y="83356"/>
                      </a:cubicBezTo>
                      <a:cubicBezTo>
                        <a:pt x="376136" y="81312"/>
                        <a:pt x="374712" y="79623"/>
                        <a:pt x="372932" y="78201"/>
                      </a:cubicBezTo>
                      <a:cubicBezTo>
                        <a:pt x="371240" y="76779"/>
                        <a:pt x="369282" y="75713"/>
                        <a:pt x="367057" y="75002"/>
                      </a:cubicBezTo>
                      <a:cubicBezTo>
                        <a:pt x="364921" y="74291"/>
                        <a:pt x="362695" y="73935"/>
                        <a:pt x="360381" y="73935"/>
                      </a:cubicBezTo>
                      <a:close/>
                      <a:moveTo>
                        <a:pt x="177285" y="0"/>
                      </a:moveTo>
                      <a:lnTo>
                        <a:pt x="379785" y="0"/>
                      </a:lnTo>
                      <a:cubicBezTo>
                        <a:pt x="435684" y="0"/>
                        <a:pt x="481080" y="45321"/>
                        <a:pt x="481080" y="101129"/>
                      </a:cubicBezTo>
                      <a:cubicBezTo>
                        <a:pt x="481080" y="156847"/>
                        <a:pt x="435684" y="202257"/>
                        <a:pt x="379785" y="202257"/>
                      </a:cubicBezTo>
                      <a:lnTo>
                        <a:pt x="303859" y="202257"/>
                      </a:lnTo>
                      <a:lnTo>
                        <a:pt x="303859" y="227495"/>
                      </a:lnTo>
                      <a:lnTo>
                        <a:pt x="481080" y="227495"/>
                      </a:lnTo>
                      <a:cubicBezTo>
                        <a:pt x="495055" y="227495"/>
                        <a:pt x="506448" y="238781"/>
                        <a:pt x="506448" y="252732"/>
                      </a:cubicBezTo>
                      <a:lnTo>
                        <a:pt x="506448" y="303297"/>
                      </a:lnTo>
                      <a:cubicBezTo>
                        <a:pt x="506448" y="317249"/>
                        <a:pt x="495055" y="328623"/>
                        <a:pt x="481080" y="328623"/>
                      </a:cubicBezTo>
                      <a:cubicBezTo>
                        <a:pt x="467105" y="328623"/>
                        <a:pt x="455801" y="317249"/>
                        <a:pt x="455801" y="303297"/>
                      </a:cubicBezTo>
                      <a:lnTo>
                        <a:pt x="455801" y="278059"/>
                      </a:lnTo>
                      <a:lnTo>
                        <a:pt x="303859" y="278059"/>
                      </a:lnTo>
                      <a:lnTo>
                        <a:pt x="303859" y="303297"/>
                      </a:lnTo>
                      <a:cubicBezTo>
                        <a:pt x="303859" y="317249"/>
                        <a:pt x="292555" y="328623"/>
                        <a:pt x="278580" y="328623"/>
                      </a:cubicBezTo>
                      <a:cubicBezTo>
                        <a:pt x="264516" y="328623"/>
                        <a:pt x="253212" y="317249"/>
                        <a:pt x="253212" y="303297"/>
                      </a:cubicBezTo>
                      <a:lnTo>
                        <a:pt x="253212" y="278059"/>
                      </a:lnTo>
                      <a:lnTo>
                        <a:pt x="102160" y="278059"/>
                      </a:lnTo>
                      <a:lnTo>
                        <a:pt x="102160" y="303297"/>
                      </a:lnTo>
                      <a:cubicBezTo>
                        <a:pt x="102160" y="317249"/>
                        <a:pt x="90856" y="328623"/>
                        <a:pt x="76881" y="328623"/>
                      </a:cubicBezTo>
                      <a:cubicBezTo>
                        <a:pt x="62817" y="328623"/>
                        <a:pt x="51513" y="317249"/>
                        <a:pt x="51513" y="303297"/>
                      </a:cubicBezTo>
                      <a:lnTo>
                        <a:pt x="51513" y="252732"/>
                      </a:lnTo>
                      <a:cubicBezTo>
                        <a:pt x="51513" y="238781"/>
                        <a:pt x="62817" y="227495"/>
                        <a:pt x="76881" y="227495"/>
                      </a:cubicBezTo>
                      <a:lnTo>
                        <a:pt x="253212" y="227495"/>
                      </a:lnTo>
                      <a:lnTo>
                        <a:pt x="253212" y="202257"/>
                      </a:lnTo>
                      <a:lnTo>
                        <a:pt x="177285" y="202257"/>
                      </a:lnTo>
                      <a:cubicBezTo>
                        <a:pt x="121387" y="202257"/>
                        <a:pt x="75991" y="156847"/>
                        <a:pt x="75991" y="101129"/>
                      </a:cubicBezTo>
                      <a:cubicBezTo>
                        <a:pt x="75991" y="45321"/>
                        <a:pt x="121387" y="0"/>
                        <a:pt x="17728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8" name="iṧlîḍé">
              <a:extLst>
                <a:ext uri="{FF2B5EF4-FFF2-40B4-BE49-F238E27FC236}">
                  <a16:creationId xmlns:a16="http://schemas.microsoft.com/office/drawing/2014/main" id="{4C85A290-A003-4CE2-AB2D-909EC938DBD1}"/>
                </a:ext>
              </a:extLst>
            </p:cNvPr>
            <p:cNvGrpSpPr/>
            <p:nvPr/>
          </p:nvGrpSpPr>
          <p:grpSpPr>
            <a:xfrm>
              <a:off x="6852120" y="1705932"/>
              <a:ext cx="1991842" cy="3852535"/>
              <a:chOff x="6852120" y="1705932"/>
              <a:chExt cx="1991842" cy="3852535"/>
            </a:xfrm>
          </p:grpSpPr>
          <p:grpSp>
            <p:nvGrpSpPr>
              <p:cNvPr id="18" name="íšḻïdê">
                <a:extLst>
                  <a:ext uri="{FF2B5EF4-FFF2-40B4-BE49-F238E27FC236}">
                    <a16:creationId xmlns:a16="http://schemas.microsoft.com/office/drawing/2014/main" id="{FEA694C8-AAE7-4D4A-8336-86974689276B}"/>
                  </a:ext>
                </a:extLst>
              </p:cNvPr>
              <p:cNvGrpSpPr/>
              <p:nvPr/>
            </p:nvGrpSpPr>
            <p:grpSpPr>
              <a:xfrm>
                <a:off x="6852120" y="2579970"/>
                <a:ext cx="1991842" cy="2978497"/>
                <a:chOff x="3970808" y="2142951"/>
                <a:chExt cx="1991842" cy="2978497"/>
              </a:xfrm>
            </p:grpSpPr>
            <p:sp>
              <p:nvSpPr>
                <p:cNvPr id="22" name="íšļîḓé">
                  <a:extLst>
                    <a:ext uri="{FF2B5EF4-FFF2-40B4-BE49-F238E27FC236}">
                      <a16:creationId xmlns:a16="http://schemas.microsoft.com/office/drawing/2014/main" id="{921D2456-A6A6-43F5-AD86-0A010D24A2F0}"/>
                    </a:ext>
                  </a:extLst>
                </p:cNvPr>
                <p:cNvSpPr txBox="1"/>
                <p:nvPr/>
              </p:nvSpPr>
              <p:spPr>
                <a:xfrm>
                  <a:off x="3970808" y="2142951"/>
                  <a:ext cx="1991842" cy="50165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2000" b="1" dirty="0"/>
                    <a:t>Text here</a:t>
                  </a:r>
                  <a:endParaRPr lang="id-ID" sz="2000" b="1" dirty="0"/>
                </a:p>
              </p:txBody>
            </p:sp>
            <p:sp>
              <p:nvSpPr>
                <p:cNvPr id="23" name="ïSľidè">
                  <a:extLst>
                    <a:ext uri="{FF2B5EF4-FFF2-40B4-BE49-F238E27FC236}">
                      <a16:creationId xmlns:a16="http://schemas.microsoft.com/office/drawing/2014/main" id="{F8E07573-A8E5-42F7-B445-E2E8E3B47ABD}"/>
                    </a:ext>
                  </a:extLst>
                </p:cNvPr>
                <p:cNvSpPr/>
                <p:nvPr/>
              </p:nvSpPr>
              <p:spPr bwMode="auto">
                <a:xfrm>
                  <a:off x="3970808" y="2644601"/>
                  <a:ext cx="1991842" cy="24768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2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2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</p:txBody>
            </p:sp>
          </p:grpSp>
          <p:grpSp>
            <p:nvGrpSpPr>
              <p:cNvPr id="19" name="iSḷïḑe">
                <a:extLst>
                  <a:ext uri="{FF2B5EF4-FFF2-40B4-BE49-F238E27FC236}">
                    <a16:creationId xmlns:a16="http://schemas.microsoft.com/office/drawing/2014/main" id="{D5C51393-8D87-47D5-B9CD-A9F4A2134586}"/>
                  </a:ext>
                </a:extLst>
              </p:cNvPr>
              <p:cNvGrpSpPr/>
              <p:nvPr/>
            </p:nvGrpSpPr>
            <p:grpSpPr>
              <a:xfrm>
                <a:off x="7452195" y="1705932"/>
                <a:ext cx="791692" cy="791692"/>
                <a:chOff x="7452195" y="1705932"/>
                <a:chExt cx="791692" cy="791692"/>
              </a:xfrm>
            </p:grpSpPr>
            <p:sp>
              <p:nvSpPr>
                <p:cNvPr id="20" name="í$1íḋe">
                  <a:extLst>
                    <a:ext uri="{FF2B5EF4-FFF2-40B4-BE49-F238E27FC236}">
                      <a16:creationId xmlns:a16="http://schemas.microsoft.com/office/drawing/2014/main" id="{F13C417D-6435-4CF9-A6C8-B57EBBA5DA94}"/>
                    </a:ext>
                  </a:extLst>
                </p:cNvPr>
                <p:cNvSpPr/>
                <p:nvPr/>
              </p:nvSpPr>
              <p:spPr>
                <a:xfrm>
                  <a:off x="7452195" y="1705932"/>
                  <a:ext cx="791692" cy="791692"/>
                </a:xfrm>
                <a:prstGeom prst="ellipse">
                  <a:avLst/>
                </a:prstGeom>
                <a:solidFill>
                  <a:schemeClr val="accent1"/>
                </a:solidFill>
                <a:ln w="12700" cap="rnd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ïṣḻïde">
                  <a:extLst>
                    <a:ext uri="{FF2B5EF4-FFF2-40B4-BE49-F238E27FC236}">
                      <a16:creationId xmlns:a16="http://schemas.microsoft.com/office/drawing/2014/main" id="{0FAC36F6-54A4-4524-B3D8-BBAA7DC562CE}"/>
                    </a:ext>
                  </a:extLst>
                </p:cNvPr>
                <p:cNvSpPr/>
                <p:nvPr/>
              </p:nvSpPr>
              <p:spPr>
                <a:xfrm>
                  <a:off x="7637932" y="1925743"/>
                  <a:ext cx="420218" cy="352070"/>
                </a:xfrm>
                <a:custGeom>
                  <a:avLst/>
                  <a:gdLst>
                    <a:gd name="connsiteX0" fmla="*/ 552739 w 609615"/>
                    <a:gd name="connsiteY0" fmla="*/ 397213 h 510753"/>
                    <a:gd name="connsiteX1" fmla="*/ 609615 w 609615"/>
                    <a:gd name="connsiteY1" fmla="*/ 453983 h 510753"/>
                    <a:gd name="connsiteX2" fmla="*/ 552739 w 609615"/>
                    <a:gd name="connsiteY2" fmla="*/ 510753 h 510753"/>
                    <a:gd name="connsiteX3" fmla="*/ 495863 w 609615"/>
                    <a:gd name="connsiteY3" fmla="*/ 453983 h 510753"/>
                    <a:gd name="connsiteX4" fmla="*/ 552739 w 609615"/>
                    <a:gd name="connsiteY4" fmla="*/ 397213 h 510753"/>
                    <a:gd name="connsiteX5" fmla="*/ 547870 w 609615"/>
                    <a:gd name="connsiteY5" fmla="*/ 198571 h 510753"/>
                    <a:gd name="connsiteX6" fmla="*/ 604746 w 609615"/>
                    <a:gd name="connsiteY6" fmla="*/ 255341 h 510753"/>
                    <a:gd name="connsiteX7" fmla="*/ 547870 w 609615"/>
                    <a:gd name="connsiteY7" fmla="*/ 312111 h 510753"/>
                    <a:gd name="connsiteX8" fmla="*/ 490994 w 609615"/>
                    <a:gd name="connsiteY8" fmla="*/ 255341 h 510753"/>
                    <a:gd name="connsiteX9" fmla="*/ 547870 w 609615"/>
                    <a:gd name="connsiteY9" fmla="*/ 198571 h 510753"/>
                    <a:gd name="connsiteX10" fmla="*/ 119644 w 609615"/>
                    <a:gd name="connsiteY10" fmla="*/ 191797 h 510753"/>
                    <a:gd name="connsiteX11" fmla="*/ 127891 w 609615"/>
                    <a:gd name="connsiteY11" fmla="*/ 196674 h 510753"/>
                    <a:gd name="connsiteX12" fmla="*/ 121502 w 609615"/>
                    <a:gd name="connsiteY12" fmla="*/ 203292 h 510753"/>
                    <a:gd name="connsiteX13" fmla="*/ 129982 w 609615"/>
                    <a:gd name="connsiteY13" fmla="*/ 212233 h 510753"/>
                    <a:gd name="connsiteX14" fmla="*/ 122664 w 609615"/>
                    <a:gd name="connsiteY14" fmla="*/ 226050 h 510753"/>
                    <a:gd name="connsiteX15" fmla="*/ 115462 w 609615"/>
                    <a:gd name="connsiteY15" fmla="*/ 225702 h 510753"/>
                    <a:gd name="connsiteX16" fmla="*/ 109306 w 609615"/>
                    <a:gd name="connsiteY16" fmla="*/ 211652 h 510753"/>
                    <a:gd name="connsiteX17" fmla="*/ 117669 w 609615"/>
                    <a:gd name="connsiteY17" fmla="*/ 203176 h 510753"/>
                    <a:gd name="connsiteX18" fmla="*/ 111513 w 609615"/>
                    <a:gd name="connsiteY18" fmla="*/ 196441 h 510753"/>
                    <a:gd name="connsiteX19" fmla="*/ 88250 w 609615"/>
                    <a:gd name="connsiteY19" fmla="*/ 191374 h 510753"/>
                    <a:gd name="connsiteX20" fmla="*/ 111272 w 609615"/>
                    <a:gd name="connsiteY20" fmla="*/ 231774 h 510753"/>
                    <a:gd name="connsiteX21" fmla="*/ 119760 w 609615"/>
                    <a:gd name="connsiteY21" fmla="*/ 238160 h 510753"/>
                    <a:gd name="connsiteX22" fmla="*/ 128364 w 609615"/>
                    <a:gd name="connsiteY22" fmla="*/ 231891 h 510753"/>
                    <a:gd name="connsiteX23" fmla="*/ 152316 w 609615"/>
                    <a:gd name="connsiteY23" fmla="*/ 191490 h 510753"/>
                    <a:gd name="connsiteX24" fmla="*/ 195918 w 609615"/>
                    <a:gd name="connsiteY24" fmla="*/ 193812 h 510753"/>
                    <a:gd name="connsiteX25" fmla="*/ 228241 w 609615"/>
                    <a:gd name="connsiteY25" fmla="*/ 204725 h 510753"/>
                    <a:gd name="connsiteX26" fmla="*/ 239287 w 609615"/>
                    <a:gd name="connsiteY26" fmla="*/ 236302 h 510753"/>
                    <a:gd name="connsiteX27" fmla="*/ 239287 w 609615"/>
                    <a:gd name="connsiteY27" fmla="*/ 249653 h 510753"/>
                    <a:gd name="connsiteX28" fmla="*/ 183360 w 609615"/>
                    <a:gd name="connsiteY28" fmla="*/ 461987 h 510753"/>
                    <a:gd name="connsiteX29" fmla="*/ 132433 w 609615"/>
                    <a:gd name="connsiteY29" fmla="*/ 501227 h 510753"/>
                    <a:gd name="connsiteX30" fmla="*/ 122085 w 609615"/>
                    <a:gd name="connsiteY30" fmla="*/ 501227 h 510753"/>
                    <a:gd name="connsiteX31" fmla="*/ 68949 w 609615"/>
                    <a:gd name="connsiteY31" fmla="*/ 462568 h 510753"/>
                    <a:gd name="connsiteX32" fmla="*/ 0 w 609615"/>
                    <a:gd name="connsiteY32" fmla="*/ 249769 h 510753"/>
                    <a:gd name="connsiteX33" fmla="*/ 0 w 609615"/>
                    <a:gd name="connsiteY33" fmla="*/ 236302 h 510753"/>
                    <a:gd name="connsiteX34" fmla="*/ 11046 w 609615"/>
                    <a:gd name="connsiteY34" fmla="*/ 204725 h 510753"/>
                    <a:gd name="connsiteX35" fmla="*/ 43369 w 609615"/>
                    <a:gd name="connsiteY35" fmla="*/ 193812 h 510753"/>
                    <a:gd name="connsiteX36" fmla="*/ 138106 w 609615"/>
                    <a:gd name="connsiteY36" fmla="*/ 151894 h 510753"/>
                    <a:gd name="connsiteX37" fmla="*/ 143448 w 609615"/>
                    <a:gd name="connsiteY37" fmla="*/ 154218 h 510753"/>
                    <a:gd name="connsiteX38" fmla="*/ 141125 w 609615"/>
                    <a:gd name="connsiteY38" fmla="*/ 159679 h 510753"/>
                    <a:gd name="connsiteX39" fmla="*/ 118014 w 609615"/>
                    <a:gd name="connsiteY39" fmla="*/ 164559 h 510753"/>
                    <a:gd name="connsiteX40" fmla="*/ 98271 w 609615"/>
                    <a:gd name="connsiteY40" fmla="*/ 158982 h 510753"/>
                    <a:gd name="connsiteX41" fmla="*/ 97691 w 609615"/>
                    <a:gd name="connsiteY41" fmla="*/ 153172 h 510753"/>
                    <a:gd name="connsiteX42" fmla="*/ 103497 w 609615"/>
                    <a:gd name="connsiteY42" fmla="*/ 152591 h 510753"/>
                    <a:gd name="connsiteX43" fmla="*/ 138106 w 609615"/>
                    <a:gd name="connsiteY43" fmla="*/ 151894 h 510753"/>
                    <a:gd name="connsiteX44" fmla="*/ 139648 w 609615"/>
                    <a:gd name="connsiteY44" fmla="*/ 119739 h 510753"/>
                    <a:gd name="connsiteX45" fmla="*/ 149316 w 609615"/>
                    <a:gd name="connsiteY45" fmla="*/ 134921 h 510753"/>
                    <a:gd name="connsiteX46" fmla="*/ 129981 w 609615"/>
                    <a:gd name="connsiteY46" fmla="*/ 134921 h 510753"/>
                    <a:gd name="connsiteX47" fmla="*/ 139648 w 609615"/>
                    <a:gd name="connsiteY47" fmla="*/ 119739 h 510753"/>
                    <a:gd name="connsiteX48" fmla="*/ 91170 w 609615"/>
                    <a:gd name="connsiteY48" fmla="*/ 119739 h 510753"/>
                    <a:gd name="connsiteX49" fmla="*/ 100838 w 609615"/>
                    <a:gd name="connsiteY49" fmla="*/ 134921 h 510753"/>
                    <a:gd name="connsiteX50" fmla="*/ 81503 w 609615"/>
                    <a:gd name="connsiteY50" fmla="*/ 134921 h 510753"/>
                    <a:gd name="connsiteX51" fmla="*/ 91170 w 609615"/>
                    <a:gd name="connsiteY51" fmla="*/ 119739 h 510753"/>
                    <a:gd name="connsiteX52" fmla="*/ 95591 w 609615"/>
                    <a:gd name="connsiteY52" fmla="*/ 95554 h 510753"/>
                    <a:gd name="connsiteX53" fmla="*/ 67686 w 609615"/>
                    <a:gd name="connsiteY53" fmla="*/ 130042 h 510753"/>
                    <a:gd name="connsiteX54" fmla="*/ 67686 w 609615"/>
                    <a:gd name="connsiteY54" fmla="*/ 157679 h 510753"/>
                    <a:gd name="connsiteX55" fmla="*/ 84313 w 609615"/>
                    <a:gd name="connsiteY55" fmla="*/ 174168 h 510753"/>
                    <a:gd name="connsiteX56" fmla="*/ 153379 w 609615"/>
                    <a:gd name="connsiteY56" fmla="*/ 174168 h 510753"/>
                    <a:gd name="connsiteX57" fmla="*/ 169890 w 609615"/>
                    <a:gd name="connsiteY57" fmla="*/ 157562 h 510753"/>
                    <a:gd name="connsiteX58" fmla="*/ 169890 w 609615"/>
                    <a:gd name="connsiteY58" fmla="*/ 112043 h 510753"/>
                    <a:gd name="connsiteX59" fmla="*/ 100359 w 609615"/>
                    <a:gd name="connsiteY59" fmla="*/ 95554 h 510753"/>
                    <a:gd name="connsiteX60" fmla="*/ 305807 w 609615"/>
                    <a:gd name="connsiteY60" fmla="*/ 35565 h 510753"/>
                    <a:gd name="connsiteX61" fmla="*/ 415442 w 609615"/>
                    <a:gd name="connsiteY61" fmla="*/ 35565 h 510753"/>
                    <a:gd name="connsiteX62" fmla="*/ 433695 w 609615"/>
                    <a:gd name="connsiteY62" fmla="*/ 53792 h 510753"/>
                    <a:gd name="connsiteX63" fmla="*/ 415442 w 609615"/>
                    <a:gd name="connsiteY63" fmla="*/ 72018 h 510753"/>
                    <a:gd name="connsiteX64" fmla="*/ 324060 w 609615"/>
                    <a:gd name="connsiteY64" fmla="*/ 72018 h 510753"/>
                    <a:gd name="connsiteX65" fmla="*/ 324060 w 609615"/>
                    <a:gd name="connsiteY65" fmla="*/ 237103 h 510753"/>
                    <a:gd name="connsiteX66" fmla="*/ 415442 w 609615"/>
                    <a:gd name="connsiteY66" fmla="*/ 237103 h 510753"/>
                    <a:gd name="connsiteX67" fmla="*/ 433695 w 609615"/>
                    <a:gd name="connsiteY67" fmla="*/ 255330 h 510753"/>
                    <a:gd name="connsiteX68" fmla="*/ 415442 w 609615"/>
                    <a:gd name="connsiteY68" fmla="*/ 273556 h 510753"/>
                    <a:gd name="connsiteX69" fmla="*/ 324060 w 609615"/>
                    <a:gd name="connsiteY69" fmla="*/ 273556 h 510753"/>
                    <a:gd name="connsiteX70" fmla="*/ 324060 w 609615"/>
                    <a:gd name="connsiteY70" fmla="*/ 469290 h 510753"/>
                    <a:gd name="connsiteX71" fmla="*/ 415442 w 609615"/>
                    <a:gd name="connsiteY71" fmla="*/ 469290 h 510753"/>
                    <a:gd name="connsiteX72" fmla="*/ 433695 w 609615"/>
                    <a:gd name="connsiteY72" fmla="*/ 487516 h 510753"/>
                    <a:gd name="connsiteX73" fmla="*/ 415442 w 609615"/>
                    <a:gd name="connsiteY73" fmla="*/ 505743 h 510753"/>
                    <a:gd name="connsiteX74" fmla="*/ 305807 w 609615"/>
                    <a:gd name="connsiteY74" fmla="*/ 505743 h 510753"/>
                    <a:gd name="connsiteX75" fmla="*/ 287554 w 609615"/>
                    <a:gd name="connsiteY75" fmla="*/ 487516 h 510753"/>
                    <a:gd name="connsiteX76" fmla="*/ 287554 w 609615"/>
                    <a:gd name="connsiteY76" fmla="*/ 53792 h 510753"/>
                    <a:gd name="connsiteX77" fmla="*/ 305807 w 609615"/>
                    <a:gd name="connsiteY77" fmla="*/ 35565 h 510753"/>
                    <a:gd name="connsiteX78" fmla="*/ 117102 w 609615"/>
                    <a:gd name="connsiteY78" fmla="*/ 32037 h 510753"/>
                    <a:gd name="connsiteX79" fmla="*/ 179890 w 609615"/>
                    <a:gd name="connsiteY79" fmla="*/ 108676 h 510753"/>
                    <a:gd name="connsiteX80" fmla="*/ 178262 w 609615"/>
                    <a:gd name="connsiteY80" fmla="*/ 109373 h 510753"/>
                    <a:gd name="connsiteX81" fmla="*/ 178262 w 609615"/>
                    <a:gd name="connsiteY81" fmla="*/ 157679 h 510753"/>
                    <a:gd name="connsiteX82" fmla="*/ 153379 w 609615"/>
                    <a:gd name="connsiteY82" fmla="*/ 182412 h 510753"/>
                    <a:gd name="connsiteX83" fmla="*/ 84313 w 609615"/>
                    <a:gd name="connsiteY83" fmla="*/ 182412 h 510753"/>
                    <a:gd name="connsiteX84" fmla="*/ 59430 w 609615"/>
                    <a:gd name="connsiteY84" fmla="*/ 157562 h 510753"/>
                    <a:gd name="connsiteX85" fmla="*/ 59430 w 609615"/>
                    <a:gd name="connsiteY85" fmla="*/ 133642 h 510753"/>
                    <a:gd name="connsiteX86" fmla="*/ 55593 w 609615"/>
                    <a:gd name="connsiteY86" fmla="*/ 134803 h 510753"/>
                    <a:gd name="connsiteX87" fmla="*/ 117102 w 609615"/>
                    <a:gd name="connsiteY87" fmla="*/ 32037 h 510753"/>
                    <a:gd name="connsiteX88" fmla="*/ 543107 w 609615"/>
                    <a:gd name="connsiteY88" fmla="*/ 0 h 510753"/>
                    <a:gd name="connsiteX89" fmla="*/ 599948 w 609615"/>
                    <a:gd name="connsiteY89" fmla="*/ 56770 h 510753"/>
                    <a:gd name="connsiteX90" fmla="*/ 543107 w 609615"/>
                    <a:gd name="connsiteY90" fmla="*/ 113540 h 510753"/>
                    <a:gd name="connsiteX91" fmla="*/ 486266 w 609615"/>
                    <a:gd name="connsiteY91" fmla="*/ 56770 h 510753"/>
                    <a:gd name="connsiteX92" fmla="*/ 543107 w 609615"/>
                    <a:gd name="connsiteY92" fmla="*/ 0 h 510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609615" h="510753">
                      <a:moveTo>
                        <a:pt x="552739" y="397213"/>
                      </a:moveTo>
                      <a:cubicBezTo>
                        <a:pt x="584151" y="397213"/>
                        <a:pt x="609615" y="422630"/>
                        <a:pt x="609615" y="453983"/>
                      </a:cubicBezTo>
                      <a:cubicBezTo>
                        <a:pt x="609615" y="485336"/>
                        <a:pt x="584151" y="510753"/>
                        <a:pt x="552739" y="510753"/>
                      </a:cubicBezTo>
                      <a:cubicBezTo>
                        <a:pt x="521327" y="510753"/>
                        <a:pt x="495863" y="485336"/>
                        <a:pt x="495863" y="453983"/>
                      </a:cubicBezTo>
                      <a:cubicBezTo>
                        <a:pt x="495863" y="422630"/>
                        <a:pt x="521327" y="397213"/>
                        <a:pt x="552739" y="397213"/>
                      </a:cubicBezTo>
                      <a:close/>
                      <a:moveTo>
                        <a:pt x="547870" y="198571"/>
                      </a:moveTo>
                      <a:cubicBezTo>
                        <a:pt x="579282" y="198571"/>
                        <a:pt x="604746" y="223988"/>
                        <a:pt x="604746" y="255341"/>
                      </a:cubicBezTo>
                      <a:cubicBezTo>
                        <a:pt x="604746" y="286694"/>
                        <a:pt x="579282" y="312111"/>
                        <a:pt x="547870" y="312111"/>
                      </a:cubicBezTo>
                      <a:cubicBezTo>
                        <a:pt x="516458" y="312111"/>
                        <a:pt x="490994" y="286694"/>
                        <a:pt x="490994" y="255341"/>
                      </a:cubicBezTo>
                      <a:cubicBezTo>
                        <a:pt x="490994" y="223988"/>
                        <a:pt x="516458" y="198571"/>
                        <a:pt x="547870" y="198571"/>
                      </a:cubicBezTo>
                      <a:close/>
                      <a:moveTo>
                        <a:pt x="119644" y="191797"/>
                      </a:moveTo>
                      <a:lnTo>
                        <a:pt x="127891" y="196674"/>
                      </a:lnTo>
                      <a:lnTo>
                        <a:pt x="121502" y="203292"/>
                      </a:lnTo>
                      <a:lnTo>
                        <a:pt x="129982" y="212233"/>
                      </a:lnTo>
                      <a:lnTo>
                        <a:pt x="122664" y="226050"/>
                      </a:lnTo>
                      <a:cubicBezTo>
                        <a:pt x="120573" y="230114"/>
                        <a:pt x="117321" y="229998"/>
                        <a:pt x="115462" y="225702"/>
                      </a:cubicBezTo>
                      <a:lnTo>
                        <a:pt x="109306" y="211652"/>
                      </a:lnTo>
                      <a:lnTo>
                        <a:pt x="117669" y="203176"/>
                      </a:lnTo>
                      <a:lnTo>
                        <a:pt x="111513" y="196441"/>
                      </a:lnTo>
                      <a:close/>
                      <a:moveTo>
                        <a:pt x="88250" y="191374"/>
                      </a:moveTo>
                      <a:lnTo>
                        <a:pt x="111272" y="231774"/>
                      </a:lnTo>
                      <a:cubicBezTo>
                        <a:pt x="113597" y="235954"/>
                        <a:pt x="116620" y="238160"/>
                        <a:pt x="119760" y="238160"/>
                      </a:cubicBezTo>
                      <a:cubicBezTo>
                        <a:pt x="123015" y="238160"/>
                        <a:pt x="126038" y="235954"/>
                        <a:pt x="128364" y="231891"/>
                      </a:cubicBezTo>
                      <a:lnTo>
                        <a:pt x="152316" y="191490"/>
                      </a:lnTo>
                      <a:lnTo>
                        <a:pt x="195918" y="193812"/>
                      </a:lnTo>
                      <a:cubicBezTo>
                        <a:pt x="207894" y="194392"/>
                        <a:pt x="222195" y="199268"/>
                        <a:pt x="228241" y="204725"/>
                      </a:cubicBezTo>
                      <a:cubicBezTo>
                        <a:pt x="234520" y="210297"/>
                        <a:pt x="239287" y="224112"/>
                        <a:pt x="239287" y="236302"/>
                      </a:cubicBezTo>
                      <a:lnTo>
                        <a:pt x="239287" y="249653"/>
                      </a:lnTo>
                      <a:lnTo>
                        <a:pt x="183360" y="461987"/>
                      </a:lnTo>
                      <a:cubicBezTo>
                        <a:pt x="177663" y="483581"/>
                        <a:pt x="154874" y="501227"/>
                        <a:pt x="132433" y="501227"/>
                      </a:cubicBezTo>
                      <a:lnTo>
                        <a:pt x="122085" y="501227"/>
                      </a:lnTo>
                      <a:cubicBezTo>
                        <a:pt x="99645" y="501227"/>
                        <a:pt x="75925" y="483929"/>
                        <a:pt x="68949" y="462568"/>
                      </a:cubicBezTo>
                      <a:lnTo>
                        <a:pt x="0" y="249769"/>
                      </a:lnTo>
                      <a:lnTo>
                        <a:pt x="0" y="236302"/>
                      </a:lnTo>
                      <a:cubicBezTo>
                        <a:pt x="0" y="224112"/>
                        <a:pt x="4883" y="210297"/>
                        <a:pt x="11046" y="204725"/>
                      </a:cubicBezTo>
                      <a:cubicBezTo>
                        <a:pt x="17208" y="199268"/>
                        <a:pt x="31393" y="194509"/>
                        <a:pt x="43369" y="193812"/>
                      </a:cubicBezTo>
                      <a:close/>
                      <a:moveTo>
                        <a:pt x="138106" y="151894"/>
                      </a:moveTo>
                      <a:cubicBezTo>
                        <a:pt x="140196" y="151081"/>
                        <a:pt x="142635" y="152127"/>
                        <a:pt x="143448" y="154218"/>
                      </a:cubicBezTo>
                      <a:cubicBezTo>
                        <a:pt x="144377" y="156426"/>
                        <a:pt x="143332" y="158866"/>
                        <a:pt x="141125" y="159679"/>
                      </a:cubicBezTo>
                      <a:cubicBezTo>
                        <a:pt x="131950" y="163281"/>
                        <a:pt x="124286" y="164559"/>
                        <a:pt x="118014" y="164559"/>
                      </a:cubicBezTo>
                      <a:cubicBezTo>
                        <a:pt x="105239" y="164559"/>
                        <a:pt x="98620" y="159330"/>
                        <a:pt x="98271" y="158982"/>
                      </a:cubicBezTo>
                      <a:cubicBezTo>
                        <a:pt x="96529" y="157588"/>
                        <a:pt x="96181" y="154915"/>
                        <a:pt x="97691" y="153172"/>
                      </a:cubicBezTo>
                      <a:cubicBezTo>
                        <a:pt x="99084" y="151430"/>
                        <a:pt x="101639" y="151081"/>
                        <a:pt x="103497" y="152591"/>
                      </a:cubicBezTo>
                      <a:cubicBezTo>
                        <a:pt x="103962" y="152940"/>
                        <a:pt x="114995" y="161073"/>
                        <a:pt x="138106" y="151894"/>
                      </a:cubicBezTo>
                      <a:close/>
                      <a:moveTo>
                        <a:pt x="139648" y="119739"/>
                      </a:moveTo>
                      <a:cubicBezTo>
                        <a:pt x="147918" y="120435"/>
                        <a:pt x="149316" y="134921"/>
                        <a:pt x="149316" y="134921"/>
                      </a:cubicBezTo>
                      <a:lnTo>
                        <a:pt x="129981" y="134921"/>
                      </a:lnTo>
                      <a:cubicBezTo>
                        <a:pt x="129981" y="134921"/>
                        <a:pt x="131379" y="119044"/>
                        <a:pt x="139648" y="119739"/>
                      </a:cubicBezTo>
                      <a:close/>
                      <a:moveTo>
                        <a:pt x="91170" y="119739"/>
                      </a:moveTo>
                      <a:cubicBezTo>
                        <a:pt x="99440" y="120435"/>
                        <a:pt x="100838" y="134921"/>
                        <a:pt x="100838" y="134921"/>
                      </a:cubicBezTo>
                      <a:lnTo>
                        <a:pt x="81503" y="134921"/>
                      </a:lnTo>
                      <a:cubicBezTo>
                        <a:pt x="81503" y="134921"/>
                        <a:pt x="82901" y="119044"/>
                        <a:pt x="91170" y="119739"/>
                      </a:cubicBezTo>
                      <a:close/>
                      <a:moveTo>
                        <a:pt x="95591" y="95554"/>
                      </a:moveTo>
                      <a:cubicBezTo>
                        <a:pt x="92685" y="103451"/>
                        <a:pt x="84429" y="120752"/>
                        <a:pt x="67686" y="130042"/>
                      </a:cubicBezTo>
                      <a:lnTo>
                        <a:pt x="67686" y="157679"/>
                      </a:lnTo>
                      <a:cubicBezTo>
                        <a:pt x="67686" y="166736"/>
                        <a:pt x="75127" y="174168"/>
                        <a:pt x="84313" y="174168"/>
                      </a:cubicBezTo>
                      <a:lnTo>
                        <a:pt x="153379" y="174168"/>
                      </a:lnTo>
                      <a:cubicBezTo>
                        <a:pt x="162449" y="174168"/>
                        <a:pt x="169890" y="166736"/>
                        <a:pt x="169890" y="157562"/>
                      </a:cubicBezTo>
                      <a:lnTo>
                        <a:pt x="169890" y="112043"/>
                      </a:lnTo>
                      <a:cubicBezTo>
                        <a:pt x="153961" y="116340"/>
                        <a:pt x="122102" y="120752"/>
                        <a:pt x="100359" y="95554"/>
                      </a:cubicBezTo>
                      <a:close/>
                      <a:moveTo>
                        <a:pt x="305807" y="35565"/>
                      </a:moveTo>
                      <a:lnTo>
                        <a:pt x="415442" y="35565"/>
                      </a:lnTo>
                      <a:cubicBezTo>
                        <a:pt x="425557" y="35565"/>
                        <a:pt x="433695" y="43692"/>
                        <a:pt x="433695" y="53792"/>
                      </a:cubicBezTo>
                      <a:cubicBezTo>
                        <a:pt x="433695" y="63892"/>
                        <a:pt x="425557" y="72018"/>
                        <a:pt x="415442" y="72018"/>
                      </a:cubicBezTo>
                      <a:lnTo>
                        <a:pt x="324060" y="72018"/>
                      </a:lnTo>
                      <a:lnTo>
                        <a:pt x="324060" y="237103"/>
                      </a:lnTo>
                      <a:lnTo>
                        <a:pt x="415442" y="237103"/>
                      </a:lnTo>
                      <a:cubicBezTo>
                        <a:pt x="425557" y="237103"/>
                        <a:pt x="433695" y="245346"/>
                        <a:pt x="433695" y="255330"/>
                      </a:cubicBezTo>
                      <a:cubicBezTo>
                        <a:pt x="433695" y="265430"/>
                        <a:pt x="425557" y="273556"/>
                        <a:pt x="415442" y="273556"/>
                      </a:cubicBezTo>
                      <a:lnTo>
                        <a:pt x="324060" y="273556"/>
                      </a:lnTo>
                      <a:lnTo>
                        <a:pt x="324060" y="469290"/>
                      </a:lnTo>
                      <a:lnTo>
                        <a:pt x="415442" y="469290"/>
                      </a:lnTo>
                      <a:cubicBezTo>
                        <a:pt x="425557" y="469290"/>
                        <a:pt x="433695" y="477416"/>
                        <a:pt x="433695" y="487516"/>
                      </a:cubicBezTo>
                      <a:cubicBezTo>
                        <a:pt x="433695" y="497617"/>
                        <a:pt x="425557" y="505743"/>
                        <a:pt x="415442" y="505743"/>
                      </a:cubicBezTo>
                      <a:lnTo>
                        <a:pt x="305807" y="505743"/>
                      </a:lnTo>
                      <a:cubicBezTo>
                        <a:pt x="295692" y="505743"/>
                        <a:pt x="287554" y="497617"/>
                        <a:pt x="287554" y="487516"/>
                      </a:cubicBezTo>
                      <a:lnTo>
                        <a:pt x="287554" y="53792"/>
                      </a:lnTo>
                      <a:cubicBezTo>
                        <a:pt x="287554" y="43692"/>
                        <a:pt x="295692" y="35565"/>
                        <a:pt x="305807" y="35565"/>
                      </a:cubicBezTo>
                      <a:close/>
                      <a:moveTo>
                        <a:pt x="117102" y="32037"/>
                      </a:moveTo>
                      <a:cubicBezTo>
                        <a:pt x="195819" y="32037"/>
                        <a:pt x="179890" y="108676"/>
                        <a:pt x="179890" y="108676"/>
                      </a:cubicBezTo>
                      <a:cubicBezTo>
                        <a:pt x="179890" y="108676"/>
                        <a:pt x="179308" y="108908"/>
                        <a:pt x="178262" y="109373"/>
                      </a:cubicBezTo>
                      <a:lnTo>
                        <a:pt x="178262" y="157679"/>
                      </a:lnTo>
                      <a:cubicBezTo>
                        <a:pt x="178262" y="171381"/>
                        <a:pt x="167099" y="182412"/>
                        <a:pt x="153379" y="182412"/>
                      </a:cubicBezTo>
                      <a:lnTo>
                        <a:pt x="84313" y="182412"/>
                      </a:lnTo>
                      <a:cubicBezTo>
                        <a:pt x="70593" y="182412"/>
                        <a:pt x="59430" y="171265"/>
                        <a:pt x="59430" y="157562"/>
                      </a:cubicBezTo>
                      <a:lnTo>
                        <a:pt x="59430" y="133642"/>
                      </a:lnTo>
                      <a:cubicBezTo>
                        <a:pt x="58151" y="134106"/>
                        <a:pt x="56872" y="134571"/>
                        <a:pt x="55593" y="134803"/>
                      </a:cubicBezTo>
                      <a:cubicBezTo>
                        <a:pt x="55593" y="134803"/>
                        <a:pt x="34083" y="32153"/>
                        <a:pt x="117102" y="32037"/>
                      </a:cubicBezTo>
                      <a:close/>
                      <a:moveTo>
                        <a:pt x="543107" y="0"/>
                      </a:moveTo>
                      <a:cubicBezTo>
                        <a:pt x="574499" y="0"/>
                        <a:pt x="599948" y="25417"/>
                        <a:pt x="599948" y="56770"/>
                      </a:cubicBezTo>
                      <a:cubicBezTo>
                        <a:pt x="599948" y="88123"/>
                        <a:pt x="574499" y="113540"/>
                        <a:pt x="543107" y="113540"/>
                      </a:cubicBezTo>
                      <a:cubicBezTo>
                        <a:pt x="511715" y="113540"/>
                        <a:pt x="486266" y="88123"/>
                        <a:pt x="486266" y="56770"/>
                      </a:cubicBezTo>
                      <a:cubicBezTo>
                        <a:pt x="486266" y="25417"/>
                        <a:pt x="511715" y="0"/>
                        <a:pt x="54310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9" name="îŝľiḑê">
              <a:extLst>
                <a:ext uri="{FF2B5EF4-FFF2-40B4-BE49-F238E27FC236}">
                  <a16:creationId xmlns:a16="http://schemas.microsoft.com/office/drawing/2014/main" id="{5798172A-D4CA-452D-AF9D-7CCCEEE1B528}"/>
                </a:ext>
              </a:extLst>
            </p:cNvPr>
            <p:cNvGrpSpPr/>
            <p:nvPr/>
          </p:nvGrpSpPr>
          <p:grpSpPr>
            <a:xfrm>
              <a:off x="9352433" y="1705932"/>
              <a:ext cx="1991842" cy="3852535"/>
              <a:chOff x="9352433" y="1705932"/>
              <a:chExt cx="1991842" cy="3852535"/>
            </a:xfrm>
          </p:grpSpPr>
          <p:grpSp>
            <p:nvGrpSpPr>
              <p:cNvPr id="12" name="îs1îde">
                <a:extLst>
                  <a:ext uri="{FF2B5EF4-FFF2-40B4-BE49-F238E27FC236}">
                    <a16:creationId xmlns:a16="http://schemas.microsoft.com/office/drawing/2014/main" id="{2C9F7CC6-D815-4391-9189-E0B5BDF6C351}"/>
                  </a:ext>
                </a:extLst>
              </p:cNvPr>
              <p:cNvGrpSpPr/>
              <p:nvPr/>
            </p:nvGrpSpPr>
            <p:grpSpPr>
              <a:xfrm>
                <a:off x="9352433" y="2579970"/>
                <a:ext cx="1991842" cy="2978497"/>
                <a:chOff x="3970808" y="2142951"/>
                <a:chExt cx="1991842" cy="2978497"/>
              </a:xfrm>
            </p:grpSpPr>
            <p:sp>
              <p:nvSpPr>
                <p:cNvPr id="16" name="ïṣ1íḋe">
                  <a:extLst>
                    <a:ext uri="{FF2B5EF4-FFF2-40B4-BE49-F238E27FC236}">
                      <a16:creationId xmlns:a16="http://schemas.microsoft.com/office/drawing/2014/main" id="{921D2456-A6A6-43F5-AD86-0A010D24A2F0}"/>
                    </a:ext>
                  </a:extLst>
                </p:cNvPr>
                <p:cNvSpPr txBox="1"/>
                <p:nvPr/>
              </p:nvSpPr>
              <p:spPr>
                <a:xfrm>
                  <a:off x="3970808" y="2142951"/>
                  <a:ext cx="1991842" cy="50165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2000" b="1" dirty="0"/>
                    <a:t>Text here</a:t>
                  </a:r>
                  <a:endParaRPr lang="id-ID" sz="2000" b="1" dirty="0"/>
                </a:p>
              </p:txBody>
            </p:sp>
            <p:sp>
              <p:nvSpPr>
                <p:cNvPr id="17" name="îšļîḑè">
                  <a:extLst>
                    <a:ext uri="{FF2B5EF4-FFF2-40B4-BE49-F238E27FC236}">
                      <a16:creationId xmlns:a16="http://schemas.microsoft.com/office/drawing/2014/main" id="{F8E07573-A8E5-42F7-B445-E2E8E3B47ABD}"/>
                    </a:ext>
                  </a:extLst>
                </p:cNvPr>
                <p:cNvSpPr/>
                <p:nvPr/>
              </p:nvSpPr>
              <p:spPr bwMode="auto">
                <a:xfrm>
                  <a:off x="3970808" y="2644601"/>
                  <a:ext cx="1991842" cy="24768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2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2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</p:txBody>
            </p:sp>
          </p:grpSp>
          <p:grpSp>
            <p:nvGrpSpPr>
              <p:cNvPr id="13" name="îṩliḑè">
                <a:extLst>
                  <a:ext uri="{FF2B5EF4-FFF2-40B4-BE49-F238E27FC236}">
                    <a16:creationId xmlns:a16="http://schemas.microsoft.com/office/drawing/2014/main" id="{368A0A80-101D-4D58-AC0B-6498EBFDBA72}"/>
                  </a:ext>
                </a:extLst>
              </p:cNvPr>
              <p:cNvGrpSpPr/>
              <p:nvPr/>
            </p:nvGrpSpPr>
            <p:grpSpPr>
              <a:xfrm>
                <a:off x="9952508" y="1705932"/>
                <a:ext cx="791692" cy="791692"/>
                <a:chOff x="9952508" y="1705932"/>
                <a:chExt cx="791692" cy="791692"/>
              </a:xfrm>
            </p:grpSpPr>
            <p:sp>
              <p:nvSpPr>
                <p:cNvPr id="14" name="íṡliḍè">
                  <a:extLst>
                    <a:ext uri="{FF2B5EF4-FFF2-40B4-BE49-F238E27FC236}">
                      <a16:creationId xmlns:a16="http://schemas.microsoft.com/office/drawing/2014/main" id="{9B5BA600-DA11-44A1-9379-4C04927813EA}"/>
                    </a:ext>
                  </a:extLst>
                </p:cNvPr>
                <p:cNvSpPr/>
                <p:nvPr/>
              </p:nvSpPr>
              <p:spPr>
                <a:xfrm>
                  <a:off x="9952508" y="1705932"/>
                  <a:ext cx="791692" cy="791692"/>
                </a:xfrm>
                <a:prstGeom prst="ellipse">
                  <a:avLst/>
                </a:prstGeom>
                <a:solidFill>
                  <a:schemeClr val="accent2"/>
                </a:solidFill>
                <a:ln w="12700" cap="rnd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íṥḷïḓe">
                  <a:extLst>
                    <a:ext uri="{FF2B5EF4-FFF2-40B4-BE49-F238E27FC236}">
                      <a16:creationId xmlns:a16="http://schemas.microsoft.com/office/drawing/2014/main" id="{FC2D654E-AFAA-40AA-BA4D-C79041D50E38}"/>
                    </a:ext>
                  </a:extLst>
                </p:cNvPr>
                <p:cNvSpPr/>
                <p:nvPr/>
              </p:nvSpPr>
              <p:spPr>
                <a:xfrm>
                  <a:off x="10152633" y="1891670"/>
                  <a:ext cx="391440" cy="420216"/>
                </a:xfrm>
                <a:custGeom>
                  <a:avLst/>
                  <a:gdLst>
                    <a:gd name="connsiteX0" fmla="*/ 266761 w 565186"/>
                    <a:gd name="connsiteY0" fmla="*/ 383537 h 606735"/>
                    <a:gd name="connsiteX1" fmla="*/ 298145 w 565186"/>
                    <a:gd name="connsiteY1" fmla="*/ 383537 h 606735"/>
                    <a:gd name="connsiteX2" fmla="*/ 298145 w 565186"/>
                    <a:gd name="connsiteY2" fmla="*/ 426731 h 606735"/>
                    <a:gd name="connsiteX3" fmla="*/ 485518 w 565186"/>
                    <a:gd name="connsiteY3" fmla="*/ 426731 h 606735"/>
                    <a:gd name="connsiteX4" fmla="*/ 513188 w 565186"/>
                    <a:gd name="connsiteY4" fmla="*/ 454352 h 606735"/>
                    <a:gd name="connsiteX5" fmla="*/ 513188 w 565186"/>
                    <a:gd name="connsiteY5" fmla="*/ 503015 h 606735"/>
                    <a:gd name="connsiteX6" fmla="*/ 537793 w 565186"/>
                    <a:gd name="connsiteY6" fmla="*/ 503015 h 606735"/>
                    <a:gd name="connsiteX7" fmla="*/ 565184 w 565186"/>
                    <a:gd name="connsiteY7" fmla="*/ 530729 h 606735"/>
                    <a:gd name="connsiteX8" fmla="*/ 565184 w 565186"/>
                    <a:gd name="connsiteY8" fmla="*/ 579021 h 606735"/>
                    <a:gd name="connsiteX9" fmla="*/ 537422 w 565186"/>
                    <a:gd name="connsiteY9" fmla="*/ 606735 h 606735"/>
                    <a:gd name="connsiteX10" fmla="*/ 456920 w 565186"/>
                    <a:gd name="connsiteY10" fmla="*/ 606735 h 606735"/>
                    <a:gd name="connsiteX11" fmla="*/ 429250 w 565186"/>
                    <a:gd name="connsiteY11" fmla="*/ 579021 h 606735"/>
                    <a:gd name="connsiteX12" fmla="*/ 429250 w 565186"/>
                    <a:gd name="connsiteY12" fmla="*/ 530729 h 606735"/>
                    <a:gd name="connsiteX13" fmla="*/ 456920 w 565186"/>
                    <a:gd name="connsiteY13" fmla="*/ 503015 h 606735"/>
                    <a:gd name="connsiteX14" fmla="*/ 481618 w 565186"/>
                    <a:gd name="connsiteY14" fmla="*/ 503015 h 606735"/>
                    <a:gd name="connsiteX15" fmla="*/ 481618 w 565186"/>
                    <a:gd name="connsiteY15" fmla="*/ 458060 h 606735"/>
                    <a:gd name="connsiteX16" fmla="*/ 297959 w 565186"/>
                    <a:gd name="connsiteY16" fmla="*/ 458060 h 606735"/>
                    <a:gd name="connsiteX17" fmla="*/ 297959 w 565186"/>
                    <a:gd name="connsiteY17" fmla="*/ 503015 h 606735"/>
                    <a:gd name="connsiteX18" fmla="*/ 322843 w 565186"/>
                    <a:gd name="connsiteY18" fmla="*/ 503015 h 606735"/>
                    <a:gd name="connsiteX19" fmla="*/ 350606 w 565186"/>
                    <a:gd name="connsiteY19" fmla="*/ 530729 h 606735"/>
                    <a:gd name="connsiteX20" fmla="*/ 350606 w 565186"/>
                    <a:gd name="connsiteY20" fmla="*/ 579021 h 606735"/>
                    <a:gd name="connsiteX21" fmla="*/ 322843 w 565186"/>
                    <a:gd name="connsiteY21" fmla="*/ 606735 h 606735"/>
                    <a:gd name="connsiteX22" fmla="*/ 242434 w 565186"/>
                    <a:gd name="connsiteY22" fmla="*/ 606735 h 606735"/>
                    <a:gd name="connsiteX23" fmla="*/ 214672 w 565186"/>
                    <a:gd name="connsiteY23" fmla="*/ 579021 h 606735"/>
                    <a:gd name="connsiteX24" fmla="*/ 214672 w 565186"/>
                    <a:gd name="connsiteY24" fmla="*/ 530729 h 606735"/>
                    <a:gd name="connsiteX25" fmla="*/ 242434 w 565186"/>
                    <a:gd name="connsiteY25" fmla="*/ 503015 h 606735"/>
                    <a:gd name="connsiteX26" fmla="*/ 266761 w 565186"/>
                    <a:gd name="connsiteY26" fmla="*/ 503015 h 606735"/>
                    <a:gd name="connsiteX27" fmla="*/ 266761 w 565186"/>
                    <a:gd name="connsiteY27" fmla="*/ 458060 h 606735"/>
                    <a:gd name="connsiteX28" fmla="*/ 83659 w 565186"/>
                    <a:gd name="connsiteY28" fmla="*/ 458060 h 606735"/>
                    <a:gd name="connsiteX29" fmla="*/ 83659 w 565186"/>
                    <a:gd name="connsiteY29" fmla="*/ 503015 h 606735"/>
                    <a:gd name="connsiteX30" fmla="*/ 108171 w 565186"/>
                    <a:gd name="connsiteY30" fmla="*/ 503015 h 606735"/>
                    <a:gd name="connsiteX31" fmla="*/ 135934 w 565186"/>
                    <a:gd name="connsiteY31" fmla="*/ 530729 h 606735"/>
                    <a:gd name="connsiteX32" fmla="*/ 135934 w 565186"/>
                    <a:gd name="connsiteY32" fmla="*/ 579021 h 606735"/>
                    <a:gd name="connsiteX33" fmla="*/ 108171 w 565186"/>
                    <a:gd name="connsiteY33" fmla="*/ 606735 h 606735"/>
                    <a:gd name="connsiteX34" fmla="*/ 27762 w 565186"/>
                    <a:gd name="connsiteY34" fmla="*/ 606735 h 606735"/>
                    <a:gd name="connsiteX35" fmla="*/ 0 w 565186"/>
                    <a:gd name="connsiteY35" fmla="*/ 579021 h 606735"/>
                    <a:gd name="connsiteX36" fmla="*/ 0 w 565186"/>
                    <a:gd name="connsiteY36" fmla="*/ 530729 h 606735"/>
                    <a:gd name="connsiteX37" fmla="*/ 27762 w 565186"/>
                    <a:gd name="connsiteY37" fmla="*/ 503015 h 606735"/>
                    <a:gd name="connsiteX38" fmla="*/ 52368 w 565186"/>
                    <a:gd name="connsiteY38" fmla="*/ 503015 h 606735"/>
                    <a:gd name="connsiteX39" fmla="*/ 52368 w 565186"/>
                    <a:gd name="connsiteY39" fmla="*/ 454352 h 606735"/>
                    <a:gd name="connsiteX40" fmla="*/ 79945 w 565186"/>
                    <a:gd name="connsiteY40" fmla="*/ 426731 h 606735"/>
                    <a:gd name="connsiteX41" fmla="*/ 266761 w 565186"/>
                    <a:gd name="connsiteY41" fmla="*/ 426731 h 606735"/>
                    <a:gd name="connsiteX42" fmla="*/ 228875 w 565186"/>
                    <a:gd name="connsiteY42" fmla="*/ 210792 h 606735"/>
                    <a:gd name="connsiteX43" fmla="*/ 257747 w 565186"/>
                    <a:gd name="connsiteY43" fmla="*/ 301729 h 606735"/>
                    <a:gd name="connsiteX44" fmla="*/ 261739 w 565186"/>
                    <a:gd name="connsiteY44" fmla="*/ 314150 h 606735"/>
                    <a:gd name="connsiteX45" fmla="*/ 274551 w 565186"/>
                    <a:gd name="connsiteY45" fmla="*/ 277535 h 606735"/>
                    <a:gd name="connsiteX46" fmla="*/ 282349 w 565186"/>
                    <a:gd name="connsiteY46" fmla="*/ 234152 h 606735"/>
                    <a:gd name="connsiteX47" fmla="*/ 282535 w 565186"/>
                    <a:gd name="connsiteY47" fmla="*/ 234152 h 606735"/>
                    <a:gd name="connsiteX48" fmla="*/ 282628 w 565186"/>
                    <a:gd name="connsiteY48" fmla="*/ 234152 h 606735"/>
                    <a:gd name="connsiteX49" fmla="*/ 282721 w 565186"/>
                    <a:gd name="connsiteY49" fmla="*/ 234152 h 606735"/>
                    <a:gd name="connsiteX50" fmla="*/ 282906 w 565186"/>
                    <a:gd name="connsiteY50" fmla="*/ 234152 h 606735"/>
                    <a:gd name="connsiteX51" fmla="*/ 290704 w 565186"/>
                    <a:gd name="connsiteY51" fmla="*/ 277535 h 606735"/>
                    <a:gd name="connsiteX52" fmla="*/ 303516 w 565186"/>
                    <a:gd name="connsiteY52" fmla="*/ 314150 h 606735"/>
                    <a:gd name="connsiteX53" fmla="*/ 307508 w 565186"/>
                    <a:gd name="connsiteY53" fmla="*/ 301729 h 606735"/>
                    <a:gd name="connsiteX54" fmla="*/ 336380 w 565186"/>
                    <a:gd name="connsiteY54" fmla="*/ 210792 h 606735"/>
                    <a:gd name="connsiteX55" fmla="*/ 396167 w 565186"/>
                    <a:gd name="connsiteY55" fmla="*/ 239714 h 606735"/>
                    <a:gd name="connsiteX56" fmla="*/ 435344 w 565186"/>
                    <a:gd name="connsiteY56" fmla="*/ 334173 h 606735"/>
                    <a:gd name="connsiteX57" fmla="*/ 417705 w 565186"/>
                    <a:gd name="connsiteY57" fmla="*/ 352064 h 606735"/>
                    <a:gd name="connsiteX58" fmla="*/ 282906 w 565186"/>
                    <a:gd name="connsiteY58" fmla="*/ 352064 h 606735"/>
                    <a:gd name="connsiteX59" fmla="*/ 274922 w 565186"/>
                    <a:gd name="connsiteY59" fmla="*/ 352064 h 606735"/>
                    <a:gd name="connsiteX60" fmla="*/ 147736 w 565186"/>
                    <a:gd name="connsiteY60" fmla="*/ 352064 h 606735"/>
                    <a:gd name="connsiteX61" fmla="*/ 130004 w 565186"/>
                    <a:gd name="connsiteY61" fmla="*/ 334173 h 606735"/>
                    <a:gd name="connsiteX62" fmla="*/ 169088 w 565186"/>
                    <a:gd name="connsiteY62" fmla="*/ 239714 h 606735"/>
                    <a:gd name="connsiteX63" fmla="*/ 228875 w 565186"/>
                    <a:gd name="connsiteY63" fmla="*/ 210792 h 606735"/>
                    <a:gd name="connsiteX64" fmla="*/ 277351 w 565186"/>
                    <a:gd name="connsiteY64" fmla="*/ 297 h 606735"/>
                    <a:gd name="connsiteX65" fmla="*/ 316167 w 565186"/>
                    <a:gd name="connsiteY65" fmla="*/ 8453 h 606735"/>
                    <a:gd name="connsiteX66" fmla="*/ 335110 w 565186"/>
                    <a:gd name="connsiteY66" fmla="*/ 26064 h 606735"/>
                    <a:gd name="connsiteX67" fmla="*/ 355911 w 565186"/>
                    <a:gd name="connsiteY67" fmla="*/ 91872 h 606735"/>
                    <a:gd name="connsiteX68" fmla="*/ 353218 w 565186"/>
                    <a:gd name="connsiteY68" fmla="*/ 102067 h 606735"/>
                    <a:gd name="connsiteX69" fmla="*/ 359904 w 565186"/>
                    <a:gd name="connsiteY69" fmla="*/ 129688 h 606735"/>
                    <a:gd name="connsiteX70" fmla="*/ 346532 w 565186"/>
                    <a:gd name="connsiteY70" fmla="*/ 153045 h 606735"/>
                    <a:gd name="connsiteX71" fmla="*/ 299359 w 565186"/>
                    <a:gd name="connsiteY71" fmla="*/ 211160 h 606735"/>
                    <a:gd name="connsiteX72" fmla="*/ 264907 w 565186"/>
                    <a:gd name="connsiteY72" fmla="*/ 211252 h 606735"/>
                    <a:gd name="connsiteX73" fmla="*/ 217920 w 565186"/>
                    <a:gd name="connsiteY73" fmla="*/ 153230 h 606735"/>
                    <a:gd name="connsiteX74" fmla="*/ 204548 w 565186"/>
                    <a:gd name="connsiteY74" fmla="*/ 129873 h 606735"/>
                    <a:gd name="connsiteX75" fmla="*/ 211048 w 565186"/>
                    <a:gd name="connsiteY75" fmla="*/ 102067 h 606735"/>
                    <a:gd name="connsiteX76" fmla="*/ 208355 w 565186"/>
                    <a:gd name="connsiteY76" fmla="*/ 91872 h 606735"/>
                    <a:gd name="connsiteX77" fmla="*/ 208262 w 565186"/>
                    <a:gd name="connsiteY77" fmla="*/ 59524 h 606735"/>
                    <a:gd name="connsiteX78" fmla="*/ 227206 w 565186"/>
                    <a:gd name="connsiteY78" fmla="*/ 26435 h 606735"/>
                    <a:gd name="connsiteX79" fmla="*/ 244757 w 565186"/>
                    <a:gd name="connsiteY79" fmla="*/ 11975 h 606735"/>
                    <a:gd name="connsiteX80" fmla="*/ 261843 w 565186"/>
                    <a:gd name="connsiteY80" fmla="*/ 3263 h 606735"/>
                    <a:gd name="connsiteX81" fmla="*/ 277351 w 565186"/>
                    <a:gd name="connsiteY81" fmla="*/ 297 h 606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565186" h="606735">
                      <a:moveTo>
                        <a:pt x="266761" y="383537"/>
                      </a:moveTo>
                      <a:lnTo>
                        <a:pt x="298145" y="383537"/>
                      </a:lnTo>
                      <a:lnTo>
                        <a:pt x="298145" y="426731"/>
                      </a:lnTo>
                      <a:lnTo>
                        <a:pt x="485518" y="426731"/>
                      </a:lnTo>
                      <a:cubicBezTo>
                        <a:pt x="500746" y="426731"/>
                        <a:pt x="513188" y="439151"/>
                        <a:pt x="513188" y="454352"/>
                      </a:cubicBezTo>
                      <a:lnTo>
                        <a:pt x="513188" y="503015"/>
                      </a:lnTo>
                      <a:lnTo>
                        <a:pt x="537793" y="503015"/>
                      </a:lnTo>
                      <a:cubicBezTo>
                        <a:pt x="553021" y="503015"/>
                        <a:pt x="565370" y="515528"/>
                        <a:pt x="565184" y="530729"/>
                      </a:cubicBezTo>
                      <a:lnTo>
                        <a:pt x="565184" y="579021"/>
                      </a:lnTo>
                      <a:cubicBezTo>
                        <a:pt x="565184" y="594315"/>
                        <a:pt x="552742" y="606735"/>
                        <a:pt x="537422" y="606735"/>
                      </a:cubicBezTo>
                      <a:lnTo>
                        <a:pt x="456920" y="606735"/>
                      </a:lnTo>
                      <a:cubicBezTo>
                        <a:pt x="441600" y="606735"/>
                        <a:pt x="429250" y="594315"/>
                        <a:pt x="429250" y="579021"/>
                      </a:cubicBezTo>
                      <a:lnTo>
                        <a:pt x="429250" y="530729"/>
                      </a:lnTo>
                      <a:cubicBezTo>
                        <a:pt x="429250" y="515343"/>
                        <a:pt x="441600" y="503015"/>
                        <a:pt x="456920" y="503015"/>
                      </a:cubicBezTo>
                      <a:lnTo>
                        <a:pt x="481618" y="503015"/>
                      </a:lnTo>
                      <a:lnTo>
                        <a:pt x="481618" y="458060"/>
                      </a:lnTo>
                      <a:lnTo>
                        <a:pt x="297959" y="458060"/>
                      </a:lnTo>
                      <a:lnTo>
                        <a:pt x="297959" y="503015"/>
                      </a:lnTo>
                      <a:lnTo>
                        <a:pt x="322843" y="503015"/>
                      </a:lnTo>
                      <a:cubicBezTo>
                        <a:pt x="338256" y="503015"/>
                        <a:pt x="350606" y="515343"/>
                        <a:pt x="350606" y="530729"/>
                      </a:cubicBezTo>
                      <a:lnTo>
                        <a:pt x="350606" y="579021"/>
                      </a:lnTo>
                      <a:cubicBezTo>
                        <a:pt x="350606" y="594315"/>
                        <a:pt x="338256" y="606735"/>
                        <a:pt x="322843" y="606735"/>
                      </a:cubicBezTo>
                      <a:lnTo>
                        <a:pt x="242434" y="606735"/>
                      </a:lnTo>
                      <a:cubicBezTo>
                        <a:pt x="227021" y="606735"/>
                        <a:pt x="214672" y="594315"/>
                        <a:pt x="214672" y="579021"/>
                      </a:cubicBezTo>
                      <a:lnTo>
                        <a:pt x="214672" y="530729"/>
                      </a:lnTo>
                      <a:cubicBezTo>
                        <a:pt x="214672" y="515343"/>
                        <a:pt x="227021" y="503015"/>
                        <a:pt x="242434" y="503015"/>
                      </a:cubicBezTo>
                      <a:lnTo>
                        <a:pt x="266761" y="503015"/>
                      </a:lnTo>
                      <a:lnTo>
                        <a:pt x="266761" y="458060"/>
                      </a:lnTo>
                      <a:lnTo>
                        <a:pt x="83659" y="458060"/>
                      </a:lnTo>
                      <a:lnTo>
                        <a:pt x="83659" y="503015"/>
                      </a:lnTo>
                      <a:lnTo>
                        <a:pt x="108171" y="503015"/>
                      </a:lnTo>
                      <a:cubicBezTo>
                        <a:pt x="123585" y="503015"/>
                        <a:pt x="135934" y="515343"/>
                        <a:pt x="135934" y="530729"/>
                      </a:cubicBezTo>
                      <a:lnTo>
                        <a:pt x="135934" y="579021"/>
                      </a:lnTo>
                      <a:cubicBezTo>
                        <a:pt x="135934" y="594315"/>
                        <a:pt x="123585" y="606735"/>
                        <a:pt x="108171" y="606735"/>
                      </a:cubicBezTo>
                      <a:lnTo>
                        <a:pt x="27762" y="606735"/>
                      </a:lnTo>
                      <a:cubicBezTo>
                        <a:pt x="12349" y="606735"/>
                        <a:pt x="0" y="594315"/>
                        <a:pt x="0" y="579021"/>
                      </a:cubicBezTo>
                      <a:lnTo>
                        <a:pt x="0" y="530729"/>
                      </a:lnTo>
                      <a:cubicBezTo>
                        <a:pt x="0" y="515343"/>
                        <a:pt x="12349" y="503015"/>
                        <a:pt x="27762" y="503015"/>
                      </a:cubicBezTo>
                      <a:lnTo>
                        <a:pt x="52368" y="503015"/>
                      </a:lnTo>
                      <a:lnTo>
                        <a:pt x="52368" y="454352"/>
                      </a:lnTo>
                      <a:cubicBezTo>
                        <a:pt x="52368" y="439151"/>
                        <a:pt x="64717" y="426731"/>
                        <a:pt x="79945" y="426731"/>
                      </a:cubicBezTo>
                      <a:lnTo>
                        <a:pt x="266761" y="426731"/>
                      </a:lnTo>
                      <a:close/>
                      <a:moveTo>
                        <a:pt x="228875" y="210792"/>
                      </a:moveTo>
                      <a:lnTo>
                        <a:pt x="257747" y="301729"/>
                      </a:lnTo>
                      <a:lnTo>
                        <a:pt x="261739" y="314150"/>
                      </a:lnTo>
                      <a:lnTo>
                        <a:pt x="274551" y="277535"/>
                      </a:lnTo>
                      <a:cubicBezTo>
                        <a:pt x="245029" y="236098"/>
                        <a:pt x="276779" y="234152"/>
                        <a:pt x="282349" y="234152"/>
                      </a:cubicBezTo>
                      <a:lnTo>
                        <a:pt x="282535" y="234152"/>
                      </a:lnTo>
                      <a:lnTo>
                        <a:pt x="282628" y="234152"/>
                      </a:lnTo>
                      <a:lnTo>
                        <a:pt x="282721" y="234152"/>
                      </a:lnTo>
                      <a:lnTo>
                        <a:pt x="282906" y="234152"/>
                      </a:lnTo>
                      <a:cubicBezTo>
                        <a:pt x="288476" y="234245"/>
                        <a:pt x="320412" y="236284"/>
                        <a:pt x="290704" y="277535"/>
                      </a:cubicBezTo>
                      <a:lnTo>
                        <a:pt x="303516" y="314150"/>
                      </a:lnTo>
                      <a:lnTo>
                        <a:pt x="307508" y="301729"/>
                      </a:lnTo>
                      <a:lnTo>
                        <a:pt x="336380" y="210792"/>
                      </a:lnTo>
                      <a:cubicBezTo>
                        <a:pt x="336380" y="210792"/>
                        <a:pt x="358754" y="225531"/>
                        <a:pt x="396167" y="239714"/>
                      </a:cubicBezTo>
                      <a:cubicBezTo>
                        <a:pt x="433302" y="253155"/>
                        <a:pt x="434880" y="282077"/>
                        <a:pt x="435344" y="334173"/>
                      </a:cubicBezTo>
                      <a:cubicBezTo>
                        <a:pt x="435530" y="343999"/>
                        <a:pt x="427546" y="352064"/>
                        <a:pt x="417705" y="352064"/>
                      </a:cubicBezTo>
                      <a:lnTo>
                        <a:pt x="282906" y="352064"/>
                      </a:lnTo>
                      <a:lnTo>
                        <a:pt x="274922" y="352064"/>
                      </a:lnTo>
                      <a:lnTo>
                        <a:pt x="147736" y="352064"/>
                      </a:lnTo>
                      <a:cubicBezTo>
                        <a:pt x="137895" y="352064"/>
                        <a:pt x="129911" y="343999"/>
                        <a:pt x="130004" y="334173"/>
                      </a:cubicBezTo>
                      <a:cubicBezTo>
                        <a:pt x="130654" y="282077"/>
                        <a:pt x="132139" y="253155"/>
                        <a:pt x="169088" y="239714"/>
                      </a:cubicBezTo>
                      <a:cubicBezTo>
                        <a:pt x="206501" y="225345"/>
                        <a:pt x="228875" y="210792"/>
                        <a:pt x="228875" y="210792"/>
                      </a:cubicBezTo>
                      <a:close/>
                      <a:moveTo>
                        <a:pt x="277351" y="297"/>
                      </a:moveTo>
                      <a:cubicBezTo>
                        <a:pt x="294159" y="-1186"/>
                        <a:pt x="307066" y="3077"/>
                        <a:pt x="316167" y="8453"/>
                      </a:cubicBezTo>
                      <a:cubicBezTo>
                        <a:pt x="329910" y="16054"/>
                        <a:pt x="335110" y="26064"/>
                        <a:pt x="335110" y="26064"/>
                      </a:cubicBezTo>
                      <a:cubicBezTo>
                        <a:pt x="335110" y="26064"/>
                        <a:pt x="366590" y="28288"/>
                        <a:pt x="355911" y="91872"/>
                      </a:cubicBezTo>
                      <a:cubicBezTo>
                        <a:pt x="355354" y="95208"/>
                        <a:pt x="354426" y="98730"/>
                        <a:pt x="353218" y="102067"/>
                      </a:cubicBezTo>
                      <a:cubicBezTo>
                        <a:pt x="359533" y="101511"/>
                        <a:pt x="366869" y="105126"/>
                        <a:pt x="359904" y="129688"/>
                      </a:cubicBezTo>
                      <a:cubicBezTo>
                        <a:pt x="354797" y="147762"/>
                        <a:pt x="350154" y="152860"/>
                        <a:pt x="346532" y="153045"/>
                      </a:cubicBezTo>
                      <a:cubicBezTo>
                        <a:pt x="343189" y="174456"/>
                        <a:pt x="326103" y="201520"/>
                        <a:pt x="299359" y="211160"/>
                      </a:cubicBezTo>
                      <a:cubicBezTo>
                        <a:pt x="288308" y="215238"/>
                        <a:pt x="276051" y="215238"/>
                        <a:pt x="264907" y="211252"/>
                      </a:cubicBezTo>
                      <a:cubicBezTo>
                        <a:pt x="237699" y="201798"/>
                        <a:pt x="221263" y="174548"/>
                        <a:pt x="217920" y="153230"/>
                      </a:cubicBezTo>
                      <a:cubicBezTo>
                        <a:pt x="214298" y="152860"/>
                        <a:pt x="209562" y="147762"/>
                        <a:pt x="204548" y="129873"/>
                      </a:cubicBezTo>
                      <a:cubicBezTo>
                        <a:pt x="197583" y="105218"/>
                        <a:pt x="204919" y="101696"/>
                        <a:pt x="211048" y="102067"/>
                      </a:cubicBezTo>
                      <a:cubicBezTo>
                        <a:pt x="209841" y="98545"/>
                        <a:pt x="209005" y="95208"/>
                        <a:pt x="208355" y="91872"/>
                      </a:cubicBezTo>
                      <a:cubicBezTo>
                        <a:pt x="206126" y="80378"/>
                        <a:pt x="205476" y="69812"/>
                        <a:pt x="208262" y="59524"/>
                      </a:cubicBezTo>
                      <a:cubicBezTo>
                        <a:pt x="211419" y="45806"/>
                        <a:pt x="218848" y="34962"/>
                        <a:pt x="227206" y="26435"/>
                      </a:cubicBezTo>
                      <a:cubicBezTo>
                        <a:pt x="232499" y="20873"/>
                        <a:pt x="238442" y="15868"/>
                        <a:pt x="244757" y="11975"/>
                      </a:cubicBezTo>
                      <a:cubicBezTo>
                        <a:pt x="249957" y="8453"/>
                        <a:pt x="255621" y="5395"/>
                        <a:pt x="261843" y="3263"/>
                      </a:cubicBezTo>
                      <a:cubicBezTo>
                        <a:pt x="266672" y="1687"/>
                        <a:pt x="271872" y="575"/>
                        <a:pt x="277351" y="29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246DB3A0-CD60-41DE-A60F-EAA0670E7D88}"/>
                </a:ext>
              </a:extLst>
            </p:cNvPr>
            <p:cNvCxnSpPr/>
            <p:nvPr/>
          </p:nvCxnSpPr>
          <p:spPr>
            <a:xfrm>
              <a:off x="6597885" y="1870488"/>
              <a:ext cx="0" cy="426361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A4625656-CA25-45FE-9E28-FD91C446A290}"/>
                </a:ext>
              </a:extLst>
            </p:cNvPr>
            <p:cNvCxnSpPr/>
            <p:nvPr/>
          </p:nvCxnSpPr>
          <p:spPr>
            <a:xfrm>
              <a:off x="9098197" y="1870488"/>
              <a:ext cx="0" cy="426361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433654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090973" y="2330261"/>
            <a:ext cx="5419185" cy="895350"/>
          </a:xfrm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</a:rPr>
              <a:t>Section Header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090973" y="3225611"/>
            <a:ext cx="5419185" cy="1015623"/>
          </a:xfrm>
        </p:spPr>
        <p:txBody>
          <a:bodyPr/>
          <a:lstStyle/>
          <a:p>
            <a:pPr lvl="0"/>
            <a:r>
              <a:rPr lang="en-US" altLang="zh-CN" dirty="0">
                <a:solidFill>
                  <a:schemeClr val="bg1"/>
                </a:solidFill>
              </a:rPr>
              <a:t>Supporting text here.</a:t>
            </a:r>
          </a:p>
          <a:p>
            <a:pPr lvl="0"/>
            <a:r>
              <a:rPr lang="en-US" altLang="zh-CN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758212" y="2838072"/>
            <a:ext cx="1029774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8747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2DF1B8-D7D6-4AAD-971D-C85B26CDF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FBB0E35-3273-4ED8-B7F0-F60261535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65A3277-D37C-4446-AA17-C0569F243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490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E61933F-5ECA-48FD-94D5-F9280E8D901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976834" y="1130300"/>
            <a:ext cx="8238332" cy="5016500"/>
            <a:chOff x="1976834" y="1130300"/>
            <a:chExt cx="8238332" cy="5016500"/>
          </a:xfrm>
        </p:grpSpPr>
        <p:grpSp>
          <p:nvGrpSpPr>
            <p:cNvPr id="6" name="îŝḷïďé">
              <a:extLst>
                <a:ext uri="{FF2B5EF4-FFF2-40B4-BE49-F238E27FC236}">
                  <a16:creationId xmlns:a16="http://schemas.microsoft.com/office/drawing/2014/main" id="{10E915C2-4B25-4985-AD1B-57C4DF621E68}"/>
                </a:ext>
              </a:extLst>
            </p:cNvPr>
            <p:cNvGrpSpPr/>
            <p:nvPr/>
          </p:nvGrpSpPr>
          <p:grpSpPr>
            <a:xfrm>
              <a:off x="1976834" y="1130300"/>
              <a:ext cx="5337130" cy="955952"/>
              <a:chOff x="2228947" y="1130300"/>
              <a:chExt cx="5337130" cy="955952"/>
            </a:xfrm>
          </p:grpSpPr>
          <p:sp>
            <p:nvSpPr>
              <p:cNvPr id="42" name="íś1iḋe">
                <a:extLst>
                  <a:ext uri="{FF2B5EF4-FFF2-40B4-BE49-F238E27FC236}">
                    <a16:creationId xmlns:a16="http://schemas.microsoft.com/office/drawing/2014/main" id="{41758247-A7AF-4C7A-B755-9CAA50A5042C}"/>
                  </a:ext>
                </a:extLst>
              </p:cNvPr>
              <p:cNvSpPr/>
              <p:nvPr/>
            </p:nvSpPr>
            <p:spPr>
              <a:xfrm>
                <a:off x="3691964" y="1294637"/>
                <a:ext cx="3874113" cy="41689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iṣľïdè">
                <a:extLst>
                  <a:ext uri="{FF2B5EF4-FFF2-40B4-BE49-F238E27FC236}">
                    <a16:creationId xmlns:a16="http://schemas.microsoft.com/office/drawing/2014/main" id="{303768AC-3D0C-4A22-BB20-2CA82CA4DDD7}"/>
                  </a:ext>
                </a:extLst>
              </p:cNvPr>
              <p:cNvSpPr txBox="1"/>
              <p:nvPr/>
            </p:nvSpPr>
            <p:spPr>
              <a:xfrm flipH="1">
                <a:off x="3691963" y="1711533"/>
                <a:ext cx="3874113" cy="374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cxnSp>
            <p:nvCxnSpPr>
              <p:cNvPr id="44" name="直接箭头连接符 43">
                <a:extLst>
                  <a:ext uri="{FF2B5EF4-FFF2-40B4-BE49-F238E27FC236}">
                    <a16:creationId xmlns:a16="http://schemas.microsoft.com/office/drawing/2014/main" id="{30713A3B-B007-44DF-90B2-029EE8B750D3}"/>
                  </a:ext>
                </a:extLst>
              </p:cNvPr>
              <p:cNvCxnSpPr>
                <a:stCxn id="46" idx="3"/>
              </p:cNvCxnSpPr>
              <p:nvPr/>
            </p:nvCxnSpPr>
            <p:spPr>
              <a:xfrm>
                <a:off x="2940811" y="1467588"/>
                <a:ext cx="715641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îṣḷíďè">
                <a:extLst>
                  <a:ext uri="{FF2B5EF4-FFF2-40B4-BE49-F238E27FC236}">
                    <a16:creationId xmlns:a16="http://schemas.microsoft.com/office/drawing/2014/main" id="{3030C60A-3A83-4132-8FE1-58B58608C0B5}"/>
                  </a:ext>
                </a:extLst>
              </p:cNvPr>
              <p:cNvGrpSpPr/>
              <p:nvPr/>
            </p:nvGrpSpPr>
            <p:grpSpPr>
              <a:xfrm>
                <a:off x="2228947" y="1130300"/>
                <a:ext cx="711864" cy="674576"/>
                <a:chOff x="2228947" y="1130300"/>
                <a:chExt cx="711864" cy="674576"/>
              </a:xfrm>
            </p:grpSpPr>
            <p:sp>
              <p:nvSpPr>
                <p:cNvPr id="46" name="íšḻíḋè">
                  <a:extLst>
                    <a:ext uri="{FF2B5EF4-FFF2-40B4-BE49-F238E27FC236}">
                      <a16:creationId xmlns:a16="http://schemas.microsoft.com/office/drawing/2014/main" id="{7B665608-AAC1-4206-9486-1B962E9F133D}"/>
                    </a:ext>
                  </a:extLst>
                </p:cNvPr>
                <p:cNvSpPr/>
                <p:nvPr/>
              </p:nvSpPr>
              <p:spPr>
                <a:xfrm>
                  <a:off x="2228947" y="1130300"/>
                  <a:ext cx="711864" cy="674576"/>
                </a:xfrm>
                <a:prstGeom prst="roundRect">
                  <a:avLst>
                    <a:gd name="adj" fmla="val 14107"/>
                  </a:avLst>
                </a:prstGeom>
                <a:solidFill>
                  <a:schemeClr val="bg1"/>
                </a:solidFill>
                <a:ln w="1905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šliḋè">
                  <a:extLst>
                    <a:ext uri="{FF2B5EF4-FFF2-40B4-BE49-F238E27FC236}">
                      <a16:creationId xmlns:a16="http://schemas.microsoft.com/office/drawing/2014/main" id="{49FA9B8A-221D-4D10-8590-47D81FF1A2BA}"/>
                    </a:ext>
                  </a:extLst>
                </p:cNvPr>
                <p:cNvSpPr/>
                <p:nvPr/>
              </p:nvSpPr>
              <p:spPr bwMode="auto">
                <a:xfrm>
                  <a:off x="2411928" y="1294637"/>
                  <a:ext cx="345902" cy="345902"/>
                </a:xfrm>
                <a:custGeom>
                  <a:avLst/>
                  <a:gdLst>
                    <a:gd name="T0" fmla="*/ 223 w 228"/>
                    <a:gd name="T1" fmla="*/ 95 h 228"/>
                    <a:gd name="T2" fmla="*/ 196 w 228"/>
                    <a:gd name="T3" fmla="*/ 90 h 228"/>
                    <a:gd name="T4" fmla="*/ 189 w 228"/>
                    <a:gd name="T5" fmla="*/ 74 h 228"/>
                    <a:gd name="T6" fmla="*/ 205 w 228"/>
                    <a:gd name="T7" fmla="*/ 50 h 228"/>
                    <a:gd name="T8" fmla="*/ 205 w 228"/>
                    <a:gd name="T9" fmla="*/ 43 h 228"/>
                    <a:gd name="T10" fmla="*/ 185 w 228"/>
                    <a:gd name="T11" fmla="*/ 24 h 228"/>
                    <a:gd name="T12" fmla="*/ 178 w 228"/>
                    <a:gd name="T13" fmla="*/ 23 h 228"/>
                    <a:gd name="T14" fmla="*/ 155 w 228"/>
                    <a:gd name="T15" fmla="*/ 39 h 228"/>
                    <a:gd name="T16" fmla="*/ 138 w 228"/>
                    <a:gd name="T17" fmla="*/ 32 h 228"/>
                    <a:gd name="T18" fmla="*/ 133 w 228"/>
                    <a:gd name="T19" fmla="*/ 5 h 228"/>
                    <a:gd name="T20" fmla="*/ 127 w 228"/>
                    <a:gd name="T21" fmla="*/ 0 h 228"/>
                    <a:gd name="T22" fmla="*/ 100 w 228"/>
                    <a:gd name="T23" fmla="*/ 0 h 228"/>
                    <a:gd name="T24" fmla="*/ 94 w 228"/>
                    <a:gd name="T25" fmla="*/ 5 h 228"/>
                    <a:gd name="T26" fmla="*/ 89 w 228"/>
                    <a:gd name="T27" fmla="*/ 32 h 228"/>
                    <a:gd name="T28" fmla="*/ 73 w 228"/>
                    <a:gd name="T29" fmla="*/ 39 h 228"/>
                    <a:gd name="T30" fmla="*/ 50 w 228"/>
                    <a:gd name="T31" fmla="*/ 23 h 228"/>
                    <a:gd name="T32" fmla="*/ 43 w 228"/>
                    <a:gd name="T33" fmla="*/ 24 h 228"/>
                    <a:gd name="T34" fmla="*/ 23 w 228"/>
                    <a:gd name="T35" fmla="*/ 43 h 228"/>
                    <a:gd name="T36" fmla="*/ 23 w 228"/>
                    <a:gd name="T37" fmla="*/ 51 h 228"/>
                    <a:gd name="T38" fmla="*/ 39 w 228"/>
                    <a:gd name="T39" fmla="*/ 74 h 228"/>
                    <a:gd name="T40" fmla="*/ 32 w 228"/>
                    <a:gd name="T41" fmla="*/ 90 h 228"/>
                    <a:gd name="T42" fmla="*/ 5 w 228"/>
                    <a:gd name="T43" fmla="*/ 95 h 228"/>
                    <a:gd name="T44" fmla="*/ 0 w 228"/>
                    <a:gd name="T45" fmla="*/ 100 h 228"/>
                    <a:gd name="T46" fmla="*/ 0 w 228"/>
                    <a:gd name="T47" fmla="*/ 128 h 228"/>
                    <a:gd name="T48" fmla="*/ 5 w 228"/>
                    <a:gd name="T49" fmla="*/ 134 h 228"/>
                    <a:gd name="T50" fmla="*/ 32 w 228"/>
                    <a:gd name="T51" fmla="*/ 139 h 228"/>
                    <a:gd name="T52" fmla="*/ 39 w 228"/>
                    <a:gd name="T53" fmla="*/ 155 h 228"/>
                    <a:gd name="T54" fmla="*/ 23 w 228"/>
                    <a:gd name="T55" fmla="*/ 178 h 228"/>
                    <a:gd name="T56" fmla="*/ 24 w 228"/>
                    <a:gd name="T57" fmla="*/ 185 h 228"/>
                    <a:gd name="T58" fmla="*/ 43 w 228"/>
                    <a:gd name="T59" fmla="*/ 204 h 228"/>
                    <a:gd name="T60" fmla="*/ 51 w 228"/>
                    <a:gd name="T61" fmla="*/ 205 h 228"/>
                    <a:gd name="T62" fmla="*/ 73 w 228"/>
                    <a:gd name="T63" fmla="*/ 189 h 228"/>
                    <a:gd name="T64" fmla="*/ 89 w 228"/>
                    <a:gd name="T65" fmla="*/ 196 h 228"/>
                    <a:gd name="T66" fmla="*/ 94 w 228"/>
                    <a:gd name="T67" fmla="*/ 223 h 228"/>
                    <a:gd name="T68" fmla="*/ 100 w 228"/>
                    <a:gd name="T69" fmla="*/ 228 h 228"/>
                    <a:gd name="T70" fmla="*/ 127 w 228"/>
                    <a:gd name="T71" fmla="*/ 228 h 228"/>
                    <a:gd name="T72" fmla="*/ 133 w 228"/>
                    <a:gd name="T73" fmla="*/ 223 h 228"/>
                    <a:gd name="T74" fmla="*/ 138 w 228"/>
                    <a:gd name="T75" fmla="*/ 196 h 228"/>
                    <a:gd name="T76" fmla="*/ 154 w 228"/>
                    <a:gd name="T77" fmla="*/ 190 h 228"/>
                    <a:gd name="T78" fmla="*/ 177 w 228"/>
                    <a:gd name="T79" fmla="*/ 205 h 228"/>
                    <a:gd name="T80" fmla="*/ 185 w 228"/>
                    <a:gd name="T81" fmla="*/ 205 h 228"/>
                    <a:gd name="T82" fmla="*/ 204 w 228"/>
                    <a:gd name="T83" fmla="*/ 185 h 228"/>
                    <a:gd name="T84" fmla="*/ 205 w 228"/>
                    <a:gd name="T85" fmla="*/ 178 h 228"/>
                    <a:gd name="T86" fmla="*/ 189 w 228"/>
                    <a:gd name="T87" fmla="*/ 155 h 228"/>
                    <a:gd name="T88" fmla="*/ 196 w 228"/>
                    <a:gd name="T89" fmla="*/ 139 h 228"/>
                    <a:gd name="T90" fmla="*/ 223 w 228"/>
                    <a:gd name="T91" fmla="*/ 134 h 228"/>
                    <a:gd name="T92" fmla="*/ 228 w 228"/>
                    <a:gd name="T93" fmla="*/ 128 h 228"/>
                    <a:gd name="T94" fmla="*/ 228 w 228"/>
                    <a:gd name="T95" fmla="*/ 100 h 228"/>
                    <a:gd name="T96" fmla="*/ 223 w 228"/>
                    <a:gd name="T97" fmla="*/ 95 h 228"/>
                    <a:gd name="T98" fmla="*/ 114 w 228"/>
                    <a:gd name="T99" fmla="*/ 149 h 228"/>
                    <a:gd name="T100" fmla="*/ 79 w 228"/>
                    <a:gd name="T101" fmla="*/ 114 h 228"/>
                    <a:gd name="T102" fmla="*/ 114 w 228"/>
                    <a:gd name="T103" fmla="*/ 79 h 228"/>
                    <a:gd name="T104" fmla="*/ 149 w 228"/>
                    <a:gd name="T105" fmla="*/ 114 h 228"/>
                    <a:gd name="T106" fmla="*/ 114 w 228"/>
                    <a:gd name="T107" fmla="*/ 149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8" h="228">
                      <a:moveTo>
                        <a:pt x="223" y="95"/>
                      </a:moveTo>
                      <a:cubicBezTo>
                        <a:pt x="196" y="90"/>
                        <a:pt x="196" y="90"/>
                        <a:pt x="196" y="90"/>
                      </a:cubicBezTo>
                      <a:cubicBezTo>
                        <a:pt x="194" y="84"/>
                        <a:pt x="192" y="79"/>
                        <a:pt x="189" y="74"/>
                      </a:cubicBezTo>
                      <a:cubicBezTo>
                        <a:pt x="205" y="50"/>
                        <a:pt x="205" y="50"/>
                        <a:pt x="205" y="50"/>
                      </a:cubicBezTo>
                      <a:cubicBezTo>
                        <a:pt x="207" y="48"/>
                        <a:pt x="206" y="45"/>
                        <a:pt x="205" y="43"/>
                      </a:cubicBezTo>
                      <a:cubicBezTo>
                        <a:pt x="185" y="24"/>
                        <a:pt x="185" y="24"/>
                        <a:pt x="185" y="24"/>
                      </a:cubicBezTo>
                      <a:cubicBezTo>
                        <a:pt x="183" y="22"/>
                        <a:pt x="180" y="21"/>
                        <a:pt x="178" y="23"/>
                      </a:cubicBezTo>
                      <a:cubicBezTo>
                        <a:pt x="155" y="39"/>
                        <a:pt x="155" y="39"/>
                        <a:pt x="155" y="39"/>
                      </a:cubicBezTo>
                      <a:cubicBezTo>
                        <a:pt x="149" y="36"/>
                        <a:pt x="144" y="34"/>
                        <a:pt x="138" y="32"/>
                      </a:cubicBezTo>
                      <a:cubicBezTo>
                        <a:pt x="133" y="5"/>
                        <a:pt x="133" y="5"/>
                        <a:pt x="133" y="5"/>
                      </a:cubicBezTo>
                      <a:cubicBezTo>
                        <a:pt x="133" y="2"/>
                        <a:pt x="130" y="0"/>
                        <a:pt x="127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97" y="0"/>
                        <a:pt x="95" y="2"/>
                        <a:pt x="94" y="5"/>
                      </a:cubicBezTo>
                      <a:cubicBezTo>
                        <a:pt x="89" y="32"/>
                        <a:pt x="89" y="32"/>
                        <a:pt x="89" y="32"/>
                      </a:cubicBezTo>
                      <a:cubicBezTo>
                        <a:pt x="83" y="34"/>
                        <a:pt x="78" y="36"/>
                        <a:pt x="73" y="39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48" y="22"/>
                        <a:pt x="45" y="22"/>
                        <a:pt x="43" y="24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5"/>
                        <a:pt x="21" y="49"/>
                        <a:pt x="23" y="51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6" y="79"/>
                        <a:pt x="34" y="84"/>
                        <a:pt x="32" y="90"/>
                      </a:cubicBezTo>
                      <a:cubicBezTo>
                        <a:pt x="5" y="95"/>
                        <a:pt x="5" y="95"/>
                        <a:pt x="5" y="95"/>
                      </a:cubicBezTo>
                      <a:cubicBezTo>
                        <a:pt x="2" y="95"/>
                        <a:pt x="0" y="98"/>
                        <a:pt x="0" y="10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2" y="133"/>
                        <a:pt x="5" y="134"/>
                      </a:cubicBezTo>
                      <a:cubicBezTo>
                        <a:pt x="32" y="139"/>
                        <a:pt x="32" y="139"/>
                        <a:pt x="32" y="139"/>
                      </a:cubicBezTo>
                      <a:cubicBezTo>
                        <a:pt x="34" y="144"/>
                        <a:pt x="36" y="150"/>
                        <a:pt x="39" y="155"/>
                      </a:cubicBezTo>
                      <a:cubicBezTo>
                        <a:pt x="23" y="178"/>
                        <a:pt x="23" y="178"/>
                        <a:pt x="23" y="178"/>
                      </a:cubicBezTo>
                      <a:cubicBezTo>
                        <a:pt x="22" y="180"/>
                        <a:pt x="22" y="183"/>
                        <a:pt x="24" y="185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5" y="206"/>
                        <a:pt x="48" y="207"/>
                        <a:pt x="51" y="205"/>
                      </a:cubicBezTo>
                      <a:cubicBezTo>
                        <a:pt x="73" y="189"/>
                        <a:pt x="73" y="189"/>
                        <a:pt x="73" y="189"/>
                      </a:cubicBezTo>
                      <a:cubicBezTo>
                        <a:pt x="78" y="192"/>
                        <a:pt x="84" y="194"/>
                        <a:pt x="89" y="196"/>
                      </a:cubicBezTo>
                      <a:cubicBezTo>
                        <a:pt x="94" y="223"/>
                        <a:pt x="94" y="223"/>
                        <a:pt x="94" y="223"/>
                      </a:cubicBezTo>
                      <a:cubicBezTo>
                        <a:pt x="95" y="226"/>
                        <a:pt x="97" y="228"/>
                        <a:pt x="100" y="228"/>
                      </a:cubicBezTo>
                      <a:cubicBezTo>
                        <a:pt x="127" y="228"/>
                        <a:pt x="127" y="228"/>
                        <a:pt x="127" y="228"/>
                      </a:cubicBezTo>
                      <a:cubicBezTo>
                        <a:pt x="130" y="228"/>
                        <a:pt x="133" y="226"/>
                        <a:pt x="133" y="223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4" y="194"/>
                        <a:pt x="149" y="192"/>
                        <a:pt x="154" y="190"/>
                      </a:cubicBezTo>
                      <a:cubicBezTo>
                        <a:pt x="177" y="205"/>
                        <a:pt x="177" y="205"/>
                        <a:pt x="177" y="205"/>
                      </a:cubicBezTo>
                      <a:cubicBezTo>
                        <a:pt x="180" y="207"/>
                        <a:pt x="183" y="207"/>
                        <a:pt x="185" y="205"/>
                      </a:cubicBezTo>
                      <a:cubicBezTo>
                        <a:pt x="204" y="185"/>
                        <a:pt x="204" y="185"/>
                        <a:pt x="204" y="185"/>
                      </a:cubicBezTo>
                      <a:cubicBezTo>
                        <a:pt x="206" y="183"/>
                        <a:pt x="206" y="180"/>
                        <a:pt x="205" y="178"/>
                      </a:cubicBezTo>
                      <a:cubicBezTo>
                        <a:pt x="189" y="155"/>
                        <a:pt x="189" y="155"/>
                        <a:pt x="189" y="155"/>
                      </a:cubicBezTo>
                      <a:cubicBezTo>
                        <a:pt x="192" y="150"/>
                        <a:pt x="194" y="144"/>
                        <a:pt x="196" y="139"/>
                      </a:cubicBezTo>
                      <a:cubicBezTo>
                        <a:pt x="223" y="134"/>
                        <a:pt x="223" y="134"/>
                        <a:pt x="223" y="134"/>
                      </a:cubicBezTo>
                      <a:cubicBezTo>
                        <a:pt x="226" y="133"/>
                        <a:pt x="228" y="131"/>
                        <a:pt x="228" y="128"/>
                      </a:cubicBezTo>
                      <a:cubicBezTo>
                        <a:pt x="228" y="100"/>
                        <a:pt x="228" y="100"/>
                        <a:pt x="228" y="100"/>
                      </a:cubicBezTo>
                      <a:cubicBezTo>
                        <a:pt x="228" y="98"/>
                        <a:pt x="226" y="95"/>
                        <a:pt x="223" y="95"/>
                      </a:cubicBezTo>
                      <a:close/>
                      <a:moveTo>
                        <a:pt x="114" y="149"/>
                      </a:moveTo>
                      <a:cubicBezTo>
                        <a:pt x="95" y="149"/>
                        <a:pt x="79" y="133"/>
                        <a:pt x="79" y="114"/>
                      </a:cubicBezTo>
                      <a:cubicBezTo>
                        <a:pt x="79" y="95"/>
                        <a:pt x="95" y="79"/>
                        <a:pt x="114" y="79"/>
                      </a:cubicBezTo>
                      <a:cubicBezTo>
                        <a:pt x="133" y="79"/>
                        <a:pt x="149" y="95"/>
                        <a:pt x="149" y="114"/>
                      </a:cubicBezTo>
                      <a:cubicBezTo>
                        <a:pt x="149" y="133"/>
                        <a:pt x="133" y="149"/>
                        <a:pt x="114" y="14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iṣ1ïdê">
              <a:extLst>
                <a:ext uri="{FF2B5EF4-FFF2-40B4-BE49-F238E27FC236}">
                  <a16:creationId xmlns:a16="http://schemas.microsoft.com/office/drawing/2014/main" id="{408E43D7-158A-4A30-B66B-39C685CABCDE}"/>
                </a:ext>
              </a:extLst>
            </p:cNvPr>
            <p:cNvGrpSpPr/>
            <p:nvPr/>
          </p:nvGrpSpPr>
          <p:grpSpPr>
            <a:xfrm>
              <a:off x="2557074" y="1942410"/>
              <a:ext cx="5337130" cy="955952"/>
              <a:chOff x="2708342" y="1942410"/>
              <a:chExt cx="5337130" cy="955952"/>
            </a:xfrm>
          </p:grpSpPr>
          <p:sp>
            <p:nvSpPr>
              <p:cNvPr id="36" name="îŝḻïḍé">
                <a:extLst>
                  <a:ext uri="{FF2B5EF4-FFF2-40B4-BE49-F238E27FC236}">
                    <a16:creationId xmlns:a16="http://schemas.microsoft.com/office/drawing/2014/main" id="{6212D368-442C-42C2-97FD-387CC269CFD6}"/>
                  </a:ext>
                </a:extLst>
              </p:cNvPr>
              <p:cNvSpPr/>
              <p:nvPr/>
            </p:nvSpPr>
            <p:spPr>
              <a:xfrm>
                <a:off x="4171359" y="2106747"/>
                <a:ext cx="3874113" cy="41689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î$ľíḍè">
                <a:extLst>
                  <a:ext uri="{FF2B5EF4-FFF2-40B4-BE49-F238E27FC236}">
                    <a16:creationId xmlns:a16="http://schemas.microsoft.com/office/drawing/2014/main" id="{303768AC-3D0C-4A22-BB20-2CA82CA4DDD7}"/>
                  </a:ext>
                </a:extLst>
              </p:cNvPr>
              <p:cNvSpPr txBox="1"/>
              <p:nvPr/>
            </p:nvSpPr>
            <p:spPr>
              <a:xfrm flipH="1">
                <a:off x="4171358" y="2523643"/>
                <a:ext cx="3874113" cy="374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cxnSp>
            <p:nvCxnSpPr>
              <p:cNvPr id="38" name="直接箭头连接符 37">
                <a:extLst>
                  <a:ext uri="{FF2B5EF4-FFF2-40B4-BE49-F238E27FC236}">
                    <a16:creationId xmlns:a16="http://schemas.microsoft.com/office/drawing/2014/main" id="{8F1DD9F0-2C68-4E46-B507-9F8512461FA2}"/>
                  </a:ext>
                </a:extLst>
              </p:cNvPr>
              <p:cNvCxnSpPr>
                <a:stCxn id="40" idx="3"/>
              </p:cNvCxnSpPr>
              <p:nvPr/>
            </p:nvCxnSpPr>
            <p:spPr>
              <a:xfrm>
                <a:off x="3420206" y="2279698"/>
                <a:ext cx="715641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9" name="işľïḓé">
                <a:extLst>
                  <a:ext uri="{FF2B5EF4-FFF2-40B4-BE49-F238E27FC236}">
                    <a16:creationId xmlns:a16="http://schemas.microsoft.com/office/drawing/2014/main" id="{CFE2E582-FCE9-4B2F-BC26-5886F5C72E70}"/>
                  </a:ext>
                </a:extLst>
              </p:cNvPr>
              <p:cNvGrpSpPr/>
              <p:nvPr/>
            </p:nvGrpSpPr>
            <p:grpSpPr>
              <a:xfrm>
                <a:off x="2708342" y="1942410"/>
                <a:ext cx="711864" cy="674576"/>
                <a:chOff x="2708342" y="1942410"/>
                <a:chExt cx="711864" cy="674576"/>
              </a:xfrm>
            </p:grpSpPr>
            <p:sp>
              <p:nvSpPr>
                <p:cNvPr id="40" name="iṡľídê">
                  <a:extLst>
                    <a:ext uri="{FF2B5EF4-FFF2-40B4-BE49-F238E27FC236}">
                      <a16:creationId xmlns:a16="http://schemas.microsoft.com/office/drawing/2014/main" id="{24D5FC5C-1586-4585-AE08-9CCA51EAE4C5}"/>
                    </a:ext>
                  </a:extLst>
                </p:cNvPr>
                <p:cNvSpPr/>
                <p:nvPr/>
              </p:nvSpPr>
              <p:spPr>
                <a:xfrm>
                  <a:off x="2708342" y="1942410"/>
                  <a:ext cx="711864" cy="674576"/>
                </a:xfrm>
                <a:prstGeom prst="roundRect">
                  <a:avLst>
                    <a:gd name="adj" fmla="val 14107"/>
                  </a:avLst>
                </a:prstGeom>
                <a:solidFill>
                  <a:schemeClr val="bg1"/>
                </a:solidFill>
                <a:ln w="19050">
                  <a:solidFill>
                    <a:schemeClr val="accent2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îŝ1îde">
                  <a:extLst>
                    <a:ext uri="{FF2B5EF4-FFF2-40B4-BE49-F238E27FC236}">
                      <a16:creationId xmlns:a16="http://schemas.microsoft.com/office/drawing/2014/main" id="{85AE835C-1B16-4238-AA62-1B0303E60C30}"/>
                    </a:ext>
                  </a:extLst>
                </p:cNvPr>
                <p:cNvSpPr/>
                <p:nvPr/>
              </p:nvSpPr>
              <p:spPr bwMode="auto">
                <a:xfrm>
                  <a:off x="2891323" y="2106747"/>
                  <a:ext cx="345902" cy="345902"/>
                </a:xfrm>
                <a:custGeom>
                  <a:avLst/>
                  <a:gdLst>
                    <a:gd name="T0" fmla="*/ 223 w 228"/>
                    <a:gd name="T1" fmla="*/ 95 h 228"/>
                    <a:gd name="T2" fmla="*/ 196 w 228"/>
                    <a:gd name="T3" fmla="*/ 90 h 228"/>
                    <a:gd name="T4" fmla="*/ 189 w 228"/>
                    <a:gd name="T5" fmla="*/ 74 h 228"/>
                    <a:gd name="T6" fmla="*/ 205 w 228"/>
                    <a:gd name="T7" fmla="*/ 50 h 228"/>
                    <a:gd name="T8" fmla="*/ 205 w 228"/>
                    <a:gd name="T9" fmla="*/ 43 h 228"/>
                    <a:gd name="T10" fmla="*/ 185 w 228"/>
                    <a:gd name="T11" fmla="*/ 24 h 228"/>
                    <a:gd name="T12" fmla="*/ 178 w 228"/>
                    <a:gd name="T13" fmla="*/ 23 h 228"/>
                    <a:gd name="T14" fmla="*/ 155 w 228"/>
                    <a:gd name="T15" fmla="*/ 39 h 228"/>
                    <a:gd name="T16" fmla="*/ 138 w 228"/>
                    <a:gd name="T17" fmla="*/ 32 h 228"/>
                    <a:gd name="T18" fmla="*/ 133 w 228"/>
                    <a:gd name="T19" fmla="*/ 5 h 228"/>
                    <a:gd name="T20" fmla="*/ 127 w 228"/>
                    <a:gd name="T21" fmla="*/ 0 h 228"/>
                    <a:gd name="T22" fmla="*/ 100 w 228"/>
                    <a:gd name="T23" fmla="*/ 0 h 228"/>
                    <a:gd name="T24" fmla="*/ 94 w 228"/>
                    <a:gd name="T25" fmla="*/ 5 h 228"/>
                    <a:gd name="T26" fmla="*/ 89 w 228"/>
                    <a:gd name="T27" fmla="*/ 32 h 228"/>
                    <a:gd name="T28" fmla="*/ 73 w 228"/>
                    <a:gd name="T29" fmla="*/ 39 h 228"/>
                    <a:gd name="T30" fmla="*/ 50 w 228"/>
                    <a:gd name="T31" fmla="*/ 23 h 228"/>
                    <a:gd name="T32" fmla="*/ 43 w 228"/>
                    <a:gd name="T33" fmla="*/ 24 h 228"/>
                    <a:gd name="T34" fmla="*/ 23 w 228"/>
                    <a:gd name="T35" fmla="*/ 43 h 228"/>
                    <a:gd name="T36" fmla="*/ 23 w 228"/>
                    <a:gd name="T37" fmla="*/ 51 h 228"/>
                    <a:gd name="T38" fmla="*/ 39 w 228"/>
                    <a:gd name="T39" fmla="*/ 74 h 228"/>
                    <a:gd name="T40" fmla="*/ 32 w 228"/>
                    <a:gd name="T41" fmla="*/ 90 h 228"/>
                    <a:gd name="T42" fmla="*/ 5 w 228"/>
                    <a:gd name="T43" fmla="*/ 95 h 228"/>
                    <a:gd name="T44" fmla="*/ 0 w 228"/>
                    <a:gd name="T45" fmla="*/ 100 h 228"/>
                    <a:gd name="T46" fmla="*/ 0 w 228"/>
                    <a:gd name="T47" fmla="*/ 128 h 228"/>
                    <a:gd name="T48" fmla="*/ 5 w 228"/>
                    <a:gd name="T49" fmla="*/ 134 h 228"/>
                    <a:gd name="T50" fmla="*/ 32 w 228"/>
                    <a:gd name="T51" fmla="*/ 139 h 228"/>
                    <a:gd name="T52" fmla="*/ 39 w 228"/>
                    <a:gd name="T53" fmla="*/ 155 h 228"/>
                    <a:gd name="T54" fmla="*/ 23 w 228"/>
                    <a:gd name="T55" fmla="*/ 178 h 228"/>
                    <a:gd name="T56" fmla="*/ 24 w 228"/>
                    <a:gd name="T57" fmla="*/ 185 h 228"/>
                    <a:gd name="T58" fmla="*/ 43 w 228"/>
                    <a:gd name="T59" fmla="*/ 204 h 228"/>
                    <a:gd name="T60" fmla="*/ 51 w 228"/>
                    <a:gd name="T61" fmla="*/ 205 h 228"/>
                    <a:gd name="T62" fmla="*/ 73 w 228"/>
                    <a:gd name="T63" fmla="*/ 189 h 228"/>
                    <a:gd name="T64" fmla="*/ 89 w 228"/>
                    <a:gd name="T65" fmla="*/ 196 h 228"/>
                    <a:gd name="T66" fmla="*/ 94 w 228"/>
                    <a:gd name="T67" fmla="*/ 223 h 228"/>
                    <a:gd name="T68" fmla="*/ 100 w 228"/>
                    <a:gd name="T69" fmla="*/ 228 h 228"/>
                    <a:gd name="T70" fmla="*/ 127 w 228"/>
                    <a:gd name="T71" fmla="*/ 228 h 228"/>
                    <a:gd name="T72" fmla="*/ 133 w 228"/>
                    <a:gd name="T73" fmla="*/ 223 h 228"/>
                    <a:gd name="T74" fmla="*/ 138 w 228"/>
                    <a:gd name="T75" fmla="*/ 196 h 228"/>
                    <a:gd name="T76" fmla="*/ 154 w 228"/>
                    <a:gd name="T77" fmla="*/ 190 h 228"/>
                    <a:gd name="T78" fmla="*/ 177 w 228"/>
                    <a:gd name="T79" fmla="*/ 205 h 228"/>
                    <a:gd name="T80" fmla="*/ 185 w 228"/>
                    <a:gd name="T81" fmla="*/ 205 h 228"/>
                    <a:gd name="T82" fmla="*/ 204 w 228"/>
                    <a:gd name="T83" fmla="*/ 185 h 228"/>
                    <a:gd name="T84" fmla="*/ 205 w 228"/>
                    <a:gd name="T85" fmla="*/ 178 h 228"/>
                    <a:gd name="T86" fmla="*/ 189 w 228"/>
                    <a:gd name="T87" fmla="*/ 155 h 228"/>
                    <a:gd name="T88" fmla="*/ 196 w 228"/>
                    <a:gd name="T89" fmla="*/ 139 h 228"/>
                    <a:gd name="T90" fmla="*/ 223 w 228"/>
                    <a:gd name="T91" fmla="*/ 134 h 228"/>
                    <a:gd name="T92" fmla="*/ 228 w 228"/>
                    <a:gd name="T93" fmla="*/ 128 h 228"/>
                    <a:gd name="T94" fmla="*/ 228 w 228"/>
                    <a:gd name="T95" fmla="*/ 100 h 228"/>
                    <a:gd name="T96" fmla="*/ 223 w 228"/>
                    <a:gd name="T97" fmla="*/ 95 h 228"/>
                    <a:gd name="T98" fmla="*/ 114 w 228"/>
                    <a:gd name="T99" fmla="*/ 149 h 228"/>
                    <a:gd name="T100" fmla="*/ 79 w 228"/>
                    <a:gd name="T101" fmla="*/ 114 h 228"/>
                    <a:gd name="T102" fmla="*/ 114 w 228"/>
                    <a:gd name="T103" fmla="*/ 79 h 228"/>
                    <a:gd name="T104" fmla="*/ 149 w 228"/>
                    <a:gd name="T105" fmla="*/ 114 h 228"/>
                    <a:gd name="T106" fmla="*/ 114 w 228"/>
                    <a:gd name="T107" fmla="*/ 149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8" h="228">
                      <a:moveTo>
                        <a:pt x="223" y="95"/>
                      </a:moveTo>
                      <a:cubicBezTo>
                        <a:pt x="196" y="90"/>
                        <a:pt x="196" y="90"/>
                        <a:pt x="196" y="90"/>
                      </a:cubicBezTo>
                      <a:cubicBezTo>
                        <a:pt x="194" y="84"/>
                        <a:pt x="192" y="79"/>
                        <a:pt x="189" y="74"/>
                      </a:cubicBezTo>
                      <a:cubicBezTo>
                        <a:pt x="205" y="50"/>
                        <a:pt x="205" y="50"/>
                        <a:pt x="205" y="50"/>
                      </a:cubicBezTo>
                      <a:cubicBezTo>
                        <a:pt x="207" y="48"/>
                        <a:pt x="206" y="45"/>
                        <a:pt x="205" y="43"/>
                      </a:cubicBezTo>
                      <a:cubicBezTo>
                        <a:pt x="185" y="24"/>
                        <a:pt x="185" y="24"/>
                        <a:pt x="185" y="24"/>
                      </a:cubicBezTo>
                      <a:cubicBezTo>
                        <a:pt x="183" y="22"/>
                        <a:pt x="180" y="21"/>
                        <a:pt x="178" y="23"/>
                      </a:cubicBezTo>
                      <a:cubicBezTo>
                        <a:pt x="155" y="39"/>
                        <a:pt x="155" y="39"/>
                        <a:pt x="155" y="39"/>
                      </a:cubicBezTo>
                      <a:cubicBezTo>
                        <a:pt x="149" y="36"/>
                        <a:pt x="144" y="34"/>
                        <a:pt x="138" y="32"/>
                      </a:cubicBezTo>
                      <a:cubicBezTo>
                        <a:pt x="133" y="5"/>
                        <a:pt x="133" y="5"/>
                        <a:pt x="133" y="5"/>
                      </a:cubicBezTo>
                      <a:cubicBezTo>
                        <a:pt x="133" y="2"/>
                        <a:pt x="130" y="0"/>
                        <a:pt x="127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97" y="0"/>
                        <a:pt x="95" y="2"/>
                        <a:pt x="94" y="5"/>
                      </a:cubicBezTo>
                      <a:cubicBezTo>
                        <a:pt x="89" y="32"/>
                        <a:pt x="89" y="32"/>
                        <a:pt x="89" y="32"/>
                      </a:cubicBezTo>
                      <a:cubicBezTo>
                        <a:pt x="83" y="34"/>
                        <a:pt x="78" y="36"/>
                        <a:pt x="73" y="39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48" y="22"/>
                        <a:pt x="45" y="22"/>
                        <a:pt x="43" y="24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5"/>
                        <a:pt x="21" y="49"/>
                        <a:pt x="23" y="51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6" y="79"/>
                        <a:pt x="34" y="84"/>
                        <a:pt x="32" y="90"/>
                      </a:cubicBezTo>
                      <a:cubicBezTo>
                        <a:pt x="5" y="95"/>
                        <a:pt x="5" y="95"/>
                        <a:pt x="5" y="95"/>
                      </a:cubicBezTo>
                      <a:cubicBezTo>
                        <a:pt x="2" y="95"/>
                        <a:pt x="0" y="98"/>
                        <a:pt x="0" y="10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2" y="133"/>
                        <a:pt x="5" y="134"/>
                      </a:cubicBezTo>
                      <a:cubicBezTo>
                        <a:pt x="32" y="139"/>
                        <a:pt x="32" y="139"/>
                        <a:pt x="32" y="139"/>
                      </a:cubicBezTo>
                      <a:cubicBezTo>
                        <a:pt x="34" y="144"/>
                        <a:pt x="36" y="150"/>
                        <a:pt x="39" y="155"/>
                      </a:cubicBezTo>
                      <a:cubicBezTo>
                        <a:pt x="23" y="178"/>
                        <a:pt x="23" y="178"/>
                        <a:pt x="23" y="178"/>
                      </a:cubicBezTo>
                      <a:cubicBezTo>
                        <a:pt x="22" y="180"/>
                        <a:pt x="22" y="183"/>
                        <a:pt x="24" y="185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5" y="206"/>
                        <a:pt x="48" y="207"/>
                        <a:pt x="51" y="205"/>
                      </a:cubicBezTo>
                      <a:cubicBezTo>
                        <a:pt x="73" y="189"/>
                        <a:pt x="73" y="189"/>
                        <a:pt x="73" y="189"/>
                      </a:cubicBezTo>
                      <a:cubicBezTo>
                        <a:pt x="78" y="192"/>
                        <a:pt x="84" y="194"/>
                        <a:pt x="89" y="196"/>
                      </a:cubicBezTo>
                      <a:cubicBezTo>
                        <a:pt x="94" y="223"/>
                        <a:pt x="94" y="223"/>
                        <a:pt x="94" y="223"/>
                      </a:cubicBezTo>
                      <a:cubicBezTo>
                        <a:pt x="95" y="226"/>
                        <a:pt x="97" y="228"/>
                        <a:pt x="100" y="228"/>
                      </a:cubicBezTo>
                      <a:cubicBezTo>
                        <a:pt x="127" y="228"/>
                        <a:pt x="127" y="228"/>
                        <a:pt x="127" y="228"/>
                      </a:cubicBezTo>
                      <a:cubicBezTo>
                        <a:pt x="130" y="228"/>
                        <a:pt x="133" y="226"/>
                        <a:pt x="133" y="223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4" y="194"/>
                        <a:pt x="149" y="192"/>
                        <a:pt x="154" y="190"/>
                      </a:cubicBezTo>
                      <a:cubicBezTo>
                        <a:pt x="177" y="205"/>
                        <a:pt x="177" y="205"/>
                        <a:pt x="177" y="205"/>
                      </a:cubicBezTo>
                      <a:cubicBezTo>
                        <a:pt x="180" y="207"/>
                        <a:pt x="183" y="207"/>
                        <a:pt x="185" y="205"/>
                      </a:cubicBezTo>
                      <a:cubicBezTo>
                        <a:pt x="204" y="185"/>
                        <a:pt x="204" y="185"/>
                        <a:pt x="204" y="185"/>
                      </a:cubicBezTo>
                      <a:cubicBezTo>
                        <a:pt x="206" y="183"/>
                        <a:pt x="206" y="180"/>
                        <a:pt x="205" y="178"/>
                      </a:cubicBezTo>
                      <a:cubicBezTo>
                        <a:pt x="189" y="155"/>
                        <a:pt x="189" y="155"/>
                        <a:pt x="189" y="155"/>
                      </a:cubicBezTo>
                      <a:cubicBezTo>
                        <a:pt x="192" y="150"/>
                        <a:pt x="194" y="144"/>
                        <a:pt x="196" y="139"/>
                      </a:cubicBezTo>
                      <a:cubicBezTo>
                        <a:pt x="223" y="134"/>
                        <a:pt x="223" y="134"/>
                        <a:pt x="223" y="134"/>
                      </a:cubicBezTo>
                      <a:cubicBezTo>
                        <a:pt x="226" y="133"/>
                        <a:pt x="228" y="131"/>
                        <a:pt x="228" y="128"/>
                      </a:cubicBezTo>
                      <a:cubicBezTo>
                        <a:pt x="228" y="100"/>
                        <a:pt x="228" y="100"/>
                        <a:pt x="228" y="100"/>
                      </a:cubicBezTo>
                      <a:cubicBezTo>
                        <a:pt x="228" y="98"/>
                        <a:pt x="226" y="95"/>
                        <a:pt x="223" y="95"/>
                      </a:cubicBezTo>
                      <a:close/>
                      <a:moveTo>
                        <a:pt x="114" y="149"/>
                      </a:moveTo>
                      <a:cubicBezTo>
                        <a:pt x="95" y="149"/>
                        <a:pt x="79" y="133"/>
                        <a:pt x="79" y="114"/>
                      </a:cubicBezTo>
                      <a:cubicBezTo>
                        <a:pt x="79" y="95"/>
                        <a:pt x="95" y="79"/>
                        <a:pt x="114" y="79"/>
                      </a:cubicBezTo>
                      <a:cubicBezTo>
                        <a:pt x="133" y="79"/>
                        <a:pt x="149" y="95"/>
                        <a:pt x="149" y="114"/>
                      </a:cubicBezTo>
                      <a:cubicBezTo>
                        <a:pt x="149" y="133"/>
                        <a:pt x="133" y="149"/>
                        <a:pt x="114" y="14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îṩļïḓê">
              <a:extLst>
                <a:ext uri="{FF2B5EF4-FFF2-40B4-BE49-F238E27FC236}">
                  <a16:creationId xmlns:a16="http://schemas.microsoft.com/office/drawing/2014/main" id="{1162A4AF-6198-4BF2-BFBA-3C351ED646CC}"/>
                </a:ext>
              </a:extLst>
            </p:cNvPr>
            <p:cNvGrpSpPr/>
            <p:nvPr/>
          </p:nvGrpSpPr>
          <p:grpSpPr>
            <a:xfrm>
              <a:off x="3137314" y="2754520"/>
              <a:ext cx="5337130" cy="955952"/>
              <a:chOff x="3187738" y="2754520"/>
              <a:chExt cx="5337130" cy="955952"/>
            </a:xfrm>
          </p:grpSpPr>
          <p:sp>
            <p:nvSpPr>
              <p:cNvPr id="30" name="is1ïḓé">
                <a:extLst>
                  <a:ext uri="{FF2B5EF4-FFF2-40B4-BE49-F238E27FC236}">
                    <a16:creationId xmlns:a16="http://schemas.microsoft.com/office/drawing/2014/main" id="{9AC03AE4-4A3F-4F27-A2A9-4A26B2D999F6}"/>
                  </a:ext>
                </a:extLst>
              </p:cNvPr>
              <p:cNvSpPr/>
              <p:nvPr/>
            </p:nvSpPr>
            <p:spPr>
              <a:xfrm>
                <a:off x="4650755" y="2918857"/>
                <a:ext cx="3874113" cy="416896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iś1ïḓé">
                <a:extLst>
                  <a:ext uri="{FF2B5EF4-FFF2-40B4-BE49-F238E27FC236}">
                    <a16:creationId xmlns:a16="http://schemas.microsoft.com/office/drawing/2014/main" id="{303768AC-3D0C-4A22-BB20-2CA82CA4DDD7}"/>
                  </a:ext>
                </a:extLst>
              </p:cNvPr>
              <p:cNvSpPr txBox="1"/>
              <p:nvPr/>
            </p:nvSpPr>
            <p:spPr>
              <a:xfrm flipH="1">
                <a:off x="4650754" y="3335753"/>
                <a:ext cx="3874113" cy="374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cxnSp>
            <p:nvCxnSpPr>
              <p:cNvPr id="32" name="直接箭头连接符 31">
                <a:extLst>
                  <a:ext uri="{FF2B5EF4-FFF2-40B4-BE49-F238E27FC236}">
                    <a16:creationId xmlns:a16="http://schemas.microsoft.com/office/drawing/2014/main" id="{25101182-7FDF-4F09-9B5C-FDA983C4EC97}"/>
                  </a:ext>
                </a:extLst>
              </p:cNvPr>
              <p:cNvCxnSpPr>
                <a:stCxn id="34" idx="3"/>
              </p:cNvCxnSpPr>
              <p:nvPr/>
            </p:nvCxnSpPr>
            <p:spPr>
              <a:xfrm>
                <a:off x="3899602" y="3091808"/>
                <a:ext cx="715641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" name="íṥlïḑé">
                <a:extLst>
                  <a:ext uri="{FF2B5EF4-FFF2-40B4-BE49-F238E27FC236}">
                    <a16:creationId xmlns:a16="http://schemas.microsoft.com/office/drawing/2014/main" id="{21AF9E5B-5588-45BB-A65F-B694A0807B26}"/>
                  </a:ext>
                </a:extLst>
              </p:cNvPr>
              <p:cNvGrpSpPr/>
              <p:nvPr/>
            </p:nvGrpSpPr>
            <p:grpSpPr>
              <a:xfrm>
                <a:off x="3187738" y="2754520"/>
                <a:ext cx="711864" cy="674576"/>
                <a:chOff x="3187738" y="2754520"/>
                <a:chExt cx="711864" cy="674576"/>
              </a:xfrm>
            </p:grpSpPr>
            <p:sp>
              <p:nvSpPr>
                <p:cNvPr id="34" name="islîdê">
                  <a:extLst>
                    <a:ext uri="{FF2B5EF4-FFF2-40B4-BE49-F238E27FC236}">
                      <a16:creationId xmlns:a16="http://schemas.microsoft.com/office/drawing/2014/main" id="{A5F5E249-8249-441C-84AF-8943D0F73AD9}"/>
                    </a:ext>
                  </a:extLst>
                </p:cNvPr>
                <p:cNvSpPr/>
                <p:nvPr/>
              </p:nvSpPr>
              <p:spPr>
                <a:xfrm>
                  <a:off x="3187738" y="2754520"/>
                  <a:ext cx="711864" cy="674576"/>
                </a:xfrm>
                <a:prstGeom prst="roundRect">
                  <a:avLst>
                    <a:gd name="adj" fmla="val 14107"/>
                  </a:avLst>
                </a:prstGeom>
                <a:solidFill>
                  <a:schemeClr val="bg1"/>
                </a:solidFill>
                <a:ln w="19050">
                  <a:solidFill>
                    <a:schemeClr val="accent3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ïsľîḋê">
                  <a:extLst>
                    <a:ext uri="{FF2B5EF4-FFF2-40B4-BE49-F238E27FC236}">
                      <a16:creationId xmlns:a16="http://schemas.microsoft.com/office/drawing/2014/main" id="{97CC3FCD-56FA-4229-88AF-CE47A0CF570E}"/>
                    </a:ext>
                  </a:extLst>
                </p:cNvPr>
                <p:cNvSpPr/>
                <p:nvPr/>
              </p:nvSpPr>
              <p:spPr bwMode="auto">
                <a:xfrm>
                  <a:off x="3370719" y="2918857"/>
                  <a:ext cx="345902" cy="345902"/>
                </a:xfrm>
                <a:custGeom>
                  <a:avLst/>
                  <a:gdLst>
                    <a:gd name="T0" fmla="*/ 223 w 228"/>
                    <a:gd name="T1" fmla="*/ 95 h 228"/>
                    <a:gd name="T2" fmla="*/ 196 w 228"/>
                    <a:gd name="T3" fmla="*/ 90 h 228"/>
                    <a:gd name="T4" fmla="*/ 189 w 228"/>
                    <a:gd name="T5" fmla="*/ 74 h 228"/>
                    <a:gd name="T6" fmla="*/ 205 w 228"/>
                    <a:gd name="T7" fmla="*/ 50 h 228"/>
                    <a:gd name="T8" fmla="*/ 205 w 228"/>
                    <a:gd name="T9" fmla="*/ 43 h 228"/>
                    <a:gd name="T10" fmla="*/ 185 w 228"/>
                    <a:gd name="T11" fmla="*/ 24 h 228"/>
                    <a:gd name="T12" fmla="*/ 178 w 228"/>
                    <a:gd name="T13" fmla="*/ 23 h 228"/>
                    <a:gd name="T14" fmla="*/ 155 w 228"/>
                    <a:gd name="T15" fmla="*/ 39 h 228"/>
                    <a:gd name="T16" fmla="*/ 138 w 228"/>
                    <a:gd name="T17" fmla="*/ 32 h 228"/>
                    <a:gd name="T18" fmla="*/ 133 w 228"/>
                    <a:gd name="T19" fmla="*/ 5 h 228"/>
                    <a:gd name="T20" fmla="*/ 127 w 228"/>
                    <a:gd name="T21" fmla="*/ 0 h 228"/>
                    <a:gd name="T22" fmla="*/ 100 w 228"/>
                    <a:gd name="T23" fmla="*/ 0 h 228"/>
                    <a:gd name="T24" fmla="*/ 94 w 228"/>
                    <a:gd name="T25" fmla="*/ 5 h 228"/>
                    <a:gd name="T26" fmla="*/ 89 w 228"/>
                    <a:gd name="T27" fmla="*/ 32 h 228"/>
                    <a:gd name="T28" fmla="*/ 73 w 228"/>
                    <a:gd name="T29" fmla="*/ 39 h 228"/>
                    <a:gd name="T30" fmla="*/ 50 w 228"/>
                    <a:gd name="T31" fmla="*/ 23 h 228"/>
                    <a:gd name="T32" fmla="*/ 43 w 228"/>
                    <a:gd name="T33" fmla="*/ 24 h 228"/>
                    <a:gd name="T34" fmla="*/ 23 w 228"/>
                    <a:gd name="T35" fmla="*/ 43 h 228"/>
                    <a:gd name="T36" fmla="*/ 23 w 228"/>
                    <a:gd name="T37" fmla="*/ 51 h 228"/>
                    <a:gd name="T38" fmla="*/ 39 w 228"/>
                    <a:gd name="T39" fmla="*/ 74 h 228"/>
                    <a:gd name="T40" fmla="*/ 32 w 228"/>
                    <a:gd name="T41" fmla="*/ 90 h 228"/>
                    <a:gd name="T42" fmla="*/ 5 w 228"/>
                    <a:gd name="T43" fmla="*/ 95 h 228"/>
                    <a:gd name="T44" fmla="*/ 0 w 228"/>
                    <a:gd name="T45" fmla="*/ 100 h 228"/>
                    <a:gd name="T46" fmla="*/ 0 w 228"/>
                    <a:gd name="T47" fmla="*/ 128 h 228"/>
                    <a:gd name="T48" fmla="*/ 5 w 228"/>
                    <a:gd name="T49" fmla="*/ 134 h 228"/>
                    <a:gd name="T50" fmla="*/ 32 w 228"/>
                    <a:gd name="T51" fmla="*/ 139 h 228"/>
                    <a:gd name="T52" fmla="*/ 39 w 228"/>
                    <a:gd name="T53" fmla="*/ 155 h 228"/>
                    <a:gd name="T54" fmla="*/ 23 w 228"/>
                    <a:gd name="T55" fmla="*/ 178 h 228"/>
                    <a:gd name="T56" fmla="*/ 24 w 228"/>
                    <a:gd name="T57" fmla="*/ 185 h 228"/>
                    <a:gd name="T58" fmla="*/ 43 w 228"/>
                    <a:gd name="T59" fmla="*/ 204 h 228"/>
                    <a:gd name="T60" fmla="*/ 51 w 228"/>
                    <a:gd name="T61" fmla="*/ 205 h 228"/>
                    <a:gd name="T62" fmla="*/ 73 w 228"/>
                    <a:gd name="T63" fmla="*/ 189 h 228"/>
                    <a:gd name="T64" fmla="*/ 89 w 228"/>
                    <a:gd name="T65" fmla="*/ 196 h 228"/>
                    <a:gd name="T66" fmla="*/ 94 w 228"/>
                    <a:gd name="T67" fmla="*/ 223 h 228"/>
                    <a:gd name="T68" fmla="*/ 100 w 228"/>
                    <a:gd name="T69" fmla="*/ 228 h 228"/>
                    <a:gd name="T70" fmla="*/ 127 w 228"/>
                    <a:gd name="T71" fmla="*/ 228 h 228"/>
                    <a:gd name="T72" fmla="*/ 133 w 228"/>
                    <a:gd name="T73" fmla="*/ 223 h 228"/>
                    <a:gd name="T74" fmla="*/ 138 w 228"/>
                    <a:gd name="T75" fmla="*/ 196 h 228"/>
                    <a:gd name="T76" fmla="*/ 154 w 228"/>
                    <a:gd name="T77" fmla="*/ 190 h 228"/>
                    <a:gd name="T78" fmla="*/ 177 w 228"/>
                    <a:gd name="T79" fmla="*/ 205 h 228"/>
                    <a:gd name="T80" fmla="*/ 185 w 228"/>
                    <a:gd name="T81" fmla="*/ 205 h 228"/>
                    <a:gd name="T82" fmla="*/ 204 w 228"/>
                    <a:gd name="T83" fmla="*/ 185 h 228"/>
                    <a:gd name="T84" fmla="*/ 205 w 228"/>
                    <a:gd name="T85" fmla="*/ 178 h 228"/>
                    <a:gd name="T86" fmla="*/ 189 w 228"/>
                    <a:gd name="T87" fmla="*/ 155 h 228"/>
                    <a:gd name="T88" fmla="*/ 196 w 228"/>
                    <a:gd name="T89" fmla="*/ 139 h 228"/>
                    <a:gd name="T90" fmla="*/ 223 w 228"/>
                    <a:gd name="T91" fmla="*/ 134 h 228"/>
                    <a:gd name="T92" fmla="*/ 228 w 228"/>
                    <a:gd name="T93" fmla="*/ 128 h 228"/>
                    <a:gd name="T94" fmla="*/ 228 w 228"/>
                    <a:gd name="T95" fmla="*/ 100 h 228"/>
                    <a:gd name="T96" fmla="*/ 223 w 228"/>
                    <a:gd name="T97" fmla="*/ 95 h 228"/>
                    <a:gd name="T98" fmla="*/ 114 w 228"/>
                    <a:gd name="T99" fmla="*/ 149 h 228"/>
                    <a:gd name="T100" fmla="*/ 79 w 228"/>
                    <a:gd name="T101" fmla="*/ 114 h 228"/>
                    <a:gd name="T102" fmla="*/ 114 w 228"/>
                    <a:gd name="T103" fmla="*/ 79 h 228"/>
                    <a:gd name="T104" fmla="*/ 149 w 228"/>
                    <a:gd name="T105" fmla="*/ 114 h 228"/>
                    <a:gd name="T106" fmla="*/ 114 w 228"/>
                    <a:gd name="T107" fmla="*/ 149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8" h="228">
                      <a:moveTo>
                        <a:pt x="223" y="95"/>
                      </a:moveTo>
                      <a:cubicBezTo>
                        <a:pt x="196" y="90"/>
                        <a:pt x="196" y="90"/>
                        <a:pt x="196" y="90"/>
                      </a:cubicBezTo>
                      <a:cubicBezTo>
                        <a:pt x="194" y="84"/>
                        <a:pt x="192" y="79"/>
                        <a:pt x="189" y="74"/>
                      </a:cubicBezTo>
                      <a:cubicBezTo>
                        <a:pt x="205" y="50"/>
                        <a:pt x="205" y="50"/>
                        <a:pt x="205" y="50"/>
                      </a:cubicBezTo>
                      <a:cubicBezTo>
                        <a:pt x="207" y="48"/>
                        <a:pt x="206" y="45"/>
                        <a:pt x="205" y="43"/>
                      </a:cubicBezTo>
                      <a:cubicBezTo>
                        <a:pt x="185" y="24"/>
                        <a:pt x="185" y="24"/>
                        <a:pt x="185" y="24"/>
                      </a:cubicBezTo>
                      <a:cubicBezTo>
                        <a:pt x="183" y="22"/>
                        <a:pt x="180" y="21"/>
                        <a:pt x="178" y="23"/>
                      </a:cubicBezTo>
                      <a:cubicBezTo>
                        <a:pt x="155" y="39"/>
                        <a:pt x="155" y="39"/>
                        <a:pt x="155" y="39"/>
                      </a:cubicBezTo>
                      <a:cubicBezTo>
                        <a:pt x="149" y="36"/>
                        <a:pt x="144" y="34"/>
                        <a:pt x="138" y="32"/>
                      </a:cubicBezTo>
                      <a:cubicBezTo>
                        <a:pt x="133" y="5"/>
                        <a:pt x="133" y="5"/>
                        <a:pt x="133" y="5"/>
                      </a:cubicBezTo>
                      <a:cubicBezTo>
                        <a:pt x="133" y="2"/>
                        <a:pt x="130" y="0"/>
                        <a:pt x="127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97" y="0"/>
                        <a:pt x="95" y="2"/>
                        <a:pt x="94" y="5"/>
                      </a:cubicBezTo>
                      <a:cubicBezTo>
                        <a:pt x="89" y="32"/>
                        <a:pt x="89" y="32"/>
                        <a:pt x="89" y="32"/>
                      </a:cubicBezTo>
                      <a:cubicBezTo>
                        <a:pt x="83" y="34"/>
                        <a:pt x="78" y="36"/>
                        <a:pt x="73" y="39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48" y="22"/>
                        <a:pt x="45" y="22"/>
                        <a:pt x="43" y="24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5"/>
                        <a:pt x="21" y="49"/>
                        <a:pt x="23" y="51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6" y="79"/>
                        <a:pt x="34" y="84"/>
                        <a:pt x="32" y="90"/>
                      </a:cubicBezTo>
                      <a:cubicBezTo>
                        <a:pt x="5" y="95"/>
                        <a:pt x="5" y="95"/>
                        <a:pt x="5" y="95"/>
                      </a:cubicBezTo>
                      <a:cubicBezTo>
                        <a:pt x="2" y="95"/>
                        <a:pt x="0" y="98"/>
                        <a:pt x="0" y="10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2" y="133"/>
                        <a:pt x="5" y="134"/>
                      </a:cubicBezTo>
                      <a:cubicBezTo>
                        <a:pt x="32" y="139"/>
                        <a:pt x="32" y="139"/>
                        <a:pt x="32" y="139"/>
                      </a:cubicBezTo>
                      <a:cubicBezTo>
                        <a:pt x="34" y="144"/>
                        <a:pt x="36" y="150"/>
                        <a:pt x="39" y="155"/>
                      </a:cubicBezTo>
                      <a:cubicBezTo>
                        <a:pt x="23" y="178"/>
                        <a:pt x="23" y="178"/>
                        <a:pt x="23" y="178"/>
                      </a:cubicBezTo>
                      <a:cubicBezTo>
                        <a:pt x="22" y="180"/>
                        <a:pt x="22" y="183"/>
                        <a:pt x="24" y="185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5" y="206"/>
                        <a:pt x="48" y="207"/>
                        <a:pt x="51" y="205"/>
                      </a:cubicBezTo>
                      <a:cubicBezTo>
                        <a:pt x="73" y="189"/>
                        <a:pt x="73" y="189"/>
                        <a:pt x="73" y="189"/>
                      </a:cubicBezTo>
                      <a:cubicBezTo>
                        <a:pt x="78" y="192"/>
                        <a:pt x="84" y="194"/>
                        <a:pt x="89" y="196"/>
                      </a:cubicBezTo>
                      <a:cubicBezTo>
                        <a:pt x="94" y="223"/>
                        <a:pt x="94" y="223"/>
                        <a:pt x="94" y="223"/>
                      </a:cubicBezTo>
                      <a:cubicBezTo>
                        <a:pt x="95" y="226"/>
                        <a:pt x="97" y="228"/>
                        <a:pt x="100" y="228"/>
                      </a:cubicBezTo>
                      <a:cubicBezTo>
                        <a:pt x="127" y="228"/>
                        <a:pt x="127" y="228"/>
                        <a:pt x="127" y="228"/>
                      </a:cubicBezTo>
                      <a:cubicBezTo>
                        <a:pt x="130" y="228"/>
                        <a:pt x="133" y="226"/>
                        <a:pt x="133" y="223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4" y="194"/>
                        <a:pt x="149" y="192"/>
                        <a:pt x="154" y="190"/>
                      </a:cubicBezTo>
                      <a:cubicBezTo>
                        <a:pt x="177" y="205"/>
                        <a:pt x="177" y="205"/>
                        <a:pt x="177" y="205"/>
                      </a:cubicBezTo>
                      <a:cubicBezTo>
                        <a:pt x="180" y="207"/>
                        <a:pt x="183" y="207"/>
                        <a:pt x="185" y="205"/>
                      </a:cubicBezTo>
                      <a:cubicBezTo>
                        <a:pt x="204" y="185"/>
                        <a:pt x="204" y="185"/>
                        <a:pt x="204" y="185"/>
                      </a:cubicBezTo>
                      <a:cubicBezTo>
                        <a:pt x="206" y="183"/>
                        <a:pt x="206" y="180"/>
                        <a:pt x="205" y="178"/>
                      </a:cubicBezTo>
                      <a:cubicBezTo>
                        <a:pt x="189" y="155"/>
                        <a:pt x="189" y="155"/>
                        <a:pt x="189" y="155"/>
                      </a:cubicBezTo>
                      <a:cubicBezTo>
                        <a:pt x="192" y="150"/>
                        <a:pt x="194" y="144"/>
                        <a:pt x="196" y="139"/>
                      </a:cubicBezTo>
                      <a:cubicBezTo>
                        <a:pt x="223" y="134"/>
                        <a:pt x="223" y="134"/>
                        <a:pt x="223" y="134"/>
                      </a:cubicBezTo>
                      <a:cubicBezTo>
                        <a:pt x="226" y="133"/>
                        <a:pt x="228" y="131"/>
                        <a:pt x="228" y="128"/>
                      </a:cubicBezTo>
                      <a:cubicBezTo>
                        <a:pt x="228" y="100"/>
                        <a:pt x="228" y="100"/>
                        <a:pt x="228" y="100"/>
                      </a:cubicBezTo>
                      <a:cubicBezTo>
                        <a:pt x="228" y="98"/>
                        <a:pt x="226" y="95"/>
                        <a:pt x="223" y="95"/>
                      </a:cubicBezTo>
                      <a:close/>
                      <a:moveTo>
                        <a:pt x="114" y="149"/>
                      </a:moveTo>
                      <a:cubicBezTo>
                        <a:pt x="95" y="149"/>
                        <a:pt x="79" y="133"/>
                        <a:pt x="79" y="114"/>
                      </a:cubicBezTo>
                      <a:cubicBezTo>
                        <a:pt x="79" y="95"/>
                        <a:pt x="95" y="79"/>
                        <a:pt x="114" y="79"/>
                      </a:cubicBezTo>
                      <a:cubicBezTo>
                        <a:pt x="133" y="79"/>
                        <a:pt x="149" y="95"/>
                        <a:pt x="149" y="114"/>
                      </a:cubicBezTo>
                      <a:cubicBezTo>
                        <a:pt x="149" y="133"/>
                        <a:pt x="133" y="149"/>
                        <a:pt x="114" y="14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i$1ïḋê">
              <a:extLst>
                <a:ext uri="{FF2B5EF4-FFF2-40B4-BE49-F238E27FC236}">
                  <a16:creationId xmlns:a16="http://schemas.microsoft.com/office/drawing/2014/main" id="{0AC98475-DCFB-4ADA-B1AC-3D6641D46B32}"/>
                </a:ext>
              </a:extLst>
            </p:cNvPr>
            <p:cNvGrpSpPr/>
            <p:nvPr/>
          </p:nvGrpSpPr>
          <p:grpSpPr>
            <a:xfrm>
              <a:off x="3717554" y="3566630"/>
              <a:ext cx="5337130" cy="955952"/>
              <a:chOff x="3667133" y="3566630"/>
              <a:chExt cx="5337130" cy="955952"/>
            </a:xfrm>
          </p:grpSpPr>
          <p:sp>
            <p:nvSpPr>
              <p:cNvPr id="24" name="ïşḷiḑè">
                <a:extLst>
                  <a:ext uri="{FF2B5EF4-FFF2-40B4-BE49-F238E27FC236}">
                    <a16:creationId xmlns:a16="http://schemas.microsoft.com/office/drawing/2014/main" id="{342588CE-EC35-4027-8FE0-7227E9D9D3CD}"/>
                  </a:ext>
                </a:extLst>
              </p:cNvPr>
              <p:cNvSpPr/>
              <p:nvPr/>
            </p:nvSpPr>
            <p:spPr>
              <a:xfrm>
                <a:off x="5130150" y="3730967"/>
                <a:ext cx="3874113" cy="416896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išļîďe">
                <a:extLst>
                  <a:ext uri="{FF2B5EF4-FFF2-40B4-BE49-F238E27FC236}">
                    <a16:creationId xmlns:a16="http://schemas.microsoft.com/office/drawing/2014/main" id="{303768AC-3D0C-4A22-BB20-2CA82CA4DDD7}"/>
                  </a:ext>
                </a:extLst>
              </p:cNvPr>
              <p:cNvSpPr txBox="1"/>
              <p:nvPr/>
            </p:nvSpPr>
            <p:spPr>
              <a:xfrm flipH="1">
                <a:off x="5130149" y="4147863"/>
                <a:ext cx="3874113" cy="374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cxnSp>
            <p:nvCxnSpPr>
              <p:cNvPr id="26" name="直接箭头连接符 25">
                <a:extLst>
                  <a:ext uri="{FF2B5EF4-FFF2-40B4-BE49-F238E27FC236}">
                    <a16:creationId xmlns:a16="http://schemas.microsoft.com/office/drawing/2014/main" id="{C1A3A53B-9E23-42ED-BF8A-F4B2E8920999}"/>
                  </a:ext>
                </a:extLst>
              </p:cNvPr>
              <p:cNvCxnSpPr>
                <a:stCxn id="28" idx="3"/>
              </p:cNvCxnSpPr>
              <p:nvPr/>
            </p:nvCxnSpPr>
            <p:spPr>
              <a:xfrm>
                <a:off x="4378997" y="3903918"/>
                <a:ext cx="715641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iṩ1ïḑe">
                <a:extLst>
                  <a:ext uri="{FF2B5EF4-FFF2-40B4-BE49-F238E27FC236}">
                    <a16:creationId xmlns:a16="http://schemas.microsoft.com/office/drawing/2014/main" id="{F39731C2-DF3D-4DA2-929F-AC0C46D16C6B}"/>
                  </a:ext>
                </a:extLst>
              </p:cNvPr>
              <p:cNvGrpSpPr/>
              <p:nvPr/>
            </p:nvGrpSpPr>
            <p:grpSpPr>
              <a:xfrm>
                <a:off x="3667133" y="3566630"/>
                <a:ext cx="711864" cy="674576"/>
                <a:chOff x="3667133" y="3566630"/>
                <a:chExt cx="711864" cy="674576"/>
              </a:xfrm>
            </p:grpSpPr>
            <p:sp>
              <p:nvSpPr>
                <p:cNvPr id="28" name="îšļïde">
                  <a:extLst>
                    <a:ext uri="{FF2B5EF4-FFF2-40B4-BE49-F238E27FC236}">
                      <a16:creationId xmlns:a16="http://schemas.microsoft.com/office/drawing/2014/main" id="{6CFFB49B-B516-4BDA-ADD5-39461F96FEBF}"/>
                    </a:ext>
                  </a:extLst>
                </p:cNvPr>
                <p:cNvSpPr/>
                <p:nvPr/>
              </p:nvSpPr>
              <p:spPr>
                <a:xfrm>
                  <a:off x="3667133" y="3566630"/>
                  <a:ext cx="711864" cy="674576"/>
                </a:xfrm>
                <a:prstGeom prst="roundRect">
                  <a:avLst>
                    <a:gd name="adj" fmla="val 14107"/>
                  </a:avLst>
                </a:prstGeom>
                <a:solidFill>
                  <a:schemeClr val="bg1"/>
                </a:solidFill>
                <a:ln w="19050">
                  <a:solidFill>
                    <a:schemeClr val="accent4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śḷïḋê">
                  <a:extLst>
                    <a:ext uri="{FF2B5EF4-FFF2-40B4-BE49-F238E27FC236}">
                      <a16:creationId xmlns:a16="http://schemas.microsoft.com/office/drawing/2014/main" id="{B3CF5B08-9829-48DF-9A7E-DD30C00DBF54}"/>
                    </a:ext>
                  </a:extLst>
                </p:cNvPr>
                <p:cNvSpPr/>
                <p:nvPr/>
              </p:nvSpPr>
              <p:spPr bwMode="auto">
                <a:xfrm>
                  <a:off x="3850114" y="3730967"/>
                  <a:ext cx="345902" cy="345902"/>
                </a:xfrm>
                <a:custGeom>
                  <a:avLst/>
                  <a:gdLst>
                    <a:gd name="T0" fmla="*/ 223 w 228"/>
                    <a:gd name="T1" fmla="*/ 95 h 228"/>
                    <a:gd name="T2" fmla="*/ 196 w 228"/>
                    <a:gd name="T3" fmla="*/ 90 h 228"/>
                    <a:gd name="T4" fmla="*/ 189 w 228"/>
                    <a:gd name="T5" fmla="*/ 74 h 228"/>
                    <a:gd name="T6" fmla="*/ 205 w 228"/>
                    <a:gd name="T7" fmla="*/ 50 h 228"/>
                    <a:gd name="T8" fmla="*/ 205 w 228"/>
                    <a:gd name="T9" fmla="*/ 43 h 228"/>
                    <a:gd name="T10" fmla="*/ 185 w 228"/>
                    <a:gd name="T11" fmla="*/ 24 h 228"/>
                    <a:gd name="T12" fmla="*/ 178 w 228"/>
                    <a:gd name="T13" fmla="*/ 23 h 228"/>
                    <a:gd name="T14" fmla="*/ 155 w 228"/>
                    <a:gd name="T15" fmla="*/ 39 h 228"/>
                    <a:gd name="T16" fmla="*/ 138 w 228"/>
                    <a:gd name="T17" fmla="*/ 32 h 228"/>
                    <a:gd name="T18" fmla="*/ 133 w 228"/>
                    <a:gd name="T19" fmla="*/ 5 h 228"/>
                    <a:gd name="T20" fmla="*/ 127 w 228"/>
                    <a:gd name="T21" fmla="*/ 0 h 228"/>
                    <a:gd name="T22" fmla="*/ 100 w 228"/>
                    <a:gd name="T23" fmla="*/ 0 h 228"/>
                    <a:gd name="T24" fmla="*/ 94 w 228"/>
                    <a:gd name="T25" fmla="*/ 5 h 228"/>
                    <a:gd name="T26" fmla="*/ 89 w 228"/>
                    <a:gd name="T27" fmla="*/ 32 h 228"/>
                    <a:gd name="T28" fmla="*/ 73 w 228"/>
                    <a:gd name="T29" fmla="*/ 39 h 228"/>
                    <a:gd name="T30" fmla="*/ 50 w 228"/>
                    <a:gd name="T31" fmla="*/ 23 h 228"/>
                    <a:gd name="T32" fmla="*/ 43 w 228"/>
                    <a:gd name="T33" fmla="*/ 24 h 228"/>
                    <a:gd name="T34" fmla="*/ 23 w 228"/>
                    <a:gd name="T35" fmla="*/ 43 h 228"/>
                    <a:gd name="T36" fmla="*/ 23 w 228"/>
                    <a:gd name="T37" fmla="*/ 51 h 228"/>
                    <a:gd name="T38" fmla="*/ 39 w 228"/>
                    <a:gd name="T39" fmla="*/ 74 h 228"/>
                    <a:gd name="T40" fmla="*/ 32 w 228"/>
                    <a:gd name="T41" fmla="*/ 90 h 228"/>
                    <a:gd name="T42" fmla="*/ 5 w 228"/>
                    <a:gd name="T43" fmla="*/ 95 h 228"/>
                    <a:gd name="T44" fmla="*/ 0 w 228"/>
                    <a:gd name="T45" fmla="*/ 100 h 228"/>
                    <a:gd name="T46" fmla="*/ 0 w 228"/>
                    <a:gd name="T47" fmla="*/ 128 h 228"/>
                    <a:gd name="T48" fmla="*/ 5 w 228"/>
                    <a:gd name="T49" fmla="*/ 134 h 228"/>
                    <a:gd name="T50" fmla="*/ 32 w 228"/>
                    <a:gd name="T51" fmla="*/ 139 h 228"/>
                    <a:gd name="T52" fmla="*/ 39 w 228"/>
                    <a:gd name="T53" fmla="*/ 155 h 228"/>
                    <a:gd name="T54" fmla="*/ 23 w 228"/>
                    <a:gd name="T55" fmla="*/ 178 h 228"/>
                    <a:gd name="T56" fmla="*/ 24 w 228"/>
                    <a:gd name="T57" fmla="*/ 185 h 228"/>
                    <a:gd name="T58" fmla="*/ 43 w 228"/>
                    <a:gd name="T59" fmla="*/ 204 h 228"/>
                    <a:gd name="T60" fmla="*/ 51 w 228"/>
                    <a:gd name="T61" fmla="*/ 205 h 228"/>
                    <a:gd name="T62" fmla="*/ 73 w 228"/>
                    <a:gd name="T63" fmla="*/ 189 h 228"/>
                    <a:gd name="T64" fmla="*/ 89 w 228"/>
                    <a:gd name="T65" fmla="*/ 196 h 228"/>
                    <a:gd name="T66" fmla="*/ 94 w 228"/>
                    <a:gd name="T67" fmla="*/ 223 h 228"/>
                    <a:gd name="T68" fmla="*/ 100 w 228"/>
                    <a:gd name="T69" fmla="*/ 228 h 228"/>
                    <a:gd name="T70" fmla="*/ 127 w 228"/>
                    <a:gd name="T71" fmla="*/ 228 h 228"/>
                    <a:gd name="T72" fmla="*/ 133 w 228"/>
                    <a:gd name="T73" fmla="*/ 223 h 228"/>
                    <a:gd name="T74" fmla="*/ 138 w 228"/>
                    <a:gd name="T75" fmla="*/ 196 h 228"/>
                    <a:gd name="T76" fmla="*/ 154 w 228"/>
                    <a:gd name="T77" fmla="*/ 190 h 228"/>
                    <a:gd name="T78" fmla="*/ 177 w 228"/>
                    <a:gd name="T79" fmla="*/ 205 h 228"/>
                    <a:gd name="T80" fmla="*/ 185 w 228"/>
                    <a:gd name="T81" fmla="*/ 205 h 228"/>
                    <a:gd name="T82" fmla="*/ 204 w 228"/>
                    <a:gd name="T83" fmla="*/ 185 h 228"/>
                    <a:gd name="T84" fmla="*/ 205 w 228"/>
                    <a:gd name="T85" fmla="*/ 178 h 228"/>
                    <a:gd name="T86" fmla="*/ 189 w 228"/>
                    <a:gd name="T87" fmla="*/ 155 h 228"/>
                    <a:gd name="T88" fmla="*/ 196 w 228"/>
                    <a:gd name="T89" fmla="*/ 139 h 228"/>
                    <a:gd name="T90" fmla="*/ 223 w 228"/>
                    <a:gd name="T91" fmla="*/ 134 h 228"/>
                    <a:gd name="T92" fmla="*/ 228 w 228"/>
                    <a:gd name="T93" fmla="*/ 128 h 228"/>
                    <a:gd name="T94" fmla="*/ 228 w 228"/>
                    <a:gd name="T95" fmla="*/ 100 h 228"/>
                    <a:gd name="T96" fmla="*/ 223 w 228"/>
                    <a:gd name="T97" fmla="*/ 95 h 228"/>
                    <a:gd name="T98" fmla="*/ 114 w 228"/>
                    <a:gd name="T99" fmla="*/ 149 h 228"/>
                    <a:gd name="T100" fmla="*/ 79 w 228"/>
                    <a:gd name="T101" fmla="*/ 114 h 228"/>
                    <a:gd name="T102" fmla="*/ 114 w 228"/>
                    <a:gd name="T103" fmla="*/ 79 h 228"/>
                    <a:gd name="T104" fmla="*/ 149 w 228"/>
                    <a:gd name="T105" fmla="*/ 114 h 228"/>
                    <a:gd name="T106" fmla="*/ 114 w 228"/>
                    <a:gd name="T107" fmla="*/ 149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8" h="228">
                      <a:moveTo>
                        <a:pt x="223" y="95"/>
                      </a:moveTo>
                      <a:cubicBezTo>
                        <a:pt x="196" y="90"/>
                        <a:pt x="196" y="90"/>
                        <a:pt x="196" y="90"/>
                      </a:cubicBezTo>
                      <a:cubicBezTo>
                        <a:pt x="194" y="84"/>
                        <a:pt x="192" y="79"/>
                        <a:pt x="189" y="74"/>
                      </a:cubicBezTo>
                      <a:cubicBezTo>
                        <a:pt x="205" y="50"/>
                        <a:pt x="205" y="50"/>
                        <a:pt x="205" y="50"/>
                      </a:cubicBezTo>
                      <a:cubicBezTo>
                        <a:pt x="207" y="48"/>
                        <a:pt x="206" y="45"/>
                        <a:pt x="205" y="43"/>
                      </a:cubicBezTo>
                      <a:cubicBezTo>
                        <a:pt x="185" y="24"/>
                        <a:pt x="185" y="24"/>
                        <a:pt x="185" y="24"/>
                      </a:cubicBezTo>
                      <a:cubicBezTo>
                        <a:pt x="183" y="22"/>
                        <a:pt x="180" y="21"/>
                        <a:pt x="178" y="23"/>
                      </a:cubicBezTo>
                      <a:cubicBezTo>
                        <a:pt x="155" y="39"/>
                        <a:pt x="155" y="39"/>
                        <a:pt x="155" y="39"/>
                      </a:cubicBezTo>
                      <a:cubicBezTo>
                        <a:pt x="149" y="36"/>
                        <a:pt x="144" y="34"/>
                        <a:pt x="138" y="32"/>
                      </a:cubicBezTo>
                      <a:cubicBezTo>
                        <a:pt x="133" y="5"/>
                        <a:pt x="133" y="5"/>
                        <a:pt x="133" y="5"/>
                      </a:cubicBezTo>
                      <a:cubicBezTo>
                        <a:pt x="133" y="2"/>
                        <a:pt x="130" y="0"/>
                        <a:pt x="127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97" y="0"/>
                        <a:pt x="95" y="2"/>
                        <a:pt x="94" y="5"/>
                      </a:cubicBezTo>
                      <a:cubicBezTo>
                        <a:pt x="89" y="32"/>
                        <a:pt x="89" y="32"/>
                        <a:pt x="89" y="32"/>
                      </a:cubicBezTo>
                      <a:cubicBezTo>
                        <a:pt x="83" y="34"/>
                        <a:pt x="78" y="36"/>
                        <a:pt x="73" y="39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48" y="22"/>
                        <a:pt x="45" y="22"/>
                        <a:pt x="43" y="24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5"/>
                        <a:pt x="21" y="49"/>
                        <a:pt x="23" y="51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6" y="79"/>
                        <a:pt x="34" y="84"/>
                        <a:pt x="32" y="90"/>
                      </a:cubicBezTo>
                      <a:cubicBezTo>
                        <a:pt x="5" y="95"/>
                        <a:pt x="5" y="95"/>
                        <a:pt x="5" y="95"/>
                      </a:cubicBezTo>
                      <a:cubicBezTo>
                        <a:pt x="2" y="95"/>
                        <a:pt x="0" y="98"/>
                        <a:pt x="0" y="10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2" y="133"/>
                        <a:pt x="5" y="134"/>
                      </a:cubicBezTo>
                      <a:cubicBezTo>
                        <a:pt x="32" y="139"/>
                        <a:pt x="32" y="139"/>
                        <a:pt x="32" y="139"/>
                      </a:cubicBezTo>
                      <a:cubicBezTo>
                        <a:pt x="34" y="144"/>
                        <a:pt x="36" y="150"/>
                        <a:pt x="39" y="155"/>
                      </a:cubicBezTo>
                      <a:cubicBezTo>
                        <a:pt x="23" y="178"/>
                        <a:pt x="23" y="178"/>
                        <a:pt x="23" y="178"/>
                      </a:cubicBezTo>
                      <a:cubicBezTo>
                        <a:pt x="22" y="180"/>
                        <a:pt x="22" y="183"/>
                        <a:pt x="24" y="185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5" y="206"/>
                        <a:pt x="48" y="207"/>
                        <a:pt x="51" y="205"/>
                      </a:cubicBezTo>
                      <a:cubicBezTo>
                        <a:pt x="73" y="189"/>
                        <a:pt x="73" y="189"/>
                        <a:pt x="73" y="189"/>
                      </a:cubicBezTo>
                      <a:cubicBezTo>
                        <a:pt x="78" y="192"/>
                        <a:pt x="84" y="194"/>
                        <a:pt x="89" y="196"/>
                      </a:cubicBezTo>
                      <a:cubicBezTo>
                        <a:pt x="94" y="223"/>
                        <a:pt x="94" y="223"/>
                        <a:pt x="94" y="223"/>
                      </a:cubicBezTo>
                      <a:cubicBezTo>
                        <a:pt x="95" y="226"/>
                        <a:pt x="97" y="228"/>
                        <a:pt x="100" y="228"/>
                      </a:cubicBezTo>
                      <a:cubicBezTo>
                        <a:pt x="127" y="228"/>
                        <a:pt x="127" y="228"/>
                        <a:pt x="127" y="228"/>
                      </a:cubicBezTo>
                      <a:cubicBezTo>
                        <a:pt x="130" y="228"/>
                        <a:pt x="133" y="226"/>
                        <a:pt x="133" y="223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4" y="194"/>
                        <a:pt x="149" y="192"/>
                        <a:pt x="154" y="190"/>
                      </a:cubicBezTo>
                      <a:cubicBezTo>
                        <a:pt x="177" y="205"/>
                        <a:pt x="177" y="205"/>
                        <a:pt x="177" y="205"/>
                      </a:cubicBezTo>
                      <a:cubicBezTo>
                        <a:pt x="180" y="207"/>
                        <a:pt x="183" y="207"/>
                        <a:pt x="185" y="205"/>
                      </a:cubicBezTo>
                      <a:cubicBezTo>
                        <a:pt x="204" y="185"/>
                        <a:pt x="204" y="185"/>
                        <a:pt x="204" y="185"/>
                      </a:cubicBezTo>
                      <a:cubicBezTo>
                        <a:pt x="206" y="183"/>
                        <a:pt x="206" y="180"/>
                        <a:pt x="205" y="178"/>
                      </a:cubicBezTo>
                      <a:cubicBezTo>
                        <a:pt x="189" y="155"/>
                        <a:pt x="189" y="155"/>
                        <a:pt x="189" y="155"/>
                      </a:cubicBezTo>
                      <a:cubicBezTo>
                        <a:pt x="192" y="150"/>
                        <a:pt x="194" y="144"/>
                        <a:pt x="196" y="139"/>
                      </a:cubicBezTo>
                      <a:cubicBezTo>
                        <a:pt x="223" y="134"/>
                        <a:pt x="223" y="134"/>
                        <a:pt x="223" y="134"/>
                      </a:cubicBezTo>
                      <a:cubicBezTo>
                        <a:pt x="226" y="133"/>
                        <a:pt x="228" y="131"/>
                        <a:pt x="228" y="128"/>
                      </a:cubicBezTo>
                      <a:cubicBezTo>
                        <a:pt x="228" y="100"/>
                        <a:pt x="228" y="100"/>
                        <a:pt x="228" y="100"/>
                      </a:cubicBezTo>
                      <a:cubicBezTo>
                        <a:pt x="228" y="98"/>
                        <a:pt x="226" y="95"/>
                        <a:pt x="223" y="95"/>
                      </a:cubicBezTo>
                      <a:close/>
                      <a:moveTo>
                        <a:pt x="114" y="149"/>
                      </a:moveTo>
                      <a:cubicBezTo>
                        <a:pt x="95" y="149"/>
                        <a:pt x="79" y="133"/>
                        <a:pt x="79" y="114"/>
                      </a:cubicBezTo>
                      <a:cubicBezTo>
                        <a:pt x="79" y="95"/>
                        <a:pt x="95" y="79"/>
                        <a:pt x="114" y="79"/>
                      </a:cubicBezTo>
                      <a:cubicBezTo>
                        <a:pt x="133" y="79"/>
                        <a:pt x="149" y="95"/>
                        <a:pt x="149" y="114"/>
                      </a:cubicBezTo>
                      <a:cubicBezTo>
                        <a:pt x="149" y="133"/>
                        <a:pt x="133" y="149"/>
                        <a:pt x="114" y="14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" name="iṥ1iḓê">
              <a:extLst>
                <a:ext uri="{FF2B5EF4-FFF2-40B4-BE49-F238E27FC236}">
                  <a16:creationId xmlns:a16="http://schemas.microsoft.com/office/drawing/2014/main" id="{3D236068-A433-4D10-B830-3B1D49741B50}"/>
                </a:ext>
              </a:extLst>
            </p:cNvPr>
            <p:cNvGrpSpPr/>
            <p:nvPr/>
          </p:nvGrpSpPr>
          <p:grpSpPr>
            <a:xfrm>
              <a:off x="4297794" y="4378740"/>
              <a:ext cx="5337130" cy="955952"/>
              <a:chOff x="4146528" y="4378740"/>
              <a:chExt cx="5337130" cy="955952"/>
            </a:xfrm>
          </p:grpSpPr>
          <p:sp>
            <p:nvSpPr>
              <p:cNvPr id="18" name="îšļíḑe">
                <a:extLst>
                  <a:ext uri="{FF2B5EF4-FFF2-40B4-BE49-F238E27FC236}">
                    <a16:creationId xmlns:a16="http://schemas.microsoft.com/office/drawing/2014/main" id="{929707E1-AA64-44F2-A660-1293FCD147FA}"/>
                  </a:ext>
                </a:extLst>
              </p:cNvPr>
              <p:cNvSpPr/>
              <p:nvPr/>
            </p:nvSpPr>
            <p:spPr>
              <a:xfrm>
                <a:off x="5609545" y="4543077"/>
                <a:ext cx="3874113" cy="41689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ïṩḻíďê">
                <a:extLst>
                  <a:ext uri="{FF2B5EF4-FFF2-40B4-BE49-F238E27FC236}">
                    <a16:creationId xmlns:a16="http://schemas.microsoft.com/office/drawing/2014/main" id="{303768AC-3D0C-4A22-BB20-2CA82CA4DDD7}"/>
                  </a:ext>
                </a:extLst>
              </p:cNvPr>
              <p:cNvSpPr txBox="1"/>
              <p:nvPr/>
            </p:nvSpPr>
            <p:spPr>
              <a:xfrm flipH="1">
                <a:off x="5609544" y="4959973"/>
                <a:ext cx="3874113" cy="374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cxnSp>
            <p:nvCxnSpPr>
              <p:cNvPr id="20" name="直接箭头连接符 19">
                <a:extLst>
                  <a:ext uri="{FF2B5EF4-FFF2-40B4-BE49-F238E27FC236}">
                    <a16:creationId xmlns:a16="http://schemas.microsoft.com/office/drawing/2014/main" id="{8CA3E254-299F-42DF-83FF-4E081329BB52}"/>
                  </a:ext>
                </a:extLst>
              </p:cNvPr>
              <p:cNvCxnSpPr>
                <a:stCxn id="22" idx="3"/>
              </p:cNvCxnSpPr>
              <p:nvPr/>
            </p:nvCxnSpPr>
            <p:spPr>
              <a:xfrm>
                <a:off x="4858392" y="4716028"/>
                <a:ext cx="715641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1" name="ïŝḻiḍé">
                <a:extLst>
                  <a:ext uri="{FF2B5EF4-FFF2-40B4-BE49-F238E27FC236}">
                    <a16:creationId xmlns:a16="http://schemas.microsoft.com/office/drawing/2014/main" id="{85F25404-856D-4013-B964-D442ADCC09ED}"/>
                  </a:ext>
                </a:extLst>
              </p:cNvPr>
              <p:cNvGrpSpPr/>
              <p:nvPr/>
            </p:nvGrpSpPr>
            <p:grpSpPr>
              <a:xfrm>
                <a:off x="4146528" y="4378740"/>
                <a:ext cx="711864" cy="674576"/>
                <a:chOff x="4146528" y="4378740"/>
                <a:chExt cx="711864" cy="674576"/>
              </a:xfrm>
            </p:grpSpPr>
            <p:sp>
              <p:nvSpPr>
                <p:cNvPr id="22" name="ïşļîḑê">
                  <a:extLst>
                    <a:ext uri="{FF2B5EF4-FFF2-40B4-BE49-F238E27FC236}">
                      <a16:creationId xmlns:a16="http://schemas.microsoft.com/office/drawing/2014/main" id="{3C2E9E49-12DE-45DA-A4F1-2F342F64DF03}"/>
                    </a:ext>
                  </a:extLst>
                </p:cNvPr>
                <p:cNvSpPr/>
                <p:nvPr/>
              </p:nvSpPr>
              <p:spPr>
                <a:xfrm>
                  <a:off x="4146528" y="4378740"/>
                  <a:ext cx="711864" cy="674576"/>
                </a:xfrm>
                <a:prstGeom prst="roundRect">
                  <a:avLst>
                    <a:gd name="adj" fmla="val 14107"/>
                  </a:avLst>
                </a:prstGeom>
                <a:solidFill>
                  <a:schemeClr val="bg1"/>
                </a:solidFill>
                <a:ln w="19050">
                  <a:solidFill>
                    <a:schemeClr val="accent5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ṥliḋè">
                  <a:extLst>
                    <a:ext uri="{FF2B5EF4-FFF2-40B4-BE49-F238E27FC236}">
                      <a16:creationId xmlns:a16="http://schemas.microsoft.com/office/drawing/2014/main" id="{01F9C481-F591-4A78-A4AD-BAA0D0A4F8B4}"/>
                    </a:ext>
                  </a:extLst>
                </p:cNvPr>
                <p:cNvSpPr/>
                <p:nvPr/>
              </p:nvSpPr>
              <p:spPr bwMode="auto">
                <a:xfrm>
                  <a:off x="4329509" y="4543077"/>
                  <a:ext cx="345902" cy="345902"/>
                </a:xfrm>
                <a:custGeom>
                  <a:avLst/>
                  <a:gdLst>
                    <a:gd name="T0" fmla="*/ 223 w 228"/>
                    <a:gd name="T1" fmla="*/ 95 h 228"/>
                    <a:gd name="T2" fmla="*/ 196 w 228"/>
                    <a:gd name="T3" fmla="*/ 90 h 228"/>
                    <a:gd name="T4" fmla="*/ 189 w 228"/>
                    <a:gd name="T5" fmla="*/ 74 h 228"/>
                    <a:gd name="T6" fmla="*/ 205 w 228"/>
                    <a:gd name="T7" fmla="*/ 50 h 228"/>
                    <a:gd name="T8" fmla="*/ 205 w 228"/>
                    <a:gd name="T9" fmla="*/ 43 h 228"/>
                    <a:gd name="T10" fmla="*/ 185 w 228"/>
                    <a:gd name="T11" fmla="*/ 24 h 228"/>
                    <a:gd name="T12" fmla="*/ 178 w 228"/>
                    <a:gd name="T13" fmla="*/ 23 h 228"/>
                    <a:gd name="T14" fmla="*/ 155 w 228"/>
                    <a:gd name="T15" fmla="*/ 39 h 228"/>
                    <a:gd name="T16" fmla="*/ 138 w 228"/>
                    <a:gd name="T17" fmla="*/ 32 h 228"/>
                    <a:gd name="T18" fmla="*/ 133 w 228"/>
                    <a:gd name="T19" fmla="*/ 5 h 228"/>
                    <a:gd name="T20" fmla="*/ 127 w 228"/>
                    <a:gd name="T21" fmla="*/ 0 h 228"/>
                    <a:gd name="T22" fmla="*/ 100 w 228"/>
                    <a:gd name="T23" fmla="*/ 0 h 228"/>
                    <a:gd name="T24" fmla="*/ 94 w 228"/>
                    <a:gd name="T25" fmla="*/ 5 h 228"/>
                    <a:gd name="T26" fmla="*/ 89 w 228"/>
                    <a:gd name="T27" fmla="*/ 32 h 228"/>
                    <a:gd name="T28" fmla="*/ 73 w 228"/>
                    <a:gd name="T29" fmla="*/ 39 h 228"/>
                    <a:gd name="T30" fmla="*/ 50 w 228"/>
                    <a:gd name="T31" fmla="*/ 23 h 228"/>
                    <a:gd name="T32" fmla="*/ 43 w 228"/>
                    <a:gd name="T33" fmla="*/ 24 h 228"/>
                    <a:gd name="T34" fmla="*/ 23 w 228"/>
                    <a:gd name="T35" fmla="*/ 43 h 228"/>
                    <a:gd name="T36" fmla="*/ 23 w 228"/>
                    <a:gd name="T37" fmla="*/ 51 h 228"/>
                    <a:gd name="T38" fmla="*/ 39 w 228"/>
                    <a:gd name="T39" fmla="*/ 74 h 228"/>
                    <a:gd name="T40" fmla="*/ 32 w 228"/>
                    <a:gd name="T41" fmla="*/ 90 h 228"/>
                    <a:gd name="T42" fmla="*/ 5 w 228"/>
                    <a:gd name="T43" fmla="*/ 95 h 228"/>
                    <a:gd name="T44" fmla="*/ 0 w 228"/>
                    <a:gd name="T45" fmla="*/ 100 h 228"/>
                    <a:gd name="T46" fmla="*/ 0 w 228"/>
                    <a:gd name="T47" fmla="*/ 128 h 228"/>
                    <a:gd name="T48" fmla="*/ 5 w 228"/>
                    <a:gd name="T49" fmla="*/ 134 h 228"/>
                    <a:gd name="T50" fmla="*/ 32 w 228"/>
                    <a:gd name="T51" fmla="*/ 139 h 228"/>
                    <a:gd name="T52" fmla="*/ 39 w 228"/>
                    <a:gd name="T53" fmla="*/ 155 h 228"/>
                    <a:gd name="T54" fmla="*/ 23 w 228"/>
                    <a:gd name="T55" fmla="*/ 178 h 228"/>
                    <a:gd name="T56" fmla="*/ 24 w 228"/>
                    <a:gd name="T57" fmla="*/ 185 h 228"/>
                    <a:gd name="T58" fmla="*/ 43 w 228"/>
                    <a:gd name="T59" fmla="*/ 204 h 228"/>
                    <a:gd name="T60" fmla="*/ 51 w 228"/>
                    <a:gd name="T61" fmla="*/ 205 h 228"/>
                    <a:gd name="T62" fmla="*/ 73 w 228"/>
                    <a:gd name="T63" fmla="*/ 189 h 228"/>
                    <a:gd name="T64" fmla="*/ 89 w 228"/>
                    <a:gd name="T65" fmla="*/ 196 h 228"/>
                    <a:gd name="T66" fmla="*/ 94 w 228"/>
                    <a:gd name="T67" fmla="*/ 223 h 228"/>
                    <a:gd name="T68" fmla="*/ 100 w 228"/>
                    <a:gd name="T69" fmla="*/ 228 h 228"/>
                    <a:gd name="T70" fmla="*/ 127 w 228"/>
                    <a:gd name="T71" fmla="*/ 228 h 228"/>
                    <a:gd name="T72" fmla="*/ 133 w 228"/>
                    <a:gd name="T73" fmla="*/ 223 h 228"/>
                    <a:gd name="T74" fmla="*/ 138 w 228"/>
                    <a:gd name="T75" fmla="*/ 196 h 228"/>
                    <a:gd name="T76" fmla="*/ 154 w 228"/>
                    <a:gd name="T77" fmla="*/ 190 h 228"/>
                    <a:gd name="T78" fmla="*/ 177 w 228"/>
                    <a:gd name="T79" fmla="*/ 205 h 228"/>
                    <a:gd name="T80" fmla="*/ 185 w 228"/>
                    <a:gd name="T81" fmla="*/ 205 h 228"/>
                    <a:gd name="T82" fmla="*/ 204 w 228"/>
                    <a:gd name="T83" fmla="*/ 185 h 228"/>
                    <a:gd name="T84" fmla="*/ 205 w 228"/>
                    <a:gd name="T85" fmla="*/ 178 h 228"/>
                    <a:gd name="T86" fmla="*/ 189 w 228"/>
                    <a:gd name="T87" fmla="*/ 155 h 228"/>
                    <a:gd name="T88" fmla="*/ 196 w 228"/>
                    <a:gd name="T89" fmla="*/ 139 h 228"/>
                    <a:gd name="T90" fmla="*/ 223 w 228"/>
                    <a:gd name="T91" fmla="*/ 134 h 228"/>
                    <a:gd name="T92" fmla="*/ 228 w 228"/>
                    <a:gd name="T93" fmla="*/ 128 h 228"/>
                    <a:gd name="T94" fmla="*/ 228 w 228"/>
                    <a:gd name="T95" fmla="*/ 100 h 228"/>
                    <a:gd name="T96" fmla="*/ 223 w 228"/>
                    <a:gd name="T97" fmla="*/ 95 h 228"/>
                    <a:gd name="T98" fmla="*/ 114 w 228"/>
                    <a:gd name="T99" fmla="*/ 149 h 228"/>
                    <a:gd name="T100" fmla="*/ 79 w 228"/>
                    <a:gd name="T101" fmla="*/ 114 h 228"/>
                    <a:gd name="T102" fmla="*/ 114 w 228"/>
                    <a:gd name="T103" fmla="*/ 79 h 228"/>
                    <a:gd name="T104" fmla="*/ 149 w 228"/>
                    <a:gd name="T105" fmla="*/ 114 h 228"/>
                    <a:gd name="T106" fmla="*/ 114 w 228"/>
                    <a:gd name="T107" fmla="*/ 149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8" h="228">
                      <a:moveTo>
                        <a:pt x="223" y="95"/>
                      </a:moveTo>
                      <a:cubicBezTo>
                        <a:pt x="196" y="90"/>
                        <a:pt x="196" y="90"/>
                        <a:pt x="196" y="90"/>
                      </a:cubicBezTo>
                      <a:cubicBezTo>
                        <a:pt x="194" y="84"/>
                        <a:pt x="192" y="79"/>
                        <a:pt x="189" y="74"/>
                      </a:cubicBezTo>
                      <a:cubicBezTo>
                        <a:pt x="205" y="50"/>
                        <a:pt x="205" y="50"/>
                        <a:pt x="205" y="50"/>
                      </a:cubicBezTo>
                      <a:cubicBezTo>
                        <a:pt x="207" y="48"/>
                        <a:pt x="206" y="45"/>
                        <a:pt x="205" y="43"/>
                      </a:cubicBezTo>
                      <a:cubicBezTo>
                        <a:pt x="185" y="24"/>
                        <a:pt x="185" y="24"/>
                        <a:pt x="185" y="24"/>
                      </a:cubicBezTo>
                      <a:cubicBezTo>
                        <a:pt x="183" y="22"/>
                        <a:pt x="180" y="21"/>
                        <a:pt x="178" y="23"/>
                      </a:cubicBezTo>
                      <a:cubicBezTo>
                        <a:pt x="155" y="39"/>
                        <a:pt x="155" y="39"/>
                        <a:pt x="155" y="39"/>
                      </a:cubicBezTo>
                      <a:cubicBezTo>
                        <a:pt x="149" y="36"/>
                        <a:pt x="144" y="34"/>
                        <a:pt x="138" y="32"/>
                      </a:cubicBezTo>
                      <a:cubicBezTo>
                        <a:pt x="133" y="5"/>
                        <a:pt x="133" y="5"/>
                        <a:pt x="133" y="5"/>
                      </a:cubicBezTo>
                      <a:cubicBezTo>
                        <a:pt x="133" y="2"/>
                        <a:pt x="130" y="0"/>
                        <a:pt x="127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97" y="0"/>
                        <a:pt x="95" y="2"/>
                        <a:pt x="94" y="5"/>
                      </a:cubicBezTo>
                      <a:cubicBezTo>
                        <a:pt x="89" y="32"/>
                        <a:pt x="89" y="32"/>
                        <a:pt x="89" y="32"/>
                      </a:cubicBezTo>
                      <a:cubicBezTo>
                        <a:pt x="83" y="34"/>
                        <a:pt x="78" y="36"/>
                        <a:pt x="73" y="39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48" y="22"/>
                        <a:pt x="45" y="22"/>
                        <a:pt x="43" y="24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5"/>
                        <a:pt x="21" y="49"/>
                        <a:pt x="23" y="51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6" y="79"/>
                        <a:pt x="34" y="84"/>
                        <a:pt x="32" y="90"/>
                      </a:cubicBezTo>
                      <a:cubicBezTo>
                        <a:pt x="5" y="95"/>
                        <a:pt x="5" y="95"/>
                        <a:pt x="5" y="95"/>
                      </a:cubicBezTo>
                      <a:cubicBezTo>
                        <a:pt x="2" y="95"/>
                        <a:pt x="0" y="98"/>
                        <a:pt x="0" y="10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2" y="133"/>
                        <a:pt x="5" y="134"/>
                      </a:cubicBezTo>
                      <a:cubicBezTo>
                        <a:pt x="32" y="139"/>
                        <a:pt x="32" y="139"/>
                        <a:pt x="32" y="139"/>
                      </a:cubicBezTo>
                      <a:cubicBezTo>
                        <a:pt x="34" y="144"/>
                        <a:pt x="36" y="150"/>
                        <a:pt x="39" y="155"/>
                      </a:cubicBezTo>
                      <a:cubicBezTo>
                        <a:pt x="23" y="178"/>
                        <a:pt x="23" y="178"/>
                        <a:pt x="23" y="178"/>
                      </a:cubicBezTo>
                      <a:cubicBezTo>
                        <a:pt x="22" y="180"/>
                        <a:pt x="22" y="183"/>
                        <a:pt x="24" y="185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5" y="206"/>
                        <a:pt x="48" y="207"/>
                        <a:pt x="51" y="205"/>
                      </a:cubicBezTo>
                      <a:cubicBezTo>
                        <a:pt x="73" y="189"/>
                        <a:pt x="73" y="189"/>
                        <a:pt x="73" y="189"/>
                      </a:cubicBezTo>
                      <a:cubicBezTo>
                        <a:pt x="78" y="192"/>
                        <a:pt x="84" y="194"/>
                        <a:pt x="89" y="196"/>
                      </a:cubicBezTo>
                      <a:cubicBezTo>
                        <a:pt x="94" y="223"/>
                        <a:pt x="94" y="223"/>
                        <a:pt x="94" y="223"/>
                      </a:cubicBezTo>
                      <a:cubicBezTo>
                        <a:pt x="95" y="226"/>
                        <a:pt x="97" y="228"/>
                        <a:pt x="100" y="228"/>
                      </a:cubicBezTo>
                      <a:cubicBezTo>
                        <a:pt x="127" y="228"/>
                        <a:pt x="127" y="228"/>
                        <a:pt x="127" y="228"/>
                      </a:cubicBezTo>
                      <a:cubicBezTo>
                        <a:pt x="130" y="228"/>
                        <a:pt x="133" y="226"/>
                        <a:pt x="133" y="223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4" y="194"/>
                        <a:pt x="149" y="192"/>
                        <a:pt x="154" y="190"/>
                      </a:cubicBezTo>
                      <a:cubicBezTo>
                        <a:pt x="177" y="205"/>
                        <a:pt x="177" y="205"/>
                        <a:pt x="177" y="205"/>
                      </a:cubicBezTo>
                      <a:cubicBezTo>
                        <a:pt x="180" y="207"/>
                        <a:pt x="183" y="207"/>
                        <a:pt x="185" y="205"/>
                      </a:cubicBezTo>
                      <a:cubicBezTo>
                        <a:pt x="204" y="185"/>
                        <a:pt x="204" y="185"/>
                        <a:pt x="204" y="185"/>
                      </a:cubicBezTo>
                      <a:cubicBezTo>
                        <a:pt x="206" y="183"/>
                        <a:pt x="206" y="180"/>
                        <a:pt x="205" y="178"/>
                      </a:cubicBezTo>
                      <a:cubicBezTo>
                        <a:pt x="189" y="155"/>
                        <a:pt x="189" y="155"/>
                        <a:pt x="189" y="155"/>
                      </a:cubicBezTo>
                      <a:cubicBezTo>
                        <a:pt x="192" y="150"/>
                        <a:pt x="194" y="144"/>
                        <a:pt x="196" y="139"/>
                      </a:cubicBezTo>
                      <a:cubicBezTo>
                        <a:pt x="223" y="134"/>
                        <a:pt x="223" y="134"/>
                        <a:pt x="223" y="134"/>
                      </a:cubicBezTo>
                      <a:cubicBezTo>
                        <a:pt x="226" y="133"/>
                        <a:pt x="228" y="131"/>
                        <a:pt x="228" y="128"/>
                      </a:cubicBezTo>
                      <a:cubicBezTo>
                        <a:pt x="228" y="100"/>
                        <a:pt x="228" y="100"/>
                        <a:pt x="228" y="100"/>
                      </a:cubicBezTo>
                      <a:cubicBezTo>
                        <a:pt x="228" y="98"/>
                        <a:pt x="226" y="95"/>
                        <a:pt x="223" y="95"/>
                      </a:cubicBezTo>
                      <a:close/>
                      <a:moveTo>
                        <a:pt x="114" y="149"/>
                      </a:moveTo>
                      <a:cubicBezTo>
                        <a:pt x="95" y="149"/>
                        <a:pt x="79" y="133"/>
                        <a:pt x="79" y="114"/>
                      </a:cubicBezTo>
                      <a:cubicBezTo>
                        <a:pt x="79" y="95"/>
                        <a:pt x="95" y="79"/>
                        <a:pt x="114" y="79"/>
                      </a:cubicBezTo>
                      <a:cubicBezTo>
                        <a:pt x="133" y="79"/>
                        <a:pt x="149" y="95"/>
                        <a:pt x="149" y="114"/>
                      </a:cubicBezTo>
                      <a:cubicBezTo>
                        <a:pt x="149" y="133"/>
                        <a:pt x="133" y="149"/>
                        <a:pt x="114" y="149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iŝḻîdè">
              <a:extLst>
                <a:ext uri="{FF2B5EF4-FFF2-40B4-BE49-F238E27FC236}">
                  <a16:creationId xmlns:a16="http://schemas.microsoft.com/office/drawing/2014/main" id="{6C8E0FE7-8322-4B10-AA33-641E59AB8DB4}"/>
                </a:ext>
              </a:extLst>
            </p:cNvPr>
            <p:cNvGrpSpPr/>
            <p:nvPr/>
          </p:nvGrpSpPr>
          <p:grpSpPr>
            <a:xfrm>
              <a:off x="4878036" y="5190848"/>
              <a:ext cx="5337130" cy="955952"/>
              <a:chOff x="4625922" y="5190848"/>
              <a:chExt cx="5337130" cy="955952"/>
            </a:xfrm>
          </p:grpSpPr>
          <p:sp>
            <p:nvSpPr>
              <p:cNvPr id="12" name="í$ḻiḋê">
                <a:extLst>
                  <a:ext uri="{FF2B5EF4-FFF2-40B4-BE49-F238E27FC236}">
                    <a16:creationId xmlns:a16="http://schemas.microsoft.com/office/drawing/2014/main" id="{3E1DFB2D-18D7-4F78-9FEC-73B9A5F02523}"/>
                  </a:ext>
                </a:extLst>
              </p:cNvPr>
              <p:cNvSpPr/>
              <p:nvPr/>
            </p:nvSpPr>
            <p:spPr>
              <a:xfrm>
                <a:off x="6088939" y="5355185"/>
                <a:ext cx="3874113" cy="416896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iSḷïḑê">
                <a:extLst>
                  <a:ext uri="{FF2B5EF4-FFF2-40B4-BE49-F238E27FC236}">
                    <a16:creationId xmlns:a16="http://schemas.microsoft.com/office/drawing/2014/main" id="{303768AC-3D0C-4A22-BB20-2CA82CA4DDD7}"/>
                  </a:ext>
                </a:extLst>
              </p:cNvPr>
              <p:cNvSpPr txBox="1"/>
              <p:nvPr/>
            </p:nvSpPr>
            <p:spPr>
              <a:xfrm flipH="1">
                <a:off x="6088938" y="5772081"/>
                <a:ext cx="3874113" cy="374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cxnSp>
            <p:nvCxnSpPr>
              <p:cNvPr id="14" name="直接箭头连接符 13">
                <a:extLst>
                  <a:ext uri="{FF2B5EF4-FFF2-40B4-BE49-F238E27FC236}">
                    <a16:creationId xmlns:a16="http://schemas.microsoft.com/office/drawing/2014/main" id="{17E76585-0F75-4609-9614-F5AA46969AB7}"/>
                  </a:ext>
                </a:extLst>
              </p:cNvPr>
              <p:cNvCxnSpPr>
                <a:stCxn id="16" idx="3"/>
              </p:cNvCxnSpPr>
              <p:nvPr/>
            </p:nvCxnSpPr>
            <p:spPr>
              <a:xfrm>
                <a:off x="5337786" y="5528136"/>
                <a:ext cx="715641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iśḻîḑê">
                <a:extLst>
                  <a:ext uri="{FF2B5EF4-FFF2-40B4-BE49-F238E27FC236}">
                    <a16:creationId xmlns:a16="http://schemas.microsoft.com/office/drawing/2014/main" id="{B1F11FBC-98F1-4F6F-B042-3C8603BED04B}"/>
                  </a:ext>
                </a:extLst>
              </p:cNvPr>
              <p:cNvGrpSpPr/>
              <p:nvPr/>
            </p:nvGrpSpPr>
            <p:grpSpPr>
              <a:xfrm>
                <a:off x="4625922" y="5190848"/>
                <a:ext cx="711864" cy="674576"/>
                <a:chOff x="4625922" y="5190848"/>
                <a:chExt cx="711864" cy="674576"/>
              </a:xfrm>
            </p:grpSpPr>
            <p:sp>
              <p:nvSpPr>
                <p:cNvPr id="16" name="ïşlîďè">
                  <a:extLst>
                    <a:ext uri="{FF2B5EF4-FFF2-40B4-BE49-F238E27FC236}">
                      <a16:creationId xmlns:a16="http://schemas.microsoft.com/office/drawing/2014/main" id="{120EFAC3-A32D-47EA-BAE2-2D571E0D024E}"/>
                    </a:ext>
                  </a:extLst>
                </p:cNvPr>
                <p:cNvSpPr/>
                <p:nvPr/>
              </p:nvSpPr>
              <p:spPr>
                <a:xfrm>
                  <a:off x="4625922" y="5190848"/>
                  <a:ext cx="711864" cy="674576"/>
                </a:xfrm>
                <a:prstGeom prst="roundRect">
                  <a:avLst>
                    <a:gd name="adj" fmla="val 14107"/>
                  </a:avLst>
                </a:prstGeom>
                <a:solidFill>
                  <a:schemeClr val="bg1"/>
                </a:solidFill>
                <a:ln w="19050">
                  <a:solidFill>
                    <a:schemeClr val="accent6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" name="í$ḻïďe">
                  <a:extLst>
                    <a:ext uri="{FF2B5EF4-FFF2-40B4-BE49-F238E27FC236}">
                      <a16:creationId xmlns:a16="http://schemas.microsoft.com/office/drawing/2014/main" id="{799D5416-1F3E-472D-BEA0-A3987641D25A}"/>
                    </a:ext>
                  </a:extLst>
                </p:cNvPr>
                <p:cNvSpPr/>
                <p:nvPr/>
              </p:nvSpPr>
              <p:spPr bwMode="auto">
                <a:xfrm>
                  <a:off x="4808903" y="5355185"/>
                  <a:ext cx="345902" cy="345902"/>
                </a:xfrm>
                <a:custGeom>
                  <a:avLst/>
                  <a:gdLst>
                    <a:gd name="T0" fmla="*/ 223 w 228"/>
                    <a:gd name="T1" fmla="*/ 95 h 228"/>
                    <a:gd name="T2" fmla="*/ 196 w 228"/>
                    <a:gd name="T3" fmla="*/ 90 h 228"/>
                    <a:gd name="T4" fmla="*/ 189 w 228"/>
                    <a:gd name="T5" fmla="*/ 74 h 228"/>
                    <a:gd name="T6" fmla="*/ 205 w 228"/>
                    <a:gd name="T7" fmla="*/ 50 h 228"/>
                    <a:gd name="T8" fmla="*/ 205 w 228"/>
                    <a:gd name="T9" fmla="*/ 43 h 228"/>
                    <a:gd name="T10" fmla="*/ 185 w 228"/>
                    <a:gd name="T11" fmla="*/ 24 h 228"/>
                    <a:gd name="T12" fmla="*/ 178 w 228"/>
                    <a:gd name="T13" fmla="*/ 23 h 228"/>
                    <a:gd name="T14" fmla="*/ 155 w 228"/>
                    <a:gd name="T15" fmla="*/ 39 h 228"/>
                    <a:gd name="T16" fmla="*/ 138 w 228"/>
                    <a:gd name="T17" fmla="*/ 32 h 228"/>
                    <a:gd name="T18" fmla="*/ 133 w 228"/>
                    <a:gd name="T19" fmla="*/ 5 h 228"/>
                    <a:gd name="T20" fmla="*/ 127 w 228"/>
                    <a:gd name="T21" fmla="*/ 0 h 228"/>
                    <a:gd name="T22" fmla="*/ 100 w 228"/>
                    <a:gd name="T23" fmla="*/ 0 h 228"/>
                    <a:gd name="T24" fmla="*/ 94 w 228"/>
                    <a:gd name="T25" fmla="*/ 5 h 228"/>
                    <a:gd name="T26" fmla="*/ 89 w 228"/>
                    <a:gd name="T27" fmla="*/ 32 h 228"/>
                    <a:gd name="T28" fmla="*/ 73 w 228"/>
                    <a:gd name="T29" fmla="*/ 39 h 228"/>
                    <a:gd name="T30" fmla="*/ 50 w 228"/>
                    <a:gd name="T31" fmla="*/ 23 h 228"/>
                    <a:gd name="T32" fmla="*/ 43 w 228"/>
                    <a:gd name="T33" fmla="*/ 24 h 228"/>
                    <a:gd name="T34" fmla="*/ 23 w 228"/>
                    <a:gd name="T35" fmla="*/ 43 h 228"/>
                    <a:gd name="T36" fmla="*/ 23 w 228"/>
                    <a:gd name="T37" fmla="*/ 51 h 228"/>
                    <a:gd name="T38" fmla="*/ 39 w 228"/>
                    <a:gd name="T39" fmla="*/ 74 h 228"/>
                    <a:gd name="T40" fmla="*/ 32 w 228"/>
                    <a:gd name="T41" fmla="*/ 90 h 228"/>
                    <a:gd name="T42" fmla="*/ 5 w 228"/>
                    <a:gd name="T43" fmla="*/ 95 h 228"/>
                    <a:gd name="T44" fmla="*/ 0 w 228"/>
                    <a:gd name="T45" fmla="*/ 100 h 228"/>
                    <a:gd name="T46" fmla="*/ 0 w 228"/>
                    <a:gd name="T47" fmla="*/ 128 h 228"/>
                    <a:gd name="T48" fmla="*/ 5 w 228"/>
                    <a:gd name="T49" fmla="*/ 134 h 228"/>
                    <a:gd name="T50" fmla="*/ 32 w 228"/>
                    <a:gd name="T51" fmla="*/ 139 h 228"/>
                    <a:gd name="T52" fmla="*/ 39 w 228"/>
                    <a:gd name="T53" fmla="*/ 155 h 228"/>
                    <a:gd name="T54" fmla="*/ 23 w 228"/>
                    <a:gd name="T55" fmla="*/ 178 h 228"/>
                    <a:gd name="T56" fmla="*/ 24 w 228"/>
                    <a:gd name="T57" fmla="*/ 185 h 228"/>
                    <a:gd name="T58" fmla="*/ 43 w 228"/>
                    <a:gd name="T59" fmla="*/ 204 h 228"/>
                    <a:gd name="T60" fmla="*/ 51 w 228"/>
                    <a:gd name="T61" fmla="*/ 205 h 228"/>
                    <a:gd name="T62" fmla="*/ 73 w 228"/>
                    <a:gd name="T63" fmla="*/ 189 h 228"/>
                    <a:gd name="T64" fmla="*/ 89 w 228"/>
                    <a:gd name="T65" fmla="*/ 196 h 228"/>
                    <a:gd name="T66" fmla="*/ 94 w 228"/>
                    <a:gd name="T67" fmla="*/ 223 h 228"/>
                    <a:gd name="T68" fmla="*/ 100 w 228"/>
                    <a:gd name="T69" fmla="*/ 228 h 228"/>
                    <a:gd name="T70" fmla="*/ 127 w 228"/>
                    <a:gd name="T71" fmla="*/ 228 h 228"/>
                    <a:gd name="T72" fmla="*/ 133 w 228"/>
                    <a:gd name="T73" fmla="*/ 223 h 228"/>
                    <a:gd name="T74" fmla="*/ 138 w 228"/>
                    <a:gd name="T75" fmla="*/ 196 h 228"/>
                    <a:gd name="T76" fmla="*/ 154 w 228"/>
                    <a:gd name="T77" fmla="*/ 190 h 228"/>
                    <a:gd name="T78" fmla="*/ 177 w 228"/>
                    <a:gd name="T79" fmla="*/ 205 h 228"/>
                    <a:gd name="T80" fmla="*/ 185 w 228"/>
                    <a:gd name="T81" fmla="*/ 205 h 228"/>
                    <a:gd name="T82" fmla="*/ 204 w 228"/>
                    <a:gd name="T83" fmla="*/ 185 h 228"/>
                    <a:gd name="T84" fmla="*/ 205 w 228"/>
                    <a:gd name="T85" fmla="*/ 178 h 228"/>
                    <a:gd name="T86" fmla="*/ 189 w 228"/>
                    <a:gd name="T87" fmla="*/ 155 h 228"/>
                    <a:gd name="T88" fmla="*/ 196 w 228"/>
                    <a:gd name="T89" fmla="*/ 139 h 228"/>
                    <a:gd name="T90" fmla="*/ 223 w 228"/>
                    <a:gd name="T91" fmla="*/ 134 h 228"/>
                    <a:gd name="T92" fmla="*/ 228 w 228"/>
                    <a:gd name="T93" fmla="*/ 128 h 228"/>
                    <a:gd name="T94" fmla="*/ 228 w 228"/>
                    <a:gd name="T95" fmla="*/ 100 h 228"/>
                    <a:gd name="T96" fmla="*/ 223 w 228"/>
                    <a:gd name="T97" fmla="*/ 95 h 228"/>
                    <a:gd name="T98" fmla="*/ 114 w 228"/>
                    <a:gd name="T99" fmla="*/ 149 h 228"/>
                    <a:gd name="T100" fmla="*/ 79 w 228"/>
                    <a:gd name="T101" fmla="*/ 114 h 228"/>
                    <a:gd name="T102" fmla="*/ 114 w 228"/>
                    <a:gd name="T103" fmla="*/ 79 h 228"/>
                    <a:gd name="T104" fmla="*/ 149 w 228"/>
                    <a:gd name="T105" fmla="*/ 114 h 228"/>
                    <a:gd name="T106" fmla="*/ 114 w 228"/>
                    <a:gd name="T107" fmla="*/ 149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8" h="228">
                      <a:moveTo>
                        <a:pt x="223" y="95"/>
                      </a:moveTo>
                      <a:cubicBezTo>
                        <a:pt x="196" y="90"/>
                        <a:pt x="196" y="90"/>
                        <a:pt x="196" y="90"/>
                      </a:cubicBezTo>
                      <a:cubicBezTo>
                        <a:pt x="194" y="84"/>
                        <a:pt x="192" y="79"/>
                        <a:pt x="189" y="74"/>
                      </a:cubicBezTo>
                      <a:cubicBezTo>
                        <a:pt x="205" y="50"/>
                        <a:pt x="205" y="50"/>
                        <a:pt x="205" y="50"/>
                      </a:cubicBezTo>
                      <a:cubicBezTo>
                        <a:pt x="207" y="48"/>
                        <a:pt x="206" y="45"/>
                        <a:pt x="205" y="43"/>
                      </a:cubicBezTo>
                      <a:cubicBezTo>
                        <a:pt x="185" y="24"/>
                        <a:pt x="185" y="24"/>
                        <a:pt x="185" y="24"/>
                      </a:cubicBezTo>
                      <a:cubicBezTo>
                        <a:pt x="183" y="22"/>
                        <a:pt x="180" y="21"/>
                        <a:pt x="178" y="23"/>
                      </a:cubicBezTo>
                      <a:cubicBezTo>
                        <a:pt x="155" y="39"/>
                        <a:pt x="155" y="39"/>
                        <a:pt x="155" y="39"/>
                      </a:cubicBezTo>
                      <a:cubicBezTo>
                        <a:pt x="149" y="36"/>
                        <a:pt x="144" y="34"/>
                        <a:pt x="138" y="32"/>
                      </a:cubicBezTo>
                      <a:cubicBezTo>
                        <a:pt x="133" y="5"/>
                        <a:pt x="133" y="5"/>
                        <a:pt x="133" y="5"/>
                      </a:cubicBezTo>
                      <a:cubicBezTo>
                        <a:pt x="133" y="2"/>
                        <a:pt x="130" y="0"/>
                        <a:pt x="127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97" y="0"/>
                        <a:pt x="95" y="2"/>
                        <a:pt x="94" y="5"/>
                      </a:cubicBezTo>
                      <a:cubicBezTo>
                        <a:pt x="89" y="32"/>
                        <a:pt x="89" y="32"/>
                        <a:pt x="89" y="32"/>
                      </a:cubicBezTo>
                      <a:cubicBezTo>
                        <a:pt x="83" y="34"/>
                        <a:pt x="78" y="36"/>
                        <a:pt x="73" y="39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48" y="22"/>
                        <a:pt x="45" y="22"/>
                        <a:pt x="43" y="24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5"/>
                        <a:pt x="21" y="49"/>
                        <a:pt x="23" y="51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6" y="79"/>
                        <a:pt x="34" y="84"/>
                        <a:pt x="32" y="90"/>
                      </a:cubicBezTo>
                      <a:cubicBezTo>
                        <a:pt x="5" y="95"/>
                        <a:pt x="5" y="95"/>
                        <a:pt x="5" y="95"/>
                      </a:cubicBezTo>
                      <a:cubicBezTo>
                        <a:pt x="2" y="95"/>
                        <a:pt x="0" y="98"/>
                        <a:pt x="0" y="10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2" y="133"/>
                        <a:pt x="5" y="134"/>
                      </a:cubicBezTo>
                      <a:cubicBezTo>
                        <a:pt x="32" y="139"/>
                        <a:pt x="32" y="139"/>
                        <a:pt x="32" y="139"/>
                      </a:cubicBezTo>
                      <a:cubicBezTo>
                        <a:pt x="34" y="144"/>
                        <a:pt x="36" y="150"/>
                        <a:pt x="39" y="155"/>
                      </a:cubicBezTo>
                      <a:cubicBezTo>
                        <a:pt x="23" y="178"/>
                        <a:pt x="23" y="178"/>
                        <a:pt x="23" y="178"/>
                      </a:cubicBezTo>
                      <a:cubicBezTo>
                        <a:pt x="22" y="180"/>
                        <a:pt x="22" y="183"/>
                        <a:pt x="24" y="185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5" y="206"/>
                        <a:pt x="48" y="207"/>
                        <a:pt x="51" y="205"/>
                      </a:cubicBezTo>
                      <a:cubicBezTo>
                        <a:pt x="73" y="189"/>
                        <a:pt x="73" y="189"/>
                        <a:pt x="73" y="189"/>
                      </a:cubicBezTo>
                      <a:cubicBezTo>
                        <a:pt x="78" y="192"/>
                        <a:pt x="84" y="194"/>
                        <a:pt x="89" y="196"/>
                      </a:cubicBezTo>
                      <a:cubicBezTo>
                        <a:pt x="94" y="223"/>
                        <a:pt x="94" y="223"/>
                        <a:pt x="94" y="223"/>
                      </a:cubicBezTo>
                      <a:cubicBezTo>
                        <a:pt x="95" y="226"/>
                        <a:pt x="97" y="228"/>
                        <a:pt x="100" y="228"/>
                      </a:cubicBezTo>
                      <a:cubicBezTo>
                        <a:pt x="127" y="228"/>
                        <a:pt x="127" y="228"/>
                        <a:pt x="127" y="228"/>
                      </a:cubicBezTo>
                      <a:cubicBezTo>
                        <a:pt x="130" y="228"/>
                        <a:pt x="133" y="226"/>
                        <a:pt x="133" y="223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4" y="194"/>
                        <a:pt x="149" y="192"/>
                        <a:pt x="154" y="190"/>
                      </a:cubicBezTo>
                      <a:cubicBezTo>
                        <a:pt x="177" y="205"/>
                        <a:pt x="177" y="205"/>
                        <a:pt x="177" y="205"/>
                      </a:cubicBezTo>
                      <a:cubicBezTo>
                        <a:pt x="180" y="207"/>
                        <a:pt x="183" y="207"/>
                        <a:pt x="185" y="205"/>
                      </a:cubicBezTo>
                      <a:cubicBezTo>
                        <a:pt x="204" y="185"/>
                        <a:pt x="204" y="185"/>
                        <a:pt x="204" y="185"/>
                      </a:cubicBezTo>
                      <a:cubicBezTo>
                        <a:pt x="206" y="183"/>
                        <a:pt x="206" y="180"/>
                        <a:pt x="205" y="178"/>
                      </a:cubicBezTo>
                      <a:cubicBezTo>
                        <a:pt x="189" y="155"/>
                        <a:pt x="189" y="155"/>
                        <a:pt x="189" y="155"/>
                      </a:cubicBezTo>
                      <a:cubicBezTo>
                        <a:pt x="192" y="150"/>
                        <a:pt x="194" y="144"/>
                        <a:pt x="196" y="139"/>
                      </a:cubicBezTo>
                      <a:cubicBezTo>
                        <a:pt x="223" y="134"/>
                        <a:pt x="223" y="134"/>
                        <a:pt x="223" y="134"/>
                      </a:cubicBezTo>
                      <a:cubicBezTo>
                        <a:pt x="226" y="133"/>
                        <a:pt x="228" y="131"/>
                        <a:pt x="228" y="128"/>
                      </a:cubicBezTo>
                      <a:cubicBezTo>
                        <a:pt x="228" y="100"/>
                        <a:pt x="228" y="100"/>
                        <a:pt x="228" y="100"/>
                      </a:cubicBezTo>
                      <a:cubicBezTo>
                        <a:pt x="228" y="98"/>
                        <a:pt x="226" y="95"/>
                        <a:pt x="223" y="95"/>
                      </a:cubicBezTo>
                      <a:close/>
                      <a:moveTo>
                        <a:pt x="114" y="149"/>
                      </a:moveTo>
                      <a:cubicBezTo>
                        <a:pt x="95" y="149"/>
                        <a:pt x="79" y="133"/>
                        <a:pt x="79" y="114"/>
                      </a:cubicBezTo>
                      <a:cubicBezTo>
                        <a:pt x="79" y="95"/>
                        <a:pt x="95" y="79"/>
                        <a:pt x="114" y="79"/>
                      </a:cubicBezTo>
                      <a:cubicBezTo>
                        <a:pt x="133" y="79"/>
                        <a:pt x="149" y="95"/>
                        <a:pt x="149" y="114"/>
                      </a:cubicBezTo>
                      <a:cubicBezTo>
                        <a:pt x="149" y="133"/>
                        <a:pt x="133" y="149"/>
                        <a:pt x="114" y="14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278935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EA74BD-28EB-4C26-B01A-6983604DE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30FEB8C-6A82-48ED-AC35-419756B81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DEB49-929F-47D7-901A-9E2A32192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4805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CB3347B-DF5B-41B6-974B-95007B7749C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0860" y="1560096"/>
            <a:ext cx="9990280" cy="4156907"/>
            <a:chOff x="1100860" y="1560096"/>
            <a:chExt cx="9990280" cy="4156907"/>
          </a:xfrm>
        </p:grpSpPr>
        <p:grpSp>
          <p:nvGrpSpPr>
            <p:cNvPr id="6" name="îSļïḍè">
              <a:extLst>
                <a:ext uri="{FF2B5EF4-FFF2-40B4-BE49-F238E27FC236}">
                  <a16:creationId xmlns:a16="http://schemas.microsoft.com/office/drawing/2014/main" id="{5355348A-F6BF-44FC-980F-6E9B183EA884}"/>
                </a:ext>
              </a:extLst>
            </p:cNvPr>
            <p:cNvGrpSpPr/>
            <p:nvPr/>
          </p:nvGrpSpPr>
          <p:grpSpPr>
            <a:xfrm>
              <a:off x="1100860" y="3724546"/>
              <a:ext cx="2135523" cy="1498650"/>
              <a:chOff x="1100860" y="3766075"/>
              <a:chExt cx="2135523" cy="1498650"/>
            </a:xfrm>
          </p:grpSpPr>
          <p:sp>
            <p:nvSpPr>
              <p:cNvPr id="38" name="ï$ḷíḓè">
                <a:extLst>
                  <a:ext uri="{FF2B5EF4-FFF2-40B4-BE49-F238E27FC236}">
                    <a16:creationId xmlns:a16="http://schemas.microsoft.com/office/drawing/2014/main" id="{32AECA86-9354-4FB6-AFED-0491EC2F0F89}"/>
                  </a:ext>
                </a:extLst>
              </p:cNvPr>
              <p:cNvSpPr/>
              <p:nvPr/>
            </p:nvSpPr>
            <p:spPr>
              <a:xfrm>
                <a:off x="1100860" y="3766075"/>
                <a:ext cx="2135523" cy="43851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9" name="îŝḻíḓe">
                <a:extLst>
                  <a:ext uri="{FF2B5EF4-FFF2-40B4-BE49-F238E27FC236}">
                    <a16:creationId xmlns:a16="http://schemas.microsoft.com/office/drawing/2014/main" id="{BC05E014-05D8-4DB2-A874-6864FA052430}"/>
                  </a:ext>
                </a:extLst>
              </p:cNvPr>
              <p:cNvSpPr/>
              <p:nvPr/>
            </p:nvSpPr>
            <p:spPr bwMode="auto">
              <a:xfrm>
                <a:off x="1100860" y="4241534"/>
                <a:ext cx="2135523" cy="10231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îślídè">
              <a:extLst>
                <a:ext uri="{FF2B5EF4-FFF2-40B4-BE49-F238E27FC236}">
                  <a16:creationId xmlns:a16="http://schemas.microsoft.com/office/drawing/2014/main" id="{DB215892-4CBB-4974-864D-53B2D5ABE4B7}"/>
                </a:ext>
              </a:extLst>
            </p:cNvPr>
            <p:cNvGrpSpPr/>
            <p:nvPr/>
          </p:nvGrpSpPr>
          <p:grpSpPr>
            <a:xfrm>
              <a:off x="2021092" y="1931609"/>
              <a:ext cx="1187583" cy="1612433"/>
              <a:chOff x="2021092" y="1973138"/>
              <a:chExt cx="1187583" cy="1612433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20EABB31-9573-4181-A93A-157B22043BE1}"/>
                  </a:ext>
                </a:extLst>
              </p:cNvPr>
              <p:cNvCxnSpPr>
                <a:stCxn id="36" idx="4"/>
                <a:endCxn id="35" idx="0"/>
              </p:cNvCxnSpPr>
              <p:nvPr/>
            </p:nvCxnSpPr>
            <p:spPr>
              <a:xfrm flipH="1">
                <a:off x="2614883" y="2146494"/>
                <a:ext cx="1" cy="251185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ï$ḻíďê">
                <a:extLst>
                  <a:ext uri="{FF2B5EF4-FFF2-40B4-BE49-F238E27FC236}">
                    <a16:creationId xmlns:a16="http://schemas.microsoft.com/office/drawing/2014/main" id="{9FD88DCB-43C8-4E23-93C1-1179666BBD80}"/>
                  </a:ext>
                </a:extLst>
              </p:cNvPr>
              <p:cNvSpPr/>
              <p:nvPr/>
            </p:nvSpPr>
            <p:spPr>
              <a:xfrm rot="10800000" flipV="1">
                <a:off x="2021092" y="2397679"/>
                <a:ext cx="1187583" cy="118789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6" name="ïSḷîďé">
                <a:extLst>
                  <a:ext uri="{FF2B5EF4-FFF2-40B4-BE49-F238E27FC236}">
                    <a16:creationId xmlns:a16="http://schemas.microsoft.com/office/drawing/2014/main" id="{C94F5F9C-1678-4CDF-A1FF-2A61F21B1482}"/>
                  </a:ext>
                </a:extLst>
              </p:cNvPr>
              <p:cNvSpPr/>
              <p:nvPr/>
            </p:nvSpPr>
            <p:spPr>
              <a:xfrm rot="10800000" flipV="1">
                <a:off x="2528229" y="1973138"/>
                <a:ext cx="173310" cy="173356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chemeClr val="bg1"/>
                </a:solidFill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7" name="iṡľîḑè">
                <a:extLst>
                  <a:ext uri="{FF2B5EF4-FFF2-40B4-BE49-F238E27FC236}">
                    <a16:creationId xmlns:a16="http://schemas.microsoft.com/office/drawing/2014/main" id="{28C6B638-90D1-41CF-874F-4EC2C1FD92A1}"/>
                  </a:ext>
                </a:extLst>
              </p:cNvPr>
              <p:cNvSpPr/>
              <p:nvPr/>
            </p:nvSpPr>
            <p:spPr>
              <a:xfrm>
                <a:off x="2292601" y="2777072"/>
                <a:ext cx="644564" cy="429107"/>
              </a:xfrm>
              <a:custGeom>
                <a:avLst/>
                <a:gdLst>
                  <a:gd name="connsiteX0" fmla="*/ 406355 w 597911"/>
                  <a:gd name="connsiteY0" fmla="*/ 189393 h 398049"/>
                  <a:gd name="connsiteX1" fmla="*/ 397999 w 597911"/>
                  <a:gd name="connsiteY1" fmla="*/ 207636 h 398049"/>
                  <a:gd name="connsiteX2" fmla="*/ 397999 w 597911"/>
                  <a:gd name="connsiteY2" fmla="*/ 253675 h 398049"/>
                  <a:gd name="connsiteX3" fmla="*/ 397999 w 597911"/>
                  <a:gd name="connsiteY3" fmla="*/ 299714 h 398049"/>
                  <a:gd name="connsiteX4" fmla="*/ 423354 w 597911"/>
                  <a:gd name="connsiteY4" fmla="*/ 315367 h 398049"/>
                  <a:gd name="connsiteX5" fmla="*/ 509562 w 597911"/>
                  <a:gd name="connsiteY5" fmla="*/ 262883 h 398049"/>
                  <a:gd name="connsiteX6" fmla="*/ 509101 w 597911"/>
                  <a:gd name="connsiteY6" fmla="*/ 240784 h 398049"/>
                  <a:gd name="connsiteX7" fmla="*/ 426120 w 597911"/>
                  <a:gd name="connsiteY7" fmla="*/ 191522 h 398049"/>
                  <a:gd name="connsiteX8" fmla="*/ 406355 w 597911"/>
                  <a:gd name="connsiteY8" fmla="*/ 189393 h 398049"/>
                  <a:gd name="connsiteX9" fmla="*/ 161928 w 597911"/>
                  <a:gd name="connsiteY9" fmla="*/ 444 h 398049"/>
                  <a:gd name="connsiteX10" fmla="*/ 353251 w 597911"/>
                  <a:gd name="connsiteY10" fmla="*/ 444 h 398049"/>
                  <a:gd name="connsiteX11" fmla="*/ 314064 w 597911"/>
                  <a:gd name="connsiteY11" fmla="*/ 60300 h 398049"/>
                  <a:gd name="connsiteX12" fmla="*/ 285481 w 597911"/>
                  <a:gd name="connsiteY12" fmla="*/ 76415 h 398049"/>
                  <a:gd name="connsiteX13" fmla="*/ 178986 w 597911"/>
                  <a:gd name="connsiteY13" fmla="*/ 76875 h 398049"/>
                  <a:gd name="connsiteX14" fmla="*/ 162389 w 597911"/>
                  <a:gd name="connsiteY14" fmla="*/ 108645 h 398049"/>
                  <a:gd name="connsiteX15" fmla="*/ 178525 w 597911"/>
                  <a:gd name="connsiteY15" fmla="*/ 110947 h 398049"/>
                  <a:gd name="connsiteX16" fmla="*/ 281332 w 597911"/>
                  <a:gd name="connsiteY16" fmla="*/ 170803 h 398049"/>
                  <a:gd name="connsiteX17" fmla="*/ 290091 w 597911"/>
                  <a:gd name="connsiteY17" fmla="*/ 181392 h 398049"/>
                  <a:gd name="connsiteX18" fmla="*/ 283176 w 597911"/>
                  <a:gd name="connsiteY18" fmla="*/ 191061 h 398049"/>
                  <a:gd name="connsiteX19" fmla="*/ 280410 w 597911"/>
                  <a:gd name="connsiteY19" fmla="*/ 319981 h 398049"/>
                  <a:gd name="connsiteX20" fmla="*/ 284559 w 597911"/>
                  <a:gd name="connsiteY20" fmla="*/ 328269 h 398049"/>
                  <a:gd name="connsiteX21" fmla="*/ 278566 w 597911"/>
                  <a:gd name="connsiteY21" fmla="*/ 337478 h 398049"/>
                  <a:gd name="connsiteX22" fmla="*/ 7025 w 597911"/>
                  <a:gd name="connsiteY22" fmla="*/ 314456 h 398049"/>
                  <a:gd name="connsiteX23" fmla="*/ 571 w 597911"/>
                  <a:gd name="connsiteY23" fmla="*/ 296960 h 398049"/>
                  <a:gd name="connsiteX24" fmla="*/ 20856 w 597911"/>
                  <a:gd name="connsiteY24" fmla="*/ 272557 h 398049"/>
                  <a:gd name="connsiteX25" fmla="*/ 96002 w 597911"/>
                  <a:gd name="connsiteY25" fmla="*/ 272557 h 398049"/>
                  <a:gd name="connsiteX26" fmla="*/ 100612 w 597911"/>
                  <a:gd name="connsiteY26" fmla="*/ 280845 h 398049"/>
                  <a:gd name="connsiteX27" fmla="*/ 188206 w 597911"/>
                  <a:gd name="connsiteY27" fmla="*/ 295118 h 398049"/>
                  <a:gd name="connsiteX28" fmla="*/ 208952 w 597911"/>
                  <a:gd name="connsiteY28" fmla="*/ 238025 h 398049"/>
                  <a:gd name="connsiteX29" fmla="*/ 150402 w 597911"/>
                  <a:gd name="connsiteY29" fmla="*/ 198889 h 398049"/>
                  <a:gd name="connsiteX30" fmla="*/ 50822 w 597911"/>
                  <a:gd name="connsiteY30" fmla="*/ 198428 h 398049"/>
                  <a:gd name="connsiteX31" fmla="*/ 31920 w 597911"/>
                  <a:gd name="connsiteY31" fmla="*/ 196126 h 398049"/>
                  <a:gd name="connsiteX32" fmla="*/ 25927 w 597911"/>
                  <a:gd name="connsiteY32" fmla="*/ 172184 h 398049"/>
                  <a:gd name="connsiteX33" fmla="*/ 102456 w 597911"/>
                  <a:gd name="connsiteY33" fmla="*/ 25768 h 398049"/>
                  <a:gd name="connsiteX34" fmla="*/ 161928 w 597911"/>
                  <a:gd name="connsiteY34" fmla="*/ 444 h 398049"/>
                  <a:gd name="connsiteX35" fmla="*/ 539066 w 597911"/>
                  <a:gd name="connsiteY35" fmla="*/ 0 h 398049"/>
                  <a:gd name="connsiteX36" fmla="*/ 466227 w 597911"/>
                  <a:gd name="connsiteY36" fmla="*/ 110494 h 398049"/>
                  <a:gd name="connsiteX37" fmla="*/ 482363 w 597911"/>
                  <a:gd name="connsiteY37" fmla="*/ 114177 h 398049"/>
                  <a:gd name="connsiteX38" fmla="*/ 597153 w 597911"/>
                  <a:gd name="connsiteY38" fmla="*/ 267947 h 398049"/>
                  <a:gd name="connsiteX39" fmla="*/ 537222 w 597911"/>
                  <a:gd name="connsiteY39" fmla="*/ 366931 h 398049"/>
                  <a:gd name="connsiteX40" fmla="*/ 337146 w 597911"/>
                  <a:gd name="connsiteY40" fmla="*/ 360946 h 398049"/>
                  <a:gd name="connsiteX41" fmla="*/ 304875 w 597911"/>
                  <a:gd name="connsiteY41" fmla="*/ 180473 h 398049"/>
                  <a:gd name="connsiteX42" fmla="*/ 403531 w 597911"/>
                  <a:gd name="connsiteY42" fmla="*/ 26703 h 398049"/>
                  <a:gd name="connsiteX43" fmla="*/ 443638 w 597911"/>
                  <a:gd name="connsiteY43" fmla="*/ 461 h 39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97911" h="398049">
                    <a:moveTo>
                      <a:pt x="406355" y="189393"/>
                    </a:moveTo>
                    <a:cubicBezTo>
                      <a:pt x="401341" y="192328"/>
                      <a:pt x="398229" y="198658"/>
                      <a:pt x="397999" y="207636"/>
                    </a:cubicBezTo>
                    <a:cubicBezTo>
                      <a:pt x="397538" y="222829"/>
                      <a:pt x="397999" y="238482"/>
                      <a:pt x="397999" y="253675"/>
                    </a:cubicBezTo>
                    <a:cubicBezTo>
                      <a:pt x="397999" y="269328"/>
                      <a:pt x="397538" y="284521"/>
                      <a:pt x="397999" y="299714"/>
                    </a:cubicBezTo>
                    <a:cubicBezTo>
                      <a:pt x="398460" y="317669"/>
                      <a:pt x="408141" y="324114"/>
                      <a:pt x="423354" y="315367"/>
                    </a:cubicBezTo>
                    <a:cubicBezTo>
                      <a:pt x="452397" y="298333"/>
                      <a:pt x="480980" y="280838"/>
                      <a:pt x="509562" y="262883"/>
                    </a:cubicBezTo>
                    <a:cubicBezTo>
                      <a:pt x="520626" y="255977"/>
                      <a:pt x="520626" y="247229"/>
                      <a:pt x="509101" y="240784"/>
                    </a:cubicBezTo>
                    <a:cubicBezTo>
                      <a:pt x="481902" y="223749"/>
                      <a:pt x="454241" y="207175"/>
                      <a:pt x="426120" y="191522"/>
                    </a:cubicBezTo>
                    <a:cubicBezTo>
                      <a:pt x="418283" y="186918"/>
                      <a:pt x="411368" y="186458"/>
                      <a:pt x="406355" y="189393"/>
                    </a:cubicBezTo>
                    <a:close/>
                    <a:moveTo>
                      <a:pt x="161928" y="444"/>
                    </a:moveTo>
                    <a:lnTo>
                      <a:pt x="353251" y="444"/>
                    </a:lnTo>
                    <a:cubicBezTo>
                      <a:pt x="339420" y="22084"/>
                      <a:pt x="329278" y="43724"/>
                      <a:pt x="314064" y="60300"/>
                    </a:cubicBezTo>
                    <a:cubicBezTo>
                      <a:pt x="306688" y="69048"/>
                      <a:pt x="297929" y="75494"/>
                      <a:pt x="285481" y="76415"/>
                    </a:cubicBezTo>
                    <a:lnTo>
                      <a:pt x="178986" y="76875"/>
                    </a:lnTo>
                    <a:lnTo>
                      <a:pt x="162389" y="108645"/>
                    </a:lnTo>
                    <a:cubicBezTo>
                      <a:pt x="168843" y="110026"/>
                      <a:pt x="173453" y="110026"/>
                      <a:pt x="178525" y="110947"/>
                    </a:cubicBezTo>
                    <a:cubicBezTo>
                      <a:pt x="220477" y="118314"/>
                      <a:pt x="255054" y="136731"/>
                      <a:pt x="281332" y="170803"/>
                    </a:cubicBezTo>
                    <a:cubicBezTo>
                      <a:pt x="284098" y="174486"/>
                      <a:pt x="290091" y="181392"/>
                      <a:pt x="290091" y="181392"/>
                    </a:cubicBezTo>
                    <a:cubicBezTo>
                      <a:pt x="290091" y="181392"/>
                      <a:pt x="285481" y="187378"/>
                      <a:pt x="283176" y="191061"/>
                    </a:cubicBezTo>
                    <a:cubicBezTo>
                      <a:pt x="259664" y="232500"/>
                      <a:pt x="260586" y="276701"/>
                      <a:pt x="280410" y="319981"/>
                    </a:cubicBezTo>
                    <a:cubicBezTo>
                      <a:pt x="281332" y="321823"/>
                      <a:pt x="284559" y="328269"/>
                      <a:pt x="284559" y="328269"/>
                    </a:cubicBezTo>
                    <a:cubicBezTo>
                      <a:pt x="284559" y="328269"/>
                      <a:pt x="279949" y="335175"/>
                      <a:pt x="278566" y="337478"/>
                    </a:cubicBezTo>
                    <a:cubicBezTo>
                      <a:pt x="210796" y="427261"/>
                      <a:pt x="59121" y="415290"/>
                      <a:pt x="7025" y="314456"/>
                    </a:cubicBezTo>
                    <a:cubicBezTo>
                      <a:pt x="4720" y="309392"/>
                      <a:pt x="1954" y="302485"/>
                      <a:pt x="571" y="296960"/>
                    </a:cubicBezTo>
                    <a:cubicBezTo>
                      <a:pt x="-2195" y="283608"/>
                      <a:pt x="5181" y="272557"/>
                      <a:pt x="20856" y="272557"/>
                    </a:cubicBezTo>
                    <a:cubicBezTo>
                      <a:pt x="36992" y="272557"/>
                      <a:pt x="96002" y="272557"/>
                      <a:pt x="96002" y="272557"/>
                    </a:cubicBezTo>
                    <a:lnTo>
                      <a:pt x="100612" y="280845"/>
                    </a:lnTo>
                    <a:cubicBezTo>
                      <a:pt x="121358" y="308010"/>
                      <a:pt x="160545" y="314917"/>
                      <a:pt x="188206" y="295118"/>
                    </a:cubicBezTo>
                    <a:cubicBezTo>
                      <a:pt x="206647" y="281766"/>
                      <a:pt x="215406" y="258744"/>
                      <a:pt x="208952" y="238025"/>
                    </a:cubicBezTo>
                    <a:cubicBezTo>
                      <a:pt x="201576" y="213622"/>
                      <a:pt x="178525" y="198889"/>
                      <a:pt x="150402" y="198889"/>
                    </a:cubicBezTo>
                    <a:lnTo>
                      <a:pt x="50822" y="198428"/>
                    </a:lnTo>
                    <a:cubicBezTo>
                      <a:pt x="44829" y="198428"/>
                      <a:pt x="37453" y="198428"/>
                      <a:pt x="31920" y="196126"/>
                    </a:cubicBezTo>
                    <a:cubicBezTo>
                      <a:pt x="22700" y="191982"/>
                      <a:pt x="20856" y="181853"/>
                      <a:pt x="25927" y="172184"/>
                    </a:cubicBezTo>
                    <a:cubicBezTo>
                      <a:pt x="51283" y="123378"/>
                      <a:pt x="75717" y="73652"/>
                      <a:pt x="102456" y="25768"/>
                    </a:cubicBezTo>
                    <a:cubicBezTo>
                      <a:pt x="114904" y="3667"/>
                      <a:pt x="138416" y="444"/>
                      <a:pt x="161928" y="444"/>
                    </a:cubicBezTo>
                    <a:close/>
                    <a:moveTo>
                      <a:pt x="539066" y="0"/>
                    </a:moveTo>
                    <a:cubicBezTo>
                      <a:pt x="515094" y="36831"/>
                      <a:pt x="490661" y="73662"/>
                      <a:pt x="466227" y="110494"/>
                    </a:cubicBezTo>
                    <a:cubicBezTo>
                      <a:pt x="472681" y="111875"/>
                      <a:pt x="477753" y="113256"/>
                      <a:pt x="482363" y="114177"/>
                    </a:cubicBezTo>
                    <a:cubicBezTo>
                      <a:pt x="557506" y="132592"/>
                      <a:pt x="604529" y="195205"/>
                      <a:pt x="597153" y="267947"/>
                    </a:cubicBezTo>
                    <a:cubicBezTo>
                      <a:pt x="593004" y="309842"/>
                      <a:pt x="570876" y="342990"/>
                      <a:pt x="537222" y="366931"/>
                    </a:cubicBezTo>
                    <a:cubicBezTo>
                      <a:pt x="478675" y="408826"/>
                      <a:pt x="393389" y="406524"/>
                      <a:pt x="337146" y="360946"/>
                    </a:cubicBezTo>
                    <a:cubicBezTo>
                      <a:pt x="280442" y="315827"/>
                      <a:pt x="267073" y="242165"/>
                      <a:pt x="304875" y="180473"/>
                    </a:cubicBezTo>
                    <a:cubicBezTo>
                      <a:pt x="336685" y="128449"/>
                      <a:pt x="370338" y="77806"/>
                      <a:pt x="403531" y="26703"/>
                    </a:cubicBezTo>
                    <a:cubicBezTo>
                      <a:pt x="412290" y="12431"/>
                      <a:pt x="427042" y="921"/>
                      <a:pt x="443638" y="461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" name="iŝḻíḋè">
              <a:extLst>
                <a:ext uri="{FF2B5EF4-FFF2-40B4-BE49-F238E27FC236}">
                  <a16:creationId xmlns:a16="http://schemas.microsoft.com/office/drawing/2014/main" id="{26C426E9-E197-4588-A590-FA0FB4191C0B}"/>
                </a:ext>
              </a:extLst>
            </p:cNvPr>
            <p:cNvSpPr txBox="1"/>
            <p:nvPr/>
          </p:nvSpPr>
          <p:spPr bwMode="auto">
            <a:xfrm>
              <a:off x="2318819" y="1560096"/>
              <a:ext cx="592128" cy="3715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20K</a:t>
              </a:r>
            </a:p>
          </p:txBody>
        </p:sp>
        <p:sp>
          <p:nvSpPr>
            <p:cNvPr id="9" name="iṡḻîḑé">
              <a:extLst>
                <a:ext uri="{FF2B5EF4-FFF2-40B4-BE49-F238E27FC236}">
                  <a16:creationId xmlns:a16="http://schemas.microsoft.com/office/drawing/2014/main" id="{E181C0E0-6590-4E9D-B0D0-E9B12714F03B}"/>
                </a:ext>
              </a:extLst>
            </p:cNvPr>
            <p:cNvSpPr/>
            <p:nvPr/>
          </p:nvSpPr>
          <p:spPr>
            <a:xfrm>
              <a:off x="3719112" y="4218352"/>
              <a:ext cx="2135523" cy="4385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10" name="isḻïďè">
              <a:extLst>
                <a:ext uri="{FF2B5EF4-FFF2-40B4-BE49-F238E27FC236}">
                  <a16:creationId xmlns:a16="http://schemas.microsoft.com/office/drawing/2014/main" id="{BECEFEF2-3C71-4D03-B360-A1FEABD85972}"/>
                </a:ext>
              </a:extLst>
            </p:cNvPr>
            <p:cNvGrpSpPr/>
            <p:nvPr/>
          </p:nvGrpSpPr>
          <p:grpSpPr>
            <a:xfrm>
              <a:off x="4014945" y="1931609"/>
              <a:ext cx="1543856" cy="1968800"/>
              <a:chOff x="4014945" y="1973138"/>
              <a:chExt cx="1543856" cy="1968800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1E67849F-6384-4EFA-ABDF-F2314B4E84BE}"/>
                  </a:ext>
                </a:extLst>
              </p:cNvPr>
              <p:cNvCxnSpPr>
                <a:stCxn id="32" idx="4"/>
                <a:endCxn id="31" idx="0"/>
              </p:cNvCxnSpPr>
              <p:nvPr/>
            </p:nvCxnSpPr>
            <p:spPr>
              <a:xfrm>
                <a:off x="4786872" y="2146494"/>
                <a:ext cx="1" cy="251185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îṣ1îďê">
                <a:extLst>
                  <a:ext uri="{FF2B5EF4-FFF2-40B4-BE49-F238E27FC236}">
                    <a16:creationId xmlns:a16="http://schemas.microsoft.com/office/drawing/2014/main" id="{6ABD9DDA-3A1E-4E6E-A2CE-2F2208451EDD}"/>
                  </a:ext>
                </a:extLst>
              </p:cNvPr>
              <p:cNvSpPr/>
              <p:nvPr/>
            </p:nvSpPr>
            <p:spPr>
              <a:xfrm rot="10800000" flipV="1">
                <a:off x="4014945" y="2397679"/>
                <a:ext cx="1543856" cy="1544259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2" name="îšliḓé">
                <a:extLst>
                  <a:ext uri="{FF2B5EF4-FFF2-40B4-BE49-F238E27FC236}">
                    <a16:creationId xmlns:a16="http://schemas.microsoft.com/office/drawing/2014/main" id="{9FCA16A3-4498-41EA-87DB-7897CBFC0CA1}"/>
                  </a:ext>
                </a:extLst>
              </p:cNvPr>
              <p:cNvSpPr/>
              <p:nvPr/>
            </p:nvSpPr>
            <p:spPr>
              <a:xfrm rot="10800000" flipV="1">
                <a:off x="4700217" y="1973138"/>
                <a:ext cx="173310" cy="17335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/>
                </a:solidFill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3" name="iśľiḍè">
                <a:extLst>
                  <a:ext uri="{FF2B5EF4-FFF2-40B4-BE49-F238E27FC236}">
                    <a16:creationId xmlns:a16="http://schemas.microsoft.com/office/drawing/2014/main" id="{894F3D94-1CCF-453D-8B31-D495AABF2927}"/>
                  </a:ext>
                </a:extLst>
              </p:cNvPr>
              <p:cNvSpPr/>
              <p:nvPr/>
            </p:nvSpPr>
            <p:spPr>
              <a:xfrm>
                <a:off x="4390851" y="2820563"/>
                <a:ext cx="792042" cy="698492"/>
              </a:xfrm>
              <a:custGeom>
                <a:avLst/>
                <a:gdLst>
                  <a:gd name="T0" fmla="*/ 400 w 530"/>
                  <a:gd name="T1" fmla="*/ 235 h 468"/>
                  <a:gd name="T2" fmla="*/ 385 w 530"/>
                  <a:gd name="T3" fmla="*/ 205 h 468"/>
                  <a:gd name="T4" fmla="*/ 342 w 530"/>
                  <a:gd name="T5" fmla="*/ 147 h 468"/>
                  <a:gd name="T6" fmla="*/ 284 w 530"/>
                  <a:gd name="T7" fmla="*/ 157 h 468"/>
                  <a:gd name="T8" fmla="*/ 253 w 530"/>
                  <a:gd name="T9" fmla="*/ 168 h 468"/>
                  <a:gd name="T10" fmla="*/ 258 w 530"/>
                  <a:gd name="T11" fmla="*/ 125 h 468"/>
                  <a:gd name="T12" fmla="*/ 217 w 530"/>
                  <a:gd name="T13" fmla="*/ 86 h 468"/>
                  <a:gd name="T14" fmla="*/ 173 w 530"/>
                  <a:gd name="T15" fmla="*/ 96 h 468"/>
                  <a:gd name="T16" fmla="*/ 10 w 530"/>
                  <a:gd name="T17" fmla="*/ 262 h 468"/>
                  <a:gd name="T18" fmla="*/ 0 w 530"/>
                  <a:gd name="T19" fmla="*/ 318 h 468"/>
                  <a:gd name="T20" fmla="*/ 63 w 530"/>
                  <a:gd name="T21" fmla="*/ 414 h 468"/>
                  <a:gd name="T22" fmla="*/ 303 w 530"/>
                  <a:gd name="T23" fmla="*/ 445 h 468"/>
                  <a:gd name="T24" fmla="*/ 431 w 530"/>
                  <a:gd name="T25" fmla="*/ 361 h 468"/>
                  <a:gd name="T26" fmla="*/ 400 w 530"/>
                  <a:gd name="T27" fmla="*/ 235 h 468"/>
                  <a:gd name="T28" fmla="*/ 349 w 530"/>
                  <a:gd name="T29" fmla="*/ 351 h 468"/>
                  <a:gd name="T30" fmla="*/ 288 w 530"/>
                  <a:gd name="T31" fmla="*/ 399 h 468"/>
                  <a:gd name="T32" fmla="*/ 120 w 530"/>
                  <a:gd name="T33" fmla="*/ 406 h 468"/>
                  <a:gd name="T34" fmla="*/ 85 w 530"/>
                  <a:gd name="T35" fmla="*/ 386 h 468"/>
                  <a:gd name="T36" fmla="*/ 74 w 530"/>
                  <a:gd name="T37" fmla="*/ 270 h 468"/>
                  <a:gd name="T38" fmla="*/ 188 w 530"/>
                  <a:gd name="T39" fmla="*/ 214 h 468"/>
                  <a:gd name="T40" fmla="*/ 219 w 530"/>
                  <a:gd name="T41" fmla="*/ 212 h 468"/>
                  <a:gd name="T42" fmla="*/ 341 w 530"/>
                  <a:gd name="T43" fmla="*/ 256 h 468"/>
                  <a:gd name="T44" fmla="*/ 349 w 530"/>
                  <a:gd name="T45" fmla="*/ 351 h 468"/>
                  <a:gd name="T46" fmla="*/ 530 w 530"/>
                  <a:gd name="T47" fmla="*/ 154 h 468"/>
                  <a:gd name="T48" fmla="*/ 513 w 530"/>
                  <a:gd name="T49" fmla="*/ 178 h 468"/>
                  <a:gd name="T50" fmla="*/ 492 w 530"/>
                  <a:gd name="T51" fmla="*/ 155 h 468"/>
                  <a:gd name="T52" fmla="*/ 375 w 530"/>
                  <a:gd name="T53" fmla="*/ 38 h 468"/>
                  <a:gd name="T54" fmla="*/ 352 w 530"/>
                  <a:gd name="T55" fmla="*/ 18 h 468"/>
                  <a:gd name="T56" fmla="*/ 377 w 530"/>
                  <a:gd name="T57" fmla="*/ 0 h 468"/>
                  <a:gd name="T58" fmla="*/ 530 w 530"/>
                  <a:gd name="T59" fmla="*/ 154 h 468"/>
                  <a:gd name="T60" fmla="*/ 455 w 530"/>
                  <a:gd name="T61" fmla="*/ 152 h 468"/>
                  <a:gd name="T62" fmla="*/ 443 w 530"/>
                  <a:gd name="T63" fmla="*/ 178 h 468"/>
                  <a:gd name="T64" fmla="*/ 419 w 530"/>
                  <a:gd name="T65" fmla="*/ 163 h 468"/>
                  <a:gd name="T66" fmla="*/ 366 w 530"/>
                  <a:gd name="T67" fmla="*/ 111 h 468"/>
                  <a:gd name="T68" fmla="*/ 351 w 530"/>
                  <a:gd name="T69" fmla="*/ 90 h 468"/>
                  <a:gd name="T70" fmla="*/ 373 w 530"/>
                  <a:gd name="T71" fmla="*/ 74 h 468"/>
                  <a:gd name="T72" fmla="*/ 391 w 530"/>
                  <a:gd name="T73" fmla="*/ 80 h 468"/>
                  <a:gd name="T74" fmla="*/ 455 w 530"/>
                  <a:gd name="T75" fmla="*/ 152 h 468"/>
                  <a:gd name="T76" fmla="*/ 233 w 530"/>
                  <a:gd name="T77" fmla="*/ 351 h 468"/>
                  <a:gd name="T78" fmla="*/ 151 w 530"/>
                  <a:gd name="T79" fmla="*/ 368 h 468"/>
                  <a:gd name="T80" fmla="*/ 138 w 530"/>
                  <a:gd name="T81" fmla="*/ 286 h 468"/>
                  <a:gd name="T82" fmla="*/ 189 w 530"/>
                  <a:gd name="T83" fmla="*/ 266 h 468"/>
                  <a:gd name="T84" fmla="*/ 214 w 530"/>
                  <a:gd name="T85" fmla="*/ 272 h 468"/>
                  <a:gd name="T86" fmla="*/ 233 w 530"/>
                  <a:gd name="T87" fmla="*/ 351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30" h="468">
                    <a:moveTo>
                      <a:pt x="400" y="235"/>
                    </a:moveTo>
                    <a:cubicBezTo>
                      <a:pt x="380" y="226"/>
                      <a:pt x="380" y="226"/>
                      <a:pt x="385" y="205"/>
                    </a:cubicBezTo>
                    <a:cubicBezTo>
                      <a:pt x="394" y="170"/>
                      <a:pt x="378" y="147"/>
                      <a:pt x="342" y="147"/>
                    </a:cubicBezTo>
                    <a:cubicBezTo>
                      <a:pt x="323" y="147"/>
                      <a:pt x="303" y="153"/>
                      <a:pt x="284" y="157"/>
                    </a:cubicBezTo>
                    <a:cubicBezTo>
                      <a:pt x="274" y="159"/>
                      <a:pt x="265" y="163"/>
                      <a:pt x="253" y="168"/>
                    </a:cubicBezTo>
                    <a:cubicBezTo>
                      <a:pt x="255" y="151"/>
                      <a:pt x="257" y="138"/>
                      <a:pt x="258" y="125"/>
                    </a:cubicBezTo>
                    <a:cubicBezTo>
                      <a:pt x="258" y="100"/>
                      <a:pt x="242" y="84"/>
                      <a:pt x="217" y="86"/>
                    </a:cubicBezTo>
                    <a:cubicBezTo>
                      <a:pt x="202" y="87"/>
                      <a:pt x="186" y="90"/>
                      <a:pt x="173" y="96"/>
                    </a:cubicBezTo>
                    <a:cubicBezTo>
                      <a:pt x="98" y="131"/>
                      <a:pt x="43" y="186"/>
                      <a:pt x="10" y="262"/>
                    </a:cubicBezTo>
                    <a:cubicBezTo>
                      <a:pt x="2" y="279"/>
                      <a:pt x="0" y="299"/>
                      <a:pt x="0" y="318"/>
                    </a:cubicBezTo>
                    <a:cubicBezTo>
                      <a:pt x="1" y="362"/>
                      <a:pt x="28" y="392"/>
                      <a:pt x="63" y="414"/>
                    </a:cubicBezTo>
                    <a:cubicBezTo>
                      <a:pt x="138" y="460"/>
                      <a:pt x="219" y="468"/>
                      <a:pt x="303" y="445"/>
                    </a:cubicBezTo>
                    <a:cubicBezTo>
                      <a:pt x="355" y="431"/>
                      <a:pt x="399" y="405"/>
                      <a:pt x="431" y="361"/>
                    </a:cubicBezTo>
                    <a:cubicBezTo>
                      <a:pt x="469" y="310"/>
                      <a:pt x="456" y="258"/>
                      <a:pt x="400" y="235"/>
                    </a:cubicBezTo>
                    <a:close/>
                    <a:moveTo>
                      <a:pt x="349" y="351"/>
                    </a:moveTo>
                    <a:cubicBezTo>
                      <a:pt x="333" y="374"/>
                      <a:pt x="312" y="389"/>
                      <a:pt x="288" y="399"/>
                    </a:cubicBezTo>
                    <a:cubicBezTo>
                      <a:pt x="233" y="423"/>
                      <a:pt x="177" y="427"/>
                      <a:pt x="120" y="406"/>
                    </a:cubicBezTo>
                    <a:cubicBezTo>
                      <a:pt x="108" y="401"/>
                      <a:pt x="96" y="394"/>
                      <a:pt x="85" y="386"/>
                    </a:cubicBezTo>
                    <a:cubicBezTo>
                      <a:pt x="44" y="356"/>
                      <a:pt x="40" y="307"/>
                      <a:pt x="74" y="270"/>
                    </a:cubicBezTo>
                    <a:cubicBezTo>
                      <a:pt x="105" y="236"/>
                      <a:pt x="144" y="221"/>
                      <a:pt x="188" y="214"/>
                    </a:cubicBezTo>
                    <a:cubicBezTo>
                      <a:pt x="199" y="213"/>
                      <a:pt x="210" y="212"/>
                      <a:pt x="219" y="212"/>
                    </a:cubicBezTo>
                    <a:cubicBezTo>
                      <a:pt x="265" y="213"/>
                      <a:pt x="308" y="222"/>
                      <a:pt x="341" y="256"/>
                    </a:cubicBezTo>
                    <a:cubicBezTo>
                      <a:pt x="369" y="283"/>
                      <a:pt x="371" y="319"/>
                      <a:pt x="349" y="351"/>
                    </a:cubicBezTo>
                    <a:close/>
                    <a:moveTo>
                      <a:pt x="530" y="154"/>
                    </a:moveTo>
                    <a:cubicBezTo>
                      <a:pt x="530" y="169"/>
                      <a:pt x="524" y="177"/>
                      <a:pt x="513" y="178"/>
                    </a:cubicBezTo>
                    <a:cubicBezTo>
                      <a:pt x="501" y="179"/>
                      <a:pt x="493" y="170"/>
                      <a:pt x="492" y="155"/>
                    </a:cubicBezTo>
                    <a:cubicBezTo>
                      <a:pt x="489" y="90"/>
                      <a:pt x="441" y="41"/>
                      <a:pt x="375" y="38"/>
                    </a:cubicBezTo>
                    <a:cubicBezTo>
                      <a:pt x="359" y="37"/>
                      <a:pt x="351" y="30"/>
                      <a:pt x="352" y="18"/>
                    </a:cubicBezTo>
                    <a:cubicBezTo>
                      <a:pt x="352" y="6"/>
                      <a:pt x="361" y="0"/>
                      <a:pt x="377" y="0"/>
                    </a:cubicBezTo>
                    <a:cubicBezTo>
                      <a:pt x="461" y="5"/>
                      <a:pt x="527" y="71"/>
                      <a:pt x="530" y="154"/>
                    </a:cubicBezTo>
                    <a:close/>
                    <a:moveTo>
                      <a:pt x="455" y="152"/>
                    </a:moveTo>
                    <a:cubicBezTo>
                      <a:pt x="458" y="166"/>
                      <a:pt x="453" y="175"/>
                      <a:pt x="443" y="178"/>
                    </a:cubicBezTo>
                    <a:cubicBezTo>
                      <a:pt x="431" y="181"/>
                      <a:pt x="422" y="176"/>
                      <a:pt x="419" y="163"/>
                    </a:cubicBezTo>
                    <a:cubicBezTo>
                      <a:pt x="411" y="135"/>
                      <a:pt x="394" y="118"/>
                      <a:pt x="366" y="111"/>
                    </a:cubicBezTo>
                    <a:cubicBezTo>
                      <a:pt x="355" y="108"/>
                      <a:pt x="350" y="101"/>
                      <a:pt x="351" y="90"/>
                    </a:cubicBezTo>
                    <a:cubicBezTo>
                      <a:pt x="352" y="80"/>
                      <a:pt x="359" y="74"/>
                      <a:pt x="373" y="74"/>
                    </a:cubicBezTo>
                    <a:cubicBezTo>
                      <a:pt x="377" y="75"/>
                      <a:pt x="384" y="77"/>
                      <a:pt x="391" y="80"/>
                    </a:cubicBezTo>
                    <a:cubicBezTo>
                      <a:pt x="424" y="94"/>
                      <a:pt x="445" y="118"/>
                      <a:pt x="455" y="152"/>
                    </a:cubicBezTo>
                    <a:close/>
                    <a:moveTo>
                      <a:pt x="233" y="351"/>
                    </a:moveTo>
                    <a:cubicBezTo>
                      <a:pt x="213" y="373"/>
                      <a:pt x="178" y="381"/>
                      <a:pt x="151" y="368"/>
                    </a:cubicBezTo>
                    <a:cubicBezTo>
                      <a:pt x="116" y="352"/>
                      <a:pt x="110" y="312"/>
                      <a:pt x="138" y="286"/>
                    </a:cubicBezTo>
                    <a:cubicBezTo>
                      <a:pt x="153" y="273"/>
                      <a:pt x="170" y="267"/>
                      <a:pt x="189" y="266"/>
                    </a:cubicBezTo>
                    <a:cubicBezTo>
                      <a:pt x="197" y="268"/>
                      <a:pt x="206" y="269"/>
                      <a:pt x="214" y="272"/>
                    </a:cubicBezTo>
                    <a:cubicBezTo>
                      <a:pt x="249" y="284"/>
                      <a:pt x="258" y="324"/>
                      <a:pt x="233" y="351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ïS1îḋê">
              <a:extLst>
                <a:ext uri="{FF2B5EF4-FFF2-40B4-BE49-F238E27FC236}">
                  <a16:creationId xmlns:a16="http://schemas.microsoft.com/office/drawing/2014/main" id="{26C426E9-E197-4588-A590-FA0FB4191C0B}"/>
                </a:ext>
              </a:extLst>
            </p:cNvPr>
            <p:cNvSpPr txBox="1"/>
            <p:nvPr/>
          </p:nvSpPr>
          <p:spPr bwMode="auto">
            <a:xfrm>
              <a:off x="4490809" y="1560096"/>
              <a:ext cx="592128" cy="3715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76K</a:t>
              </a:r>
            </a:p>
          </p:txBody>
        </p:sp>
        <p:sp>
          <p:nvSpPr>
            <p:cNvPr id="12" name="íṥḻídé">
              <a:extLst>
                <a:ext uri="{FF2B5EF4-FFF2-40B4-BE49-F238E27FC236}">
                  <a16:creationId xmlns:a16="http://schemas.microsoft.com/office/drawing/2014/main" id="{4359E6B7-EB6E-4DED-BD86-88BF4A10CA41}"/>
                </a:ext>
              </a:extLst>
            </p:cNvPr>
            <p:cNvSpPr/>
            <p:nvPr/>
          </p:nvSpPr>
          <p:spPr>
            <a:xfrm>
              <a:off x="6337364" y="4218352"/>
              <a:ext cx="2135523" cy="4385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3" name="i$ļiďe">
              <a:extLst>
                <a:ext uri="{FF2B5EF4-FFF2-40B4-BE49-F238E27FC236}">
                  <a16:creationId xmlns:a16="http://schemas.microsoft.com/office/drawing/2014/main" id="{BC05E014-05D8-4DB2-A874-6864FA052430}"/>
                </a:ext>
              </a:extLst>
            </p:cNvPr>
            <p:cNvSpPr/>
            <p:nvPr/>
          </p:nvSpPr>
          <p:spPr bwMode="auto">
            <a:xfrm>
              <a:off x="3719112" y="4693812"/>
              <a:ext cx="2135523" cy="1023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îṡľîdé">
              <a:extLst>
                <a:ext uri="{FF2B5EF4-FFF2-40B4-BE49-F238E27FC236}">
                  <a16:creationId xmlns:a16="http://schemas.microsoft.com/office/drawing/2014/main" id="{BC05E014-05D8-4DB2-A874-6864FA052430}"/>
                </a:ext>
              </a:extLst>
            </p:cNvPr>
            <p:cNvSpPr/>
            <p:nvPr/>
          </p:nvSpPr>
          <p:spPr bwMode="auto">
            <a:xfrm>
              <a:off x="6337364" y="4693812"/>
              <a:ext cx="2135523" cy="1023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5" name="işļíḋê">
              <a:extLst>
                <a:ext uri="{FF2B5EF4-FFF2-40B4-BE49-F238E27FC236}">
                  <a16:creationId xmlns:a16="http://schemas.microsoft.com/office/drawing/2014/main" id="{913E113E-DEB0-4362-B3FA-FDFBB0D147DC}"/>
                </a:ext>
              </a:extLst>
            </p:cNvPr>
            <p:cNvGrpSpPr/>
            <p:nvPr/>
          </p:nvGrpSpPr>
          <p:grpSpPr>
            <a:xfrm>
              <a:off x="6633197" y="1931609"/>
              <a:ext cx="1543856" cy="1968800"/>
              <a:chOff x="6633197" y="1973138"/>
              <a:chExt cx="1543856" cy="1968800"/>
            </a:xfrm>
          </p:grpSpPr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C8B9032A-D49D-40B5-BD06-883498E05ED8}"/>
                  </a:ext>
                </a:extLst>
              </p:cNvPr>
              <p:cNvCxnSpPr>
                <a:stCxn id="28" idx="4"/>
                <a:endCxn id="27" idx="0"/>
              </p:cNvCxnSpPr>
              <p:nvPr/>
            </p:nvCxnSpPr>
            <p:spPr>
              <a:xfrm>
                <a:off x="7405124" y="2146494"/>
                <a:ext cx="1" cy="251185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ï$ḻíḋe">
                <a:extLst>
                  <a:ext uri="{FF2B5EF4-FFF2-40B4-BE49-F238E27FC236}">
                    <a16:creationId xmlns:a16="http://schemas.microsoft.com/office/drawing/2014/main" id="{7F9D0533-B621-45A8-952C-4D8368BAB577}"/>
                  </a:ext>
                </a:extLst>
              </p:cNvPr>
              <p:cNvSpPr/>
              <p:nvPr/>
            </p:nvSpPr>
            <p:spPr>
              <a:xfrm rot="10800000" flipV="1">
                <a:off x="6633197" y="2397679"/>
                <a:ext cx="1543856" cy="1544259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8" name="isḻíḓè">
                <a:extLst>
                  <a:ext uri="{FF2B5EF4-FFF2-40B4-BE49-F238E27FC236}">
                    <a16:creationId xmlns:a16="http://schemas.microsoft.com/office/drawing/2014/main" id="{4A1A86D9-2DD7-4CE0-A697-C6F1C2F2E9D6}"/>
                  </a:ext>
                </a:extLst>
              </p:cNvPr>
              <p:cNvSpPr/>
              <p:nvPr/>
            </p:nvSpPr>
            <p:spPr>
              <a:xfrm rot="10800000" flipV="1">
                <a:off x="7318469" y="1973138"/>
                <a:ext cx="173310" cy="17335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/>
                </a:solidFill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9" name="îşľiḍè">
                <a:extLst>
                  <a:ext uri="{FF2B5EF4-FFF2-40B4-BE49-F238E27FC236}">
                    <a16:creationId xmlns:a16="http://schemas.microsoft.com/office/drawing/2014/main" id="{94FDAE4A-6EE6-4C2A-84E2-362AE67FC3D8}"/>
                  </a:ext>
                </a:extLst>
              </p:cNvPr>
              <p:cNvSpPr/>
              <p:nvPr/>
            </p:nvSpPr>
            <p:spPr>
              <a:xfrm>
                <a:off x="7042466" y="2833629"/>
                <a:ext cx="725316" cy="672358"/>
              </a:xfrm>
              <a:custGeom>
                <a:avLst/>
                <a:gdLst>
                  <a:gd name="connsiteX0" fmla="*/ 476517 w 601409"/>
                  <a:gd name="connsiteY0" fmla="*/ 289505 h 557498"/>
                  <a:gd name="connsiteX1" fmla="*/ 449242 w 601409"/>
                  <a:gd name="connsiteY1" fmla="*/ 315301 h 557498"/>
                  <a:gd name="connsiteX2" fmla="*/ 476517 w 601409"/>
                  <a:gd name="connsiteY2" fmla="*/ 342531 h 557498"/>
                  <a:gd name="connsiteX3" fmla="*/ 503792 w 601409"/>
                  <a:gd name="connsiteY3" fmla="*/ 315301 h 557498"/>
                  <a:gd name="connsiteX4" fmla="*/ 476517 w 601409"/>
                  <a:gd name="connsiteY4" fmla="*/ 289505 h 557498"/>
                  <a:gd name="connsiteX5" fmla="*/ 350190 w 601409"/>
                  <a:gd name="connsiteY5" fmla="*/ 289505 h 557498"/>
                  <a:gd name="connsiteX6" fmla="*/ 322915 w 601409"/>
                  <a:gd name="connsiteY6" fmla="*/ 315301 h 557498"/>
                  <a:gd name="connsiteX7" fmla="*/ 350190 w 601409"/>
                  <a:gd name="connsiteY7" fmla="*/ 342531 h 557498"/>
                  <a:gd name="connsiteX8" fmla="*/ 377465 w 601409"/>
                  <a:gd name="connsiteY8" fmla="*/ 315301 h 557498"/>
                  <a:gd name="connsiteX9" fmla="*/ 350190 w 601409"/>
                  <a:gd name="connsiteY9" fmla="*/ 289505 h 557498"/>
                  <a:gd name="connsiteX10" fmla="*/ 413354 w 601409"/>
                  <a:gd name="connsiteY10" fmla="*/ 226448 h 557498"/>
                  <a:gd name="connsiteX11" fmla="*/ 601409 w 601409"/>
                  <a:gd name="connsiteY11" fmla="*/ 385524 h 557498"/>
                  <a:gd name="connsiteX12" fmla="*/ 568392 w 601409"/>
                  <a:gd name="connsiteY12" fmla="*/ 474377 h 557498"/>
                  <a:gd name="connsiteX13" fmla="*/ 577005 w 601409"/>
                  <a:gd name="connsiteY13" fmla="*/ 557498 h 557498"/>
                  <a:gd name="connsiteX14" fmla="*/ 503792 w 601409"/>
                  <a:gd name="connsiteY14" fmla="*/ 524537 h 557498"/>
                  <a:gd name="connsiteX15" fmla="*/ 413354 w 601409"/>
                  <a:gd name="connsiteY15" fmla="*/ 544600 h 557498"/>
                  <a:gd name="connsiteX16" fmla="*/ 225298 w 601409"/>
                  <a:gd name="connsiteY16" fmla="*/ 385524 h 557498"/>
                  <a:gd name="connsiteX17" fmla="*/ 413354 w 601409"/>
                  <a:gd name="connsiteY17" fmla="*/ 226448 h 557498"/>
                  <a:gd name="connsiteX18" fmla="*/ 331567 w 601409"/>
                  <a:gd name="connsiteY18" fmla="*/ 83108 h 557498"/>
                  <a:gd name="connsiteX19" fmla="*/ 295683 w 601409"/>
                  <a:gd name="connsiteY19" fmla="*/ 117497 h 557498"/>
                  <a:gd name="connsiteX20" fmla="*/ 331567 w 601409"/>
                  <a:gd name="connsiteY20" fmla="*/ 153320 h 557498"/>
                  <a:gd name="connsiteX21" fmla="*/ 366015 w 601409"/>
                  <a:gd name="connsiteY21" fmla="*/ 117497 h 557498"/>
                  <a:gd name="connsiteX22" fmla="*/ 331567 w 601409"/>
                  <a:gd name="connsiteY22" fmla="*/ 83108 h 557498"/>
                  <a:gd name="connsiteX23" fmla="*/ 163630 w 601409"/>
                  <a:gd name="connsiteY23" fmla="*/ 83108 h 557498"/>
                  <a:gd name="connsiteX24" fmla="*/ 129182 w 601409"/>
                  <a:gd name="connsiteY24" fmla="*/ 117497 h 557498"/>
                  <a:gd name="connsiteX25" fmla="*/ 163630 w 601409"/>
                  <a:gd name="connsiteY25" fmla="*/ 153320 h 557498"/>
                  <a:gd name="connsiteX26" fmla="*/ 199514 w 601409"/>
                  <a:gd name="connsiteY26" fmla="*/ 117497 h 557498"/>
                  <a:gd name="connsiteX27" fmla="*/ 163630 w 601409"/>
                  <a:gd name="connsiteY27" fmla="*/ 83108 h 557498"/>
                  <a:gd name="connsiteX28" fmla="*/ 248316 w 601409"/>
                  <a:gd name="connsiteY28" fmla="*/ 0 h 557498"/>
                  <a:gd name="connsiteX29" fmla="*/ 495197 w 601409"/>
                  <a:gd name="connsiteY29" fmla="*/ 210635 h 557498"/>
                  <a:gd name="connsiteX30" fmla="*/ 495197 w 601409"/>
                  <a:gd name="connsiteY30" fmla="*/ 220666 h 557498"/>
                  <a:gd name="connsiteX31" fmla="*/ 413382 w 601409"/>
                  <a:gd name="connsiteY31" fmla="*/ 204904 h 557498"/>
                  <a:gd name="connsiteX32" fmla="*/ 205256 w 601409"/>
                  <a:gd name="connsiteY32" fmla="*/ 385448 h 557498"/>
                  <a:gd name="connsiteX33" fmla="*/ 208126 w 601409"/>
                  <a:gd name="connsiteY33" fmla="*/ 416972 h 557498"/>
                  <a:gd name="connsiteX34" fmla="*/ 129182 w 601409"/>
                  <a:gd name="connsiteY34" fmla="*/ 394045 h 557498"/>
                  <a:gd name="connsiteX35" fmla="*/ 31578 w 601409"/>
                  <a:gd name="connsiteY35" fmla="*/ 437032 h 557498"/>
                  <a:gd name="connsiteX36" fmla="*/ 43061 w 601409"/>
                  <a:gd name="connsiteY36" fmla="*/ 328132 h 557498"/>
                  <a:gd name="connsiteX37" fmla="*/ 0 w 601409"/>
                  <a:gd name="connsiteY37" fmla="*/ 210635 h 557498"/>
                  <a:gd name="connsiteX38" fmla="*/ 248316 w 601409"/>
                  <a:gd name="connsiteY38" fmla="*/ 0 h 557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01409" h="557498">
                    <a:moveTo>
                      <a:pt x="476517" y="289505"/>
                    </a:moveTo>
                    <a:cubicBezTo>
                      <a:pt x="462162" y="289505"/>
                      <a:pt x="449242" y="300970"/>
                      <a:pt x="449242" y="315301"/>
                    </a:cubicBezTo>
                    <a:cubicBezTo>
                      <a:pt x="449242" y="331066"/>
                      <a:pt x="462162" y="342531"/>
                      <a:pt x="476517" y="342531"/>
                    </a:cubicBezTo>
                    <a:cubicBezTo>
                      <a:pt x="490873" y="342531"/>
                      <a:pt x="503792" y="331066"/>
                      <a:pt x="503792" y="315301"/>
                    </a:cubicBezTo>
                    <a:cubicBezTo>
                      <a:pt x="503792" y="300970"/>
                      <a:pt x="490873" y="289505"/>
                      <a:pt x="476517" y="289505"/>
                    </a:cubicBezTo>
                    <a:close/>
                    <a:moveTo>
                      <a:pt x="350190" y="289505"/>
                    </a:moveTo>
                    <a:cubicBezTo>
                      <a:pt x="335834" y="289505"/>
                      <a:pt x="322915" y="300970"/>
                      <a:pt x="322915" y="315301"/>
                    </a:cubicBezTo>
                    <a:cubicBezTo>
                      <a:pt x="322915" y="331066"/>
                      <a:pt x="335834" y="342531"/>
                      <a:pt x="350190" y="342531"/>
                    </a:cubicBezTo>
                    <a:cubicBezTo>
                      <a:pt x="364545" y="342531"/>
                      <a:pt x="377465" y="331066"/>
                      <a:pt x="377465" y="315301"/>
                    </a:cubicBezTo>
                    <a:cubicBezTo>
                      <a:pt x="377465" y="300970"/>
                      <a:pt x="364545" y="289505"/>
                      <a:pt x="350190" y="289505"/>
                    </a:cubicBezTo>
                    <a:close/>
                    <a:moveTo>
                      <a:pt x="413354" y="226448"/>
                    </a:moveTo>
                    <a:cubicBezTo>
                      <a:pt x="516712" y="226448"/>
                      <a:pt x="601409" y="298104"/>
                      <a:pt x="601409" y="385524"/>
                    </a:cubicBezTo>
                    <a:cubicBezTo>
                      <a:pt x="601409" y="418486"/>
                      <a:pt x="588489" y="450014"/>
                      <a:pt x="568392" y="474377"/>
                    </a:cubicBezTo>
                    <a:lnTo>
                      <a:pt x="577005" y="557498"/>
                    </a:lnTo>
                    <a:lnTo>
                      <a:pt x="503792" y="524537"/>
                    </a:lnTo>
                    <a:cubicBezTo>
                      <a:pt x="476517" y="537435"/>
                      <a:pt x="446371" y="544600"/>
                      <a:pt x="413354" y="544600"/>
                    </a:cubicBezTo>
                    <a:cubicBezTo>
                      <a:pt x="309995" y="544600"/>
                      <a:pt x="225298" y="472944"/>
                      <a:pt x="225298" y="385524"/>
                    </a:cubicBezTo>
                    <a:cubicBezTo>
                      <a:pt x="225298" y="298104"/>
                      <a:pt x="309995" y="226448"/>
                      <a:pt x="413354" y="226448"/>
                    </a:cubicBezTo>
                    <a:close/>
                    <a:moveTo>
                      <a:pt x="331567" y="83108"/>
                    </a:moveTo>
                    <a:cubicBezTo>
                      <a:pt x="311472" y="83108"/>
                      <a:pt x="295683" y="98870"/>
                      <a:pt x="295683" y="117497"/>
                    </a:cubicBezTo>
                    <a:cubicBezTo>
                      <a:pt x="295683" y="137558"/>
                      <a:pt x="311472" y="153320"/>
                      <a:pt x="331567" y="153320"/>
                    </a:cubicBezTo>
                    <a:cubicBezTo>
                      <a:pt x="350226" y="153320"/>
                      <a:pt x="366015" y="137558"/>
                      <a:pt x="366015" y="117497"/>
                    </a:cubicBezTo>
                    <a:cubicBezTo>
                      <a:pt x="366015" y="98870"/>
                      <a:pt x="350226" y="83108"/>
                      <a:pt x="331567" y="83108"/>
                    </a:cubicBezTo>
                    <a:close/>
                    <a:moveTo>
                      <a:pt x="163630" y="83108"/>
                    </a:moveTo>
                    <a:cubicBezTo>
                      <a:pt x="144971" y="83108"/>
                      <a:pt x="129182" y="98870"/>
                      <a:pt x="129182" y="117497"/>
                    </a:cubicBezTo>
                    <a:cubicBezTo>
                      <a:pt x="129182" y="137558"/>
                      <a:pt x="144971" y="153320"/>
                      <a:pt x="163630" y="153320"/>
                    </a:cubicBezTo>
                    <a:cubicBezTo>
                      <a:pt x="183725" y="153320"/>
                      <a:pt x="199514" y="137558"/>
                      <a:pt x="199514" y="117497"/>
                    </a:cubicBezTo>
                    <a:cubicBezTo>
                      <a:pt x="199514" y="98870"/>
                      <a:pt x="183725" y="83108"/>
                      <a:pt x="163630" y="83108"/>
                    </a:cubicBezTo>
                    <a:close/>
                    <a:moveTo>
                      <a:pt x="248316" y="0"/>
                    </a:moveTo>
                    <a:cubicBezTo>
                      <a:pt x="384675" y="0"/>
                      <a:pt x="495197" y="94571"/>
                      <a:pt x="495197" y="210635"/>
                    </a:cubicBezTo>
                    <a:cubicBezTo>
                      <a:pt x="495197" y="213501"/>
                      <a:pt x="495197" y="216367"/>
                      <a:pt x="495197" y="220666"/>
                    </a:cubicBezTo>
                    <a:cubicBezTo>
                      <a:pt x="469361" y="210635"/>
                      <a:pt x="442089" y="204904"/>
                      <a:pt x="413382" y="204904"/>
                    </a:cubicBezTo>
                    <a:cubicBezTo>
                      <a:pt x="298554" y="204904"/>
                      <a:pt x="205256" y="286579"/>
                      <a:pt x="205256" y="385448"/>
                    </a:cubicBezTo>
                    <a:cubicBezTo>
                      <a:pt x="205256" y="396911"/>
                      <a:pt x="206691" y="406942"/>
                      <a:pt x="208126" y="416972"/>
                    </a:cubicBezTo>
                    <a:cubicBezTo>
                      <a:pt x="179419" y="412673"/>
                      <a:pt x="153583" y="405509"/>
                      <a:pt x="129182" y="394045"/>
                    </a:cubicBezTo>
                    <a:lnTo>
                      <a:pt x="31578" y="437032"/>
                    </a:lnTo>
                    <a:lnTo>
                      <a:pt x="43061" y="328132"/>
                    </a:lnTo>
                    <a:cubicBezTo>
                      <a:pt x="15789" y="293743"/>
                      <a:pt x="0" y="253622"/>
                      <a:pt x="0" y="210635"/>
                    </a:cubicBezTo>
                    <a:cubicBezTo>
                      <a:pt x="0" y="94571"/>
                      <a:pt x="110522" y="0"/>
                      <a:pt x="2483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6" name="isḷîďé">
              <a:extLst>
                <a:ext uri="{FF2B5EF4-FFF2-40B4-BE49-F238E27FC236}">
                  <a16:creationId xmlns:a16="http://schemas.microsoft.com/office/drawing/2014/main" id="{26C426E9-E197-4588-A590-FA0FB4191C0B}"/>
                </a:ext>
              </a:extLst>
            </p:cNvPr>
            <p:cNvSpPr txBox="1"/>
            <p:nvPr/>
          </p:nvSpPr>
          <p:spPr bwMode="auto">
            <a:xfrm>
              <a:off x="7109061" y="1560096"/>
              <a:ext cx="592128" cy="3715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53K</a:t>
              </a:r>
            </a:p>
          </p:txBody>
        </p:sp>
        <p:grpSp>
          <p:nvGrpSpPr>
            <p:cNvPr id="17" name="ïSḷiḍè">
              <a:extLst>
                <a:ext uri="{FF2B5EF4-FFF2-40B4-BE49-F238E27FC236}">
                  <a16:creationId xmlns:a16="http://schemas.microsoft.com/office/drawing/2014/main" id="{81FD1846-94EC-436D-A347-0533E79D01C9}"/>
                </a:ext>
              </a:extLst>
            </p:cNvPr>
            <p:cNvGrpSpPr/>
            <p:nvPr/>
          </p:nvGrpSpPr>
          <p:grpSpPr>
            <a:xfrm>
              <a:off x="8955617" y="3724546"/>
              <a:ext cx="2135523" cy="1498651"/>
              <a:chOff x="8955617" y="3766075"/>
              <a:chExt cx="2135523" cy="1498651"/>
            </a:xfrm>
          </p:grpSpPr>
          <p:sp>
            <p:nvSpPr>
              <p:cNvPr id="24" name="işľiḑê">
                <a:extLst>
                  <a:ext uri="{FF2B5EF4-FFF2-40B4-BE49-F238E27FC236}">
                    <a16:creationId xmlns:a16="http://schemas.microsoft.com/office/drawing/2014/main" id="{BA539982-51AA-42A4-B7D8-9AF45D28ADCB}"/>
                  </a:ext>
                </a:extLst>
              </p:cNvPr>
              <p:cNvSpPr/>
              <p:nvPr/>
            </p:nvSpPr>
            <p:spPr>
              <a:xfrm>
                <a:off x="8955617" y="3766075"/>
                <a:ext cx="2135523" cy="43851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5" name="iśḻíḓe">
                <a:extLst>
                  <a:ext uri="{FF2B5EF4-FFF2-40B4-BE49-F238E27FC236}">
                    <a16:creationId xmlns:a16="http://schemas.microsoft.com/office/drawing/2014/main" id="{BC05E014-05D8-4DB2-A874-6864FA052430}"/>
                  </a:ext>
                </a:extLst>
              </p:cNvPr>
              <p:cNvSpPr/>
              <p:nvPr/>
            </p:nvSpPr>
            <p:spPr bwMode="auto">
              <a:xfrm>
                <a:off x="8955617" y="4241535"/>
                <a:ext cx="2135523" cy="10231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8" name="ïṥḷiḋe">
              <a:extLst>
                <a:ext uri="{FF2B5EF4-FFF2-40B4-BE49-F238E27FC236}">
                  <a16:creationId xmlns:a16="http://schemas.microsoft.com/office/drawing/2014/main" id="{7187557E-BF6B-4526-AFA3-570D2415D648}"/>
                </a:ext>
              </a:extLst>
            </p:cNvPr>
            <p:cNvGrpSpPr/>
            <p:nvPr/>
          </p:nvGrpSpPr>
          <p:grpSpPr>
            <a:xfrm>
              <a:off x="8983325" y="1931609"/>
              <a:ext cx="1187583" cy="1612434"/>
              <a:chOff x="8983325" y="1973138"/>
              <a:chExt cx="1187583" cy="161243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FD769443-0DAD-4E0F-96F5-B9B8EF763F83}"/>
                  </a:ext>
                </a:extLst>
              </p:cNvPr>
              <p:cNvCxnSpPr>
                <a:stCxn id="22" idx="4"/>
                <a:endCxn id="21" idx="0"/>
              </p:cNvCxnSpPr>
              <p:nvPr/>
            </p:nvCxnSpPr>
            <p:spPr>
              <a:xfrm>
                <a:off x="9577116" y="2146494"/>
                <a:ext cx="0" cy="251186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ïSlïḋê">
                <a:extLst>
                  <a:ext uri="{FF2B5EF4-FFF2-40B4-BE49-F238E27FC236}">
                    <a16:creationId xmlns:a16="http://schemas.microsoft.com/office/drawing/2014/main" id="{ACAAFDAE-2F28-4738-B1C2-E2B73C3F1F6E}"/>
                  </a:ext>
                </a:extLst>
              </p:cNvPr>
              <p:cNvSpPr/>
              <p:nvPr/>
            </p:nvSpPr>
            <p:spPr>
              <a:xfrm rot="10800000" flipV="1">
                <a:off x="8983325" y="2397680"/>
                <a:ext cx="1187583" cy="118789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2" name="îṣľiḍê">
                <a:extLst>
                  <a:ext uri="{FF2B5EF4-FFF2-40B4-BE49-F238E27FC236}">
                    <a16:creationId xmlns:a16="http://schemas.microsoft.com/office/drawing/2014/main" id="{DDA02D49-4FBD-4AA1-989E-42591A2F9DC9}"/>
                  </a:ext>
                </a:extLst>
              </p:cNvPr>
              <p:cNvSpPr/>
              <p:nvPr/>
            </p:nvSpPr>
            <p:spPr>
              <a:xfrm rot="10800000" flipV="1">
                <a:off x="9490461" y="1973138"/>
                <a:ext cx="173310" cy="173356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chemeClr val="bg1"/>
                </a:solidFill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3" name="ïṥ1ïḑê">
                <a:extLst>
                  <a:ext uri="{FF2B5EF4-FFF2-40B4-BE49-F238E27FC236}">
                    <a16:creationId xmlns:a16="http://schemas.microsoft.com/office/drawing/2014/main" id="{C7AE484D-7E99-41FF-8D06-6D5809FC7132}"/>
                  </a:ext>
                </a:extLst>
              </p:cNvPr>
              <p:cNvSpPr/>
              <p:nvPr/>
            </p:nvSpPr>
            <p:spPr>
              <a:xfrm>
                <a:off x="9283721" y="2722814"/>
                <a:ext cx="586790" cy="537622"/>
              </a:xfrm>
              <a:custGeom>
                <a:avLst/>
                <a:gdLst>
                  <a:gd name="connsiteX0" fmla="*/ 289788 w 563219"/>
                  <a:gd name="connsiteY0" fmla="*/ 288410 h 516027"/>
                  <a:gd name="connsiteX1" fmla="*/ 498403 w 563219"/>
                  <a:gd name="connsiteY1" fmla="*/ 304986 h 516027"/>
                  <a:gd name="connsiteX2" fmla="*/ 443019 w 563219"/>
                  <a:gd name="connsiteY2" fmla="*/ 491008 h 516027"/>
                  <a:gd name="connsiteX3" fmla="*/ 234403 w 563219"/>
                  <a:gd name="connsiteY3" fmla="*/ 485483 h 516027"/>
                  <a:gd name="connsiteX4" fmla="*/ 154376 w 563219"/>
                  <a:gd name="connsiteY4" fmla="*/ 232719 h 516027"/>
                  <a:gd name="connsiteX5" fmla="*/ 256601 w 563219"/>
                  <a:gd name="connsiteY5" fmla="*/ 260608 h 516027"/>
                  <a:gd name="connsiteX6" fmla="*/ 206757 w 563219"/>
                  <a:gd name="connsiteY6" fmla="*/ 452373 h 516027"/>
                  <a:gd name="connsiteX7" fmla="*/ 0 w 563219"/>
                  <a:gd name="connsiteY7" fmla="*/ 439466 h 516027"/>
                  <a:gd name="connsiteX8" fmla="*/ 47997 w 563219"/>
                  <a:gd name="connsiteY8" fmla="*/ 253232 h 516027"/>
                  <a:gd name="connsiteX9" fmla="*/ 154376 w 563219"/>
                  <a:gd name="connsiteY9" fmla="*/ 232719 h 516027"/>
                  <a:gd name="connsiteX10" fmla="*/ 349008 w 563219"/>
                  <a:gd name="connsiteY10" fmla="*/ 54302 h 516027"/>
                  <a:gd name="connsiteX11" fmla="*/ 563219 w 563219"/>
                  <a:gd name="connsiteY11" fmla="*/ 74573 h 516027"/>
                  <a:gd name="connsiteX12" fmla="*/ 507820 w 563219"/>
                  <a:gd name="connsiteY12" fmla="*/ 260700 h 516027"/>
                  <a:gd name="connsiteX13" fmla="*/ 300995 w 563219"/>
                  <a:gd name="connsiteY13" fmla="*/ 247800 h 516027"/>
                  <a:gd name="connsiteX14" fmla="*/ 214742 w 563219"/>
                  <a:gd name="connsiteY14" fmla="*/ 284 h 516027"/>
                  <a:gd name="connsiteX15" fmla="*/ 321121 w 563219"/>
                  <a:gd name="connsiteY15" fmla="*/ 26544 h 516027"/>
                  <a:gd name="connsiteX16" fmla="*/ 273124 w 563219"/>
                  <a:gd name="connsiteY16" fmla="*/ 220042 h 516027"/>
                  <a:gd name="connsiteX17" fmla="*/ 64520 w 563219"/>
                  <a:gd name="connsiteY17" fmla="*/ 205299 h 516027"/>
                  <a:gd name="connsiteX18" fmla="*/ 112517 w 563219"/>
                  <a:gd name="connsiteY18" fmla="*/ 26544 h 516027"/>
                  <a:gd name="connsiteX19" fmla="*/ 214742 w 563219"/>
                  <a:gd name="connsiteY19" fmla="*/ 284 h 516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63219" h="516027">
                    <a:moveTo>
                      <a:pt x="289788" y="288410"/>
                    </a:moveTo>
                    <a:cubicBezTo>
                      <a:pt x="341480" y="325246"/>
                      <a:pt x="431942" y="330771"/>
                      <a:pt x="498403" y="304986"/>
                    </a:cubicBezTo>
                    <a:lnTo>
                      <a:pt x="443019" y="491008"/>
                    </a:lnTo>
                    <a:cubicBezTo>
                      <a:pt x="389480" y="527844"/>
                      <a:pt x="284249" y="522319"/>
                      <a:pt x="234403" y="485483"/>
                    </a:cubicBezTo>
                    <a:close/>
                    <a:moveTo>
                      <a:pt x="154376" y="232719"/>
                    </a:moveTo>
                    <a:cubicBezTo>
                      <a:pt x="193835" y="234793"/>
                      <a:pt x="232602" y="244935"/>
                      <a:pt x="256601" y="260608"/>
                    </a:cubicBezTo>
                    <a:lnTo>
                      <a:pt x="206757" y="452373"/>
                    </a:lnTo>
                    <a:cubicBezTo>
                      <a:pt x="145838" y="424715"/>
                      <a:pt x="68304" y="406276"/>
                      <a:pt x="0" y="439466"/>
                    </a:cubicBezTo>
                    <a:cubicBezTo>
                      <a:pt x="0" y="439466"/>
                      <a:pt x="31383" y="314081"/>
                      <a:pt x="47997" y="253232"/>
                    </a:cubicBezTo>
                    <a:cubicBezTo>
                      <a:pt x="74765" y="236637"/>
                      <a:pt x="114917" y="230644"/>
                      <a:pt x="154376" y="232719"/>
                    </a:cubicBezTo>
                    <a:close/>
                    <a:moveTo>
                      <a:pt x="349008" y="54302"/>
                    </a:moveTo>
                    <a:cubicBezTo>
                      <a:pt x="402561" y="85630"/>
                      <a:pt x="494893" y="94844"/>
                      <a:pt x="563219" y="74573"/>
                    </a:cubicBezTo>
                    <a:lnTo>
                      <a:pt x="507820" y="260700"/>
                    </a:lnTo>
                    <a:cubicBezTo>
                      <a:pt x="450574" y="290185"/>
                      <a:pt x="341622" y="288342"/>
                      <a:pt x="300995" y="247800"/>
                    </a:cubicBezTo>
                    <a:close/>
                    <a:moveTo>
                      <a:pt x="214742" y="284"/>
                    </a:moveTo>
                    <a:cubicBezTo>
                      <a:pt x="253279" y="2127"/>
                      <a:pt x="292508" y="12723"/>
                      <a:pt x="321121" y="26544"/>
                    </a:cubicBezTo>
                    <a:lnTo>
                      <a:pt x="273124" y="220042"/>
                    </a:lnTo>
                    <a:cubicBezTo>
                      <a:pt x="214050" y="194242"/>
                      <a:pt x="134670" y="183185"/>
                      <a:pt x="64520" y="205299"/>
                    </a:cubicBezTo>
                    <a:cubicBezTo>
                      <a:pt x="79288" y="142643"/>
                      <a:pt x="112517" y="26544"/>
                      <a:pt x="112517" y="26544"/>
                    </a:cubicBezTo>
                    <a:cubicBezTo>
                      <a:pt x="138362" y="5352"/>
                      <a:pt x="176206" y="-1559"/>
                      <a:pt x="214742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9" name="ïślíḋe">
              <a:extLst>
                <a:ext uri="{FF2B5EF4-FFF2-40B4-BE49-F238E27FC236}">
                  <a16:creationId xmlns:a16="http://schemas.microsoft.com/office/drawing/2014/main" id="{26C426E9-E197-4588-A590-FA0FB4191C0B}"/>
                </a:ext>
              </a:extLst>
            </p:cNvPr>
            <p:cNvSpPr txBox="1"/>
            <p:nvPr/>
          </p:nvSpPr>
          <p:spPr bwMode="auto">
            <a:xfrm>
              <a:off x="9281052" y="1560096"/>
              <a:ext cx="592128" cy="3715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35K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95196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2B066A-5603-4883-8757-2D93B4756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1D05EDC-A6CB-48D3-A462-AC35D74B2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9E368F6-3BBD-4310-995B-6DC7EC98A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822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FA63709-93E6-44B9-9705-2B7C77F106B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94415" y="1366193"/>
            <a:ext cx="10121809" cy="4611357"/>
            <a:chOff x="894415" y="1366193"/>
            <a:chExt cx="10121809" cy="4611357"/>
          </a:xfrm>
        </p:grpSpPr>
        <p:sp>
          <p:nvSpPr>
            <p:cNvPr id="6" name="íŝliḑe">
              <a:extLst>
                <a:ext uri="{FF2B5EF4-FFF2-40B4-BE49-F238E27FC236}">
                  <a16:creationId xmlns:a16="http://schemas.microsoft.com/office/drawing/2014/main" id="{CADB3797-0D5F-4B57-8DBB-9BB85E3B4582}"/>
                </a:ext>
              </a:extLst>
            </p:cNvPr>
            <p:cNvSpPr/>
            <p:nvPr/>
          </p:nvSpPr>
          <p:spPr>
            <a:xfrm>
              <a:off x="2589902" y="4154156"/>
              <a:ext cx="291356" cy="29135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ṩľîḓè">
              <a:extLst>
                <a:ext uri="{FF2B5EF4-FFF2-40B4-BE49-F238E27FC236}">
                  <a16:creationId xmlns:a16="http://schemas.microsoft.com/office/drawing/2014/main" id="{46556EC3-2517-401D-86A7-7AAF607286AE}"/>
                </a:ext>
              </a:extLst>
            </p:cNvPr>
            <p:cNvSpPr/>
            <p:nvPr/>
          </p:nvSpPr>
          <p:spPr>
            <a:xfrm>
              <a:off x="5964717" y="4154156"/>
              <a:ext cx="291356" cy="2913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$ľïḋè">
              <a:extLst>
                <a:ext uri="{FF2B5EF4-FFF2-40B4-BE49-F238E27FC236}">
                  <a16:creationId xmlns:a16="http://schemas.microsoft.com/office/drawing/2014/main" id="{DE824071-E98A-454C-887F-DADAEAAAFDDD}"/>
                </a:ext>
              </a:extLst>
            </p:cNvPr>
            <p:cNvSpPr/>
            <p:nvPr/>
          </p:nvSpPr>
          <p:spPr>
            <a:xfrm>
              <a:off x="9344202" y="4154156"/>
              <a:ext cx="291356" cy="29135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$ḷîdè">
              <a:extLst>
                <a:ext uri="{FF2B5EF4-FFF2-40B4-BE49-F238E27FC236}">
                  <a16:creationId xmlns:a16="http://schemas.microsoft.com/office/drawing/2014/main" id="{87081369-2E9E-4DFA-91A3-BE7BE457F8C0}"/>
                </a:ext>
              </a:extLst>
            </p:cNvPr>
            <p:cNvSpPr/>
            <p:nvPr/>
          </p:nvSpPr>
          <p:spPr>
            <a:xfrm>
              <a:off x="10101824" y="2611762"/>
              <a:ext cx="914400" cy="9144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ṩḻïḑé">
              <a:extLst>
                <a:ext uri="{FF2B5EF4-FFF2-40B4-BE49-F238E27FC236}">
                  <a16:creationId xmlns:a16="http://schemas.microsoft.com/office/drawing/2014/main" id="{98ACE62D-6D72-477B-930A-A4086B20F9B4}"/>
                </a:ext>
              </a:extLst>
            </p:cNvPr>
            <p:cNvSpPr/>
            <p:nvPr/>
          </p:nvSpPr>
          <p:spPr>
            <a:xfrm>
              <a:off x="7643389" y="2460429"/>
              <a:ext cx="1217066" cy="12170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sḻïḍè">
              <a:extLst>
                <a:ext uri="{FF2B5EF4-FFF2-40B4-BE49-F238E27FC236}">
                  <a16:creationId xmlns:a16="http://schemas.microsoft.com/office/drawing/2014/main" id="{82DF4881-CA34-48BF-9D87-6C95629CD076}"/>
                </a:ext>
              </a:extLst>
            </p:cNvPr>
            <p:cNvSpPr/>
            <p:nvPr/>
          </p:nvSpPr>
          <p:spPr>
            <a:xfrm>
              <a:off x="8598927" y="2178008"/>
              <a:ext cx="1781907" cy="178190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Sľîḓê">
              <a:extLst>
                <a:ext uri="{FF2B5EF4-FFF2-40B4-BE49-F238E27FC236}">
                  <a16:creationId xmlns:a16="http://schemas.microsoft.com/office/drawing/2014/main" id="{1C9125D9-C1B2-4BCF-A660-961084DDE017}"/>
                </a:ext>
              </a:extLst>
            </p:cNvPr>
            <p:cNvSpPr/>
            <p:nvPr/>
          </p:nvSpPr>
          <p:spPr>
            <a:xfrm>
              <a:off x="6725685" y="2611761"/>
              <a:ext cx="914400" cy="9144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$líde">
              <a:extLst>
                <a:ext uri="{FF2B5EF4-FFF2-40B4-BE49-F238E27FC236}">
                  <a16:creationId xmlns:a16="http://schemas.microsoft.com/office/drawing/2014/main" id="{F89C0D9A-2869-4C60-8E54-84D6369E9F8D}"/>
                </a:ext>
              </a:extLst>
            </p:cNvPr>
            <p:cNvSpPr/>
            <p:nvPr/>
          </p:nvSpPr>
          <p:spPr>
            <a:xfrm>
              <a:off x="4267250" y="2460428"/>
              <a:ext cx="1217066" cy="12170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šlíḍê">
              <a:extLst>
                <a:ext uri="{FF2B5EF4-FFF2-40B4-BE49-F238E27FC236}">
                  <a16:creationId xmlns:a16="http://schemas.microsoft.com/office/drawing/2014/main" id="{3CD5548E-DCBF-4FC7-8A56-059DE40C4375}"/>
                </a:ext>
              </a:extLst>
            </p:cNvPr>
            <p:cNvSpPr/>
            <p:nvPr/>
          </p:nvSpPr>
          <p:spPr>
            <a:xfrm>
              <a:off x="5222788" y="2178007"/>
              <a:ext cx="1781907" cy="17819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ṧļïḍe">
              <a:extLst>
                <a:ext uri="{FF2B5EF4-FFF2-40B4-BE49-F238E27FC236}">
                  <a16:creationId xmlns:a16="http://schemas.microsoft.com/office/drawing/2014/main" id="{FB9C1E2D-4529-45FA-AA88-9602D5025677}"/>
                </a:ext>
              </a:extLst>
            </p:cNvPr>
            <p:cNvSpPr/>
            <p:nvPr/>
          </p:nvSpPr>
          <p:spPr>
            <a:xfrm>
              <a:off x="3352850" y="2611762"/>
              <a:ext cx="914400" cy="9144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ŝḻïdé">
              <a:extLst>
                <a:ext uri="{FF2B5EF4-FFF2-40B4-BE49-F238E27FC236}">
                  <a16:creationId xmlns:a16="http://schemas.microsoft.com/office/drawing/2014/main" id="{DAA7D196-241D-4021-839A-0A1B04AB8DD4}"/>
                </a:ext>
              </a:extLst>
            </p:cNvPr>
            <p:cNvSpPr/>
            <p:nvPr/>
          </p:nvSpPr>
          <p:spPr>
            <a:xfrm>
              <a:off x="894415" y="2460429"/>
              <a:ext cx="1217066" cy="12170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$ḷiḓe">
              <a:extLst>
                <a:ext uri="{FF2B5EF4-FFF2-40B4-BE49-F238E27FC236}">
                  <a16:creationId xmlns:a16="http://schemas.microsoft.com/office/drawing/2014/main" id="{7125563E-EAA5-4D1B-812A-2245C6F8DA78}"/>
                </a:ext>
              </a:extLst>
            </p:cNvPr>
            <p:cNvSpPr/>
            <p:nvPr/>
          </p:nvSpPr>
          <p:spPr>
            <a:xfrm>
              <a:off x="1849953" y="2178008"/>
              <a:ext cx="1781907" cy="178190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Sľïdê">
              <a:extLst>
                <a:ext uri="{FF2B5EF4-FFF2-40B4-BE49-F238E27FC236}">
                  <a16:creationId xmlns:a16="http://schemas.microsoft.com/office/drawing/2014/main" id="{72C6103C-3203-4EC7-A20D-42787048FED8}"/>
                </a:ext>
              </a:extLst>
            </p:cNvPr>
            <p:cNvSpPr/>
            <p:nvPr/>
          </p:nvSpPr>
          <p:spPr>
            <a:xfrm>
              <a:off x="3859822" y="2566039"/>
              <a:ext cx="1005840" cy="10058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ṡlîďé">
              <a:extLst>
                <a:ext uri="{FF2B5EF4-FFF2-40B4-BE49-F238E27FC236}">
                  <a16:creationId xmlns:a16="http://schemas.microsoft.com/office/drawing/2014/main" id="{4D5A9668-B41D-4548-9CAA-8915DB7919EB}"/>
                </a:ext>
              </a:extLst>
            </p:cNvPr>
            <p:cNvSpPr/>
            <p:nvPr/>
          </p:nvSpPr>
          <p:spPr>
            <a:xfrm>
              <a:off x="7229898" y="2566039"/>
              <a:ext cx="1005840" cy="10058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$ḷïḍé">
              <a:extLst>
                <a:ext uri="{FF2B5EF4-FFF2-40B4-BE49-F238E27FC236}">
                  <a16:creationId xmlns:a16="http://schemas.microsoft.com/office/drawing/2014/main" id="{829F9C98-91AE-4638-A8DD-4F1B14AED815}"/>
                </a:ext>
              </a:extLst>
            </p:cNvPr>
            <p:cNvSpPr/>
            <p:nvPr/>
          </p:nvSpPr>
          <p:spPr bwMode="auto">
            <a:xfrm>
              <a:off x="4176615" y="2884851"/>
              <a:ext cx="351924" cy="368215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ṡḷíḍe">
              <a:extLst>
                <a:ext uri="{FF2B5EF4-FFF2-40B4-BE49-F238E27FC236}">
                  <a16:creationId xmlns:a16="http://schemas.microsoft.com/office/drawing/2014/main" id="{404EA9E2-5CE6-47AF-B8B0-A3C776E20C8A}"/>
                </a:ext>
              </a:extLst>
            </p:cNvPr>
            <p:cNvSpPr/>
            <p:nvPr/>
          </p:nvSpPr>
          <p:spPr bwMode="auto">
            <a:xfrm>
              <a:off x="7550112" y="2884851"/>
              <a:ext cx="351924" cy="368215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ṧ1îďê">
              <a:extLst>
                <a:ext uri="{FF2B5EF4-FFF2-40B4-BE49-F238E27FC236}">
                  <a16:creationId xmlns:a16="http://schemas.microsoft.com/office/drawing/2014/main" id="{B1B86A7B-B09A-4CEC-94D0-75BE797937C1}"/>
                </a:ext>
              </a:extLst>
            </p:cNvPr>
            <p:cNvSpPr/>
            <p:nvPr/>
          </p:nvSpPr>
          <p:spPr bwMode="auto">
            <a:xfrm>
              <a:off x="5945027" y="2552786"/>
              <a:ext cx="423005" cy="383365"/>
            </a:xfrm>
            <a:custGeom>
              <a:avLst/>
              <a:gdLst>
                <a:gd name="connsiteX0" fmla="*/ 496512 w 622984"/>
                <a:gd name="connsiteY0" fmla="*/ 492841 h 564606"/>
                <a:gd name="connsiteX1" fmla="*/ 473955 w 622984"/>
                <a:gd name="connsiteY1" fmla="*/ 515853 h 564606"/>
                <a:gd name="connsiteX2" fmla="*/ 496512 w 622984"/>
                <a:gd name="connsiteY2" fmla="*/ 535354 h 564606"/>
                <a:gd name="connsiteX3" fmla="*/ 519457 w 622984"/>
                <a:gd name="connsiteY3" fmla="*/ 515853 h 564606"/>
                <a:gd name="connsiteX4" fmla="*/ 496512 w 622984"/>
                <a:gd name="connsiteY4" fmla="*/ 492841 h 564606"/>
                <a:gd name="connsiteX5" fmla="*/ 249694 w 622984"/>
                <a:gd name="connsiteY5" fmla="*/ 352049 h 564606"/>
                <a:gd name="connsiteX6" fmla="*/ 272741 w 622984"/>
                <a:gd name="connsiteY6" fmla="*/ 374570 h 564606"/>
                <a:gd name="connsiteX7" fmla="*/ 171569 w 622984"/>
                <a:gd name="connsiteY7" fmla="*/ 475137 h 564606"/>
                <a:gd name="connsiteX8" fmla="*/ 177819 w 622984"/>
                <a:gd name="connsiteY8" fmla="*/ 481738 h 564606"/>
                <a:gd name="connsiteX9" fmla="*/ 155163 w 622984"/>
                <a:gd name="connsiteY9" fmla="*/ 510860 h 564606"/>
                <a:gd name="connsiteX10" fmla="*/ 73522 w 622984"/>
                <a:gd name="connsiteY10" fmla="*/ 562891 h 564606"/>
                <a:gd name="connsiteX11" fmla="*/ 60241 w 622984"/>
                <a:gd name="connsiteY11" fmla="*/ 550077 h 564606"/>
                <a:gd name="connsiteX12" fmla="*/ 112585 w 622984"/>
                <a:gd name="connsiteY12" fmla="*/ 468925 h 564606"/>
                <a:gd name="connsiteX13" fmla="*/ 141882 w 622984"/>
                <a:gd name="connsiteY13" fmla="*/ 446015 h 564606"/>
                <a:gd name="connsiteX14" fmla="*/ 148522 w 622984"/>
                <a:gd name="connsiteY14" fmla="*/ 452616 h 564606"/>
                <a:gd name="connsiteX15" fmla="*/ 122234 w 622984"/>
                <a:gd name="connsiteY15" fmla="*/ 15041 h 564606"/>
                <a:gd name="connsiteX16" fmla="*/ 210667 w 622984"/>
                <a:gd name="connsiteY16" fmla="*/ 52502 h 564606"/>
                <a:gd name="connsiteX17" fmla="*/ 242946 w 622984"/>
                <a:gd name="connsiteY17" fmla="*/ 173410 h 564606"/>
                <a:gd name="connsiteX18" fmla="*/ 532291 w 622984"/>
                <a:gd name="connsiteY18" fmla="*/ 463589 h 564606"/>
                <a:gd name="connsiteX19" fmla="*/ 532291 w 622984"/>
                <a:gd name="connsiteY19" fmla="*/ 545105 h 564606"/>
                <a:gd name="connsiteX20" fmla="*/ 493400 w 622984"/>
                <a:gd name="connsiteY20" fmla="*/ 564606 h 564606"/>
                <a:gd name="connsiteX21" fmla="*/ 451010 w 622984"/>
                <a:gd name="connsiteY21" fmla="*/ 545105 h 564606"/>
                <a:gd name="connsiteX22" fmla="*/ 161665 w 622984"/>
                <a:gd name="connsiteY22" fmla="*/ 258046 h 564606"/>
                <a:gd name="connsiteX23" fmla="*/ 34882 w 622984"/>
                <a:gd name="connsiteY23" fmla="*/ 225674 h 564606"/>
                <a:gd name="connsiteX24" fmla="*/ 5715 w 622984"/>
                <a:gd name="connsiteY24" fmla="*/ 104766 h 564606"/>
                <a:gd name="connsiteX25" fmla="*/ 74162 w 622984"/>
                <a:gd name="connsiteY25" fmla="*/ 176530 h 564606"/>
                <a:gd name="connsiteX26" fmla="*/ 142220 w 622984"/>
                <a:gd name="connsiteY26" fmla="*/ 157029 h 564606"/>
                <a:gd name="connsiteX27" fmla="*/ 161665 w 622984"/>
                <a:gd name="connsiteY27" fmla="*/ 88385 h 564606"/>
                <a:gd name="connsiteX28" fmla="*/ 90107 w 622984"/>
                <a:gd name="connsiteY28" fmla="*/ 20130 h 564606"/>
                <a:gd name="connsiteX29" fmla="*/ 122234 w 622984"/>
                <a:gd name="connsiteY29" fmla="*/ 15041 h 564606"/>
                <a:gd name="connsiteX30" fmla="*/ 531841 w 622984"/>
                <a:gd name="connsiteY30" fmla="*/ 0 h 564606"/>
                <a:gd name="connsiteX31" fmla="*/ 622984 w 622984"/>
                <a:gd name="connsiteY31" fmla="*/ 87684 h 564606"/>
                <a:gd name="connsiteX32" fmla="*/ 463289 w 622984"/>
                <a:gd name="connsiteY32" fmla="*/ 247465 h 564606"/>
                <a:gd name="connsiteX33" fmla="*/ 424339 w 622984"/>
                <a:gd name="connsiteY33" fmla="*/ 257207 h 564606"/>
                <a:gd name="connsiteX34" fmla="*/ 362409 w 622984"/>
                <a:gd name="connsiteY34" fmla="*/ 198751 h 564606"/>
                <a:gd name="connsiteX35" fmla="*/ 375263 w 622984"/>
                <a:gd name="connsiteY35" fmla="*/ 159391 h 564606"/>
                <a:gd name="connsiteX36" fmla="*/ 531841 w 622984"/>
                <a:gd name="connsiteY36" fmla="*/ 0 h 56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22984" h="564606">
                  <a:moveTo>
                    <a:pt x="496512" y="492841"/>
                  </a:moveTo>
                  <a:cubicBezTo>
                    <a:pt x="483678" y="492841"/>
                    <a:pt x="473955" y="502592"/>
                    <a:pt x="473955" y="515853"/>
                  </a:cubicBezTo>
                  <a:cubicBezTo>
                    <a:pt x="473955" y="525604"/>
                    <a:pt x="483678" y="535354"/>
                    <a:pt x="496512" y="535354"/>
                  </a:cubicBezTo>
                  <a:cubicBezTo>
                    <a:pt x="509734" y="535354"/>
                    <a:pt x="519457" y="525604"/>
                    <a:pt x="519457" y="515853"/>
                  </a:cubicBezTo>
                  <a:cubicBezTo>
                    <a:pt x="519457" y="502592"/>
                    <a:pt x="509734" y="492841"/>
                    <a:pt x="496512" y="492841"/>
                  </a:cubicBezTo>
                  <a:close/>
                  <a:moveTo>
                    <a:pt x="249694" y="352049"/>
                  </a:moveTo>
                  <a:lnTo>
                    <a:pt x="272741" y="374570"/>
                  </a:lnTo>
                  <a:lnTo>
                    <a:pt x="171569" y="475137"/>
                  </a:lnTo>
                  <a:lnTo>
                    <a:pt x="177819" y="481738"/>
                  </a:lnTo>
                  <a:lnTo>
                    <a:pt x="155163" y="510860"/>
                  </a:lnTo>
                  <a:lnTo>
                    <a:pt x="73522" y="562891"/>
                  </a:lnTo>
                  <a:lnTo>
                    <a:pt x="60241" y="550077"/>
                  </a:lnTo>
                  <a:lnTo>
                    <a:pt x="112585" y="468925"/>
                  </a:lnTo>
                  <a:lnTo>
                    <a:pt x="141882" y="446015"/>
                  </a:lnTo>
                  <a:lnTo>
                    <a:pt x="148522" y="452616"/>
                  </a:lnTo>
                  <a:close/>
                  <a:moveTo>
                    <a:pt x="122234" y="15041"/>
                  </a:moveTo>
                  <a:cubicBezTo>
                    <a:pt x="154446" y="14694"/>
                    <a:pt x="186166" y="28223"/>
                    <a:pt x="210667" y="52502"/>
                  </a:cubicBezTo>
                  <a:cubicBezTo>
                    <a:pt x="242946" y="85264"/>
                    <a:pt x="256169" y="130897"/>
                    <a:pt x="242946" y="173410"/>
                  </a:cubicBezTo>
                  <a:lnTo>
                    <a:pt x="532291" y="463589"/>
                  </a:lnTo>
                  <a:cubicBezTo>
                    <a:pt x="555236" y="486211"/>
                    <a:pt x="555236" y="522093"/>
                    <a:pt x="532291" y="545105"/>
                  </a:cubicBezTo>
                  <a:cubicBezTo>
                    <a:pt x="522568" y="557976"/>
                    <a:pt x="506234" y="564606"/>
                    <a:pt x="493400" y="564606"/>
                  </a:cubicBezTo>
                  <a:cubicBezTo>
                    <a:pt x="477066" y="564606"/>
                    <a:pt x="460733" y="557976"/>
                    <a:pt x="451010" y="545105"/>
                  </a:cubicBezTo>
                  <a:cubicBezTo>
                    <a:pt x="451010" y="545105"/>
                    <a:pt x="451010" y="545105"/>
                    <a:pt x="161665" y="258046"/>
                  </a:cubicBezTo>
                  <a:cubicBezTo>
                    <a:pt x="119275" y="270917"/>
                    <a:pt x="70662" y="261556"/>
                    <a:pt x="34882" y="225674"/>
                  </a:cubicBezTo>
                  <a:cubicBezTo>
                    <a:pt x="2215" y="192911"/>
                    <a:pt x="-7508" y="147278"/>
                    <a:pt x="5715" y="104766"/>
                  </a:cubicBezTo>
                  <a:cubicBezTo>
                    <a:pt x="5715" y="104766"/>
                    <a:pt x="5715" y="104766"/>
                    <a:pt x="74162" y="176530"/>
                  </a:cubicBezTo>
                  <a:cubicBezTo>
                    <a:pt x="74162" y="176530"/>
                    <a:pt x="74162" y="176530"/>
                    <a:pt x="142220" y="157029"/>
                  </a:cubicBezTo>
                  <a:cubicBezTo>
                    <a:pt x="142220" y="157029"/>
                    <a:pt x="142220" y="157029"/>
                    <a:pt x="161665" y="88385"/>
                  </a:cubicBezTo>
                  <a:cubicBezTo>
                    <a:pt x="161665" y="88385"/>
                    <a:pt x="161665" y="88385"/>
                    <a:pt x="90107" y="20130"/>
                  </a:cubicBezTo>
                  <a:cubicBezTo>
                    <a:pt x="100704" y="16815"/>
                    <a:pt x="111497" y="15157"/>
                    <a:pt x="122234" y="15041"/>
                  </a:cubicBezTo>
                  <a:close/>
                  <a:moveTo>
                    <a:pt x="531841" y="0"/>
                  </a:moveTo>
                  <a:cubicBezTo>
                    <a:pt x="531841" y="0"/>
                    <a:pt x="531841" y="0"/>
                    <a:pt x="622984" y="87684"/>
                  </a:cubicBezTo>
                  <a:cubicBezTo>
                    <a:pt x="622984" y="87684"/>
                    <a:pt x="622984" y="87684"/>
                    <a:pt x="463289" y="247465"/>
                  </a:cubicBezTo>
                  <a:cubicBezTo>
                    <a:pt x="450436" y="247465"/>
                    <a:pt x="434077" y="250582"/>
                    <a:pt x="424339" y="257207"/>
                  </a:cubicBezTo>
                  <a:lnTo>
                    <a:pt x="362409" y="198751"/>
                  </a:lnTo>
                  <a:cubicBezTo>
                    <a:pt x="372147" y="189009"/>
                    <a:pt x="375263" y="172641"/>
                    <a:pt x="375263" y="159391"/>
                  </a:cubicBezTo>
                  <a:cubicBezTo>
                    <a:pt x="375263" y="159391"/>
                    <a:pt x="375263" y="159391"/>
                    <a:pt x="5318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ş1ïḑè">
              <a:extLst>
                <a:ext uri="{FF2B5EF4-FFF2-40B4-BE49-F238E27FC236}">
                  <a16:creationId xmlns:a16="http://schemas.microsoft.com/office/drawing/2014/main" id="{8BB6AD5F-3F66-4D1F-AF0C-C6CF76D1BCDD}"/>
                </a:ext>
              </a:extLst>
            </p:cNvPr>
            <p:cNvSpPr/>
            <p:nvPr/>
          </p:nvSpPr>
          <p:spPr bwMode="auto">
            <a:xfrm>
              <a:off x="9319630" y="2542542"/>
              <a:ext cx="393506" cy="393609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ṥḷïḑe">
              <a:extLst>
                <a:ext uri="{FF2B5EF4-FFF2-40B4-BE49-F238E27FC236}">
                  <a16:creationId xmlns:a16="http://schemas.microsoft.com/office/drawing/2014/main" id="{F4FBB0F6-5E51-4AFC-A724-02BC70E76DA9}"/>
                </a:ext>
              </a:extLst>
            </p:cNvPr>
            <p:cNvSpPr/>
            <p:nvPr/>
          </p:nvSpPr>
          <p:spPr bwMode="auto">
            <a:xfrm>
              <a:off x="2550053" y="2522029"/>
              <a:ext cx="371709" cy="44488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65E6E55-DC15-4A45-A953-83EAB01F9E5B}"/>
                </a:ext>
              </a:extLst>
            </p:cNvPr>
            <p:cNvCxnSpPr>
              <a:stCxn id="18" idx="0"/>
              <a:endCxn id="27" idx="4"/>
            </p:cNvCxnSpPr>
            <p:nvPr/>
          </p:nvCxnSpPr>
          <p:spPr>
            <a:xfrm flipV="1">
              <a:off x="4362742" y="2123121"/>
              <a:ext cx="1" cy="44291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F4AFD4D6-096D-4757-AF3E-383F15CD518D}"/>
                </a:ext>
              </a:extLst>
            </p:cNvPr>
            <p:cNvCxnSpPr>
              <a:stCxn id="19" idx="0"/>
              <a:endCxn id="28" idx="4"/>
            </p:cNvCxnSpPr>
            <p:nvPr/>
          </p:nvCxnSpPr>
          <p:spPr>
            <a:xfrm flipV="1">
              <a:off x="7732818" y="2121896"/>
              <a:ext cx="1" cy="44414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îṡḻiḍê">
              <a:extLst>
                <a:ext uri="{FF2B5EF4-FFF2-40B4-BE49-F238E27FC236}">
                  <a16:creationId xmlns:a16="http://schemas.microsoft.com/office/drawing/2014/main" id="{CED8413C-4531-4240-9DEA-579A34E6405D}"/>
                </a:ext>
              </a:extLst>
            </p:cNvPr>
            <p:cNvSpPr/>
            <p:nvPr/>
          </p:nvSpPr>
          <p:spPr>
            <a:xfrm>
              <a:off x="3984891" y="1367418"/>
              <a:ext cx="755703" cy="75570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200"/>
                <a:t>Text</a:t>
              </a:r>
            </a:p>
          </p:txBody>
        </p:sp>
        <p:sp>
          <p:nvSpPr>
            <p:cNvPr id="28" name="ïṩḻiḍè">
              <a:extLst>
                <a:ext uri="{FF2B5EF4-FFF2-40B4-BE49-F238E27FC236}">
                  <a16:creationId xmlns:a16="http://schemas.microsoft.com/office/drawing/2014/main" id="{00B641FF-7CD3-4E4A-9D1C-B59F490D86A4}"/>
                </a:ext>
              </a:extLst>
            </p:cNvPr>
            <p:cNvSpPr/>
            <p:nvPr/>
          </p:nvSpPr>
          <p:spPr>
            <a:xfrm>
              <a:off x="7354967" y="1366193"/>
              <a:ext cx="755703" cy="75570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US" altLang="zh-CN" sz="1200"/>
                <a:t>Text</a:t>
              </a:r>
              <a:endParaRPr sz="1200"/>
            </a:p>
          </p:txBody>
        </p:sp>
        <p:sp>
          <p:nvSpPr>
            <p:cNvPr id="29" name="îṥļíde">
              <a:extLst>
                <a:ext uri="{FF2B5EF4-FFF2-40B4-BE49-F238E27FC236}">
                  <a16:creationId xmlns:a16="http://schemas.microsoft.com/office/drawing/2014/main" id="{117B1FDA-5985-4337-9069-C5F416C3050A}"/>
                </a:ext>
              </a:extLst>
            </p:cNvPr>
            <p:cNvSpPr txBox="1"/>
            <p:nvPr/>
          </p:nvSpPr>
          <p:spPr bwMode="auto">
            <a:xfrm>
              <a:off x="1899285" y="3078733"/>
              <a:ext cx="1672590" cy="559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>
              <a:normAutofit/>
            </a:bodyPr>
            <a:lstStyle/>
            <a:p>
              <a:pPr algn="ctr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…Text</a:t>
              </a:r>
            </a:p>
          </p:txBody>
        </p:sp>
        <p:sp>
          <p:nvSpPr>
            <p:cNvPr id="30" name="îṣľíḍê">
              <a:extLst>
                <a:ext uri="{FF2B5EF4-FFF2-40B4-BE49-F238E27FC236}">
                  <a16:creationId xmlns:a16="http://schemas.microsoft.com/office/drawing/2014/main" id="{FCDBE034-7C4D-48FA-AD3A-32BCCDA39829}"/>
                </a:ext>
              </a:extLst>
            </p:cNvPr>
            <p:cNvSpPr txBox="1"/>
            <p:nvPr/>
          </p:nvSpPr>
          <p:spPr bwMode="auto">
            <a:xfrm>
              <a:off x="5271011" y="3078733"/>
              <a:ext cx="1672590" cy="559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>
              <a:normAutofit/>
            </a:bodyPr>
            <a:lstStyle/>
            <a:p>
              <a:pPr algn="ctr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…Text</a:t>
              </a:r>
            </a:p>
          </p:txBody>
        </p:sp>
        <p:sp>
          <p:nvSpPr>
            <p:cNvPr id="31" name="îṡḷíḍê">
              <a:extLst>
                <a:ext uri="{FF2B5EF4-FFF2-40B4-BE49-F238E27FC236}">
                  <a16:creationId xmlns:a16="http://schemas.microsoft.com/office/drawing/2014/main" id="{C8F739B9-234A-48B1-94EC-1CB86ED16D39}"/>
                </a:ext>
              </a:extLst>
            </p:cNvPr>
            <p:cNvSpPr txBox="1"/>
            <p:nvPr/>
          </p:nvSpPr>
          <p:spPr bwMode="auto">
            <a:xfrm>
              <a:off x="8659973" y="3078733"/>
              <a:ext cx="1672590" cy="559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>
              <a:normAutofit/>
            </a:bodyPr>
            <a:lstStyle/>
            <a:p>
              <a:pPr algn="ctr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…Text</a:t>
              </a:r>
            </a:p>
          </p:txBody>
        </p:sp>
        <p:grpSp>
          <p:nvGrpSpPr>
            <p:cNvPr id="32" name="îṧḻîḋè">
              <a:extLst>
                <a:ext uri="{FF2B5EF4-FFF2-40B4-BE49-F238E27FC236}">
                  <a16:creationId xmlns:a16="http://schemas.microsoft.com/office/drawing/2014/main" id="{ECF2FE00-895E-4D70-91E9-7CD31C04B851}"/>
                </a:ext>
              </a:extLst>
            </p:cNvPr>
            <p:cNvGrpSpPr/>
            <p:nvPr/>
          </p:nvGrpSpPr>
          <p:grpSpPr>
            <a:xfrm>
              <a:off x="1520408" y="4539275"/>
              <a:ext cx="2440998" cy="1438275"/>
              <a:chOff x="1543893" y="4539275"/>
              <a:chExt cx="2440998" cy="1438275"/>
            </a:xfrm>
          </p:grpSpPr>
          <p:sp>
            <p:nvSpPr>
              <p:cNvPr id="39" name="ïšḻîḑe">
                <a:extLst>
                  <a:ext uri="{FF2B5EF4-FFF2-40B4-BE49-F238E27FC236}">
                    <a16:creationId xmlns:a16="http://schemas.microsoft.com/office/drawing/2014/main" id="{8F78877C-9B93-44FA-B908-982B363FF19C}"/>
                  </a:ext>
                </a:extLst>
              </p:cNvPr>
              <p:cNvSpPr txBox="1"/>
              <p:nvPr/>
            </p:nvSpPr>
            <p:spPr bwMode="auto">
              <a:xfrm>
                <a:off x="1543893" y="4539275"/>
                <a:ext cx="2440998" cy="5376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ctr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40" name="iṣľiḑé">
                <a:extLst>
                  <a:ext uri="{FF2B5EF4-FFF2-40B4-BE49-F238E27FC236}">
                    <a16:creationId xmlns:a16="http://schemas.microsoft.com/office/drawing/2014/main" id="{56D59395-C5DF-4FFF-9A66-30286764E209}"/>
                  </a:ext>
                </a:extLst>
              </p:cNvPr>
              <p:cNvSpPr txBox="1"/>
              <p:nvPr/>
            </p:nvSpPr>
            <p:spPr bwMode="auto">
              <a:xfrm>
                <a:off x="1543893" y="5076882"/>
                <a:ext cx="2440998" cy="90066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lvl="0" algn="ctr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 dirty="0"/>
                  <a:t>Copy paste fonts. Choose the only option to retain </a:t>
                </a:r>
                <a:r>
                  <a:rPr lang="en-US" altLang="zh-CN" sz="1100"/>
                  <a:t>text.</a:t>
                </a:r>
              </a:p>
              <a:p>
                <a:pPr lvl="0" algn="ctr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/>
                  <a:t>… …</a:t>
                </a:r>
                <a:endParaRPr lang="en-US" altLang="zh-CN" sz="1100" dirty="0"/>
              </a:p>
            </p:txBody>
          </p:sp>
        </p:grpSp>
        <p:grpSp>
          <p:nvGrpSpPr>
            <p:cNvPr id="33" name="ïṩ1ïḋe">
              <a:extLst>
                <a:ext uri="{FF2B5EF4-FFF2-40B4-BE49-F238E27FC236}">
                  <a16:creationId xmlns:a16="http://schemas.microsoft.com/office/drawing/2014/main" id="{40863A3E-EC49-4616-AF87-F160FE78F181}"/>
                </a:ext>
              </a:extLst>
            </p:cNvPr>
            <p:cNvGrpSpPr/>
            <p:nvPr/>
          </p:nvGrpSpPr>
          <p:grpSpPr>
            <a:xfrm>
              <a:off x="4886807" y="4539275"/>
              <a:ext cx="2440998" cy="1438275"/>
              <a:chOff x="1543893" y="4539275"/>
              <a:chExt cx="2440998" cy="1438275"/>
            </a:xfrm>
          </p:grpSpPr>
          <p:sp>
            <p:nvSpPr>
              <p:cNvPr id="37" name="isļîḍê">
                <a:extLst>
                  <a:ext uri="{FF2B5EF4-FFF2-40B4-BE49-F238E27FC236}">
                    <a16:creationId xmlns:a16="http://schemas.microsoft.com/office/drawing/2014/main" id="{A78F76F4-0583-4A67-BBF2-51AFE349B196}"/>
                  </a:ext>
                </a:extLst>
              </p:cNvPr>
              <p:cNvSpPr txBox="1"/>
              <p:nvPr/>
            </p:nvSpPr>
            <p:spPr bwMode="auto">
              <a:xfrm>
                <a:off x="1543893" y="4539275"/>
                <a:ext cx="2440998" cy="5376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ctr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38" name="îSļîdê">
                <a:extLst>
                  <a:ext uri="{FF2B5EF4-FFF2-40B4-BE49-F238E27FC236}">
                    <a16:creationId xmlns:a16="http://schemas.microsoft.com/office/drawing/2014/main" id="{E6A28326-62DA-4225-8418-D964F34D5B7A}"/>
                  </a:ext>
                </a:extLst>
              </p:cNvPr>
              <p:cNvSpPr txBox="1"/>
              <p:nvPr/>
            </p:nvSpPr>
            <p:spPr bwMode="auto">
              <a:xfrm>
                <a:off x="1543893" y="5076882"/>
                <a:ext cx="2440998" cy="90066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lvl="0" algn="ctr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 dirty="0"/>
                  <a:t>Copy paste fonts. Choose the only option to retain </a:t>
                </a:r>
                <a:r>
                  <a:rPr lang="en-US" altLang="zh-CN" sz="1100"/>
                  <a:t>text.</a:t>
                </a:r>
              </a:p>
              <a:p>
                <a:pPr lvl="0" algn="ctr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/>
                  <a:t>… …</a:t>
                </a:r>
                <a:endParaRPr lang="en-US" altLang="zh-CN" sz="1100" dirty="0"/>
              </a:p>
            </p:txBody>
          </p:sp>
        </p:grpSp>
        <p:grpSp>
          <p:nvGrpSpPr>
            <p:cNvPr id="34" name="íSḻîḓè">
              <a:extLst>
                <a:ext uri="{FF2B5EF4-FFF2-40B4-BE49-F238E27FC236}">
                  <a16:creationId xmlns:a16="http://schemas.microsoft.com/office/drawing/2014/main" id="{F542562E-A589-4919-BDEF-FB8B9C2F4AE9}"/>
                </a:ext>
              </a:extLst>
            </p:cNvPr>
            <p:cNvGrpSpPr/>
            <p:nvPr/>
          </p:nvGrpSpPr>
          <p:grpSpPr>
            <a:xfrm>
              <a:off x="8253206" y="4539275"/>
              <a:ext cx="2440998" cy="1438275"/>
              <a:chOff x="1543893" y="4539275"/>
              <a:chExt cx="2440998" cy="1438275"/>
            </a:xfrm>
          </p:grpSpPr>
          <p:sp>
            <p:nvSpPr>
              <p:cNvPr id="35" name="îṡ1ïḑe">
                <a:extLst>
                  <a:ext uri="{FF2B5EF4-FFF2-40B4-BE49-F238E27FC236}">
                    <a16:creationId xmlns:a16="http://schemas.microsoft.com/office/drawing/2014/main" id="{D0EE66EB-DF39-409A-9EA0-4A9AB902E914}"/>
                  </a:ext>
                </a:extLst>
              </p:cNvPr>
              <p:cNvSpPr txBox="1"/>
              <p:nvPr/>
            </p:nvSpPr>
            <p:spPr bwMode="auto">
              <a:xfrm>
                <a:off x="1543893" y="4539275"/>
                <a:ext cx="2440998" cy="5376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ctr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36" name="iṥḻiḍé">
                <a:extLst>
                  <a:ext uri="{FF2B5EF4-FFF2-40B4-BE49-F238E27FC236}">
                    <a16:creationId xmlns:a16="http://schemas.microsoft.com/office/drawing/2014/main" id="{D8E46227-FDE4-4DA4-84B7-84F09C3FDF05}"/>
                  </a:ext>
                </a:extLst>
              </p:cNvPr>
              <p:cNvSpPr txBox="1"/>
              <p:nvPr/>
            </p:nvSpPr>
            <p:spPr bwMode="auto">
              <a:xfrm>
                <a:off x="1543893" y="5076882"/>
                <a:ext cx="2440998" cy="90066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lvl="0" algn="ctr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 dirty="0"/>
                  <a:t>Copy paste fonts. Choose the only option to retain </a:t>
                </a:r>
                <a:r>
                  <a:rPr lang="en-US" altLang="zh-CN" sz="1100"/>
                  <a:t>text.</a:t>
                </a:r>
              </a:p>
              <a:p>
                <a:pPr lvl="0" algn="ctr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/>
                  <a:t>… …</a:t>
                </a:r>
                <a:endParaRPr lang="en-US" altLang="zh-CN" sz="11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77461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5974FF-3A67-4FCA-8BE9-BFFEBBA5C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F917FA8-F177-4A23-9F11-3BB05FD3B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121CDC8-3810-4D36-B33F-284DAFFA0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778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FCF9056-0BCE-483F-A276-AAFC8C4DCE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7125"/>
            <a:ext cx="10845800" cy="5016500"/>
            <a:chOff x="673100" y="1127125"/>
            <a:chExt cx="10845800" cy="5016500"/>
          </a:xfrm>
        </p:grpSpPr>
        <p:sp>
          <p:nvSpPr>
            <p:cNvPr id="6" name="í$ḷïdè">
              <a:extLst>
                <a:ext uri="{FF2B5EF4-FFF2-40B4-BE49-F238E27FC236}">
                  <a16:creationId xmlns:a16="http://schemas.microsoft.com/office/drawing/2014/main" id="{F9A09C2F-6B79-455D-BE4B-F31B4AD0D870}"/>
                </a:ext>
              </a:extLst>
            </p:cNvPr>
            <p:cNvSpPr/>
            <p:nvPr/>
          </p:nvSpPr>
          <p:spPr bwMode="auto">
            <a:xfrm>
              <a:off x="673384" y="5251572"/>
              <a:ext cx="10844263" cy="8604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 defTabSz="914400"/>
              <a:endParaRPr lang="zh-CN" altLang="en-US" sz="16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7" name="ïś1íde">
              <a:extLst>
                <a:ext uri="{FF2B5EF4-FFF2-40B4-BE49-F238E27FC236}">
                  <a16:creationId xmlns:a16="http://schemas.microsoft.com/office/drawing/2014/main" id="{5DE40405-66CB-4CA2-8602-1748F31CC116}"/>
                </a:ext>
              </a:extLst>
            </p:cNvPr>
            <p:cNvSpPr/>
            <p:nvPr/>
          </p:nvSpPr>
          <p:spPr bwMode="auto">
            <a:xfrm>
              <a:off x="6095778" y="4351702"/>
              <a:ext cx="1822816" cy="1791923"/>
            </a:xfrm>
            <a:custGeom>
              <a:avLst/>
              <a:gdLst>
                <a:gd name="T0" fmla="*/ 1990605 w 21600"/>
                <a:gd name="T1" fmla="*/ 1523119 h 21600"/>
                <a:gd name="T2" fmla="*/ 1990605 w 21600"/>
                <a:gd name="T3" fmla="*/ 1523119 h 21600"/>
                <a:gd name="T4" fmla="*/ 1990605 w 21600"/>
                <a:gd name="T5" fmla="*/ 1523119 h 21600"/>
                <a:gd name="T6" fmla="*/ 1990605 w 21600"/>
                <a:gd name="T7" fmla="*/ 15231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858" y="0"/>
                  </a:moveTo>
                  <a:lnTo>
                    <a:pt x="0" y="8486"/>
                  </a:lnTo>
                  <a:lnTo>
                    <a:pt x="0" y="21599"/>
                  </a:lnTo>
                  <a:lnTo>
                    <a:pt x="21599" y="10727"/>
                  </a:lnTo>
                  <a:lnTo>
                    <a:pt x="1685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8" name="îsḷidé">
              <a:extLst>
                <a:ext uri="{FF2B5EF4-FFF2-40B4-BE49-F238E27FC236}">
                  <a16:creationId xmlns:a16="http://schemas.microsoft.com/office/drawing/2014/main" id="{B8187615-8619-440E-B926-DDC5F640A9E0}"/>
                </a:ext>
              </a:extLst>
            </p:cNvPr>
            <p:cNvSpPr/>
            <p:nvPr/>
          </p:nvSpPr>
          <p:spPr bwMode="auto">
            <a:xfrm>
              <a:off x="4677830" y="3787783"/>
              <a:ext cx="2843202" cy="1284714"/>
            </a:xfrm>
            <a:custGeom>
              <a:avLst/>
              <a:gdLst>
                <a:gd name="T0" fmla="*/ 3112106 w 21600"/>
                <a:gd name="T1" fmla="*/ 1081025 h 21600"/>
                <a:gd name="T2" fmla="*/ 3112106 w 21600"/>
                <a:gd name="T3" fmla="*/ 1081025 h 21600"/>
                <a:gd name="T4" fmla="*/ 3112106 w 21600"/>
                <a:gd name="T5" fmla="*/ 1081025 h 21600"/>
                <a:gd name="T6" fmla="*/ 3112106 w 21600"/>
                <a:gd name="T7" fmla="*/ 10810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0" y="9469"/>
                  </a:lnTo>
                  <a:lnTo>
                    <a:pt x="10800" y="21600"/>
                  </a:lnTo>
                  <a:lnTo>
                    <a:pt x="21600" y="946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9" name="iSḷiḑé">
              <a:extLst>
                <a:ext uri="{FF2B5EF4-FFF2-40B4-BE49-F238E27FC236}">
                  <a16:creationId xmlns:a16="http://schemas.microsoft.com/office/drawing/2014/main" id="{616AE5D1-EB1B-4B00-A886-33B2BBAFB183}"/>
                </a:ext>
              </a:extLst>
            </p:cNvPr>
            <p:cNvSpPr/>
            <p:nvPr/>
          </p:nvSpPr>
          <p:spPr bwMode="auto">
            <a:xfrm>
              <a:off x="4273688" y="4361182"/>
              <a:ext cx="1822816" cy="1782443"/>
            </a:xfrm>
            <a:custGeom>
              <a:avLst/>
              <a:gdLst>
                <a:gd name="T0" fmla="*/ 1990605 w 21600"/>
                <a:gd name="T1" fmla="*/ 1523119 h 21600"/>
                <a:gd name="T2" fmla="*/ 1990605 w 21600"/>
                <a:gd name="T3" fmla="*/ 1523119 h 21600"/>
                <a:gd name="T4" fmla="*/ 1990605 w 21600"/>
                <a:gd name="T5" fmla="*/ 1523119 h 21600"/>
                <a:gd name="T6" fmla="*/ 1990605 w 21600"/>
                <a:gd name="T7" fmla="*/ 15231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4741" y="0"/>
                  </a:moveTo>
                  <a:lnTo>
                    <a:pt x="0" y="10727"/>
                  </a:lnTo>
                  <a:lnTo>
                    <a:pt x="21599" y="21599"/>
                  </a:lnTo>
                  <a:lnTo>
                    <a:pt x="21599" y="8486"/>
                  </a:lnTo>
                  <a:lnTo>
                    <a:pt x="474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0" name="ïŝ1ïḑé">
              <a:extLst>
                <a:ext uri="{FF2B5EF4-FFF2-40B4-BE49-F238E27FC236}">
                  <a16:creationId xmlns:a16="http://schemas.microsoft.com/office/drawing/2014/main" id="{BEAB7B25-9E09-4167-BE2E-E537651B147B}"/>
                </a:ext>
              </a:extLst>
            </p:cNvPr>
            <p:cNvSpPr/>
            <p:nvPr/>
          </p:nvSpPr>
          <p:spPr bwMode="auto">
            <a:xfrm>
              <a:off x="5132769" y="2852549"/>
              <a:ext cx="1926750" cy="870749"/>
            </a:xfrm>
            <a:custGeom>
              <a:avLst/>
              <a:gdLst>
                <a:gd name="T0" fmla="*/ 2104537 w 21600"/>
                <a:gd name="T1" fmla="*/ 731139 h 21600"/>
                <a:gd name="T2" fmla="*/ 2104537 w 21600"/>
                <a:gd name="T3" fmla="*/ 731139 h 21600"/>
                <a:gd name="T4" fmla="*/ 2104537 w 21600"/>
                <a:gd name="T5" fmla="*/ 731139 h 21600"/>
                <a:gd name="T6" fmla="*/ 2104537 w 21600"/>
                <a:gd name="T7" fmla="*/ 73113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0" y="9469"/>
                  </a:lnTo>
                  <a:lnTo>
                    <a:pt x="10800" y="21600"/>
                  </a:lnTo>
                  <a:lnTo>
                    <a:pt x="21600" y="946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1" name="iṩḻíḓè">
              <a:extLst>
                <a:ext uri="{FF2B5EF4-FFF2-40B4-BE49-F238E27FC236}">
                  <a16:creationId xmlns:a16="http://schemas.microsoft.com/office/drawing/2014/main" id="{60380B20-5803-4301-A358-9E1C4FD1EEC9}"/>
                </a:ext>
              </a:extLst>
            </p:cNvPr>
            <p:cNvSpPr/>
            <p:nvPr/>
          </p:nvSpPr>
          <p:spPr bwMode="auto">
            <a:xfrm>
              <a:off x="6095780" y="3243015"/>
              <a:ext cx="1339495" cy="1571320"/>
            </a:xfrm>
            <a:custGeom>
              <a:avLst/>
              <a:gdLst>
                <a:gd name="T0" fmla="*/ 1463094 w 21600"/>
                <a:gd name="T1" fmla="*/ 1319385 h 21600"/>
                <a:gd name="T2" fmla="*/ 1463094 w 21600"/>
                <a:gd name="T3" fmla="*/ 1319385 h 21600"/>
                <a:gd name="T4" fmla="*/ 1463094 w 21600"/>
                <a:gd name="T5" fmla="*/ 1319385 h 21600"/>
                <a:gd name="T6" fmla="*/ 1463094 w 21600"/>
                <a:gd name="T7" fmla="*/ 131938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151" y="0"/>
                  </a:moveTo>
                  <a:lnTo>
                    <a:pt x="0" y="6467"/>
                  </a:lnTo>
                  <a:lnTo>
                    <a:pt x="0" y="21599"/>
                  </a:lnTo>
                  <a:lnTo>
                    <a:pt x="21599" y="12378"/>
                  </a:lnTo>
                  <a:lnTo>
                    <a:pt x="1515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2" name="ïṣḷîḑê">
              <a:extLst>
                <a:ext uri="{FF2B5EF4-FFF2-40B4-BE49-F238E27FC236}">
                  <a16:creationId xmlns:a16="http://schemas.microsoft.com/office/drawing/2014/main" id="{2A77C79F-9E15-41A0-9161-37A4A1383C30}"/>
                </a:ext>
              </a:extLst>
            </p:cNvPr>
            <p:cNvSpPr/>
            <p:nvPr/>
          </p:nvSpPr>
          <p:spPr bwMode="auto">
            <a:xfrm>
              <a:off x="4757013" y="3243015"/>
              <a:ext cx="1339495" cy="1571320"/>
            </a:xfrm>
            <a:custGeom>
              <a:avLst/>
              <a:gdLst>
                <a:gd name="T0" fmla="*/ 1463094 w 21600"/>
                <a:gd name="T1" fmla="*/ 1319385 h 21600"/>
                <a:gd name="T2" fmla="*/ 1463094 w 21600"/>
                <a:gd name="T3" fmla="*/ 1319385 h 21600"/>
                <a:gd name="T4" fmla="*/ 1463094 w 21600"/>
                <a:gd name="T5" fmla="*/ 1319385 h 21600"/>
                <a:gd name="T6" fmla="*/ 1463094 w 21600"/>
                <a:gd name="T7" fmla="*/ 131938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6448" y="0"/>
                  </a:moveTo>
                  <a:lnTo>
                    <a:pt x="0" y="12378"/>
                  </a:lnTo>
                  <a:lnTo>
                    <a:pt x="21599" y="21599"/>
                  </a:lnTo>
                  <a:lnTo>
                    <a:pt x="21599" y="6467"/>
                  </a:lnTo>
                  <a:lnTo>
                    <a:pt x="644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3" name="íṥľiḋe">
              <a:extLst>
                <a:ext uri="{FF2B5EF4-FFF2-40B4-BE49-F238E27FC236}">
                  <a16:creationId xmlns:a16="http://schemas.microsoft.com/office/drawing/2014/main" id="{829D4C6E-4FA8-44D7-B190-9F3CC05CA9A5}"/>
                </a:ext>
              </a:extLst>
            </p:cNvPr>
            <p:cNvSpPr/>
            <p:nvPr/>
          </p:nvSpPr>
          <p:spPr bwMode="auto">
            <a:xfrm>
              <a:off x="5608095" y="1995036"/>
              <a:ext cx="976094" cy="440575"/>
            </a:xfrm>
            <a:custGeom>
              <a:avLst/>
              <a:gdLst>
                <a:gd name="T0" fmla="*/ 1065832 w 21600"/>
                <a:gd name="T1" fmla="*/ 370019 h 21600"/>
                <a:gd name="T2" fmla="*/ 1065832 w 21600"/>
                <a:gd name="T3" fmla="*/ 370019 h 21600"/>
                <a:gd name="T4" fmla="*/ 1065832 w 21600"/>
                <a:gd name="T5" fmla="*/ 370019 h 21600"/>
                <a:gd name="T6" fmla="*/ 1065832 w 21600"/>
                <a:gd name="T7" fmla="*/ 3700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0" y="9469"/>
                  </a:lnTo>
                  <a:lnTo>
                    <a:pt x="10800" y="21600"/>
                  </a:lnTo>
                  <a:lnTo>
                    <a:pt x="21600" y="946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4" name="îśḻíḑé">
              <a:extLst>
                <a:ext uri="{FF2B5EF4-FFF2-40B4-BE49-F238E27FC236}">
                  <a16:creationId xmlns:a16="http://schemas.microsoft.com/office/drawing/2014/main" id="{9ECC7CB3-11C5-4C0C-97DB-A6708B9CFC7D}"/>
                </a:ext>
              </a:extLst>
            </p:cNvPr>
            <p:cNvSpPr/>
            <p:nvPr/>
          </p:nvSpPr>
          <p:spPr bwMode="auto">
            <a:xfrm>
              <a:off x="6096505" y="2184124"/>
              <a:ext cx="869254" cy="1335905"/>
            </a:xfrm>
            <a:custGeom>
              <a:avLst/>
              <a:gdLst>
                <a:gd name="T0" fmla="*/ 949170 w 21600"/>
                <a:gd name="T1" fmla="*/ 1121967 h 21600"/>
                <a:gd name="T2" fmla="*/ 949170 w 21600"/>
                <a:gd name="T3" fmla="*/ 1121967 h 21600"/>
                <a:gd name="T4" fmla="*/ 949170 w 21600"/>
                <a:gd name="T5" fmla="*/ 1121967 h 21600"/>
                <a:gd name="T6" fmla="*/ 949170 w 21600"/>
                <a:gd name="T7" fmla="*/ 112196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61" y="0"/>
                  </a:moveTo>
                  <a:lnTo>
                    <a:pt x="0" y="3801"/>
                  </a:lnTo>
                  <a:lnTo>
                    <a:pt x="0" y="21600"/>
                  </a:lnTo>
                  <a:lnTo>
                    <a:pt x="21600" y="14559"/>
                  </a:lnTo>
                  <a:lnTo>
                    <a:pt x="1166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5" name="îsļidè">
              <a:extLst>
                <a:ext uri="{FF2B5EF4-FFF2-40B4-BE49-F238E27FC236}">
                  <a16:creationId xmlns:a16="http://schemas.microsoft.com/office/drawing/2014/main" id="{929F0ADB-F155-4567-985A-984099BBA381}"/>
                </a:ext>
              </a:extLst>
            </p:cNvPr>
            <p:cNvSpPr/>
            <p:nvPr/>
          </p:nvSpPr>
          <p:spPr bwMode="auto">
            <a:xfrm>
              <a:off x="5226526" y="2184124"/>
              <a:ext cx="869979" cy="1335905"/>
            </a:xfrm>
            <a:custGeom>
              <a:avLst/>
              <a:gdLst>
                <a:gd name="T0" fmla="*/ 949963 w 21600"/>
                <a:gd name="T1" fmla="*/ 1121967 h 21600"/>
                <a:gd name="T2" fmla="*/ 949963 w 21600"/>
                <a:gd name="T3" fmla="*/ 1121967 h 21600"/>
                <a:gd name="T4" fmla="*/ 949963 w 21600"/>
                <a:gd name="T5" fmla="*/ 1121967 h 21600"/>
                <a:gd name="T6" fmla="*/ 949963 w 21600"/>
                <a:gd name="T7" fmla="*/ 112196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38" y="0"/>
                  </a:moveTo>
                  <a:lnTo>
                    <a:pt x="0" y="14559"/>
                  </a:lnTo>
                  <a:lnTo>
                    <a:pt x="21600" y="21600"/>
                  </a:lnTo>
                  <a:lnTo>
                    <a:pt x="21600" y="3801"/>
                  </a:lnTo>
                  <a:lnTo>
                    <a:pt x="993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6" name="isḷîḋé">
              <a:extLst>
                <a:ext uri="{FF2B5EF4-FFF2-40B4-BE49-F238E27FC236}">
                  <a16:creationId xmlns:a16="http://schemas.microsoft.com/office/drawing/2014/main" id="{4BA0D068-0C87-42E7-BEBE-5ACA41582FD4}"/>
                </a:ext>
              </a:extLst>
            </p:cNvPr>
            <p:cNvSpPr/>
            <p:nvPr/>
          </p:nvSpPr>
          <p:spPr bwMode="auto">
            <a:xfrm>
              <a:off x="6095777" y="1127125"/>
              <a:ext cx="396106" cy="1088199"/>
            </a:xfrm>
            <a:custGeom>
              <a:avLst/>
              <a:gdLst>
                <a:gd name="T0" fmla="*/ 432267 w 21600"/>
                <a:gd name="T1" fmla="*/ 913958 h 21600"/>
                <a:gd name="T2" fmla="*/ 432267 w 21600"/>
                <a:gd name="T3" fmla="*/ 913958 h 21600"/>
                <a:gd name="T4" fmla="*/ 432267 w 21600"/>
                <a:gd name="T5" fmla="*/ 913958 h 21600"/>
                <a:gd name="T6" fmla="*/ 432267 w 21600"/>
                <a:gd name="T7" fmla="*/ 9139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599" y="176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7" name="isľíḋè">
              <a:extLst>
                <a:ext uri="{FF2B5EF4-FFF2-40B4-BE49-F238E27FC236}">
                  <a16:creationId xmlns:a16="http://schemas.microsoft.com/office/drawing/2014/main" id="{990BCC25-0521-41C0-92CB-5549C41A57B2}"/>
                </a:ext>
              </a:extLst>
            </p:cNvPr>
            <p:cNvSpPr/>
            <p:nvPr/>
          </p:nvSpPr>
          <p:spPr bwMode="auto">
            <a:xfrm>
              <a:off x="5700397" y="1127125"/>
              <a:ext cx="395381" cy="1088199"/>
            </a:xfrm>
            <a:custGeom>
              <a:avLst/>
              <a:gdLst>
                <a:gd name="T0" fmla="*/ 431474 w 21600"/>
                <a:gd name="T1" fmla="*/ 913958 h 21600"/>
                <a:gd name="T2" fmla="*/ 431474 w 21600"/>
                <a:gd name="T3" fmla="*/ 913958 h 21600"/>
                <a:gd name="T4" fmla="*/ 431474 w 21600"/>
                <a:gd name="T5" fmla="*/ 913958 h 21600"/>
                <a:gd name="T6" fmla="*/ 431474 w 21600"/>
                <a:gd name="T7" fmla="*/ 9139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0" y="17667"/>
                  </a:lnTo>
                  <a:lnTo>
                    <a:pt x="21599" y="21600"/>
                  </a:lnTo>
                  <a:lnTo>
                    <a:pt x="2159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8" name="ïṩľïďe">
              <a:extLst>
                <a:ext uri="{FF2B5EF4-FFF2-40B4-BE49-F238E27FC236}">
                  <a16:creationId xmlns:a16="http://schemas.microsoft.com/office/drawing/2014/main" id="{9FC780C7-6F49-48FC-AD14-52F6C69E8588}"/>
                </a:ext>
              </a:extLst>
            </p:cNvPr>
            <p:cNvSpPr/>
            <p:nvPr/>
          </p:nvSpPr>
          <p:spPr>
            <a:xfrm>
              <a:off x="5865965" y="1527561"/>
              <a:ext cx="446400" cy="445216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dirty="0"/>
                <a:t>Q4</a:t>
              </a:r>
              <a:endParaRPr lang="zh-CN" altLang="en-US" sz="1600" dirty="0"/>
            </a:p>
          </p:txBody>
        </p:sp>
        <p:sp>
          <p:nvSpPr>
            <p:cNvPr id="19" name="íṧľïḍe">
              <a:extLst>
                <a:ext uri="{FF2B5EF4-FFF2-40B4-BE49-F238E27FC236}">
                  <a16:creationId xmlns:a16="http://schemas.microsoft.com/office/drawing/2014/main" id="{67B9BAFF-4FF1-40AD-8B9E-77BCB2E6C1C7}"/>
                </a:ext>
              </a:extLst>
            </p:cNvPr>
            <p:cNvSpPr/>
            <p:nvPr/>
          </p:nvSpPr>
          <p:spPr>
            <a:xfrm>
              <a:off x="5865965" y="2595680"/>
              <a:ext cx="446400" cy="44521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dirty="0"/>
                <a:t>Q3</a:t>
              </a:r>
              <a:endParaRPr lang="zh-CN" altLang="en-US" sz="1600" dirty="0"/>
            </a:p>
          </p:txBody>
        </p:sp>
        <p:sp>
          <p:nvSpPr>
            <p:cNvPr id="20" name="îŝḷiďé">
              <a:extLst>
                <a:ext uri="{FF2B5EF4-FFF2-40B4-BE49-F238E27FC236}">
                  <a16:creationId xmlns:a16="http://schemas.microsoft.com/office/drawing/2014/main" id="{0C4BE1EF-1928-4BB8-A33C-88DBBEE18D5F}"/>
                </a:ext>
              </a:extLst>
            </p:cNvPr>
            <p:cNvSpPr/>
            <p:nvPr/>
          </p:nvSpPr>
          <p:spPr>
            <a:xfrm>
              <a:off x="5865965" y="3980167"/>
              <a:ext cx="446400" cy="44521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dirty="0"/>
                <a:t>Q2</a:t>
              </a:r>
              <a:endParaRPr lang="zh-CN" altLang="en-US" sz="1600" dirty="0"/>
            </a:p>
          </p:txBody>
        </p:sp>
        <p:sp>
          <p:nvSpPr>
            <p:cNvPr id="21" name="îŝļíḍé">
              <a:extLst>
                <a:ext uri="{FF2B5EF4-FFF2-40B4-BE49-F238E27FC236}">
                  <a16:creationId xmlns:a16="http://schemas.microsoft.com/office/drawing/2014/main" id="{8F9B1D1F-B975-4388-B02B-23BFFDDB020F}"/>
                </a:ext>
              </a:extLst>
            </p:cNvPr>
            <p:cNvSpPr/>
            <p:nvPr/>
          </p:nvSpPr>
          <p:spPr>
            <a:xfrm>
              <a:off x="5865965" y="5329659"/>
              <a:ext cx="446400" cy="445216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dirty="0"/>
                <a:t>Q1</a:t>
              </a:r>
              <a:endParaRPr lang="zh-CN" altLang="en-US" sz="1600" dirty="0"/>
            </a:p>
          </p:txBody>
        </p:sp>
        <p:sp>
          <p:nvSpPr>
            <p:cNvPr id="22" name="iŝlïďe">
              <a:extLst>
                <a:ext uri="{FF2B5EF4-FFF2-40B4-BE49-F238E27FC236}">
                  <a16:creationId xmlns:a16="http://schemas.microsoft.com/office/drawing/2014/main" id="{2FD71C5E-428B-45C1-95E6-88A670611A15}"/>
                </a:ext>
              </a:extLst>
            </p:cNvPr>
            <p:cNvSpPr/>
            <p:nvPr/>
          </p:nvSpPr>
          <p:spPr bwMode="auto">
            <a:xfrm>
              <a:off x="673383" y="5429182"/>
              <a:ext cx="3600304" cy="495273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lvl="0" algn="ctr" defTabSz="914400">
                <a:defRPr/>
              </a:pPr>
              <a:r>
                <a:rPr lang="en-US" altLang="zh-CN" sz="1600" b="1" kern="0" dirty="0">
                  <a:solidFill>
                    <a:sysClr val="windowText" lastClr="000000"/>
                  </a:solidFill>
                </a:rPr>
                <a:t>2017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ïsḻíḍe">
              <a:extLst>
                <a:ext uri="{FF2B5EF4-FFF2-40B4-BE49-F238E27FC236}">
                  <a16:creationId xmlns:a16="http://schemas.microsoft.com/office/drawing/2014/main" id="{49146CDA-6988-480B-803B-E6A4CA73FDB7}"/>
                </a:ext>
              </a:extLst>
            </p:cNvPr>
            <p:cNvSpPr/>
            <p:nvPr/>
          </p:nvSpPr>
          <p:spPr bwMode="auto">
            <a:xfrm>
              <a:off x="7909770" y="5429182"/>
              <a:ext cx="3605292" cy="495273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lvl="0" algn="ctr" defTabSz="914400">
                <a:defRPr/>
              </a:pPr>
              <a:r>
                <a:rPr lang="en-US" altLang="zh-CN" sz="1600" b="1" kern="0" dirty="0">
                  <a:solidFill>
                    <a:sysClr val="windowText" lastClr="000000"/>
                  </a:solidFill>
                </a:rPr>
                <a:t>2018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išlíḓè">
              <a:extLst>
                <a:ext uri="{FF2B5EF4-FFF2-40B4-BE49-F238E27FC236}">
                  <a16:creationId xmlns:a16="http://schemas.microsoft.com/office/drawing/2014/main" id="{771C6C62-D775-4275-B048-61E8A9DCCF44}"/>
                </a:ext>
              </a:extLst>
            </p:cNvPr>
            <p:cNvSpPr/>
            <p:nvPr/>
          </p:nvSpPr>
          <p:spPr>
            <a:xfrm>
              <a:off x="673384" y="1311050"/>
              <a:ext cx="3600303" cy="658390"/>
            </a:xfrm>
            <a:prstGeom prst="rect">
              <a:avLst/>
            </a:prstGeom>
            <a:ln w="12700">
              <a:noFill/>
              <a:prstDash val="dash"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25" name="ïśḷîďé">
              <a:extLst>
                <a:ext uri="{FF2B5EF4-FFF2-40B4-BE49-F238E27FC236}">
                  <a16:creationId xmlns:a16="http://schemas.microsoft.com/office/drawing/2014/main" id="{FE418773-D248-4B39-84B5-785A7C335B05}"/>
                </a:ext>
              </a:extLst>
            </p:cNvPr>
            <p:cNvSpPr/>
            <p:nvPr/>
          </p:nvSpPr>
          <p:spPr>
            <a:xfrm>
              <a:off x="7909770" y="1311050"/>
              <a:ext cx="3609130" cy="658390"/>
            </a:xfrm>
            <a:prstGeom prst="rect">
              <a:avLst/>
            </a:prstGeom>
            <a:ln w="12700">
              <a:noFill/>
              <a:prstDash val="dash"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26" name="îšlîḓé">
              <a:extLst>
                <a:ext uri="{FF2B5EF4-FFF2-40B4-BE49-F238E27FC236}">
                  <a16:creationId xmlns:a16="http://schemas.microsoft.com/office/drawing/2014/main" id="{EDA0584F-8D6B-4B97-9984-27A03DD87486}"/>
                </a:ext>
              </a:extLst>
            </p:cNvPr>
            <p:cNvSpPr/>
            <p:nvPr/>
          </p:nvSpPr>
          <p:spPr>
            <a:xfrm>
              <a:off x="673384" y="2327795"/>
              <a:ext cx="3600303" cy="658390"/>
            </a:xfrm>
            <a:prstGeom prst="rect">
              <a:avLst/>
            </a:prstGeom>
            <a:ln w="12700">
              <a:noFill/>
              <a:prstDash val="dash"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27" name="ïṣḻïḑe">
              <a:extLst>
                <a:ext uri="{FF2B5EF4-FFF2-40B4-BE49-F238E27FC236}">
                  <a16:creationId xmlns:a16="http://schemas.microsoft.com/office/drawing/2014/main" id="{935CBEFD-2016-4E34-9CFB-FA725BF242AA}"/>
                </a:ext>
              </a:extLst>
            </p:cNvPr>
            <p:cNvSpPr/>
            <p:nvPr/>
          </p:nvSpPr>
          <p:spPr>
            <a:xfrm>
              <a:off x="7909770" y="2327795"/>
              <a:ext cx="3609130" cy="658390"/>
            </a:xfrm>
            <a:prstGeom prst="rect">
              <a:avLst/>
            </a:prstGeom>
            <a:ln w="12700">
              <a:noFill/>
              <a:prstDash val="dash"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28" name="ïṩḻidè">
              <a:extLst>
                <a:ext uri="{FF2B5EF4-FFF2-40B4-BE49-F238E27FC236}">
                  <a16:creationId xmlns:a16="http://schemas.microsoft.com/office/drawing/2014/main" id="{9D8E374F-35CC-4EB8-818A-47A394C7640F}"/>
                </a:ext>
              </a:extLst>
            </p:cNvPr>
            <p:cNvSpPr/>
            <p:nvPr/>
          </p:nvSpPr>
          <p:spPr>
            <a:xfrm>
              <a:off x="673384" y="3344541"/>
              <a:ext cx="3600303" cy="658390"/>
            </a:xfrm>
            <a:prstGeom prst="rect">
              <a:avLst/>
            </a:prstGeom>
            <a:ln w="12700">
              <a:noFill/>
              <a:prstDash val="dash"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29" name="isľîdê">
              <a:extLst>
                <a:ext uri="{FF2B5EF4-FFF2-40B4-BE49-F238E27FC236}">
                  <a16:creationId xmlns:a16="http://schemas.microsoft.com/office/drawing/2014/main" id="{844CD6B8-D0AE-4579-BBFD-A96BB8FE533C}"/>
                </a:ext>
              </a:extLst>
            </p:cNvPr>
            <p:cNvSpPr/>
            <p:nvPr/>
          </p:nvSpPr>
          <p:spPr>
            <a:xfrm>
              <a:off x="7909770" y="3344541"/>
              <a:ext cx="3609130" cy="658390"/>
            </a:xfrm>
            <a:prstGeom prst="rect">
              <a:avLst/>
            </a:prstGeom>
            <a:ln w="12700">
              <a:noFill/>
              <a:prstDash val="dash"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30" name="íśḻíḋe">
              <a:extLst>
                <a:ext uri="{FF2B5EF4-FFF2-40B4-BE49-F238E27FC236}">
                  <a16:creationId xmlns:a16="http://schemas.microsoft.com/office/drawing/2014/main" id="{2DA1C8DC-2E8C-418D-A2B7-A039972A3D3A}"/>
                </a:ext>
              </a:extLst>
            </p:cNvPr>
            <p:cNvSpPr/>
            <p:nvPr/>
          </p:nvSpPr>
          <p:spPr>
            <a:xfrm>
              <a:off x="673384" y="4361286"/>
              <a:ext cx="3600303" cy="658390"/>
            </a:xfrm>
            <a:prstGeom prst="rect">
              <a:avLst/>
            </a:prstGeom>
            <a:ln w="12700">
              <a:noFill/>
              <a:prstDash val="dash"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31" name="ïṣḷïdê">
              <a:extLst>
                <a:ext uri="{FF2B5EF4-FFF2-40B4-BE49-F238E27FC236}">
                  <a16:creationId xmlns:a16="http://schemas.microsoft.com/office/drawing/2014/main" id="{4D67A2F4-5909-49CC-B39D-7E7D63596C23}"/>
                </a:ext>
              </a:extLst>
            </p:cNvPr>
            <p:cNvSpPr/>
            <p:nvPr/>
          </p:nvSpPr>
          <p:spPr>
            <a:xfrm>
              <a:off x="7909770" y="4361286"/>
              <a:ext cx="3609130" cy="658390"/>
            </a:xfrm>
            <a:prstGeom prst="rect">
              <a:avLst/>
            </a:prstGeom>
            <a:ln w="12700">
              <a:noFill/>
              <a:prstDash val="dash"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  <a:p>
              <a:pPr marL="172800" indent="-172800" algn="ctr"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538251B4-BFB1-43BA-81E2-64A15FE03F41}"/>
                </a:ext>
              </a:extLst>
            </p:cNvPr>
            <p:cNvCxnSpPr/>
            <p:nvPr/>
          </p:nvCxnSpPr>
          <p:spPr>
            <a:xfrm>
              <a:off x="673100" y="2148617"/>
              <a:ext cx="493499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460BCECF-EC94-4673-8CB6-C190AC41EA53}"/>
                </a:ext>
              </a:extLst>
            </p:cNvPr>
            <p:cNvCxnSpPr/>
            <p:nvPr/>
          </p:nvCxnSpPr>
          <p:spPr>
            <a:xfrm>
              <a:off x="6580066" y="2148617"/>
              <a:ext cx="493499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2B489FC5-14E4-4F8C-A47A-47B9E68F87F7}"/>
                </a:ext>
              </a:extLst>
            </p:cNvPr>
            <p:cNvCxnSpPr>
              <a:cxnSpLocks/>
            </p:cNvCxnSpPr>
            <p:nvPr/>
          </p:nvCxnSpPr>
          <p:spPr>
            <a:xfrm>
              <a:off x="673100" y="3243015"/>
              <a:ext cx="445966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F62DEC33-0D84-44F2-9D05-3ABCB4F45862}"/>
                </a:ext>
              </a:extLst>
            </p:cNvPr>
            <p:cNvCxnSpPr>
              <a:cxnSpLocks/>
            </p:cNvCxnSpPr>
            <p:nvPr/>
          </p:nvCxnSpPr>
          <p:spPr>
            <a:xfrm>
              <a:off x="7055393" y="3243015"/>
              <a:ext cx="445966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FAA10416-1AF1-4723-9C33-59F731B486AB}"/>
                </a:ext>
              </a:extLst>
            </p:cNvPr>
            <p:cNvCxnSpPr>
              <a:cxnSpLocks/>
            </p:cNvCxnSpPr>
            <p:nvPr/>
          </p:nvCxnSpPr>
          <p:spPr>
            <a:xfrm>
              <a:off x="673100" y="4361183"/>
              <a:ext cx="38912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BAEE51D7-3ABB-405F-B5C6-11871B7086CF}"/>
                </a:ext>
              </a:extLst>
            </p:cNvPr>
            <p:cNvCxnSpPr>
              <a:cxnSpLocks/>
            </p:cNvCxnSpPr>
            <p:nvPr/>
          </p:nvCxnSpPr>
          <p:spPr>
            <a:xfrm>
              <a:off x="7627894" y="4361183"/>
              <a:ext cx="388716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473984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2AF7F3-173D-46E0-8F82-0498E5D24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A05B4C1-8C04-4BC0-A246-5F16DCD53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20EFD81-F176-4F73-8160-CB20B5AD4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2778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2D54B26-B85C-46D9-ABBE-27124F6CC56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83274"/>
            <a:ext cx="10845799" cy="5021047"/>
            <a:chOff x="673101" y="1183665"/>
            <a:chExt cx="10845799" cy="5021047"/>
          </a:xfrm>
        </p:grpSpPr>
        <p:grpSp>
          <p:nvGrpSpPr>
            <p:cNvPr id="6" name="ïşḷîḑ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B23397FB-429A-4D59-9627-B936E86561D9}"/>
                </a:ext>
              </a:extLst>
            </p:cNvPr>
            <p:cNvGrpSpPr/>
            <p:nvPr/>
          </p:nvGrpSpPr>
          <p:grpSpPr>
            <a:xfrm>
              <a:off x="4208069" y="2517313"/>
              <a:ext cx="3777619" cy="3687399"/>
              <a:chOff x="3968750" y="1352550"/>
              <a:chExt cx="4254500" cy="4152900"/>
            </a:xfrm>
          </p:grpSpPr>
          <p:sp>
            <p:nvSpPr>
              <p:cNvPr id="23" name="ïSľíḑé">
                <a:extLst>
                  <a:ext uri="{FF2B5EF4-FFF2-40B4-BE49-F238E27FC236}">
                    <a16:creationId xmlns:a16="http://schemas.microsoft.com/office/drawing/2014/main" id="{DB3FCE04-DE8D-4E90-B319-DD7EB7CB394D}"/>
                  </a:ext>
                </a:extLst>
              </p:cNvPr>
              <p:cNvSpPr/>
              <p:nvPr/>
            </p:nvSpPr>
            <p:spPr bwMode="auto">
              <a:xfrm>
                <a:off x="7169150" y="4281488"/>
                <a:ext cx="1588" cy="1588"/>
              </a:xfrm>
              <a:prstGeom prst="rect">
                <a:avLst/>
              </a:prstGeom>
              <a:solidFill>
                <a:srgbClr val="58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śliḓè">
                <a:extLst>
                  <a:ext uri="{FF2B5EF4-FFF2-40B4-BE49-F238E27FC236}">
                    <a16:creationId xmlns:a16="http://schemas.microsoft.com/office/drawing/2014/main" id="{FC9D472B-0C95-467D-83D2-2F569050EAFE}"/>
                  </a:ext>
                </a:extLst>
              </p:cNvPr>
              <p:cNvSpPr/>
              <p:nvPr/>
            </p:nvSpPr>
            <p:spPr bwMode="auto">
              <a:xfrm>
                <a:off x="7250113" y="22907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8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ṧlíḋê">
                <a:extLst>
                  <a:ext uri="{FF2B5EF4-FFF2-40B4-BE49-F238E27FC236}">
                    <a16:creationId xmlns:a16="http://schemas.microsoft.com/office/drawing/2014/main" id="{BFDCACAC-A452-416B-B238-83DA8F1205B6}"/>
                  </a:ext>
                </a:extLst>
              </p:cNvPr>
              <p:cNvSpPr/>
              <p:nvPr/>
            </p:nvSpPr>
            <p:spPr bwMode="auto">
              <a:xfrm>
                <a:off x="5702300" y="4440238"/>
                <a:ext cx="6350" cy="0"/>
              </a:xfrm>
              <a:custGeom>
                <a:avLst/>
                <a:gdLst>
                  <a:gd name="T0" fmla="*/ 4 w 4"/>
                  <a:gd name="T1" fmla="*/ 4 w 4"/>
                  <a:gd name="T2" fmla="*/ 4 w 4"/>
                  <a:gd name="T3" fmla="*/ 0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58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ḻíḍè">
                <a:extLst>
                  <a:ext uri="{FF2B5EF4-FFF2-40B4-BE49-F238E27FC236}">
                    <a16:creationId xmlns:a16="http://schemas.microsoft.com/office/drawing/2014/main" id="{9B76C868-5188-4752-B616-1CB625A4C91D}"/>
                  </a:ext>
                </a:extLst>
              </p:cNvPr>
              <p:cNvSpPr/>
              <p:nvPr/>
            </p:nvSpPr>
            <p:spPr bwMode="auto">
              <a:xfrm>
                <a:off x="5702300" y="4440238"/>
                <a:ext cx="6350" cy="0"/>
              </a:xfrm>
              <a:custGeom>
                <a:avLst/>
                <a:gdLst>
                  <a:gd name="T0" fmla="*/ 4 w 4"/>
                  <a:gd name="T1" fmla="*/ 4 w 4"/>
                  <a:gd name="T2" fmla="*/ 4 w 4"/>
                  <a:gd name="T3" fmla="*/ 0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ṣľïdê">
                <a:extLst>
                  <a:ext uri="{FF2B5EF4-FFF2-40B4-BE49-F238E27FC236}">
                    <a16:creationId xmlns:a16="http://schemas.microsoft.com/office/drawing/2014/main" id="{CC5D3B46-2D0D-4FD3-A862-599513151187}"/>
                  </a:ext>
                </a:extLst>
              </p:cNvPr>
              <p:cNvSpPr/>
              <p:nvPr/>
            </p:nvSpPr>
            <p:spPr bwMode="auto">
              <a:xfrm>
                <a:off x="4389438" y="3395663"/>
                <a:ext cx="6350" cy="6350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0 h 4"/>
                  <a:gd name="T4" fmla="*/ 0 w 4"/>
                  <a:gd name="T5" fmla="*/ 4 h 4"/>
                  <a:gd name="T6" fmla="*/ 4 w 4"/>
                  <a:gd name="T7" fmla="*/ 0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58C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Sľïḋê">
                <a:extLst>
                  <a:ext uri="{FF2B5EF4-FFF2-40B4-BE49-F238E27FC236}">
                    <a16:creationId xmlns:a16="http://schemas.microsoft.com/office/drawing/2014/main" id="{755BCE54-860C-489C-AE94-33E66D71D659}"/>
                  </a:ext>
                </a:extLst>
              </p:cNvPr>
              <p:cNvSpPr/>
              <p:nvPr/>
            </p:nvSpPr>
            <p:spPr bwMode="auto">
              <a:xfrm>
                <a:off x="3968750" y="1352550"/>
                <a:ext cx="4254500" cy="4152900"/>
              </a:xfrm>
              <a:custGeom>
                <a:avLst/>
                <a:gdLst>
                  <a:gd name="T0" fmla="*/ 218 w 638"/>
                  <a:gd name="T1" fmla="*/ 95 h 624"/>
                  <a:gd name="T2" fmla="*/ 57 w 638"/>
                  <a:gd name="T3" fmla="*/ 380 h 624"/>
                  <a:gd name="T4" fmla="*/ 92 w 638"/>
                  <a:gd name="T5" fmla="*/ 259 h 624"/>
                  <a:gd name="T6" fmla="*/ 251 w 638"/>
                  <a:gd name="T7" fmla="*/ 331 h 624"/>
                  <a:gd name="T8" fmla="*/ 335 w 638"/>
                  <a:gd name="T9" fmla="*/ 580 h 624"/>
                  <a:gd name="T10" fmla="*/ 256 w 638"/>
                  <a:gd name="T11" fmla="*/ 353 h 624"/>
                  <a:gd name="T12" fmla="*/ 433 w 638"/>
                  <a:gd name="T13" fmla="*/ 172 h 624"/>
                  <a:gd name="T14" fmla="*/ 523 w 638"/>
                  <a:gd name="T15" fmla="*/ 469 h 624"/>
                  <a:gd name="T16" fmla="*/ 108 w 638"/>
                  <a:gd name="T17" fmla="*/ 443 h 624"/>
                  <a:gd name="T18" fmla="*/ 118 w 638"/>
                  <a:gd name="T19" fmla="*/ 474 h 624"/>
                  <a:gd name="T20" fmla="*/ 140 w 638"/>
                  <a:gd name="T21" fmla="*/ 489 h 624"/>
                  <a:gd name="T22" fmla="*/ 130 w 638"/>
                  <a:gd name="T23" fmla="*/ 503 h 624"/>
                  <a:gd name="T24" fmla="*/ 80 w 638"/>
                  <a:gd name="T25" fmla="*/ 496 h 624"/>
                  <a:gd name="T26" fmla="*/ 100 w 638"/>
                  <a:gd name="T27" fmla="*/ 477 h 624"/>
                  <a:gd name="T28" fmla="*/ 17 w 638"/>
                  <a:gd name="T29" fmla="*/ 362 h 624"/>
                  <a:gd name="T30" fmla="*/ 42 w 638"/>
                  <a:gd name="T31" fmla="*/ 332 h 624"/>
                  <a:gd name="T32" fmla="*/ 35 w 638"/>
                  <a:gd name="T33" fmla="*/ 302 h 624"/>
                  <a:gd name="T34" fmla="*/ 64 w 638"/>
                  <a:gd name="T35" fmla="*/ 317 h 624"/>
                  <a:gd name="T36" fmla="*/ 79 w 638"/>
                  <a:gd name="T37" fmla="*/ 343 h 624"/>
                  <a:gd name="T38" fmla="*/ 98 w 638"/>
                  <a:gd name="T39" fmla="*/ 171 h 624"/>
                  <a:gd name="T40" fmla="*/ 134 w 638"/>
                  <a:gd name="T41" fmla="*/ 151 h 624"/>
                  <a:gd name="T42" fmla="*/ 131 w 638"/>
                  <a:gd name="T43" fmla="*/ 185 h 624"/>
                  <a:gd name="T44" fmla="*/ 374 w 638"/>
                  <a:gd name="T45" fmla="*/ 578 h 624"/>
                  <a:gd name="T46" fmla="*/ 387 w 638"/>
                  <a:gd name="T47" fmla="*/ 553 h 624"/>
                  <a:gd name="T48" fmla="*/ 390 w 638"/>
                  <a:gd name="T49" fmla="*/ 579 h 624"/>
                  <a:gd name="T50" fmla="*/ 354 w 638"/>
                  <a:gd name="T51" fmla="*/ 589 h 624"/>
                  <a:gd name="T52" fmla="*/ 265 w 638"/>
                  <a:gd name="T53" fmla="*/ 488 h 624"/>
                  <a:gd name="T54" fmla="*/ 262 w 638"/>
                  <a:gd name="T55" fmla="*/ 455 h 624"/>
                  <a:gd name="T56" fmla="*/ 284 w 638"/>
                  <a:gd name="T57" fmla="*/ 489 h 624"/>
                  <a:gd name="T58" fmla="*/ 305 w 638"/>
                  <a:gd name="T59" fmla="*/ 500 h 624"/>
                  <a:gd name="T60" fmla="*/ 173 w 638"/>
                  <a:gd name="T61" fmla="*/ 386 h 624"/>
                  <a:gd name="T62" fmla="*/ 184 w 638"/>
                  <a:gd name="T63" fmla="*/ 341 h 624"/>
                  <a:gd name="T64" fmla="*/ 212 w 638"/>
                  <a:gd name="T65" fmla="*/ 325 h 624"/>
                  <a:gd name="T66" fmla="*/ 210 w 638"/>
                  <a:gd name="T67" fmla="*/ 352 h 624"/>
                  <a:gd name="T68" fmla="*/ 390 w 638"/>
                  <a:gd name="T69" fmla="*/ 275 h 624"/>
                  <a:gd name="T70" fmla="*/ 393 w 638"/>
                  <a:gd name="T71" fmla="*/ 306 h 624"/>
                  <a:gd name="T72" fmla="*/ 363 w 638"/>
                  <a:gd name="T73" fmla="*/ 303 h 624"/>
                  <a:gd name="T74" fmla="*/ 260 w 638"/>
                  <a:gd name="T75" fmla="*/ 151 h 624"/>
                  <a:gd name="T76" fmla="*/ 270 w 638"/>
                  <a:gd name="T77" fmla="*/ 106 h 624"/>
                  <a:gd name="T78" fmla="*/ 296 w 638"/>
                  <a:gd name="T79" fmla="*/ 82 h 624"/>
                  <a:gd name="T80" fmla="*/ 292 w 638"/>
                  <a:gd name="T81" fmla="*/ 35 h 624"/>
                  <a:gd name="T82" fmla="*/ 339 w 638"/>
                  <a:gd name="T83" fmla="*/ 66 h 624"/>
                  <a:gd name="T84" fmla="*/ 331 w 638"/>
                  <a:gd name="T85" fmla="*/ 89 h 624"/>
                  <a:gd name="T86" fmla="*/ 469 w 638"/>
                  <a:gd name="T87" fmla="*/ 213 h 624"/>
                  <a:gd name="T88" fmla="*/ 498 w 638"/>
                  <a:gd name="T89" fmla="*/ 170 h 624"/>
                  <a:gd name="T90" fmla="*/ 498 w 638"/>
                  <a:gd name="T91" fmla="*/ 129 h 624"/>
                  <a:gd name="T92" fmla="*/ 520 w 638"/>
                  <a:gd name="T93" fmla="*/ 170 h 624"/>
                  <a:gd name="T94" fmla="*/ 544 w 638"/>
                  <a:gd name="T95" fmla="*/ 183 h 624"/>
                  <a:gd name="T96" fmla="*/ 432 w 638"/>
                  <a:gd name="T97" fmla="*/ 478 h 624"/>
                  <a:gd name="T98" fmla="*/ 452 w 638"/>
                  <a:gd name="T99" fmla="*/ 470 h 624"/>
                  <a:gd name="T100" fmla="*/ 449 w 638"/>
                  <a:gd name="T101" fmla="*/ 440 h 624"/>
                  <a:gd name="T102" fmla="*/ 480 w 638"/>
                  <a:gd name="T103" fmla="*/ 451 h 624"/>
                  <a:gd name="T104" fmla="*/ 497 w 638"/>
                  <a:gd name="T105" fmla="*/ 477 h 624"/>
                  <a:gd name="T106" fmla="*/ 532 w 638"/>
                  <a:gd name="T107" fmla="*/ 388 h 624"/>
                  <a:gd name="T108" fmla="*/ 535 w 638"/>
                  <a:gd name="T109" fmla="*/ 367 h 624"/>
                  <a:gd name="T110" fmla="*/ 556 w 638"/>
                  <a:gd name="T111" fmla="*/ 332 h 624"/>
                  <a:gd name="T112" fmla="*/ 588 w 638"/>
                  <a:gd name="T113" fmla="*/ 325 h 624"/>
                  <a:gd name="T114" fmla="*/ 587 w 638"/>
                  <a:gd name="T115" fmla="*/ 354 h 624"/>
                  <a:gd name="T116" fmla="*/ 614 w 638"/>
                  <a:gd name="T117" fmla="*/ 379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38" h="624">
                    <a:moveTo>
                      <a:pt x="573" y="290"/>
                    </a:moveTo>
                    <a:cubicBezTo>
                      <a:pt x="568" y="290"/>
                      <a:pt x="562" y="291"/>
                      <a:pt x="557" y="292"/>
                    </a:cubicBezTo>
                    <a:cubicBezTo>
                      <a:pt x="537" y="241"/>
                      <a:pt x="537" y="241"/>
                      <a:pt x="537" y="241"/>
                    </a:cubicBezTo>
                    <a:cubicBezTo>
                      <a:pt x="563" y="229"/>
                      <a:pt x="582" y="203"/>
                      <a:pt x="582" y="172"/>
                    </a:cubicBezTo>
                    <a:cubicBezTo>
                      <a:pt x="582" y="131"/>
                      <a:pt x="548" y="98"/>
                      <a:pt x="507" y="98"/>
                    </a:cubicBezTo>
                    <a:cubicBezTo>
                      <a:pt x="478" y="98"/>
                      <a:pt x="454" y="114"/>
                      <a:pt x="441" y="138"/>
                    </a:cubicBezTo>
                    <a:cubicBezTo>
                      <a:pt x="406" y="122"/>
                      <a:pt x="406" y="122"/>
                      <a:pt x="406" y="122"/>
                    </a:cubicBezTo>
                    <a:cubicBezTo>
                      <a:pt x="408" y="113"/>
                      <a:pt x="409" y="105"/>
                      <a:pt x="409" y="95"/>
                    </a:cubicBezTo>
                    <a:cubicBezTo>
                      <a:pt x="409" y="43"/>
                      <a:pt x="366" y="0"/>
                      <a:pt x="314" y="0"/>
                    </a:cubicBezTo>
                    <a:cubicBezTo>
                      <a:pt x="261" y="0"/>
                      <a:pt x="218" y="43"/>
                      <a:pt x="218" y="95"/>
                    </a:cubicBezTo>
                    <a:cubicBezTo>
                      <a:pt x="218" y="105"/>
                      <a:pt x="219" y="115"/>
                      <a:pt x="222" y="124"/>
                    </a:cubicBezTo>
                    <a:cubicBezTo>
                      <a:pt x="177" y="147"/>
                      <a:pt x="177" y="147"/>
                      <a:pt x="177" y="147"/>
                    </a:cubicBezTo>
                    <a:cubicBezTo>
                      <a:pt x="164" y="126"/>
                      <a:pt x="140" y="111"/>
                      <a:pt x="113" y="111"/>
                    </a:cubicBezTo>
                    <a:cubicBezTo>
                      <a:pt x="71" y="111"/>
                      <a:pt x="38" y="145"/>
                      <a:pt x="38" y="186"/>
                    </a:cubicBezTo>
                    <a:cubicBezTo>
                      <a:pt x="38" y="218"/>
                      <a:pt x="57" y="245"/>
                      <a:pt x="85" y="256"/>
                    </a:cubicBezTo>
                    <a:cubicBezTo>
                      <a:pt x="72" y="284"/>
                      <a:pt x="72" y="284"/>
                      <a:pt x="72" y="284"/>
                    </a:cubicBezTo>
                    <a:cubicBezTo>
                      <a:pt x="66" y="281"/>
                      <a:pt x="58" y="279"/>
                      <a:pt x="50" y="279"/>
                    </a:cubicBezTo>
                    <a:cubicBezTo>
                      <a:pt x="22" y="279"/>
                      <a:pt x="0" y="302"/>
                      <a:pt x="0" y="330"/>
                    </a:cubicBezTo>
                    <a:cubicBezTo>
                      <a:pt x="0" y="358"/>
                      <a:pt x="22" y="380"/>
                      <a:pt x="50" y="380"/>
                    </a:cubicBezTo>
                    <a:cubicBezTo>
                      <a:pt x="53" y="380"/>
                      <a:pt x="55" y="380"/>
                      <a:pt x="57" y="380"/>
                    </a:cubicBezTo>
                    <a:cubicBezTo>
                      <a:pt x="84" y="436"/>
                      <a:pt x="84" y="436"/>
                      <a:pt x="84" y="436"/>
                    </a:cubicBezTo>
                    <a:cubicBezTo>
                      <a:pt x="71" y="445"/>
                      <a:pt x="62" y="460"/>
                      <a:pt x="62" y="478"/>
                    </a:cubicBezTo>
                    <a:cubicBezTo>
                      <a:pt x="62" y="505"/>
                      <a:pt x="84" y="526"/>
                      <a:pt x="111" y="526"/>
                    </a:cubicBezTo>
                    <a:cubicBezTo>
                      <a:pt x="138" y="526"/>
                      <a:pt x="159" y="505"/>
                      <a:pt x="159" y="478"/>
                    </a:cubicBezTo>
                    <a:cubicBezTo>
                      <a:pt x="159" y="451"/>
                      <a:pt x="138" y="429"/>
                      <a:pt x="111" y="429"/>
                    </a:cubicBezTo>
                    <a:cubicBezTo>
                      <a:pt x="104" y="429"/>
                      <a:pt x="97" y="430"/>
                      <a:pt x="91" y="433"/>
                    </a:cubicBezTo>
                    <a:cubicBezTo>
                      <a:pt x="65" y="378"/>
                      <a:pt x="65" y="378"/>
                      <a:pt x="65" y="378"/>
                    </a:cubicBezTo>
                    <a:cubicBezTo>
                      <a:pt x="86" y="372"/>
                      <a:pt x="101" y="352"/>
                      <a:pt x="101" y="330"/>
                    </a:cubicBezTo>
                    <a:cubicBezTo>
                      <a:pt x="101" y="313"/>
                      <a:pt x="92" y="298"/>
                      <a:pt x="79" y="288"/>
                    </a:cubicBezTo>
                    <a:cubicBezTo>
                      <a:pt x="92" y="259"/>
                      <a:pt x="92" y="259"/>
                      <a:pt x="92" y="259"/>
                    </a:cubicBezTo>
                    <a:cubicBezTo>
                      <a:pt x="99" y="260"/>
                      <a:pt x="106" y="262"/>
                      <a:pt x="113" y="262"/>
                    </a:cubicBezTo>
                    <a:cubicBezTo>
                      <a:pt x="154" y="262"/>
                      <a:pt x="188" y="228"/>
                      <a:pt x="188" y="186"/>
                    </a:cubicBezTo>
                    <a:cubicBezTo>
                      <a:pt x="188" y="175"/>
                      <a:pt x="185" y="164"/>
                      <a:pt x="181" y="154"/>
                    </a:cubicBezTo>
                    <a:cubicBezTo>
                      <a:pt x="225" y="132"/>
                      <a:pt x="225" y="132"/>
                      <a:pt x="225" y="132"/>
                    </a:cubicBezTo>
                    <a:cubicBezTo>
                      <a:pt x="239" y="167"/>
                      <a:pt x="273" y="191"/>
                      <a:pt x="314" y="191"/>
                    </a:cubicBezTo>
                    <a:cubicBezTo>
                      <a:pt x="320" y="191"/>
                      <a:pt x="326" y="191"/>
                      <a:pt x="332" y="189"/>
                    </a:cubicBezTo>
                    <a:cubicBezTo>
                      <a:pt x="348" y="230"/>
                      <a:pt x="348" y="230"/>
                      <a:pt x="348" y="230"/>
                    </a:cubicBezTo>
                    <a:cubicBezTo>
                      <a:pt x="315" y="240"/>
                      <a:pt x="291" y="271"/>
                      <a:pt x="291" y="307"/>
                    </a:cubicBezTo>
                    <a:cubicBezTo>
                      <a:pt x="291" y="311"/>
                      <a:pt x="291" y="314"/>
                      <a:pt x="291" y="318"/>
                    </a:cubicBezTo>
                    <a:cubicBezTo>
                      <a:pt x="251" y="331"/>
                      <a:pt x="251" y="331"/>
                      <a:pt x="251" y="331"/>
                    </a:cubicBezTo>
                    <a:cubicBezTo>
                      <a:pt x="243" y="309"/>
                      <a:pt x="221" y="293"/>
                      <a:pt x="196" y="293"/>
                    </a:cubicBezTo>
                    <a:cubicBezTo>
                      <a:pt x="163" y="293"/>
                      <a:pt x="136" y="320"/>
                      <a:pt x="136" y="353"/>
                    </a:cubicBezTo>
                    <a:cubicBezTo>
                      <a:pt x="136" y="386"/>
                      <a:pt x="163" y="413"/>
                      <a:pt x="196" y="413"/>
                    </a:cubicBezTo>
                    <a:cubicBezTo>
                      <a:pt x="201" y="413"/>
                      <a:pt x="206" y="412"/>
                      <a:pt x="211" y="411"/>
                    </a:cubicBezTo>
                    <a:cubicBezTo>
                      <a:pt x="229" y="444"/>
                      <a:pt x="229" y="444"/>
                      <a:pt x="229" y="444"/>
                    </a:cubicBezTo>
                    <a:cubicBezTo>
                      <a:pt x="217" y="456"/>
                      <a:pt x="209" y="473"/>
                      <a:pt x="209" y="491"/>
                    </a:cubicBezTo>
                    <a:cubicBezTo>
                      <a:pt x="209" y="527"/>
                      <a:pt x="238" y="556"/>
                      <a:pt x="274" y="556"/>
                    </a:cubicBezTo>
                    <a:cubicBezTo>
                      <a:pt x="291" y="556"/>
                      <a:pt x="306" y="549"/>
                      <a:pt x="318" y="538"/>
                    </a:cubicBezTo>
                    <a:cubicBezTo>
                      <a:pt x="341" y="558"/>
                      <a:pt x="341" y="558"/>
                      <a:pt x="341" y="558"/>
                    </a:cubicBezTo>
                    <a:cubicBezTo>
                      <a:pt x="337" y="564"/>
                      <a:pt x="335" y="572"/>
                      <a:pt x="335" y="580"/>
                    </a:cubicBezTo>
                    <a:cubicBezTo>
                      <a:pt x="335" y="605"/>
                      <a:pt x="355" y="624"/>
                      <a:pt x="379" y="624"/>
                    </a:cubicBezTo>
                    <a:cubicBezTo>
                      <a:pt x="404" y="624"/>
                      <a:pt x="423" y="605"/>
                      <a:pt x="423" y="580"/>
                    </a:cubicBezTo>
                    <a:cubicBezTo>
                      <a:pt x="423" y="556"/>
                      <a:pt x="404" y="536"/>
                      <a:pt x="379" y="536"/>
                    </a:cubicBezTo>
                    <a:cubicBezTo>
                      <a:pt x="366" y="536"/>
                      <a:pt x="354" y="542"/>
                      <a:pt x="346" y="551"/>
                    </a:cubicBezTo>
                    <a:cubicBezTo>
                      <a:pt x="324" y="532"/>
                      <a:pt x="324" y="532"/>
                      <a:pt x="324" y="532"/>
                    </a:cubicBezTo>
                    <a:cubicBezTo>
                      <a:pt x="333" y="521"/>
                      <a:pt x="338" y="506"/>
                      <a:pt x="338" y="491"/>
                    </a:cubicBezTo>
                    <a:cubicBezTo>
                      <a:pt x="338" y="455"/>
                      <a:pt x="309" y="426"/>
                      <a:pt x="274" y="426"/>
                    </a:cubicBezTo>
                    <a:cubicBezTo>
                      <a:pt x="259" y="426"/>
                      <a:pt x="246" y="431"/>
                      <a:pt x="235" y="439"/>
                    </a:cubicBezTo>
                    <a:cubicBezTo>
                      <a:pt x="219" y="408"/>
                      <a:pt x="219" y="408"/>
                      <a:pt x="219" y="408"/>
                    </a:cubicBezTo>
                    <a:cubicBezTo>
                      <a:pt x="240" y="399"/>
                      <a:pt x="256" y="378"/>
                      <a:pt x="256" y="353"/>
                    </a:cubicBezTo>
                    <a:cubicBezTo>
                      <a:pt x="256" y="348"/>
                      <a:pt x="255" y="343"/>
                      <a:pt x="254" y="338"/>
                    </a:cubicBezTo>
                    <a:cubicBezTo>
                      <a:pt x="293" y="326"/>
                      <a:pt x="293" y="326"/>
                      <a:pt x="293" y="326"/>
                    </a:cubicBezTo>
                    <a:cubicBezTo>
                      <a:pt x="301" y="362"/>
                      <a:pt x="333" y="388"/>
                      <a:pt x="371" y="388"/>
                    </a:cubicBezTo>
                    <a:cubicBezTo>
                      <a:pt x="416" y="388"/>
                      <a:pt x="452" y="352"/>
                      <a:pt x="452" y="307"/>
                    </a:cubicBezTo>
                    <a:cubicBezTo>
                      <a:pt x="452" y="263"/>
                      <a:pt x="416" y="226"/>
                      <a:pt x="371" y="226"/>
                    </a:cubicBezTo>
                    <a:cubicBezTo>
                      <a:pt x="366" y="226"/>
                      <a:pt x="361" y="227"/>
                      <a:pt x="356" y="228"/>
                    </a:cubicBezTo>
                    <a:cubicBezTo>
                      <a:pt x="340" y="187"/>
                      <a:pt x="340" y="187"/>
                      <a:pt x="340" y="187"/>
                    </a:cubicBezTo>
                    <a:cubicBezTo>
                      <a:pt x="369" y="179"/>
                      <a:pt x="392" y="157"/>
                      <a:pt x="403" y="130"/>
                    </a:cubicBezTo>
                    <a:cubicBezTo>
                      <a:pt x="438" y="145"/>
                      <a:pt x="438" y="145"/>
                      <a:pt x="438" y="145"/>
                    </a:cubicBezTo>
                    <a:cubicBezTo>
                      <a:pt x="435" y="154"/>
                      <a:pt x="433" y="163"/>
                      <a:pt x="433" y="172"/>
                    </a:cubicBezTo>
                    <a:cubicBezTo>
                      <a:pt x="433" y="214"/>
                      <a:pt x="466" y="247"/>
                      <a:pt x="507" y="247"/>
                    </a:cubicBezTo>
                    <a:cubicBezTo>
                      <a:pt x="515" y="247"/>
                      <a:pt x="522" y="246"/>
                      <a:pt x="529" y="243"/>
                    </a:cubicBezTo>
                    <a:cubicBezTo>
                      <a:pt x="549" y="295"/>
                      <a:pt x="549" y="295"/>
                      <a:pt x="549" y="295"/>
                    </a:cubicBezTo>
                    <a:cubicBezTo>
                      <a:pt x="526" y="304"/>
                      <a:pt x="509" y="327"/>
                      <a:pt x="509" y="355"/>
                    </a:cubicBezTo>
                    <a:cubicBezTo>
                      <a:pt x="509" y="374"/>
                      <a:pt x="517" y="390"/>
                      <a:pt x="530" y="402"/>
                    </a:cubicBezTo>
                    <a:cubicBezTo>
                      <a:pt x="506" y="427"/>
                      <a:pt x="506" y="427"/>
                      <a:pt x="506" y="427"/>
                    </a:cubicBezTo>
                    <a:cubicBezTo>
                      <a:pt x="495" y="416"/>
                      <a:pt x="480" y="409"/>
                      <a:pt x="464" y="409"/>
                    </a:cubicBezTo>
                    <a:cubicBezTo>
                      <a:pt x="431" y="409"/>
                      <a:pt x="404" y="436"/>
                      <a:pt x="404" y="469"/>
                    </a:cubicBezTo>
                    <a:cubicBezTo>
                      <a:pt x="404" y="502"/>
                      <a:pt x="431" y="529"/>
                      <a:pt x="464" y="529"/>
                    </a:cubicBezTo>
                    <a:cubicBezTo>
                      <a:pt x="497" y="529"/>
                      <a:pt x="523" y="502"/>
                      <a:pt x="523" y="469"/>
                    </a:cubicBezTo>
                    <a:cubicBezTo>
                      <a:pt x="523" y="456"/>
                      <a:pt x="519" y="444"/>
                      <a:pt x="512" y="434"/>
                    </a:cubicBezTo>
                    <a:cubicBezTo>
                      <a:pt x="536" y="407"/>
                      <a:pt x="536" y="407"/>
                      <a:pt x="536" y="407"/>
                    </a:cubicBezTo>
                    <a:cubicBezTo>
                      <a:pt x="547" y="415"/>
                      <a:pt x="559" y="419"/>
                      <a:pt x="573" y="419"/>
                    </a:cubicBezTo>
                    <a:cubicBezTo>
                      <a:pt x="609" y="419"/>
                      <a:pt x="638" y="390"/>
                      <a:pt x="638" y="355"/>
                    </a:cubicBezTo>
                    <a:cubicBezTo>
                      <a:pt x="638" y="319"/>
                      <a:pt x="609" y="290"/>
                      <a:pt x="573" y="290"/>
                    </a:cubicBezTo>
                    <a:moveTo>
                      <a:pt x="99" y="458"/>
                    </a:moveTo>
                    <a:cubicBezTo>
                      <a:pt x="99" y="455"/>
                      <a:pt x="99" y="455"/>
                      <a:pt x="99" y="455"/>
                    </a:cubicBezTo>
                    <a:cubicBezTo>
                      <a:pt x="99" y="454"/>
                      <a:pt x="100" y="453"/>
                      <a:pt x="100" y="453"/>
                    </a:cubicBezTo>
                    <a:cubicBezTo>
                      <a:pt x="99" y="452"/>
                      <a:pt x="99" y="451"/>
                      <a:pt x="100" y="449"/>
                    </a:cubicBezTo>
                    <a:cubicBezTo>
                      <a:pt x="101" y="446"/>
                      <a:pt x="104" y="444"/>
                      <a:pt x="108" y="443"/>
                    </a:cubicBezTo>
                    <a:cubicBezTo>
                      <a:pt x="109" y="443"/>
                      <a:pt x="110" y="443"/>
                      <a:pt x="110" y="443"/>
                    </a:cubicBezTo>
                    <a:cubicBezTo>
                      <a:pt x="113" y="443"/>
                      <a:pt x="117" y="444"/>
                      <a:pt x="118" y="447"/>
                    </a:cubicBezTo>
                    <a:cubicBezTo>
                      <a:pt x="121" y="448"/>
                      <a:pt x="122" y="451"/>
                      <a:pt x="122" y="454"/>
                    </a:cubicBezTo>
                    <a:cubicBezTo>
                      <a:pt x="122" y="454"/>
                      <a:pt x="122" y="454"/>
                      <a:pt x="122" y="454"/>
                    </a:cubicBezTo>
                    <a:cubicBezTo>
                      <a:pt x="122" y="455"/>
                      <a:pt x="122" y="455"/>
                      <a:pt x="122" y="455"/>
                    </a:cubicBezTo>
                    <a:cubicBezTo>
                      <a:pt x="122" y="458"/>
                      <a:pt x="122" y="458"/>
                      <a:pt x="122" y="458"/>
                    </a:cubicBezTo>
                    <a:cubicBezTo>
                      <a:pt x="123" y="458"/>
                      <a:pt x="124" y="459"/>
                      <a:pt x="124" y="461"/>
                    </a:cubicBezTo>
                    <a:cubicBezTo>
                      <a:pt x="123" y="464"/>
                      <a:pt x="123" y="464"/>
                      <a:pt x="123" y="464"/>
                    </a:cubicBezTo>
                    <a:cubicBezTo>
                      <a:pt x="123" y="465"/>
                      <a:pt x="122" y="466"/>
                      <a:pt x="121" y="466"/>
                    </a:cubicBezTo>
                    <a:cubicBezTo>
                      <a:pt x="121" y="469"/>
                      <a:pt x="120" y="472"/>
                      <a:pt x="118" y="474"/>
                    </a:cubicBezTo>
                    <a:cubicBezTo>
                      <a:pt x="118" y="474"/>
                      <a:pt x="118" y="474"/>
                      <a:pt x="118" y="474"/>
                    </a:cubicBezTo>
                    <a:cubicBezTo>
                      <a:pt x="118" y="474"/>
                      <a:pt x="118" y="474"/>
                      <a:pt x="118" y="474"/>
                    </a:cubicBezTo>
                    <a:cubicBezTo>
                      <a:pt x="121" y="477"/>
                      <a:pt x="121" y="477"/>
                      <a:pt x="121" y="477"/>
                    </a:cubicBezTo>
                    <a:cubicBezTo>
                      <a:pt x="121" y="477"/>
                      <a:pt x="121" y="477"/>
                      <a:pt x="121" y="477"/>
                    </a:cubicBezTo>
                    <a:cubicBezTo>
                      <a:pt x="121" y="477"/>
                      <a:pt x="121" y="477"/>
                      <a:pt x="121" y="477"/>
                    </a:cubicBezTo>
                    <a:cubicBezTo>
                      <a:pt x="130" y="478"/>
                      <a:pt x="130" y="478"/>
                      <a:pt x="130" y="478"/>
                    </a:cubicBezTo>
                    <a:cubicBezTo>
                      <a:pt x="130" y="478"/>
                      <a:pt x="130" y="478"/>
                      <a:pt x="130" y="478"/>
                    </a:cubicBezTo>
                    <a:cubicBezTo>
                      <a:pt x="133" y="478"/>
                      <a:pt x="136" y="480"/>
                      <a:pt x="138" y="484"/>
                    </a:cubicBezTo>
                    <a:cubicBezTo>
                      <a:pt x="138" y="484"/>
                      <a:pt x="138" y="484"/>
                      <a:pt x="138" y="484"/>
                    </a:cubicBezTo>
                    <a:cubicBezTo>
                      <a:pt x="139" y="485"/>
                      <a:pt x="140" y="487"/>
                      <a:pt x="140" y="489"/>
                    </a:cubicBezTo>
                    <a:cubicBezTo>
                      <a:pt x="140" y="489"/>
                      <a:pt x="140" y="489"/>
                      <a:pt x="140" y="489"/>
                    </a:cubicBezTo>
                    <a:cubicBezTo>
                      <a:pt x="140" y="490"/>
                      <a:pt x="140" y="490"/>
                      <a:pt x="140" y="490"/>
                    </a:cubicBezTo>
                    <a:cubicBezTo>
                      <a:pt x="141" y="491"/>
                      <a:pt x="141" y="491"/>
                      <a:pt x="141" y="491"/>
                    </a:cubicBezTo>
                    <a:cubicBezTo>
                      <a:pt x="141" y="494"/>
                      <a:pt x="141" y="494"/>
                      <a:pt x="141" y="494"/>
                    </a:cubicBezTo>
                    <a:cubicBezTo>
                      <a:pt x="141" y="496"/>
                      <a:pt x="141" y="496"/>
                      <a:pt x="141" y="496"/>
                    </a:cubicBezTo>
                    <a:cubicBezTo>
                      <a:pt x="142" y="497"/>
                      <a:pt x="142" y="497"/>
                      <a:pt x="142" y="497"/>
                    </a:cubicBezTo>
                    <a:cubicBezTo>
                      <a:pt x="142" y="500"/>
                      <a:pt x="142" y="500"/>
                      <a:pt x="142" y="500"/>
                    </a:cubicBezTo>
                    <a:cubicBezTo>
                      <a:pt x="142" y="503"/>
                      <a:pt x="142" y="503"/>
                      <a:pt x="142" y="503"/>
                    </a:cubicBezTo>
                    <a:cubicBezTo>
                      <a:pt x="142" y="503"/>
                      <a:pt x="142" y="503"/>
                      <a:pt x="142" y="503"/>
                    </a:cubicBezTo>
                    <a:cubicBezTo>
                      <a:pt x="130" y="503"/>
                      <a:pt x="130" y="503"/>
                      <a:pt x="130" y="503"/>
                    </a:cubicBezTo>
                    <a:cubicBezTo>
                      <a:pt x="130" y="503"/>
                      <a:pt x="130" y="503"/>
                      <a:pt x="130" y="503"/>
                    </a:cubicBezTo>
                    <a:cubicBezTo>
                      <a:pt x="130" y="503"/>
                      <a:pt x="130" y="503"/>
                      <a:pt x="130" y="503"/>
                    </a:cubicBezTo>
                    <a:cubicBezTo>
                      <a:pt x="130" y="503"/>
                      <a:pt x="130" y="503"/>
                      <a:pt x="130" y="503"/>
                    </a:cubicBezTo>
                    <a:cubicBezTo>
                      <a:pt x="130" y="503"/>
                      <a:pt x="130" y="503"/>
                      <a:pt x="130" y="503"/>
                    </a:cubicBezTo>
                    <a:cubicBezTo>
                      <a:pt x="130" y="503"/>
                      <a:pt x="130" y="503"/>
                      <a:pt x="130" y="503"/>
                    </a:cubicBezTo>
                    <a:cubicBezTo>
                      <a:pt x="79" y="503"/>
                      <a:pt x="79" y="503"/>
                      <a:pt x="79" y="503"/>
                    </a:cubicBezTo>
                    <a:cubicBezTo>
                      <a:pt x="79" y="503"/>
                      <a:pt x="79" y="503"/>
                      <a:pt x="79" y="503"/>
                    </a:cubicBezTo>
                    <a:cubicBezTo>
                      <a:pt x="79" y="500"/>
                      <a:pt x="79" y="500"/>
                      <a:pt x="79" y="500"/>
                    </a:cubicBezTo>
                    <a:cubicBezTo>
                      <a:pt x="80" y="497"/>
                      <a:pt x="80" y="497"/>
                      <a:pt x="80" y="497"/>
                    </a:cubicBezTo>
                    <a:cubicBezTo>
                      <a:pt x="80" y="496"/>
                      <a:pt x="80" y="496"/>
                      <a:pt x="80" y="496"/>
                    </a:cubicBezTo>
                    <a:cubicBezTo>
                      <a:pt x="80" y="494"/>
                      <a:pt x="80" y="494"/>
                      <a:pt x="80" y="494"/>
                    </a:cubicBezTo>
                    <a:cubicBezTo>
                      <a:pt x="81" y="491"/>
                      <a:pt x="81" y="491"/>
                      <a:pt x="81" y="491"/>
                    </a:cubicBezTo>
                    <a:cubicBezTo>
                      <a:pt x="81" y="490"/>
                      <a:pt x="81" y="490"/>
                      <a:pt x="81" y="490"/>
                    </a:cubicBezTo>
                    <a:cubicBezTo>
                      <a:pt x="81" y="489"/>
                      <a:pt x="81" y="489"/>
                      <a:pt x="81" y="489"/>
                    </a:cubicBezTo>
                    <a:cubicBezTo>
                      <a:pt x="81" y="488"/>
                      <a:pt x="81" y="488"/>
                      <a:pt x="81" y="488"/>
                    </a:cubicBezTo>
                    <a:cubicBezTo>
                      <a:pt x="81" y="488"/>
                      <a:pt x="81" y="488"/>
                      <a:pt x="82" y="487"/>
                    </a:cubicBezTo>
                    <a:cubicBezTo>
                      <a:pt x="83" y="482"/>
                      <a:pt x="88" y="478"/>
                      <a:pt x="91" y="478"/>
                    </a:cubicBezTo>
                    <a:cubicBezTo>
                      <a:pt x="100" y="477"/>
                      <a:pt x="100" y="477"/>
                      <a:pt x="100" y="477"/>
                    </a:cubicBezTo>
                    <a:cubicBezTo>
                      <a:pt x="100" y="477"/>
                      <a:pt x="100" y="477"/>
                      <a:pt x="100" y="477"/>
                    </a:cubicBezTo>
                    <a:cubicBezTo>
                      <a:pt x="100" y="477"/>
                      <a:pt x="100" y="477"/>
                      <a:pt x="100" y="477"/>
                    </a:cubicBezTo>
                    <a:cubicBezTo>
                      <a:pt x="103" y="474"/>
                      <a:pt x="103" y="474"/>
                      <a:pt x="103" y="474"/>
                    </a:cubicBezTo>
                    <a:cubicBezTo>
                      <a:pt x="103" y="475"/>
                      <a:pt x="103" y="475"/>
                      <a:pt x="103" y="475"/>
                    </a:cubicBezTo>
                    <a:cubicBezTo>
                      <a:pt x="104" y="474"/>
                      <a:pt x="104" y="474"/>
                      <a:pt x="104" y="474"/>
                    </a:cubicBezTo>
                    <a:cubicBezTo>
                      <a:pt x="101" y="472"/>
                      <a:pt x="101" y="469"/>
                      <a:pt x="100" y="466"/>
                    </a:cubicBezTo>
                    <a:cubicBezTo>
                      <a:pt x="99" y="466"/>
                      <a:pt x="98" y="465"/>
                      <a:pt x="98" y="464"/>
                    </a:cubicBezTo>
                    <a:cubicBezTo>
                      <a:pt x="98" y="460"/>
                      <a:pt x="98" y="460"/>
                      <a:pt x="98" y="460"/>
                    </a:cubicBezTo>
                    <a:cubicBezTo>
                      <a:pt x="98" y="459"/>
                      <a:pt x="98" y="458"/>
                      <a:pt x="99" y="458"/>
                    </a:cubicBezTo>
                    <a:moveTo>
                      <a:pt x="84" y="350"/>
                    </a:moveTo>
                    <a:cubicBezTo>
                      <a:pt x="84" y="362"/>
                      <a:pt x="84" y="362"/>
                      <a:pt x="84" y="362"/>
                    </a:cubicBezTo>
                    <a:cubicBezTo>
                      <a:pt x="17" y="362"/>
                      <a:pt x="17" y="362"/>
                      <a:pt x="17" y="362"/>
                    </a:cubicBezTo>
                    <a:cubicBezTo>
                      <a:pt x="17" y="350"/>
                      <a:pt x="17" y="350"/>
                      <a:pt x="17" y="350"/>
                    </a:cubicBezTo>
                    <a:cubicBezTo>
                      <a:pt x="17" y="347"/>
                      <a:pt x="19" y="344"/>
                      <a:pt x="21" y="343"/>
                    </a:cubicBezTo>
                    <a:cubicBezTo>
                      <a:pt x="23" y="342"/>
                      <a:pt x="23" y="342"/>
                      <a:pt x="23" y="342"/>
                    </a:cubicBezTo>
                    <a:cubicBezTo>
                      <a:pt x="27" y="340"/>
                      <a:pt x="27" y="340"/>
                      <a:pt x="27" y="340"/>
                    </a:cubicBezTo>
                    <a:cubicBezTo>
                      <a:pt x="27" y="340"/>
                      <a:pt x="27" y="340"/>
                      <a:pt x="27" y="340"/>
                    </a:cubicBezTo>
                    <a:cubicBezTo>
                      <a:pt x="27" y="340"/>
                      <a:pt x="27" y="340"/>
                      <a:pt x="27" y="340"/>
                    </a:cubicBezTo>
                    <a:cubicBezTo>
                      <a:pt x="27" y="340"/>
                      <a:pt x="27" y="340"/>
                      <a:pt x="27" y="340"/>
                    </a:cubicBezTo>
                    <a:cubicBezTo>
                      <a:pt x="29" y="340"/>
                      <a:pt x="29" y="340"/>
                      <a:pt x="29" y="340"/>
                    </a:cubicBezTo>
                    <a:cubicBezTo>
                      <a:pt x="40" y="335"/>
                      <a:pt x="40" y="335"/>
                      <a:pt x="40" y="335"/>
                    </a:cubicBezTo>
                    <a:cubicBezTo>
                      <a:pt x="42" y="332"/>
                      <a:pt x="42" y="332"/>
                      <a:pt x="42" y="332"/>
                    </a:cubicBezTo>
                    <a:cubicBezTo>
                      <a:pt x="43" y="332"/>
                      <a:pt x="43" y="332"/>
                      <a:pt x="43" y="332"/>
                    </a:cubicBezTo>
                    <a:cubicBezTo>
                      <a:pt x="43" y="327"/>
                      <a:pt x="43" y="327"/>
                      <a:pt x="43" y="327"/>
                    </a:cubicBezTo>
                    <a:cubicBezTo>
                      <a:pt x="40" y="325"/>
                      <a:pt x="38" y="321"/>
                      <a:pt x="37" y="317"/>
                    </a:cubicBezTo>
                    <a:cubicBezTo>
                      <a:pt x="36" y="317"/>
                      <a:pt x="36" y="317"/>
                      <a:pt x="36" y="317"/>
                    </a:cubicBezTo>
                    <a:cubicBezTo>
                      <a:pt x="35" y="316"/>
                      <a:pt x="35" y="315"/>
                      <a:pt x="34" y="313"/>
                    </a:cubicBezTo>
                    <a:cubicBezTo>
                      <a:pt x="34" y="310"/>
                      <a:pt x="35" y="308"/>
                      <a:pt x="36" y="307"/>
                    </a:cubicBezTo>
                    <a:cubicBezTo>
                      <a:pt x="36" y="307"/>
                      <a:pt x="36" y="307"/>
                      <a:pt x="36" y="307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5"/>
                      <a:pt x="36" y="305"/>
                      <a:pt x="36" y="305"/>
                    </a:cubicBezTo>
                    <a:cubicBezTo>
                      <a:pt x="36" y="304"/>
                      <a:pt x="35" y="303"/>
                      <a:pt x="35" y="302"/>
                    </a:cubicBezTo>
                    <a:cubicBezTo>
                      <a:pt x="35" y="301"/>
                      <a:pt x="35" y="300"/>
                      <a:pt x="36" y="299"/>
                    </a:cubicBezTo>
                    <a:cubicBezTo>
                      <a:pt x="39" y="294"/>
                      <a:pt x="44" y="291"/>
                      <a:pt x="49" y="291"/>
                    </a:cubicBezTo>
                    <a:cubicBezTo>
                      <a:pt x="54" y="291"/>
                      <a:pt x="60" y="293"/>
                      <a:pt x="59" y="299"/>
                    </a:cubicBezTo>
                    <a:cubicBezTo>
                      <a:pt x="60" y="298"/>
                      <a:pt x="62" y="298"/>
                      <a:pt x="63" y="299"/>
                    </a:cubicBezTo>
                    <a:cubicBezTo>
                      <a:pt x="64" y="300"/>
                      <a:pt x="64" y="301"/>
                      <a:pt x="65" y="302"/>
                    </a:cubicBezTo>
                    <a:cubicBezTo>
                      <a:pt x="65" y="304"/>
                      <a:pt x="65" y="306"/>
                      <a:pt x="64" y="307"/>
                    </a:cubicBezTo>
                    <a:cubicBezTo>
                      <a:pt x="64" y="307"/>
                      <a:pt x="64" y="307"/>
                      <a:pt x="64" y="307"/>
                    </a:cubicBezTo>
                    <a:cubicBezTo>
                      <a:pt x="64" y="307"/>
                      <a:pt x="64" y="307"/>
                      <a:pt x="64" y="307"/>
                    </a:cubicBezTo>
                    <a:cubicBezTo>
                      <a:pt x="66" y="308"/>
                      <a:pt x="67" y="310"/>
                      <a:pt x="66" y="313"/>
                    </a:cubicBezTo>
                    <a:cubicBezTo>
                      <a:pt x="66" y="315"/>
                      <a:pt x="65" y="317"/>
                      <a:pt x="64" y="317"/>
                    </a:cubicBezTo>
                    <a:cubicBezTo>
                      <a:pt x="63" y="317"/>
                      <a:pt x="63" y="317"/>
                      <a:pt x="63" y="317"/>
                    </a:cubicBezTo>
                    <a:cubicBezTo>
                      <a:pt x="62" y="321"/>
                      <a:pt x="60" y="325"/>
                      <a:pt x="58" y="327"/>
                    </a:cubicBezTo>
                    <a:cubicBezTo>
                      <a:pt x="58" y="332"/>
                      <a:pt x="58" y="332"/>
                      <a:pt x="58" y="332"/>
                    </a:cubicBezTo>
                    <a:cubicBezTo>
                      <a:pt x="58" y="332"/>
                      <a:pt x="58" y="332"/>
                      <a:pt x="58" y="332"/>
                    </a:cubicBezTo>
                    <a:cubicBezTo>
                      <a:pt x="60" y="335"/>
                      <a:pt x="60" y="335"/>
                      <a:pt x="60" y="335"/>
                    </a:cubicBezTo>
                    <a:cubicBezTo>
                      <a:pt x="73" y="340"/>
                      <a:pt x="73" y="340"/>
                      <a:pt x="73" y="340"/>
                    </a:cubicBezTo>
                    <a:cubicBezTo>
                      <a:pt x="74" y="340"/>
                      <a:pt x="74" y="340"/>
                      <a:pt x="74" y="340"/>
                    </a:cubicBezTo>
                    <a:cubicBezTo>
                      <a:pt x="74" y="340"/>
                      <a:pt x="74" y="340"/>
                      <a:pt x="74" y="340"/>
                    </a:cubicBezTo>
                    <a:cubicBezTo>
                      <a:pt x="78" y="342"/>
                      <a:pt x="78" y="342"/>
                      <a:pt x="78" y="342"/>
                    </a:cubicBezTo>
                    <a:cubicBezTo>
                      <a:pt x="79" y="343"/>
                      <a:pt x="79" y="343"/>
                      <a:pt x="79" y="343"/>
                    </a:cubicBezTo>
                    <a:cubicBezTo>
                      <a:pt x="82" y="344"/>
                      <a:pt x="84" y="347"/>
                      <a:pt x="84" y="350"/>
                    </a:cubicBezTo>
                    <a:moveTo>
                      <a:pt x="66" y="229"/>
                    </a:moveTo>
                    <a:cubicBezTo>
                      <a:pt x="70" y="202"/>
                      <a:pt x="70" y="202"/>
                      <a:pt x="70" y="202"/>
                    </a:cubicBezTo>
                    <a:cubicBezTo>
                      <a:pt x="70" y="202"/>
                      <a:pt x="73" y="189"/>
                      <a:pt x="95" y="187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100" y="185"/>
                      <a:pt x="100" y="185"/>
                      <a:pt x="100" y="185"/>
                    </a:cubicBezTo>
                    <a:cubicBezTo>
                      <a:pt x="100" y="185"/>
                      <a:pt x="100" y="185"/>
                      <a:pt x="100" y="185"/>
                    </a:cubicBezTo>
                    <a:cubicBezTo>
                      <a:pt x="103" y="185"/>
                      <a:pt x="103" y="185"/>
                      <a:pt x="103" y="185"/>
                    </a:cubicBezTo>
                    <a:cubicBezTo>
                      <a:pt x="103" y="184"/>
                      <a:pt x="103" y="184"/>
                      <a:pt x="103" y="184"/>
                    </a:cubicBezTo>
                    <a:cubicBezTo>
                      <a:pt x="100" y="180"/>
                      <a:pt x="99" y="176"/>
                      <a:pt x="98" y="171"/>
                    </a:cubicBezTo>
                    <a:cubicBezTo>
                      <a:pt x="97" y="170"/>
                      <a:pt x="95" y="169"/>
                      <a:pt x="95" y="167"/>
                    </a:cubicBezTo>
                    <a:cubicBezTo>
                      <a:pt x="95" y="162"/>
                      <a:pt x="95" y="162"/>
                      <a:pt x="95" y="162"/>
                    </a:cubicBezTo>
                    <a:cubicBezTo>
                      <a:pt x="95" y="160"/>
                      <a:pt x="96" y="158"/>
                      <a:pt x="97" y="157"/>
                    </a:cubicBezTo>
                    <a:cubicBezTo>
                      <a:pt x="97" y="153"/>
                      <a:pt x="97" y="153"/>
                      <a:pt x="97" y="153"/>
                    </a:cubicBezTo>
                    <a:cubicBezTo>
                      <a:pt x="97" y="152"/>
                      <a:pt x="97" y="151"/>
                      <a:pt x="98" y="149"/>
                    </a:cubicBezTo>
                    <a:cubicBezTo>
                      <a:pt x="96" y="149"/>
                      <a:pt x="96" y="147"/>
                      <a:pt x="97" y="144"/>
                    </a:cubicBezTo>
                    <a:cubicBezTo>
                      <a:pt x="99" y="139"/>
                      <a:pt x="105" y="135"/>
                      <a:pt x="112" y="134"/>
                    </a:cubicBezTo>
                    <a:cubicBezTo>
                      <a:pt x="117" y="133"/>
                      <a:pt x="124" y="135"/>
                      <a:pt x="127" y="140"/>
                    </a:cubicBezTo>
                    <a:cubicBezTo>
                      <a:pt x="127" y="140"/>
                      <a:pt x="127" y="140"/>
                      <a:pt x="127" y="140"/>
                    </a:cubicBezTo>
                    <a:cubicBezTo>
                      <a:pt x="132" y="141"/>
                      <a:pt x="134" y="146"/>
                      <a:pt x="134" y="151"/>
                    </a:cubicBezTo>
                    <a:cubicBezTo>
                      <a:pt x="133" y="152"/>
                      <a:pt x="133" y="152"/>
                      <a:pt x="133" y="152"/>
                    </a:cubicBezTo>
                    <a:cubicBezTo>
                      <a:pt x="133" y="152"/>
                      <a:pt x="133" y="153"/>
                      <a:pt x="133" y="153"/>
                    </a:cubicBezTo>
                    <a:cubicBezTo>
                      <a:pt x="133" y="158"/>
                      <a:pt x="133" y="158"/>
                      <a:pt x="133" y="158"/>
                    </a:cubicBezTo>
                    <a:cubicBezTo>
                      <a:pt x="135" y="158"/>
                      <a:pt x="136" y="160"/>
                      <a:pt x="136" y="162"/>
                    </a:cubicBezTo>
                    <a:cubicBezTo>
                      <a:pt x="135" y="167"/>
                      <a:pt x="135" y="167"/>
                      <a:pt x="135" y="167"/>
                    </a:cubicBezTo>
                    <a:cubicBezTo>
                      <a:pt x="135" y="169"/>
                      <a:pt x="134" y="171"/>
                      <a:pt x="132" y="171"/>
                    </a:cubicBezTo>
                    <a:cubicBezTo>
                      <a:pt x="131" y="176"/>
                      <a:pt x="130" y="180"/>
                      <a:pt x="127" y="183"/>
                    </a:cubicBezTo>
                    <a:cubicBezTo>
                      <a:pt x="127" y="185"/>
                      <a:pt x="127" y="185"/>
                      <a:pt x="127" y="185"/>
                    </a:cubicBezTo>
                    <a:cubicBezTo>
                      <a:pt x="131" y="185"/>
                      <a:pt x="131" y="185"/>
                      <a:pt x="131" y="185"/>
                    </a:cubicBezTo>
                    <a:cubicBezTo>
                      <a:pt x="131" y="185"/>
                      <a:pt x="131" y="185"/>
                      <a:pt x="131" y="185"/>
                    </a:cubicBezTo>
                    <a:cubicBezTo>
                      <a:pt x="136" y="186"/>
                      <a:pt x="136" y="186"/>
                      <a:pt x="136" y="186"/>
                    </a:cubicBezTo>
                    <a:cubicBezTo>
                      <a:pt x="136" y="187"/>
                      <a:pt x="136" y="187"/>
                      <a:pt x="136" y="187"/>
                    </a:cubicBezTo>
                    <a:cubicBezTo>
                      <a:pt x="158" y="189"/>
                      <a:pt x="161" y="202"/>
                      <a:pt x="161" y="202"/>
                    </a:cubicBezTo>
                    <a:cubicBezTo>
                      <a:pt x="165" y="229"/>
                      <a:pt x="165" y="229"/>
                      <a:pt x="165" y="229"/>
                    </a:cubicBezTo>
                    <a:cubicBezTo>
                      <a:pt x="66" y="229"/>
                      <a:pt x="66" y="229"/>
                      <a:pt x="66" y="229"/>
                    </a:cubicBezTo>
                    <a:moveTo>
                      <a:pt x="368" y="580"/>
                    </a:moveTo>
                    <a:cubicBezTo>
                      <a:pt x="371" y="579"/>
                      <a:pt x="371" y="579"/>
                      <a:pt x="371" y="579"/>
                    </a:cubicBezTo>
                    <a:cubicBezTo>
                      <a:pt x="371" y="579"/>
                      <a:pt x="371" y="579"/>
                      <a:pt x="371" y="579"/>
                    </a:cubicBezTo>
                    <a:cubicBezTo>
                      <a:pt x="374" y="579"/>
                      <a:pt x="374" y="579"/>
                      <a:pt x="374" y="579"/>
                    </a:cubicBezTo>
                    <a:cubicBezTo>
                      <a:pt x="374" y="578"/>
                      <a:pt x="374" y="578"/>
                      <a:pt x="374" y="578"/>
                    </a:cubicBezTo>
                    <a:cubicBezTo>
                      <a:pt x="372" y="577"/>
                      <a:pt x="371" y="574"/>
                      <a:pt x="371" y="571"/>
                    </a:cubicBezTo>
                    <a:cubicBezTo>
                      <a:pt x="370" y="571"/>
                      <a:pt x="369" y="570"/>
                      <a:pt x="369" y="569"/>
                    </a:cubicBezTo>
                    <a:cubicBezTo>
                      <a:pt x="369" y="566"/>
                      <a:pt x="369" y="566"/>
                      <a:pt x="369" y="566"/>
                    </a:cubicBezTo>
                    <a:cubicBezTo>
                      <a:pt x="368" y="565"/>
                      <a:pt x="369" y="564"/>
                      <a:pt x="370" y="563"/>
                    </a:cubicBezTo>
                    <a:cubicBezTo>
                      <a:pt x="370" y="561"/>
                      <a:pt x="370" y="561"/>
                      <a:pt x="370" y="561"/>
                    </a:cubicBezTo>
                    <a:cubicBezTo>
                      <a:pt x="370" y="560"/>
                      <a:pt x="370" y="559"/>
                      <a:pt x="370" y="558"/>
                    </a:cubicBezTo>
                    <a:cubicBezTo>
                      <a:pt x="370" y="558"/>
                      <a:pt x="369" y="557"/>
                      <a:pt x="370" y="555"/>
                    </a:cubicBezTo>
                    <a:cubicBezTo>
                      <a:pt x="371" y="552"/>
                      <a:pt x="375" y="550"/>
                      <a:pt x="378" y="549"/>
                    </a:cubicBezTo>
                    <a:cubicBezTo>
                      <a:pt x="382" y="549"/>
                      <a:pt x="386" y="550"/>
                      <a:pt x="387" y="553"/>
                    </a:cubicBezTo>
                    <a:cubicBezTo>
                      <a:pt x="387" y="553"/>
                      <a:pt x="387" y="553"/>
                      <a:pt x="387" y="553"/>
                    </a:cubicBezTo>
                    <a:cubicBezTo>
                      <a:pt x="390" y="554"/>
                      <a:pt x="391" y="556"/>
                      <a:pt x="391" y="559"/>
                    </a:cubicBezTo>
                    <a:cubicBezTo>
                      <a:pt x="391" y="560"/>
                      <a:pt x="391" y="560"/>
                      <a:pt x="391" y="560"/>
                    </a:cubicBezTo>
                    <a:cubicBezTo>
                      <a:pt x="391" y="561"/>
                      <a:pt x="391" y="561"/>
                      <a:pt x="391" y="561"/>
                    </a:cubicBezTo>
                    <a:cubicBezTo>
                      <a:pt x="391" y="563"/>
                      <a:pt x="391" y="563"/>
                      <a:pt x="391" y="563"/>
                    </a:cubicBezTo>
                    <a:cubicBezTo>
                      <a:pt x="392" y="564"/>
                      <a:pt x="393" y="565"/>
                      <a:pt x="393" y="566"/>
                    </a:cubicBezTo>
                    <a:cubicBezTo>
                      <a:pt x="392" y="569"/>
                      <a:pt x="392" y="569"/>
                      <a:pt x="392" y="569"/>
                    </a:cubicBezTo>
                    <a:cubicBezTo>
                      <a:pt x="392" y="570"/>
                      <a:pt x="391" y="571"/>
                      <a:pt x="390" y="571"/>
                    </a:cubicBezTo>
                    <a:cubicBezTo>
                      <a:pt x="390" y="574"/>
                      <a:pt x="390" y="576"/>
                      <a:pt x="387" y="578"/>
                    </a:cubicBezTo>
                    <a:cubicBezTo>
                      <a:pt x="388" y="579"/>
                      <a:pt x="388" y="579"/>
                      <a:pt x="388" y="579"/>
                    </a:cubicBezTo>
                    <a:cubicBezTo>
                      <a:pt x="390" y="579"/>
                      <a:pt x="390" y="579"/>
                      <a:pt x="390" y="579"/>
                    </a:cubicBezTo>
                    <a:cubicBezTo>
                      <a:pt x="390" y="579"/>
                      <a:pt x="390" y="579"/>
                      <a:pt x="390" y="579"/>
                    </a:cubicBezTo>
                    <a:cubicBezTo>
                      <a:pt x="393" y="580"/>
                      <a:pt x="393" y="580"/>
                      <a:pt x="393" y="580"/>
                    </a:cubicBezTo>
                    <a:cubicBezTo>
                      <a:pt x="393" y="580"/>
                      <a:pt x="393" y="580"/>
                      <a:pt x="393" y="580"/>
                    </a:cubicBezTo>
                    <a:cubicBezTo>
                      <a:pt x="406" y="582"/>
                      <a:pt x="408" y="589"/>
                      <a:pt x="408" y="589"/>
                    </a:cubicBezTo>
                    <a:cubicBezTo>
                      <a:pt x="410" y="605"/>
                      <a:pt x="410" y="605"/>
                      <a:pt x="410" y="605"/>
                    </a:cubicBezTo>
                    <a:cubicBezTo>
                      <a:pt x="362" y="605"/>
                      <a:pt x="362" y="605"/>
                      <a:pt x="362" y="605"/>
                    </a:cubicBezTo>
                    <a:cubicBezTo>
                      <a:pt x="362" y="605"/>
                      <a:pt x="362" y="605"/>
                      <a:pt x="362" y="605"/>
                    </a:cubicBezTo>
                    <a:cubicBezTo>
                      <a:pt x="362" y="605"/>
                      <a:pt x="362" y="605"/>
                      <a:pt x="362" y="605"/>
                    </a:cubicBezTo>
                    <a:cubicBezTo>
                      <a:pt x="351" y="605"/>
                      <a:pt x="351" y="605"/>
                      <a:pt x="351" y="605"/>
                    </a:cubicBezTo>
                    <a:cubicBezTo>
                      <a:pt x="354" y="589"/>
                      <a:pt x="354" y="589"/>
                      <a:pt x="354" y="589"/>
                    </a:cubicBezTo>
                    <a:cubicBezTo>
                      <a:pt x="354" y="589"/>
                      <a:pt x="356" y="582"/>
                      <a:pt x="368" y="580"/>
                    </a:cubicBezTo>
                    <a:cubicBezTo>
                      <a:pt x="368" y="580"/>
                      <a:pt x="368" y="580"/>
                      <a:pt x="368" y="580"/>
                    </a:cubicBezTo>
                    <a:moveTo>
                      <a:pt x="241" y="505"/>
                    </a:moveTo>
                    <a:cubicBezTo>
                      <a:pt x="241" y="503"/>
                      <a:pt x="242" y="501"/>
                      <a:pt x="244" y="500"/>
                    </a:cubicBezTo>
                    <a:cubicBezTo>
                      <a:pt x="244" y="500"/>
                      <a:pt x="244" y="500"/>
                      <a:pt x="244" y="500"/>
                    </a:cubicBezTo>
                    <a:cubicBezTo>
                      <a:pt x="244" y="500"/>
                      <a:pt x="244" y="500"/>
                      <a:pt x="244" y="500"/>
                    </a:cubicBezTo>
                    <a:cubicBezTo>
                      <a:pt x="245" y="500"/>
                      <a:pt x="246" y="499"/>
                      <a:pt x="247" y="499"/>
                    </a:cubicBezTo>
                    <a:cubicBezTo>
                      <a:pt x="263" y="493"/>
                      <a:pt x="263" y="493"/>
                      <a:pt x="263" y="493"/>
                    </a:cubicBezTo>
                    <a:cubicBezTo>
                      <a:pt x="263" y="493"/>
                      <a:pt x="263" y="493"/>
                      <a:pt x="263" y="493"/>
                    </a:cubicBezTo>
                    <a:cubicBezTo>
                      <a:pt x="265" y="488"/>
                      <a:pt x="265" y="488"/>
                      <a:pt x="265" y="488"/>
                    </a:cubicBezTo>
                    <a:cubicBezTo>
                      <a:pt x="266" y="488"/>
                      <a:pt x="266" y="488"/>
                      <a:pt x="266" y="488"/>
                    </a:cubicBezTo>
                    <a:cubicBezTo>
                      <a:pt x="266" y="489"/>
                      <a:pt x="266" y="489"/>
                      <a:pt x="266" y="489"/>
                    </a:cubicBezTo>
                    <a:cubicBezTo>
                      <a:pt x="266" y="485"/>
                      <a:pt x="266" y="485"/>
                      <a:pt x="266" y="485"/>
                    </a:cubicBezTo>
                    <a:cubicBezTo>
                      <a:pt x="264" y="482"/>
                      <a:pt x="262" y="478"/>
                      <a:pt x="261" y="474"/>
                    </a:cubicBezTo>
                    <a:cubicBezTo>
                      <a:pt x="261" y="474"/>
                      <a:pt x="261" y="474"/>
                      <a:pt x="261" y="474"/>
                    </a:cubicBezTo>
                    <a:cubicBezTo>
                      <a:pt x="259" y="474"/>
                      <a:pt x="258" y="472"/>
                      <a:pt x="258" y="470"/>
                    </a:cubicBezTo>
                    <a:cubicBezTo>
                      <a:pt x="257" y="467"/>
                      <a:pt x="258" y="464"/>
                      <a:pt x="260" y="464"/>
                    </a:cubicBezTo>
                    <a:cubicBezTo>
                      <a:pt x="260" y="464"/>
                      <a:pt x="260" y="464"/>
                      <a:pt x="260" y="464"/>
                    </a:cubicBezTo>
                    <a:cubicBezTo>
                      <a:pt x="260" y="463"/>
                      <a:pt x="260" y="462"/>
                      <a:pt x="260" y="462"/>
                    </a:cubicBezTo>
                    <a:cubicBezTo>
                      <a:pt x="260" y="459"/>
                      <a:pt x="260" y="457"/>
                      <a:pt x="262" y="455"/>
                    </a:cubicBezTo>
                    <a:cubicBezTo>
                      <a:pt x="263" y="454"/>
                      <a:pt x="264" y="453"/>
                      <a:pt x="265" y="453"/>
                    </a:cubicBezTo>
                    <a:cubicBezTo>
                      <a:pt x="265" y="449"/>
                      <a:pt x="272" y="447"/>
                      <a:pt x="276" y="447"/>
                    </a:cubicBezTo>
                    <a:cubicBezTo>
                      <a:pt x="282" y="447"/>
                      <a:pt x="287" y="450"/>
                      <a:pt x="290" y="455"/>
                    </a:cubicBezTo>
                    <a:cubicBezTo>
                      <a:pt x="291" y="457"/>
                      <a:pt x="291" y="459"/>
                      <a:pt x="291" y="460"/>
                    </a:cubicBezTo>
                    <a:cubicBezTo>
                      <a:pt x="291" y="462"/>
                      <a:pt x="291" y="464"/>
                      <a:pt x="291" y="464"/>
                    </a:cubicBezTo>
                    <a:cubicBezTo>
                      <a:pt x="292" y="464"/>
                      <a:pt x="293" y="467"/>
                      <a:pt x="293" y="470"/>
                    </a:cubicBezTo>
                    <a:cubicBezTo>
                      <a:pt x="292" y="472"/>
                      <a:pt x="292" y="473"/>
                      <a:pt x="291" y="474"/>
                    </a:cubicBezTo>
                    <a:cubicBezTo>
                      <a:pt x="291" y="474"/>
                      <a:pt x="291" y="474"/>
                      <a:pt x="291" y="474"/>
                    </a:cubicBezTo>
                    <a:cubicBezTo>
                      <a:pt x="290" y="479"/>
                      <a:pt x="287" y="483"/>
                      <a:pt x="284" y="486"/>
                    </a:cubicBezTo>
                    <a:cubicBezTo>
                      <a:pt x="284" y="489"/>
                      <a:pt x="284" y="489"/>
                      <a:pt x="284" y="489"/>
                    </a:cubicBezTo>
                    <a:cubicBezTo>
                      <a:pt x="285" y="488"/>
                      <a:pt x="285" y="488"/>
                      <a:pt x="285" y="488"/>
                    </a:cubicBezTo>
                    <a:cubicBezTo>
                      <a:pt x="286" y="488"/>
                      <a:pt x="286" y="488"/>
                      <a:pt x="286" y="488"/>
                    </a:cubicBezTo>
                    <a:cubicBezTo>
                      <a:pt x="288" y="493"/>
                      <a:pt x="288" y="493"/>
                      <a:pt x="288" y="493"/>
                    </a:cubicBezTo>
                    <a:cubicBezTo>
                      <a:pt x="288" y="493"/>
                      <a:pt x="288" y="493"/>
                      <a:pt x="288" y="493"/>
                    </a:cubicBezTo>
                    <a:cubicBezTo>
                      <a:pt x="288" y="493"/>
                      <a:pt x="288" y="493"/>
                      <a:pt x="288" y="493"/>
                    </a:cubicBezTo>
                    <a:cubicBezTo>
                      <a:pt x="303" y="499"/>
                      <a:pt x="303" y="499"/>
                      <a:pt x="303" y="499"/>
                    </a:cubicBezTo>
                    <a:cubicBezTo>
                      <a:pt x="303" y="499"/>
                      <a:pt x="303" y="499"/>
                      <a:pt x="303" y="499"/>
                    </a:cubicBezTo>
                    <a:cubicBezTo>
                      <a:pt x="303" y="499"/>
                      <a:pt x="305" y="500"/>
                      <a:pt x="305" y="500"/>
                    </a:cubicBezTo>
                    <a:cubicBezTo>
                      <a:pt x="305" y="500"/>
                      <a:pt x="305" y="500"/>
                      <a:pt x="305" y="500"/>
                    </a:cubicBezTo>
                    <a:cubicBezTo>
                      <a:pt x="305" y="500"/>
                      <a:pt x="305" y="500"/>
                      <a:pt x="305" y="500"/>
                    </a:cubicBezTo>
                    <a:cubicBezTo>
                      <a:pt x="306" y="500"/>
                      <a:pt x="306" y="500"/>
                      <a:pt x="306" y="500"/>
                    </a:cubicBezTo>
                    <a:cubicBezTo>
                      <a:pt x="306" y="500"/>
                      <a:pt x="306" y="500"/>
                      <a:pt x="306" y="500"/>
                    </a:cubicBezTo>
                    <a:cubicBezTo>
                      <a:pt x="306" y="500"/>
                      <a:pt x="306" y="500"/>
                      <a:pt x="306" y="500"/>
                    </a:cubicBezTo>
                    <a:cubicBezTo>
                      <a:pt x="307" y="500"/>
                      <a:pt x="307" y="501"/>
                      <a:pt x="308" y="501"/>
                    </a:cubicBezTo>
                    <a:cubicBezTo>
                      <a:pt x="309" y="502"/>
                      <a:pt x="310" y="504"/>
                      <a:pt x="310" y="505"/>
                    </a:cubicBezTo>
                    <a:cubicBezTo>
                      <a:pt x="310" y="526"/>
                      <a:pt x="310" y="526"/>
                      <a:pt x="310" y="526"/>
                    </a:cubicBezTo>
                    <a:cubicBezTo>
                      <a:pt x="241" y="526"/>
                      <a:pt x="241" y="526"/>
                      <a:pt x="241" y="526"/>
                    </a:cubicBezTo>
                    <a:cubicBezTo>
                      <a:pt x="241" y="505"/>
                      <a:pt x="241" y="505"/>
                      <a:pt x="241" y="505"/>
                    </a:cubicBezTo>
                    <a:moveTo>
                      <a:pt x="173" y="387"/>
                    </a:moveTo>
                    <a:cubicBezTo>
                      <a:pt x="173" y="386"/>
                      <a:pt x="173" y="386"/>
                      <a:pt x="173" y="386"/>
                    </a:cubicBezTo>
                    <a:cubicBezTo>
                      <a:pt x="173" y="387"/>
                      <a:pt x="173" y="387"/>
                      <a:pt x="173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62" y="365"/>
                      <a:pt x="162" y="365"/>
                      <a:pt x="162" y="365"/>
                    </a:cubicBezTo>
                    <a:cubicBezTo>
                      <a:pt x="162" y="365"/>
                      <a:pt x="164" y="355"/>
                      <a:pt x="182" y="353"/>
                    </a:cubicBezTo>
                    <a:cubicBezTo>
                      <a:pt x="182" y="353"/>
                      <a:pt x="182" y="353"/>
                      <a:pt x="182" y="353"/>
                    </a:cubicBezTo>
                    <a:cubicBezTo>
                      <a:pt x="186" y="352"/>
                      <a:pt x="186" y="352"/>
                      <a:pt x="186" y="352"/>
                    </a:cubicBezTo>
                    <a:cubicBezTo>
                      <a:pt x="186" y="352"/>
                      <a:pt x="186" y="352"/>
                      <a:pt x="186" y="352"/>
                    </a:cubicBezTo>
                    <a:cubicBezTo>
                      <a:pt x="188" y="352"/>
                      <a:pt x="188" y="352"/>
                      <a:pt x="188" y="352"/>
                    </a:cubicBezTo>
                    <a:cubicBezTo>
                      <a:pt x="188" y="351"/>
                      <a:pt x="188" y="351"/>
                      <a:pt x="188" y="351"/>
                    </a:cubicBezTo>
                    <a:cubicBezTo>
                      <a:pt x="186" y="348"/>
                      <a:pt x="185" y="345"/>
                      <a:pt x="184" y="341"/>
                    </a:cubicBezTo>
                    <a:cubicBezTo>
                      <a:pt x="183" y="340"/>
                      <a:pt x="182" y="339"/>
                      <a:pt x="182" y="338"/>
                    </a:cubicBezTo>
                    <a:cubicBezTo>
                      <a:pt x="182" y="334"/>
                      <a:pt x="182" y="334"/>
                      <a:pt x="182" y="334"/>
                    </a:cubicBezTo>
                    <a:cubicBezTo>
                      <a:pt x="182" y="332"/>
                      <a:pt x="182" y="331"/>
                      <a:pt x="184" y="330"/>
                    </a:cubicBezTo>
                    <a:cubicBezTo>
                      <a:pt x="184" y="326"/>
                      <a:pt x="184" y="326"/>
                      <a:pt x="184" y="326"/>
                    </a:cubicBezTo>
                    <a:cubicBezTo>
                      <a:pt x="184" y="325"/>
                      <a:pt x="184" y="325"/>
                      <a:pt x="184" y="324"/>
                    </a:cubicBezTo>
                    <a:cubicBezTo>
                      <a:pt x="183" y="323"/>
                      <a:pt x="183" y="322"/>
                      <a:pt x="184" y="320"/>
                    </a:cubicBezTo>
                    <a:cubicBezTo>
                      <a:pt x="185" y="316"/>
                      <a:pt x="190" y="312"/>
                      <a:pt x="195" y="311"/>
                    </a:cubicBezTo>
                    <a:cubicBezTo>
                      <a:pt x="196" y="311"/>
                      <a:pt x="197" y="311"/>
                      <a:pt x="197" y="311"/>
                    </a:cubicBezTo>
                    <a:cubicBezTo>
                      <a:pt x="201" y="311"/>
                      <a:pt x="206" y="313"/>
                      <a:pt x="207" y="316"/>
                    </a:cubicBezTo>
                    <a:cubicBezTo>
                      <a:pt x="211" y="317"/>
                      <a:pt x="213" y="321"/>
                      <a:pt x="212" y="325"/>
                    </a:cubicBezTo>
                    <a:cubicBezTo>
                      <a:pt x="212" y="326"/>
                      <a:pt x="212" y="326"/>
                      <a:pt x="212" y="326"/>
                    </a:cubicBezTo>
                    <a:cubicBezTo>
                      <a:pt x="212" y="327"/>
                      <a:pt x="212" y="327"/>
                      <a:pt x="212" y="327"/>
                    </a:cubicBezTo>
                    <a:cubicBezTo>
                      <a:pt x="212" y="330"/>
                      <a:pt x="212" y="330"/>
                      <a:pt x="212" y="330"/>
                    </a:cubicBezTo>
                    <a:cubicBezTo>
                      <a:pt x="213" y="331"/>
                      <a:pt x="214" y="332"/>
                      <a:pt x="214" y="334"/>
                    </a:cubicBezTo>
                    <a:cubicBezTo>
                      <a:pt x="214" y="338"/>
                      <a:pt x="214" y="338"/>
                      <a:pt x="214" y="338"/>
                    </a:cubicBezTo>
                    <a:cubicBezTo>
                      <a:pt x="214" y="339"/>
                      <a:pt x="213" y="341"/>
                      <a:pt x="211" y="341"/>
                    </a:cubicBezTo>
                    <a:cubicBezTo>
                      <a:pt x="211" y="345"/>
                      <a:pt x="210" y="348"/>
                      <a:pt x="207" y="350"/>
                    </a:cubicBezTo>
                    <a:cubicBezTo>
                      <a:pt x="207" y="352"/>
                      <a:pt x="207" y="352"/>
                      <a:pt x="207" y="352"/>
                    </a:cubicBezTo>
                    <a:cubicBezTo>
                      <a:pt x="210" y="352"/>
                      <a:pt x="210" y="352"/>
                      <a:pt x="210" y="352"/>
                    </a:cubicBezTo>
                    <a:cubicBezTo>
                      <a:pt x="210" y="352"/>
                      <a:pt x="210" y="352"/>
                      <a:pt x="210" y="352"/>
                    </a:cubicBezTo>
                    <a:cubicBezTo>
                      <a:pt x="214" y="353"/>
                      <a:pt x="214" y="353"/>
                      <a:pt x="214" y="353"/>
                    </a:cubicBezTo>
                    <a:cubicBezTo>
                      <a:pt x="214" y="353"/>
                      <a:pt x="214" y="353"/>
                      <a:pt x="214" y="353"/>
                    </a:cubicBezTo>
                    <a:cubicBezTo>
                      <a:pt x="232" y="355"/>
                      <a:pt x="234" y="365"/>
                      <a:pt x="234" y="365"/>
                    </a:cubicBezTo>
                    <a:cubicBezTo>
                      <a:pt x="238" y="387"/>
                      <a:pt x="238" y="387"/>
                      <a:pt x="238" y="387"/>
                    </a:cubicBezTo>
                    <a:cubicBezTo>
                      <a:pt x="173" y="387"/>
                      <a:pt x="173" y="387"/>
                      <a:pt x="173" y="387"/>
                    </a:cubicBezTo>
                    <a:moveTo>
                      <a:pt x="384" y="263"/>
                    </a:moveTo>
                    <a:cubicBezTo>
                      <a:pt x="384" y="263"/>
                      <a:pt x="384" y="263"/>
                      <a:pt x="384" y="263"/>
                    </a:cubicBezTo>
                    <a:cubicBezTo>
                      <a:pt x="389" y="264"/>
                      <a:pt x="391" y="268"/>
                      <a:pt x="390" y="273"/>
                    </a:cubicBezTo>
                    <a:cubicBezTo>
                      <a:pt x="390" y="274"/>
                      <a:pt x="390" y="274"/>
                      <a:pt x="390" y="274"/>
                    </a:cubicBezTo>
                    <a:cubicBezTo>
                      <a:pt x="390" y="275"/>
                      <a:pt x="390" y="275"/>
                      <a:pt x="390" y="275"/>
                    </a:cubicBezTo>
                    <a:cubicBezTo>
                      <a:pt x="390" y="279"/>
                      <a:pt x="390" y="279"/>
                      <a:pt x="390" y="279"/>
                    </a:cubicBezTo>
                    <a:cubicBezTo>
                      <a:pt x="392" y="280"/>
                      <a:pt x="393" y="281"/>
                      <a:pt x="392" y="283"/>
                    </a:cubicBezTo>
                    <a:cubicBezTo>
                      <a:pt x="392" y="288"/>
                      <a:pt x="392" y="288"/>
                      <a:pt x="392" y="288"/>
                    </a:cubicBezTo>
                    <a:cubicBezTo>
                      <a:pt x="392" y="290"/>
                      <a:pt x="391" y="291"/>
                      <a:pt x="389" y="291"/>
                    </a:cubicBezTo>
                    <a:cubicBezTo>
                      <a:pt x="388" y="296"/>
                      <a:pt x="388" y="300"/>
                      <a:pt x="384" y="302"/>
                    </a:cubicBezTo>
                    <a:cubicBezTo>
                      <a:pt x="385" y="304"/>
                      <a:pt x="385" y="304"/>
                      <a:pt x="385" y="304"/>
                    </a:cubicBezTo>
                    <a:cubicBezTo>
                      <a:pt x="388" y="304"/>
                      <a:pt x="388" y="304"/>
                      <a:pt x="388" y="304"/>
                    </a:cubicBezTo>
                    <a:cubicBezTo>
                      <a:pt x="388" y="304"/>
                      <a:pt x="388" y="304"/>
                      <a:pt x="388" y="304"/>
                    </a:cubicBezTo>
                    <a:cubicBezTo>
                      <a:pt x="393" y="305"/>
                      <a:pt x="393" y="305"/>
                      <a:pt x="393" y="305"/>
                    </a:cubicBezTo>
                    <a:cubicBezTo>
                      <a:pt x="393" y="306"/>
                      <a:pt x="393" y="306"/>
                      <a:pt x="393" y="306"/>
                    </a:cubicBezTo>
                    <a:cubicBezTo>
                      <a:pt x="413" y="308"/>
                      <a:pt x="416" y="320"/>
                      <a:pt x="416" y="320"/>
                    </a:cubicBezTo>
                    <a:cubicBezTo>
                      <a:pt x="420" y="344"/>
                      <a:pt x="420" y="344"/>
                      <a:pt x="420" y="344"/>
                    </a:cubicBezTo>
                    <a:cubicBezTo>
                      <a:pt x="328" y="344"/>
                      <a:pt x="328" y="344"/>
                      <a:pt x="328" y="344"/>
                    </a:cubicBezTo>
                    <a:cubicBezTo>
                      <a:pt x="332" y="320"/>
                      <a:pt x="332" y="320"/>
                      <a:pt x="332" y="320"/>
                    </a:cubicBezTo>
                    <a:cubicBezTo>
                      <a:pt x="332" y="320"/>
                      <a:pt x="335" y="308"/>
                      <a:pt x="355" y="306"/>
                    </a:cubicBezTo>
                    <a:cubicBezTo>
                      <a:pt x="355" y="305"/>
                      <a:pt x="355" y="305"/>
                      <a:pt x="355" y="305"/>
                    </a:cubicBezTo>
                    <a:cubicBezTo>
                      <a:pt x="359" y="304"/>
                      <a:pt x="359" y="304"/>
                      <a:pt x="359" y="304"/>
                    </a:cubicBezTo>
                    <a:cubicBezTo>
                      <a:pt x="359" y="304"/>
                      <a:pt x="359" y="304"/>
                      <a:pt x="359" y="304"/>
                    </a:cubicBezTo>
                    <a:cubicBezTo>
                      <a:pt x="363" y="304"/>
                      <a:pt x="363" y="304"/>
                      <a:pt x="363" y="304"/>
                    </a:cubicBezTo>
                    <a:cubicBezTo>
                      <a:pt x="363" y="303"/>
                      <a:pt x="363" y="303"/>
                      <a:pt x="363" y="303"/>
                    </a:cubicBezTo>
                    <a:cubicBezTo>
                      <a:pt x="359" y="300"/>
                      <a:pt x="359" y="296"/>
                      <a:pt x="358" y="291"/>
                    </a:cubicBezTo>
                    <a:cubicBezTo>
                      <a:pt x="357" y="291"/>
                      <a:pt x="355" y="289"/>
                      <a:pt x="355" y="288"/>
                    </a:cubicBezTo>
                    <a:cubicBezTo>
                      <a:pt x="355" y="283"/>
                      <a:pt x="355" y="283"/>
                      <a:pt x="355" y="283"/>
                    </a:cubicBezTo>
                    <a:cubicBezTo>
                      <a:pt x="355" y="281"/>
                      <a:pt x="356" y="280"/>
                      <a:pt x="357" y="279"/>
                    </a:cubicBezTo>
                    <a:cubicBezTo>
                      <a:pt x="357" y="276"/>
                      <a:pt x="357" y="276"/>
                      <a:pt x="357" y="276"/>
                    </a:cubicBezTo>
                    <a:cubicBezTo>
                      <a:pt x="356" y="275"/>
                      <a:pt x="355" y="271"/>
                      <a:pt x="357" y="267"/>
                    </a:cubicBezTo>
                    <a:cubicBezTo>
                      <a:pt x="359" y="262"/>
                      <a:pt x="364" y="259"/>
                      <a:pt x="370" y="257"/>
                    </a:cubicBezTo>
                    <a:cubicBezTo>
                      <a:pt x="375" y="257"/>
                      <a:pt x="382" y="258"/>
                      <a:pt x="384" y="263"/>
                    </a:cubicBezTo>
                    <a:moveTo>
                      <a:pt x="372" y="151"/>
                    </a:move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60" y="117"/>
                      <a:pt x="260" y="117"/>
                      <a:pt x="260" y="117"/>
                    </a:cubicBezTo>
                    <a:cubicBezTo>
                      <a:pt x="260" y="114"/>
                      <a:pt x="261" y="112"/>
                      <a:pt x="263" y="110"/>
                    </a:cubicBezTo>
                    <a:cubicBezTo>
                      <a:pt x="264" y="109"/>
                      <a:pt x="265" y="109"/>
                      <a:pt x="266" y="108"/>
                    </a:cubicBezTo>
                    <a:cubicBezTo>
                      <a:pt x="266" y="108"/>
                      <a:pt x="266" y="108"/>
                      <a:pt x="266" y="108"/>
                    </a:cubicBezTo>
                    <a:cubicBezTo>
                      <a:pt x="267" y="108"/>
                      <a:pt x="267" y="108"/>
                      <a:pt x="267" y="108"/>
                    </a:cubicBezTo>
                    <a:cubicBezTo>
                      <a:pt x="267" y="108"/>
                      <a:pt x="267" y="108"/>
                      <a:pt x="267" y="108"/>
                    </a:cubicBezTo>
                    <a:cubicBezTo>
                      <a:pt x="267" y="108"/>
                      <a:pt x="267" y="108"/>
                      <a:pt x="267" y="108"/>
                    </a:cubicBezTo>
                    <a:cubicBezTo>
                      <a:pt x="267" y="108"/>
                      <a:pt x="267" y="108"/>
                      <a:pt x="267" y="108"/>
                    </a:cubicBezTo>
                    <a:cubicBezTo>
                      <a:pt x="268" y="107"/>
                      <a:pt x="270" y="106"/>
                      <a:pt x="270" y="106"/>
                    </a:cubicBezTo>
                    <a:cubicBezTo>
                      <a:pt x="270" y="106"/>
                      <a:pt x="270" y="106"/>
                      <a:pt x="270" y="106"/>
                    </a:cubicBezTo>
                    <a:cubicBezTo>
                      <a:pt x="295" y="97"/>
                      <a:pt x="295" y="97"/>
                      <a:pt x="295" y="97"/>
                    </a:cubicBezTo>
                    <a:cubicBezTo>
                      <a:pt x="295" y="97"/>
                      <a:pt x="295" y="97"/>
                      <a:pt x="295" y="97"/>
                    </a:cubicBezTo>
                    <a:cubicBezTo>
                      <a:pt x="295" y="97"/>
                      <a:pt x="295" y="97"/>
                      <a:pt x="295" y="97"/>
                    </a:cubicBezTo>
                    <a:cubicBezTo>
                      <a:pt x="299" y="89"/>
                      <a:pt x="299" y="89"/>
                      <a:pt x="299" y="89"/>
                    </a:cubicBezTo>
                    <a:cubicBezTo>
                      <a:pt x="300" y="89"/>
                      <a:pt x="300" y="89"/>
                      <a:pt x="300" y="89"/>
                    </a:cubicBezTo>
                    <a:cubicBezTo>
                      <a:pt x="301" y="90"/>
                      <a:pt x="301" y="90"/>
                      <a:pt x="301" y="90"/>
                    </a:cubicBezTo>
                    <a:cubicBezTo>
                      <a:pt x="301" y="86"/>
                      <a:pt x="301" y="86"/>
                      <a:pt x="301" y="86"/>
                    </a:cubicBezTo>
                    <a:cubicBezTo>
                      <a:pt x="301" y="85"/>
                      <a:pt x="300" y="85"/>
                      <a:pt x="300" y="84"/>
                    </a:cubicBezTo>
                    <a:cubicBezTo>
                      <a:pt x="299" y="83"/>
                      <a:pt x="299" y="83"/>
                      <a:pt x="299" y="83"/>
                    </a:cubicBezTo>
                    <a:cubicBezTo>
                      <a:pt x="299" y="82"/>
                      <a:pt x="297" y="79"/>
                      <a:pt x="296" y="82"/>
                    </a:cubicBezTo>
                    <a:cubicBezTo>
                      <a:pt x="294" y="80"/>
                      <a:pt x="294" y="76"/>
                      <a:pt x="292" y="73"/>
                    </a:cubicBezTo>
                    <a:cubicBezTo>
                      <a:pt x="292" y="71"/>
                      <a:pt x="291" y="70"/>
                      <a:pt x="291" y="68"/>
                    </a:cubicBezTo>
                    <a:cubicBezTo>
                      <a:pt x="291" y="68"/>
                      <a:pt x="291" y="68"/>
                      <a:pt x="291" y="68"/>
                    </a:cubicBezTo>
                    <a:cubicBezTo>
                      <a:pt x="291" y="68"/>
                      <a:pt x="291" y="68"/>
                      <a:pt x="291" y="68"/>
                    </a:cubicBezTo>
                    <a:cubicBezTo>
                      <a:pt x="291" y="67"/>
                      <a:pt x="291" y="67"/>
                      <a:pt x="291" y="66"/>
                    </a:cubicBezTo>
                    <a:cubicBezTo>
                      <a:pt x="291" y="66"/>
                      <a:pt x="291" y="66"/>
                      <a:pt x="291" y="66"/>
                    </a:cubicBezTo>
                    <a:cubicBezTo>
                      <a:pt x="289" y="64"/>
                      <a:pt x="288" y="62"/>
                      <a:pt x="287" y="59"/>
                    </a:cubicBezTo>
                    <a:cubicBezTo>
                      <a:pt x="287" y="58"/>
                      <a:pt x="287" y="57"/>
                      <a:pt x="287" y="56"/>
                    </a:cubicBezTo>
                    <a:cubicBezTo>
                      <a:pt x="287" y="52"/>
                      <a:pt x="288" y="49"/>
                      <a:pt x="291" y="49"/>
                    </a:cubicBezTo>
                    <a:cubicBezTo>
                      <a:pt x="291" y="49"/>
                      <a:pt x="288" y="41"/>
                      <a:pt x="292" y="35"/>
                    </a:cubicBezTo>
                    <a:cubicBezTo>
                      <a:pt x="297" y="27"/>
                      <a:pt x="304" y="21"/>
                      <a:pt x="314" y="21"/>
                    </a:cubicBezTo>
                    <a:cubicBezTo>
                      <a:pt x="322" y="21"/>
                      <a:pt x="332" y="25"/>
                      <a:pt x="332" y="32"/>
                    </a:cubicBezTo>
                    <a:cubicBezTo>
                      <a:pt x="335" y="31"/>
                      <a:pt x="336" y="32"/>
                      <a:pt x="338" y="34"/>
                    </a:cubicBezTo>
                    <a:cubicBezTo>
                      <a:pt x="340" y="37"/>
                      <a:pt x="341" y="42"/>
                      <a:pt x="341" y="46"/>
                    </a:cubicBezTo>
                    <a:cubicBezTo>
                      <a:pt x="341" y="47"/>
                      <a:pt x="341" y="48"/>
                      <a:pt x="341" y="49"/>
                    </a:cubicBezTo>
                    <a:cubicBezTo>
                      <a:pt x="341" y="49"/>
                      <a:pt x="341" y="49"/>
                      <a:pt x="341" y="49"/>
                    </a:cubicBezTo>
                    <a:cubicBezTo>
                      <a:pt x="341" y="49"/>
                      <a:pt x="341" y="49"/>
                      <a:pt x="341" y="49"/>
                    </a:cubicBezTo>
                    <a:cubicBezTo>
                      <a:pt x="344" y="49"/>
                      <a:pt x="345" y="54"/>
                      <a:pt x="344" y="59"/>
                    </a:cubicBezTo>
                    <a:cubicBezTo>
                      <a:pt x="344" y="63"/>
                      <a:pt x="342" y="66"/>
                      <a:pt x="340" y="66"/>
                    </a:cubicBezTo>
                    <a:cubicBezTo>
                      <a:pt x="339" y="66"/>
                      <a:pt x="339" y="66"/>
                      <a:pt x="339" y="66"/>
                    </a:cubicBezTo>
                    <a:cubicBezTo>
                      <a:pt x="339" y="67"/>
                      <a:pt x="339" y="67"/>
                      <a:pt x="339" y="68"/>
                    </a:cubicBezTo>
                    <a:cubicBezTo>
                      <a:pt x="339" y="68"/>
                      <a:pt x="339" y="68"/>
                      <a:pt x="339" y="68"/>
                    </a:cubicBezTo>
                    <a:cubicBezTo>
                      <a:pt x="339" y="68"/>
                      <a:pt x="339" y="68"/>
                      <a:pt x="339" y="68"/>
                    </a:cubicBezTo>
                    <a:cubicBezTo>
                      <a:pt x="339" y="69"/>
                      <a:pt x="339" y="69"/>
                      <a:pt x="339" y="69"/>
                    </a:cubicBezTo>
                    <a:cubicBezTo>
                      <a:pt x="339" y="70"/>
                      <a:pt x="339" y="70"/>
                      <a:pt x="339" y="70"/>
                    </a:cubicBezTo>
                    <a:cubicBezTo>
                      <a:pt x="339" y="71"/>
                      <a:pt x="339" y="72"/>
                      <a:pt x="339" y="72"/>
                    </a:cubicBezTo>
                    <a:cubicBezTo>
                      <a:pt x="338" y="77"/>
                      <a:pt x="336" y="78"/>
                      <a:pt x="333" y="81"/>
                    </a:cubicBezTo>
                    <a:cubicBezTo>
                      <a:pt x="334" y="82"/>
                      <a:pt x="333" y="84"/>
                      <a:pt x="331" y="85"/>
                    </a:cubicBezTo>
                    <a:cubicBezTo>
                      <a:pt x="331" y="89"/>
                      <a:pt x="331" y="89"/>
                      <a:pt x="331" y="89"/>
                    </a:cubicBezTo>
                    <a:cubicBezTo>
                      <a:pt x="331" y="89"/>
                      <a:pt x="331" y="89"/>
                      <a:pt x="331" y="89"/>
                    </a:cubicBezTo>
                    <a:cubicBezTo>
                      <a:pt x="333" y="89"/>
                      <a:pt x="333" y="89"/>
                      <a:pt x="333" y="89"/>
                    </a:cubicBezTo>
                    <a:cubicBezTo>
                      <a:pt x="337" y="97"/>
                      <a:pt x="337" y="97"/>
                      <a:pt x="337" y="97"/>
                    </a:cubicBezTo>
                    <a:cubicBezTo>
                      <a:pt x="336" y="97"/>
                      <a:pt x="336" y="97"/>
                      <a:pt x="336" y="97"/>
                    </a:cubicBezTo>
                    <a:cubicBezTo>
                      <a:pt x="362" y="106"/>
                      <a:pt x="362" y="106"/>
                      <a:pt x="362" y="106"/>
                    </a:cubicBezTo>
                    <a:cubicBezTo>
                      <a:pt x="364" y="107"/>
                      <a:pt x="365" y="108"/>
                      <a:pt x="366" y="108"/>
                    </a:cubicBezTo>
                    <a:cubicBezTo>
                      <a:pt x="367" y="108"/>
                      <a:pt x="367" y="108"/>
                      <a:pt x="367" y="108"/>
                    </a:cubicBezTo>
                    <a:cubicBezTo>
                      <a:pt x="367" y="108"/>
                      <a:pt x="367" y="108"/>
                      <a:pt x="367" y="108"/>
                    </a:cubicBezTo>
                    <a:cubicBezTo>
                      <a:pt x="370" y="110"/>
                      <a:pt x="372" y="113"/>
                      <a:pt x="372" y="117"/>
                    </a:cubicBezTo>
                    <a:cubicBezTo>
                      <a:pt x="372" y="151"/>
                      <a:pt x="372" y="151"/>
                      <a:pt x="372" y="151"/>
                    </a:cubicBezTo>
                    <a:moveTo>
                      <a:pt x="469" y="213"/>
                    </a:moveTo>
                    <a:cubicBezTo>
                      <a:pt x="469" y="189"/>
                      <a:pt x="469" y="189"/>
                      <a:pt x="469" y="189"/>
                    </a:cubicBezTo>
                    <a:cubicBezTo>
                      <a:pt x="469" y="186"/>
                      <a:pt x="471" y="184"/>
                      <a:pt x="473" y="183"/>
                    </a:cubicBezTo>
                    <a:cubicBezTo>
                      <a:pt x="473" y="183"/>
                      <a:pt x="473" y="183"/>
                      <a:pt x="473" y="183"/>
                    </a:cubicBezTo>
                    <a:cubicBezTo>
                      <a:pt x="474" y="183"/>
                      <a:pt x="474" y="183"/>
                      <a:pt x="474" y="183"/>
                    </a:cubicBezTo>
                    <a:cubicBezTo>
                      <a:pt x="474" y="183"/>
                      <a:pt x="475" y="182"/>
                      <a:pt x="476" y="182"/>
                    </a:cubicBezTo>
                    <a:cubicBezTo>
                      <a:pt x="495" y="175"/>
                      <a:pt x="495" y="175"/>
                      <a:pt x="495" y="175"/>
                    </a:cubicBezTo>
                    <a:cubicBezTo>
                      <a:pt x="494" y="175"/>
                      <a:pt x="494" y="175"/>
                      <a:pt x="494" y="175"/>
                    </a:cubicBezTo>
                    <a:cubicBezTo>
                      <a:pt x="497" y="170"/>
                      <a:pt x="497" y="170"/>
                      <a:pt x="497" y="170"/>
                    </a:cubicBezTo>
                    <a:cubicBezTo>
                      <a:pt x="498" y="170"/>
                      <a:pt x="498" y="170"/>
                      <a:pt x="498" y="170"/>
                    </a:cubicBezTo>
                    <a:cubicBezTo>
                      <a:pt x="498" y="170"/>
                      <a:pt x="498" y="170"/>
                      <a:pt x="498" y="170"/>
                    </a:cubicBezTo>
                    <a:cubicBezTo>
                      <a:pt x="498" y="165"/>
                      <a:pt x="498" y="165"/>
                      <a:pt x="498" y="165"/>
                    </a:cubicBezTo>
                    <a:cubicBezTo>
                      <a:pt x="496" y="162"/>
                      <a:pt x="493" y="158"/>
                      <a:pt x="493" y="153"/>
                    </a:cubicBezTo>
                    <a:cubicBezTo>
                      <a:pt x="492" y="153"/>
                      <a:pt x="492" y="153"/>
                      <a:pt x="492" y="153"/>
                    </a:cubicBezTo>
                    <a:cubicBezTo>
                      <a:pt x="491" y="153"/>
                      <a:pt x="489" y="151"/>
                      <a:pt x="489" y="148"/>
                    </a:cubicBezTo>
                    <a:cubicBezTo>
                      <a:pt x="488" y="145"/>
                      <a:pt x="490" y="142"/>
                      <a:pt x="491" y="141"/>
                    </a:cubicBezTo>
                    <a:cubicBezTo>
                      <a:pt x="491" y="141"/>
                      <a:pt x="491" y="141"/>
                      <a:pt x="491" y="141"/>
                    </a:cubicBezTo>
                    <a:cubicBezTo>
                      <a:pt x="491" y="141"/>
                      <a:pt x="491" y="141"/>
                      <a:pt x="491" y="141"/>
                    </a:cubicBezTo>
                    <a:cubicBezTo>
                      <a:pt x="491" y="141"/>
                      <a:pt x="491" y="140"/>
                      <a:pt x="491" y="139"/>
                    </a:cubicBezTo>
                    <a:cubicBezTo>
                      <a:pt x="491" y="136"/>
                      <a:pt x="492" y="133"/>
                      <a:pt x="494" y="131"/>
                    </a:cubicBezTo>
                    <a:cubicBezTo>
                      <a:pt x="495" y="130"/>
                      <a:pt x="496" y="129"/>
                      <a:pt x="498" y="129"/>
                    </a:cubicBezTo>
                    <a:cubicBezTo>
                      <a:pt x="498" y="125"/>
                      <a:pt x="505" y="121"/>
                      <a:pt x="510" y="121"/>
                    </a:cubicBezTo>
                    <a:cubicBezTo>
                      <a:pt x="517" y="121"/>
                      <a:pt x="522" y="125"/>
                      <a:pt x="526" y="132"/>
                    </a:cubicBezTo>
                    <a:cubicBezTo>
                      <a:pt x="527" y="133"/>
                      <a:pt x="527" y="135"/>
                      <a:pt x="527" y="137"/>
                    </a:cubicBezTo>
                    <a:cubicBezTo>
                      <a:pt x="527" y="139"/>
                      <a:pt x="527" y="141"/>
                      <a:pt x="527" y="141"/>
                    </a:cubicBezTo>
                    <a:cubicBezTo>
                      <a:pt x="529" y="142"/>
                      <a:pt x="530" y="145"/>
                      <a:pt x="529" y="148"/>
                    </a:cubicBezTo>
                    <a:cubicBezTo>
                      <a:pt x="529" y="150"/>
                      <a:pt x="528" y="152"/>
                      <a:pt x="527" y="153"/>
                    </a:cubicBezTo>
                    <a:cubicBezTo>
                      <a:pt x="527" y="153"/>
                      <a:pt x="527" y="153"/>
                      <a:pt x="527" y="153"/>
                    </a:cubicBezTo>
                    <a:cubicBezTo>
                      <a:pt x="525" y="159"/>
                      <a:pt x="523" y="163"/>
                      <a:pt x="520" y="166"/>
                    </a:cubicBezTo>
                    <a:cubicBezTo>
                      <a:pt x="520" y="170"/>
                      <a:pt x="520" y="170"/>
                      <a:pt x="520" y="170"/>
                    </a:cubicBezTo>
                    <a:cubicBezTo>
                      <a:pt x="520" y="170"/>
                      <a:pt x="520" y="170"/>
                      <a:pt x="520" y="170"/>
                    </a:cubicBezTo>
                    <a:cubicBezTo>
                      <a:pt x="521" y="170"/>
                      <a:pt x="521" y="170"/>
                      <a:pt x="521" y="170"/>
                    </a:cubicBezTo>
                    <a:cubicBezTo>
                      <a:pt x="524" y="175"/>
                      <a:pt x="524" y="175"/>
                      <a:pt x="524" y="175"/>
                    </a:cubicBezTo>
                    <a:cubicBezTo>
                      <a:pt x="524" y="175"/>
                      <a:pt x="524" y="175"/>
                      <a:pt x="524" y="175"/>
                    </a:cubicBezTo>
                    <a:cubicBezTo>
                      <a:pt x="524" y="175"/>
                      <a:pt x="524" y="175"/>
                      <a:pt x="524" y="175"/>
                    </a:cubicBezTo>
                    <a:cubicBezTo>
                      <a:pt x="541" y="182"/>
                      <a:pt x="541" y="182"/>
                      <a:pt x="541" y="182"/>
                    </a:cubicBezTo>
                    <a:cubicBezTo>
                      <a:pt x="541" y="182"/>
                      <a:pt x="541" y="182"/>
                      <a:pt x="541" y="182"/>
                    </a:cubicBezTo>
                    <a:cubicBezTo>
                      <a:pt x="541" y="182"/>
                      <a:pt x="543" y="182"/>
                      <a:pt x="544" y="183"/>
                    </a:cubicBezTo>
                    <a:cubicBezTo>
                      <a:pt x="544" y="183"/>
                      <a:pt x="544" y="183"/>
                      <a:pt x="544" y="183"/>
                    </a:cubicBezTo>
                    <a:cubicBezTo>
                      <a:pt x="544" y="183"/>
                      <a:pt x="544" y="183"/>
                      <a:pt x="544" y="183"/>
                    </a:cubicBezTo>
                    <a:cubicBezTo>
                      <a:pt x="544" y="183"/>
                      <a:pt x="544" y="183"/>
                      <a:pt x="544" y="183"/>
                    </a:cubicBezTo>
                    <a:cubicBezTo>
                      <a:pt x="544" y="183"/>
                      <a:pt x="544" y="183"/>
                      <a:pt x="544" y="183"/>
                    </a:cubicBezTo>
                    <a:cubicBezTo>
                      <a:pt x="544" y="183"/>
                      <a:pt x="544" y="183"/>
                      <a:pt x="544" y="183"/>
                    </a:cubicBezTo>
                    <a:cubicBezTo>
                      <a:pt x="545" y="183"/>
                      <a:pt x="546" y="184"/>
                      <a:pt x="546" y="184"/>
                    </a:cubicBezTo>
                    <a:cubicBezTo>
                      <a:pt x="548" y="186"/>
                      <a:pt x="548" y="187"/>
                      <a:pt x="548" y="189"/>
                    </a:cubicBezTo>
                    <a:cubicBezTo>
                      <a:pt x="548" y="213"/>
                      <a:pt x="548" y="213"/>
                      <a:pt x="548" y="213"/>
                    </a:cubicBezTo>
                    <a:cubicBezTo>
                      <a:pt x="469" y="213"/>
                      <a:pt x="469" y="213"/>
                      <a:pt x="469" y="213"/>
                    </a:cubicBezTo>
                    <a:moveTo>
                      <a:pt x="500" y="504"/>
                    </a:moveTo>
                    <a:cubicBezTo>
                      <a:pt x="430" y="504"/>
                      <a:pt x="430" y="504"/>
                      <a:pt x="430" y="504"/>
                    </a:cubicBezTo>
                    <a:cubicBezTo>
                      <a:pt x="430" y="483"/>
                      <a:pt x="430" y="483"/>
                      <a:pt x="430" y="483"/>
                    </a:cubicBezTo>
                    <a:cubicBezTo>
                      <a:pt x="430" y="481"/>
                      <a:pt x="431" y="480"/>
                      <a:pt x="432" y="478"/>
                    </a:cubicBezTo>
                    <a:cubicBezTo>
                      <a:pt x="432" y="478"/>
                      <a:pt x="433" y="477"/>
                      <a:pt x="434" y="477"/>
                    </a:cubicBezTo>
                    <a:cubicBezTo>
                      <a:pt x="434" y="477"/>
                      <a:pt x="434" y="477"/>
                      <a:pt x="434" y="477"/>
                    </a:cubicBezTo>
                    <a:cubicBezTo>
                      <a:pt x="434" y="477"/>
                      <a:pt x="434" y="477"/>
                      <a:pt x="434" y="477"/>
                    </a:cubicBezTo>
                    <a:cubicBezTo>
                      <a:pt x="434" y="477"/>
                      <a:pt x="434" y="477"/>
                      <a:pt x="434" y="477"/>
                    </a:cubicBezTo>
                    <a:cubicBezTo>
                      <a:pt x="434" y="477"/>
                      <a:pt x="434" y="477"/>
                      <a:pt x="434" y="477"/>
                    </a:cubicBezTo>
                    <a:cubicBezTo>
                      <a:pt x="434" y="477"/>
                      <a:pt x="434" y="477"/>
                      <a:pt x="434" y="477"/>
                    </a:cubicBezTo>
                    <a:cubicBezTo>
                      <a:pt x="435" y="477"/>
                      <a:pt x="436" y="476"/>
                      <a:pt x="437" y="476"/>
                    </a:cubicBezTo>
                    <a:cubicBezTo>
                      <a:pt x="437" y="476"/>
                      <a:pt x="437" y="476"/>
                      <a:pt x="437" y="476"/>
                    </a:cubicBezTo>
                    <a:cubicBezTo>
                      <a:pt x="452" y="470"/>
                      <a:pt x="452" y="470"/>
                      <a:pt x="452" y="470"/>
                    </a:cubicBezTo>
                    <a:cubicBezTo>
                      <a:pt x="452" y="470"/>
                      <a:pt x="452" y="470"/>
                      <a:pt x="452" y="470"/>
                    </a:cubicBezTo>
                    <a:cubicBezTo>
                      <a:pt x="452" y="470"/>
                      <a:pt x="452" y="470"/>
                      <a:pt x="452" y="470"/>
                    </a:cubicBezTo>
                    <a:cubicBezTo>
                      <a:pt x="454" y="465"/>
                      <a:pt x="454" y="465"/>
                      <a:pt x="454" y="465"/>
                    </a:cubicBezTo>
                    <a:cubicBezTo>
                      <a:pt x="455" y="465"/>
                      <a:pt x="455" y="465"/>
                      <a:pt x="455" y="465"/>
                    </a:cubicBezTo>
                    <a:cubicBezTo>
                      <a:pt x="456" y="466"/>
                      <a:pt x="456" y="466"/>
                      <a:pt x="456" y="466"/>
                    </a:cubicBezTo>
                    <a:cubicBezTo>
                      <a:pt x="456" y="463"/>
                      <a:pt x="456" y="463"/>
                      <a:pt x="456" y="463"/>
                    </a:cubicBezTo>
                    <a:cubicBezTo>
                      <a:pt x="453" y="460"/>
                      <a:pt x="450" y="456"/>
                      <a:pt x="449" y="451"/>
                    </a:cubicBezTo>
                    <a:cubicBezTo>
                      <a:pt x="449" y="451"/>
                      <a:pt x="449" y="451"/>
                      <a:pt x="449" y="451"/>
                    </a:cubicBezTo>
                    <a:cubicBezTo>
                      <a:pt x="448" y="450"/>
                      <a:pt x="447" y="448"/>
                      <a:pt x="447" y="446"/>
                    </a:cubicBezTo>
                    <a:cubicBezTo>
                      <a:pt x="447" y="446"/>
                      <a:pt x="447" y="445"/>
                      <a:pt x="447" y="445"/>
                    </a:cubicBezTo>
                    <a:cubicBezTo>
                      <a:pt x="447" y="442"/>
                      <a:pt x="448" y="440"/>
                      <a:pt x="449" y="440"/>
                    </a:cubicBezTo>
                    <a:cubicBezTo>
                      <a:pt x="449" y="440"/>
                      <a:pt x="448" y="435"/>
                      <a:pt x="450" y="432"/>
                    </a:cubicBezTo>
                    <a:cubicBezTo>
                      <a:pt x="453" y="426"/>
                      <a:pt x="458" y="423"/>
                      <a:pt x="464" y="423"/>
                    </a:cubicBezTo>
                    <a:cubicBezTo>
                      <a:pt x="469" y="423"/>
                      <a:pt x="475" y="426"/>
                      <a:pt x="475" y="430"/>
                    </a:cubicBezTo>
                    <a:cubicBezTo>
                      <a:pt x="477" y="429"/>
                      <a:pt x="478" y="430"/>
                      <a:pt x="479" y="431"/>
                    </a:cubicBezTo>
                    <a:cubicBezTo>
                      <a:pt x="480" y="433"/>
                      <a:pt x="481" y="436"/>
                      <a:pt x="481" y="438"/>
                    </a:cubicBezTo>
                    <a:cubicBezTo>
                      <a:pt x="481" y="439"/>
                      <a:pt x="481" y="440"/>
                      <a:pt x="481" y="440"/>
                    </a:cubicBezTo>
                    <a:cubicBezTo>
                      <a:pt x="481" y="440"/>
                      <a:pt x="481" y="440"/>
                      <a:pt x="481" y="440"/>
                    </a:cubicBezTo>
                    <a:cubicBezTo>
                      <a:pt x="481" y="440"/>
                      <a:pt x="481" y="440"/>
                      <a:pt x="481" y="440"/>
                    </a:cubicBezTo>
                    <a:cubicBezTo>
                      <a:pt x="482" y="441"/>
                      <a:pt x="483" y="443"/>
                      <a:pt x="483" y="446"/>
                    </a:cubicBezTo>
                    <a:cubicBezTo>
                      <a:pt x="482" y="449"/>
                      <a:pt x="481" y="451"/>
                      <a:pt x="480" y="451"/>
                    </a:cubicBezTo>
                    <a:cubicBezTo>
                      <a:pt x="480" y="451"/>
                      <a:pt x="480" y="451"/>
                      <a:pt x="480" y="451"/>
                    </a:cubicBezTo>
                    <a:cubicBezTo>
                      <a:pt x="479" y="455"/>
                      <a:pt x="477" y="459"/>
                      <a:pt x="474" y="462"/>
                    </a:cubicBezTo>
                    <a:cubicBezTo>
                      <a:pt x="474" y="466"/>
                      <a:pt x="474" y="466"/>
                      <a:pt x="474" y="466"/>
                    </a:cubicBezTo>
                    <a:cubicBezTo>
                      <a:pt x="475" y="465"/>
                      <a:pt x="475" y="465"/>
                      <a:pt x="475" y="465"/>
                    </a:cubicBezTo>
                    <a:cubicBezTo>
                      <a:pt x="476" y="465"/>
                      <a:pt x="476" y="465"/>
                      <a:pt x="476" y="465"/>
                    </a:cubicBezTo>
                    <a:cubicBezTo>
                      <a:pt x="478" y="470"/>
                      <a:pt x="478" y="470"/>
                      <a:pt x="478" y="470"/>
                    </a:cubicBezTo>
                    <a:cubicBezTo>
                      <a:pt x="478" y="470"/>
                      <a:pt x="478" y="470"/>
                      <a:pt x="478" y="470"/>
                    </a:cubicBezTo>
                    <a:cubicBezTo>
                      <a:pt x="494" y="476"/>
                      <a:pt x="494" y="476"/>
                      <a:pt x="494" y="476"/>
                    </a:cubicBezTo>
                    <a:cubicBezTo>
                      <a:pt x="495" y="476"/>
                      <a:pt x="496" y="477"/>
                      <a:pt x="496" y="477"/>
                    </a:cubicBezTo>
                    <a:cubicBezTo>
                      <a:pt x="497" y="477"/>
                      <a:pt x="497" y="477"/>
                      <a:pt x="497" y="477"/>
                    </a:cubicBezTo>
                    <a:cubicBezTo>
                      <a:pt x="497" y="477"/>
                      <a:pt x="497" y="477"/>
                      <a:pt x="497" y="477"/>
                    </a:cubicBezTo>
                    <a:cubicBezTo>
                      <a:pt x="499" y="478"/>
                      <a:pt x="500" y="480"/>
                      <a:pt x="500" y="483"/>
                    </a:cubicBezTo>
                    <a:cubicBezTo>
                      <a:pt x="500" y="504"/>
                      <a:pt x="500" y="504"/>
                      <a:pt x="500" y="504"/>
                    </a:cubicBezTo>
                    <a:moveTo>
                      <a:pt x="599" y="388"/>
                    </a:moveTo>
                    <a:cubicBezTo>
                      <a:pt x="599" y="389"/>
                      <a:pt x="599" y="389"/>
                      <a:pt x="599" y="389"/>
                    </a:cubicBezTo>
                    <a:cubicBezTo>
                      <a:pt x="599" y="388"/>
                      <a:pt x="599" y="388"/>
                      <a:pt x="599" y="388"/>
                    </a:cubicBezTo>
                    <a:cubicBezTo>
                      <a:pt x="599" y="388"/>
                      <a:pt x="599" y="388"/>
                      <a:pt x="599" y="388"/>
                    </a:cubicBezTo>
                    <a:cubicBezTo>
                      <a:pt x="599" y="388"/>
                      <a:pt x="599" y="388"/>
                      <a:pt x="599" y="388"/>
                    </a:cubicBezTo>
                    <a:cubicBezTo>
                      <a:pt x="599" y="388"/>
                      <a:pt x="599" y="388"/>
                      <a:pt x="599" y="388"/>
                    </a:cubicBezTo>
                    <a:cubicBezTo>
                      <a:pt x="532" y="388"/>
                      <a:pt x="532" y="388"/>
                      <a:pt x="532" y="388"/>
                    </a:cubicBezTo>
                    <a:cubicBezTo>
                      <a:pt x="532" y="388"/>
                      <a:pt x="532" y="388"/>
                      <a:pt x="532" y="388"/>
                    </a:cubicBezTo>
                    <a:cubicBezTo>
                      <a:pt x="532" y="384"/>
                      <a:pt x="532" y="384"/>
                      <a:pt x="532" y="384"/>
                    </a:cubicBezTo>
                    <a:cubicBezTo>
                      <a:pt x="533" y="380"/>
                      <a:pt x="533" y="380"/>
                      <a:pt x="533" y="380"/>
                    </a:cubicBezTo>
                    <a:cubicBezTo>
                      <a:pt x="533" y="379"/>
                      <a:pt x="533" y="379"/>
                      <a:pt x="533" y="379"/>
                    </a:cubicBezTo>
                    <a:cubicBezTo>
                      <a:pt x="533" y="376"/>
                      <a:pt x="533" y="376"/>
                      <a:pt x="533" y="376"/>
                    </a:cubicBezTo>
                    <a:cubicBezTo>
                      <a:pt x="534" y="372"/>
                      <a:pt x="534" y="372"/>
                      <a:pt x="534" y="372"/>
                    </a:cubicBezTo>
                    <a:cubicBezTo>
                      <a:pt x="534" y="371"/>
                      <a:pt x="534" y="371"/>
                      <a:pt x="534" y="371"/>
                    </a:cubicBezTo>
                    <a:cubicBezTo>
                      <a:pt x="534" y="370"/>
                      <a:pt x="534" y="370"/>
                      <a:pt x="534" y="370"/>
                    </a:cubicBezTo>
                    <a:cubicBezTo>
                      <a:pt x="534" y="369"/>
                      <a:pt x="534" y="369"/>
                      <a:pt x="534" y="369"/>
                    </a:cubicBezTo>
                    <a:cubicBezTo>
                      <a:pt x="535" y="368"/>
                      <a:pt x="535" y="368"/>
                      <a:pt x="535" y="367"/>
                    </a:cubicBezTo>
                    <a:cubicBezTo>
                      <a:pt x="537" y="361"/>
                      <a:pt x="543" y="355"/>
                      <a:pt x="548" y="355"/>
                    </a:cubicBezTo>
                    <a:cubicBezTo>
                      <a:pt x="559" y="354"/>
                      <a:pt x="559" y="354"/>
                      <a:pt x="559" y="354"/>
                    </a:cubicBezTo>
                    <a:cubicBezTo>
                      <a:pt x="559" y="354"/>
                      <a:pt x="559" y="354"/>
                      <a:pt x="559" y="354"/>
                    </a:cubicBezTo>
                    <a:cubicBezTo>
                      <a:pt x="559" y="354"/>
                      <a:pt x="559" y="354"/>
                      <a:pt x="559" y="354"/>
                    </a:cubicBezTo>
                    <a:cubicBezTo>
                      <a:pt x="563" y="350"/>
                      <a:pt x="563" y="350"/>
                      <a:pt x="563" y="350"/>
                    </a:cubicBezTo>
                    <a:cubicBezTo>
                      <a:pt x="564" y="351"/>
                      <a:pt x="564" y="351"/>
                      <a:pt x="564" y="351"/>
                    </a:cubicBezTo>
                    <a:cubicBezTo>
                      <a:pt x="564" y="350"/>
                      <a:pt x="564" y="350"/>
                      <a:pt x="564" y="350"/>
                    </a:cubicBezTo>
                    <a:cubicBezTo>
                      <a:pt x="561" y="347"/>
                      <a:pt x="560" y="344"/>
                      <a:pt x="559" y="339"/>
                    </a:cubicBezTo>
                    <a:cubicBezTo>
                      <a:pt x="558" y="339"/>
                      <a:pt x="557" y="338"/>
                      <a:pt x="557" y="336"/>
                    </a:cubicBezTo>
                    <a:cubicBezTo>
                      <a:pt x="556" y="332"/>
                      <a:pt x="556" y="332"/>
                      <a:pt x="556" y="332"/>
                    </a:cubicBezTo>
                    <a:cubicBezTo>
                      <a:pt x="556" y="330"/>
                      <a:pt x="557" y="329"/>
                      <a:pt x="558" y="328"/>
                    </a:cubicBezTo>
                    <a:cubicBezTo>
                      <a:pt x="558" y="325"/>
                      <a:pt x="558" y="325"/>
                      <a:pt x="558" y="325"/>
                    </a:cubicBezTo>
                    <a:cubicBezTo>
                      <a:pt x="558" y="324"/>
                      <a:pt x="559" y="323"/>
                      <a:pt x="559" y="322"/>
                    </a:cubicBezTo>
                    <a:cubicBezTo>
                      <a:pt x="558" y="321"/>
                      <a:pt x="558" y="320"/>
                      <a:pt x="559" y="317"/>
                    </a:cubicBezTo>
                    <a:cubicBezTo>
                      <a:pt x="560" y="313"/>
                      <a:pt x="565" y="310"/>
                      <a:pt x="570" y="309"/>
                    </a:cubicBezTo>
                    <a:cubicBezTo>
                      <a:pt x="575" y="308"/>
                      <a:pt x="581" y="309"/>
                      <a:pt x="583" y="314"/>
                    </a:cubicBezTo>
                    <a:cubicBezTo>
                      <a:pt x="583" y="314"/>
                      <a:pt x="583" y="314"/>
                      <a:pt x="583" y="314"/>
                    </a:cubicBezTo>
                    <a:cubicBezTo>
                      <a:pt x="587" y="315"/>
                      <a:pt x="588" y="319"/>
                      <a:pt x="588" y="323"/>
                    </a:cubicBezTo>
                    <a:cubicBezTo>
                      <a:pt x="588" y="324"/>
                      <a:pt x="588" y="324"/>
                      <a:pt x="588" y="324"/>
                    </a:cubicBezTo>
                    <a:cubicBezTo>
                      <a:pt x="588" y="325"/>
                      <a:pt x="588" y="325"/>
                      <a:pt x="588" y="325"/>
                    </a:cubicBezTo>
                    <a:cubicBezTo>
                      <a:pt x="588" y="329"/>
                      <a:pt x="588" y="329"/>
                      <a:pt x="588" y="329"/>
                    </a:cubicBezTo>
                    <a:cubicBezTo>
                      <a:pt x="589" y="329"/>
                      <a:pt x="590" y="330"/>
                      <a:pt x="590" y="332"/>
                    </a:cubicBezTo>
                    <a:cubicBezTo>
                      <a:pt x="590" y="336"/>
                      <a:pt x="590" y="336"/>
                      <a:pt x="590" y="336"/>
                    </a:cubicBezTo>
                    <a:cubicBezTo>
                      <a:pt x="590" y="338"/>
                      <a:pt x="588" y="339"/>
                      <a:pt x="587" y="340"/>
                    </a:cubicBezTo>
                    <a:cubicBezTo>
                      <a:pt x="587" y="344"/>
                      <a:pt x="586" y="347"/>
                      <a:pt x="583" y="350"/>
                    </a:cubicBezTo>
                    <a:cubicBezTo>
                      <a:pt x="583" y="350"/>
                      <a:pt x="583" y="350"/>
                      <a:pt x="583" y="350"/>
                    </a:cubicBezTo>
                    <a:cubicBezTo>
                      <a:pt x="583" y="350"/>
                      <a:pt x="583" y="350"/>
                      <a:pt x="583" y="350"/>
                    </a:cubicBezTo>
                    <a:cubicBezTo>
                      <a:pt x="587" y="354"/>
                      <a:pt x="587" y="354"/>
                      <a:pt x="587" y="354"/>
                    </a:cubicBezTo>
                    <a:cubicBezTo>
                      <a:pt x="587" y="354"/>
                      <a:pt x="587" y="354"/>
                      <a:pt x="587" y="354"/>
                    </a:cubicBezTo>
                    <a:cubicBezTo>
                      <a:pt x="587" y="354"/>
                      <a:pt x="587" y="354"/>
                      <a:pt x="587" y="354"/>
                    </a:cubicBezTo>
                    <a:cubicBezTo>
                      <a:pt x="599" y="355"/>
                      <a:pt x="599" y="355"/>
                      <a:pt x="599" y="355"/>
                    </a:cubicBezTo>
                    <a:cubicBezTo>
                      <a:pt x="599" y="355"/>
                      <a:pt x="599" y="355"/>
                      <a:pt x="599" y="355"/>
                    </a:cubicBezTo>
                    <a:cubicBezTo>
                      <a:pt x="603" y="355"/>
                      <a:pt x="607" y="358"/>
                      <a:pt x="610" y="363"/>
                    </a:cubicBezTo>
                    <a:cubicBezTo>
                      <a:pt x="610" y="363"/>
                      <a:pt x="610" y="363"/>
                      <a:pt x="610" y="363"/>
                    </a:cubicBezTo>
                    <a:cubicBezTo>
                      <a:pt x="611" y="365"/>
                      <a:pt x="612" y="367"/>
                      <a:pt x="612" y="370"/>
                    </a:cubicBezTo>
                    <a:cubicBezTo>
                      <a:pt x="612" y="370"/>
                      <a:pt x="612" y="370"/>
                      <a:pt x="612" y="370"/>
                    </a:cubicBezTo>
                    <a:cubicBezTo>
                      <a:pt x="613" y="371"/>
                      <a:pt x="613" y="371"/>
                      <a:pt x="613" y="371"/>
                    </a:cubicBezTo>
                    <a:cubicBezTo>
                      <a:pt x="613" y="372"/>
                      <a:pt x="613" y="372"/>
                      <a:pt x="613" y="372"/>
                    </a:cubicBezTo>
                    <a:cubicBezTo>
                      <a:pt x="613" y="376"/>
                      <a:pt x="613" y="376"/>
                      <a:pt x="613" y="376"/>
                    </a:cubicBezTo>
                    <a:cubicBezTo>
                      <a:pt x="614" y="379"/>
                      <a:pt x="614" y="379"/>
                      <a:pt x="614" y="379"/>
                    </a:cubicBezTo>
                    <a:cubicBezTo>
                      <a:pt x="614" y="380"/>
                      <a:pt x="614" y="380"/>
                      <a:pt x="614" y="380"/>
                    </a:cubicBezTo>
                    <a:cubicBezTo>
                      <a:pt x="615" y="384"/>
                      <a:pt x="615" y="384"/>
                      <a:pt x="615" y="384"/>
                    </a:cubicBezTo>
                    <a:cubicBezTo>
                      <a:pt x="615" y="388"/>
                      <a:pt x="615" y="388"/>
                      <a:pt x="615" y="388"/>
                    </a:cubicBezTo>
                    <a:cubicBezTo>
                      <a:pt x="615" y="388"/>
                      <a:pt x="615" y="388"/>
                      <a:pt x="615" y="388"/>
                    </a:cubicBezTo>
                    <a:cubicBezTo>
                      <a:pt x="599" y="388"/>
                      <a:pt x="599" y="388"/>
                      <a:pt x="599" y="388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ṧļîḍê">
                <a:extLst>
                  <a:ext uri="{FF2B5EF4-FFF2-40B4-BE49-F238E27FC236}">
                    <a16:creationId xmlns:a16="http://schemas.microsoft.com/office/drawing/2014/main" id="{D46B02C2-0113-4A9B-A707-B6D7EC9CD5D8}"/>
                  </a:ext>
                </a:extLst>
              </p:cNvPr>
              <p:cNvSpPr/>
              <p:nvPr/>
            </p:nvSpPr>
            <p:spPr bwMode="auto">
              <a:xfrm>
                <a:off x="6708775" y="3082925"/>
                <a:ext cx="1074738" cy="1849438"/>
              </a:xfrm>
              <a:custGeom>
                <a:avLst/>
                <a:gdLst>
                  <a:gd name="T0" fmla="*/ 677 w 677"/>
                  <a:gd name="T1" fmla="*/ 1161 h 1165"/>
                  <a:gd name="T2" fmla="*/ 5 w 677"/>
                  <a:gd name="T3" fmla="*/ 1165 h 1165"/>
                  <a:gd name="T4" fmla="*/ 0 w 677"/>
                  <a:gd name="T5" fmla="*/ 4 h 1165"/>
                  <a:gd name="T6" fmla="*/ 668 w 677"/>
                  <a:gd name="T7" fmla="*/ 0 h 1165"/>
                  <a:gd name="T8" fmla="*/ 677 w 677"/>
                  <a:gd name="T9" fmla="*/ 1161 h 1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1165">
                    <a:moveTo>
                      <a:pt x="677" y="1161"/>
                    </a:moveTo>
                    <a:lnTo>
                      <a:pt x="5" y="1165"/>
                    </a:lnTo>
                    <a:lnTo>
                      <a:pt x="0" y="4"/>
                    </a:lnTo>
                    <a:lnTo>
                      <a:pt x="668" y="0"/>
                    </a:lnTo>
                    <a:lnTo>
                      <a:pt x="677" y="116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śļîďè">
                <a:extLst>
                  <a:ext uri="{FF2B5EF4-FFF2-40B4-BE49-F238E27FC236}">
                    <a16:creationId xmlns:a16="http://schemas.microsoft.com/office/drawing/2014/main" id="{B66BF403-C997-400E-8265-7AC4790CF7AC}"/>
                  </a:ext>
                </a:extLst>
              </p:cNvPr>
              <p:cNvSpPr/>
              <p:nvPr/>
            </p:nvSpPr>
            <p:spPr bwMode="auto">
              <a:xfrm>
                <a:off x="6708775" y="3082925"/>
                <a:ext cx="1074738" cy="1849438"/>
              </a:xfrm>
              <a:custGeom>
                <a:avLst/>
                <a:gdLst>
                  <a:gd name="T0" fmla="*/ 677 w 677"/>
                  <a:gd name="T1" fmla="*/ 1161 h 1165"/>
                  <a:gd name="T2" fmla="*/ 5 w 677"/>
                  <a:gd name="T3" fmla="*/ 1165 h 1165"/>
                  <a:gd name="T4" fmla="*/ 0 w 677"/>
                  <a:gd name="T5" fmla="*/ 4 h 1165"/>
                  <a:gd name="T6" fmla="*/ 668 w 677"/>
                  <a:gd name="T7" fmla="*/ 0 h 1165"/>
                  <a:gd name="T8" fmla="*/ 677 w 677"/>
                  <a:gd name="T9" fmla="*/ 1161 h 1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1165">
                    <a:moveTo>
                      <a:pt x="677" y="1161"/>
                    </a:moveTo>
                    <a:lnTo>
                      <a:pt x="5" y="1165"/>
                    </a:lnTo>
                    <a:lnTo>
                      <a:pt x="0" y="4"/>
                    </a:lnTo>
                    <a:lnTo>
                      <a:pt x="668" y="0"/>
                    </a:lnTo>
                    <a:lnTo>
                      <a:pt x="677" y="116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ṡliḑê">
                <a:extLst>
                  <a:ext uri="{FF2B5EF4-FFF2-40B4-BE49-F238E27FC236}">
                    <a16:creationId xmlns:a16="http://schemas.microsoft.com/office/drawing/2014/main" id="{CC706DB5-952F-495E-90CE-57CFBE170E78}"/>
                  </a:ext>
                </a:extLst>
              </p:cNvPr>
              <p:cNvSpPr/>
              <p:nvPr/>
            </p:nvSpPr>
            <p:spPr bwMode="auto">
              <a:xfrm>
                <a:off x="7769225" y="3082925"/>
                <a:ext cx="233363" cy="1843088"/>
              </a:xfrm>
              <a:custGeom>
                <a:avLst/>
                <a:gdLst>
                  <a:gd name="T0" fmla="*/ 147 w 147"/>
                  <a:gd name="T1" fmla="*/ 1161 h 1161"/>
                  <a:gd name="T2" fmla="*/ 9 w 147"/>
                  <a:gd name="T3" fmla="*/ 1161 h 1161"/>
                  <a:gd name="T4" fmla="*/ 0 w 147"/>
                  <a:gd name="T5" fmla="*/ 0 h 1161"/>
                  <a:gd name="T6" fmla="*/ 88 w 147"/>
                  <a:gd name="T7" fmla="*/ 0 h 1161"/>
                  <a:gd name="T8" fmla="*/ 139 w 147"/>
                  <a:gd name="T9" fmla="*/ 71 h 1161"/>
                  <a:gd name="T10" fmla="*/ 147 w 147"/>
                  <a:gd name="T11" fmla="*/ 1161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161">
                    <a:moveTo>
                      <a:pt x="147" y="1161"/>
                    </a:moveTo>
                    <a:lnTo>
                      <a:pt x="9" y="1161"/>
                    </a:lnTo>
                    <a:lnTo>
                      <a:pt x="0" y="0"/>
                    </a:lnTo>
                    <a:lnTo>
                      <a:pt x="88" y="0"/>
                    </a:lnTo>
                    <a:lnTo>
                      <a:pt x="139" y="71"/>
                    </a:lnTo>
                    <a:lnTo>
                      <a:pt x="147" y="116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ŝḷïḓê">
                <a:extLst>
                  <a:ext uri="{FF2B5EF4-FFF2-40B4-BE49-F238E27FC236}">
                    <a16:creationId xmlns:a16="http://schemas.microsoft.com/office/drawing/2014/main" id="{D469D726-2A91-4F08-B793-57C198F10DF6}"/>
                  </a:ext>
                </a:extLst>
              </p:cNvPr>
              <p:cNvSpPr/>
              <p:nvPr/>
            </p:nvSpPr>
            <p:spPr bwMode="auto">
              <a:xfrm>
                <a:off x="6796088" y="3195638"/>
                <a:ext cx="879475" cy="1504950"/>
              </a:xfrm>
              <a:custGeom>
                <a:avLst/>
                <a:gdLst>
                  <a:gd name="T0" fmla="*/ 554 w 554"/>
                  <a:gd name="T1" fmla="*/ 944 h 948"/>
                  <a:gd name="T2" fmla="*/ 4 w 554"/>
                  <a:gd name="T3" fmla="*/ 948 h 948"/>
                  <a:gd name="T4" fmla="*/ 0 w 554"/>
                  <a:gd name="T5" fmla="*/ 4 h 948"/>
                  <a:gd name="T6" fmla="*/ 550 w 554"/>
                  <a:gd name="T7" fmla="*/ 0 h 948"/>
                  <a:gd name="T8" fmla="*/ 554 w 554"/>
                  <a:gd name="T9" fmla="*/ 944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4" h="948">
                    <a:moveTo>
                      <a:pt x="554" y="944"/>
                    </a:moveTo>
                    <a:lnTo>
                      <a:pt x="4" y="948"/>
                    </a:lnTo>
                    <a:lnTo>
                      <a:pt x="0" y="4"/>
                    </a:lnTo>
                    <a:lnTo>
                      <a:pt x="550" y="0"/>
                    </a:lnTo>
                    <a:lnTo>
                      <a:pt x="554" y="94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ṩliḓé">
                <a:extLst>
                  <a:ext uri="{FF2B5EF4-FFF2-40B4-BE49-F238E27FC236}">
                    <a16:creationId xmlns:a16="http://schemas.microsoft.com/office/drawing/2014/main" id="{A9E04BCE-7BEE-4942-A504-1A5C66E66FD7}"/>
                  </a:ext>
                </a:extLst>
              </p:cNvPr>
              <p:cNvSpPr/>
              <p:nvPr/>
            </p:nvSpPr>
            <p:spPr bwMode="auto">
              <a:xfrm>
                <a:off x="6796088" y="3195638"/>
                <a:ext cx="879475" cy="1504950"/>
              </a:xfrm>
              <a:custGeom>
                <a:avLst/>
                <a:gdLst>
                  <a:gd name="T0" fmla="*/ 554 w 554"/>
                  <a:gd name="T1" fmla="*/ 944 h 948"/>
                  <a:gd name="T2" fmla="*/ 4 w 554"/>
                  <a:gd name="T3" fmla="*/ 948 h 948"/>
                  <a:gd name="T4" fmla="*/ 0 w 554"/>
                  <a:gd name="T5" fmla="*/ 4 h 948"/>
                  <a:gd name="T6" fmla="*/ 550 w 554"/>
                  <a:gd name="T7" fmla="*/ 0 h 948"/>
                  <a:gd name="T8" fmla="*/ 554 w 554"/>
                  <a:gd name="T9" fmla="*/ 944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4" h="948">
                    <a:moveTo>
                      <a:pt x="554" y="944"/>
                    </a:moveTo>
                    <a:lnTo>
                      <a:pt x="4" y="948"/>
                    </a:lnTo>
                    <a:lnTo>
                      <a:pt x="0" y="4"/>
                    </a:lnTo>
                    <a:lnTo>
                      <a:pt x="550" y="0"/>
                    </a:lnTo>
                    <a:lnTo>
                      <a:pt x="554" y="94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ṡļiḑé">
                <a:extLst>
                  <a:ext uri="{FF2B5EF4-FFF2-40B4-BE49-F238E27FC236}">
                    <a16:creationId xmlns:a16="http://schemas.microsoft.com/office/drawing/2014/main" id="{8932426E-D77E-415A-9CD3-955847D96E9C}"/>
                  </a:ext>
                </a:extLst>
              </p:cNvPr>
              <p:cNvSpPr/>
              <p:nvPr/>
            </p:nvSpPr>
            <p:spPr bwMode="auto">
              <a:xfrm>
                <a:off x="6796088" y="3201988"/>
                <a:ext cx="73025" cy="1498600"/>
              </a:xfrm>
              <a:custGeom>
                <a:avLst/>
                <a:gdLst>
                  <a:gd name="T0" fmla="*/ 46 w 46"/>
                  <a:gd name="T1" fmla="*/ 944 h 944"/>
                  <a:gd name="T2" fmla="*/ 4 w 46"/>
                  <a:gd name="T3" fmla="*/ 944 h 944"/>
                  <a:gd name="T4" fmla="*/ 0 w 46"/>
                  <a:gd name="T5" fmla="*/ 0 h 944"/>
                  <a:gd name="T6" fmla="*/ 42 w 46"/>
                  <a:gd name="T7" fmla="*/ 0 h 944"/>
                  <a:gd name="T8" fmla="*/ 46 w 46"/>
                  <a:gd name="T9" fmla="*/ 944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944">
                    <a:moveTo>
                      <a:pt x="46" y="944"/>
                    </a:moveTo>
                    <a:lnTo>
                      <a:pt x="4" y="944"/>
                    </a:lnTo>
                    <a:lnTo>
                      <a:pt x="0" y="0"/>
                    </a:lnTo>
                    <a:lnTo>
                      <a:pt x="42" y="0"/>
                    </a:lnTo>
                    <a:lnTo>
                      <a:pt x="46" y="944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ṥḷiḑe">
                <a:extLst>
                  <a:ext uri="{FF2B5EF4-FFF2-40B4-BE49-F238E27FC236}">
                    <a16:creationId xmlns:a16="http://schemas.microsoft.com/office/drawing/2014/main" id="{E8403648-ED90-4C0F-8693-7C185415C038}"/>
                  </a:ext>
                </a:extLst>
              </p:cNvPr>
              <p:cNvSpPr/>
              <p:nvPr/>
            </p:nvSpPr>
            <p:spPr bwMode="auto">
              <a:xfrm>
                <a:off x="6796088" y="3201988"/>
                <a:ext cx="73025" cy="1498600"/>
              </a:xfrm>
              <a:custGeom>
                <a:avLst/>
                <a:gdLst>
                  <a:gd name="T0" fmla="*/ 46 w 46"/>
                  <a:gd name="T1" fmla="*/ 944 h 944"/>
                  <a:gd name="T2" fmla="*/ 4 w 46"/>
                  <a:gd name="T3" fmla="*/ 944 h 944"/>
                  <a:gd name="T4" fmla="*/ 0 w 46"/>
                  <a:gd name="T5" fmla="*/ 0 h 944"/>
                  <a:gd name="T6" fmla="*/ 42 w 46"/>
                  <a:gd name="T7" fmla="*/ 0 h 944"/>
                  <a:gd name="T8" fmla="*/ 46 w 46"/>
                  <a:gd name="T9" fmla="*/ 944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944">
                    <a:moveTo>
                      <a:pt x="46" y="944"/>
                    </a:moveTo>
                    <a:lnTo>
                      <a:pt x="4" y="944"/>
                    </a:lnTo>
                    <a:lnTo>
                      <a:pt x="0" y="0"/>
                    </a:lnTo>
                    <a:lnTo>
                      <a:pt x="42" y="0"/>
                    </a:lnTo>
                    <a:lnTo>
                      <a:pt x="46" y="94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şḷïďê">
                <a:extLst>
                  <a:ext uri="{FF2B5EF4-FFF2-40B4-BE49-F238E27FC236}">
                    <a16:creationId xmlns:a16="http://schemas.microsoft.com/office/drawing/2014/main" id="{4E11023F-518C-4A84-B4F6-114C52E262C3}"/>
                  </a:ext>
                </a:extLst>
              </p:cNvPr>
              <p:cNvSpPr/>
              <p:nvPr/>
            </p:nvSpPr>
            <p:spPr bwMode="auto">
              <a:xfrm>
                <a:off x="7123113" y="4932363"/>
                <a:ext cx="327025" cy="260350"/>
              </a:xfrm>
              <a:custGeom>
                <a:avLst/>
                <a:gdLst>
                  <a:gd name="T0" fmla="*/ 206 w 206"/>
                  <a:gd name="T1" fmla="*/ 160 h 164"/>
                  <a:gd name="T2" fmla="*/ 4 w 206"/>
                  <a:gd name="T3" fmla="*/ 164 h 164"/>
                  <a:gd name="T4" fmla="*/ 0 w 206"/>
                  <a:gd name="T5" fmla="*/ 0 h 164"/>
                  <a:gd name="T6" fmla="*/ 206 w 206"/>
                  <a:gd name="T7" fmla="*/ 0 h 164"/>
                  <a:gd name="T8" fmla="*/ 206 w 206"/>
                  <a:gd name="T9" fmla="*/ 16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64">
                    <a:moveTo>
                      <a:pt x="206" y="160"/>
                    </a:moveTo>
                    <a:lnTo>
                      <a:pt x="4" y="164"/>
                    </a:lnTo>
                    <a:lnTo>
                      <a:pt x="0" y="0"/>
                    </a:lnTo>
                    <a:lnTo>
                      <a:pt x="206" y="0"/>
                    </a:lnTo>
                    <a:lnTo>
                      <a:pt x="206" y="16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ṡľíďé">
                <a:extLst>
                  <a:ext uri="{FF2B5EF4-FFF2-40B4-BE49-F238E27FC236}">
                    <a16:creationId xmlns:a16="http://schemas.microsoft.com/office/drawing/2014/main" id="{53FE270F-6F35-49F6-95D8-B797358E0EF8}"/>
                  </a:ext>
                </a:extLst>
              </p:cNvPr>
              <p:cNvSpPr/>
              <p:nvPr/>
            </p:nvSpPr>
            <p:spPr bwMode="auto">
              <a:xfrm>
                <a:off x="7123113" y="4932363"/>
                <a:ext cx="327025" cy="260350"/>
              </a:xfrm>
              <a:custGeom>
                <a:avLst/>
                <a:gdLst>
                  <a:gd name="T0" fmla="*/ 206 w 206"/>
                  <a:gd name="T1" fmla="*/ 160 h 164"/>
                  <a:gd name="T2" fmla="*/ 4 w 206"/>
                  <a:gd name="T3" fmla="*/ 164 h 164"/>
                  <a:gd name="T4" fmla="*/ 0 w 206"/>
                  <a:gd name="T5" fmla="*/ 0 h 164"/>
                  <a:gd name="T6" fmla="*/ 206 w 206"/>
                  <a:gd name="T7" fmla="*/ 0 h 164"/>
                  <a:gd name="T8" fmla="*/ 206 w 206"/>
                  <a:gd name="T9" fmla="*/ 16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64">
                    <a:moveTo>
                      <a:pt x="206" y="160"/>
                    </a:moveTo>
                    <a:lnTo>
                      <a:pt x="4" y="164"/>
                    </a:lnTo>
                    <a:lnTo>
                      <a:pt x="0" y="0"/>
                    </a:lnTo>
                    <a:lnTo>
                      <a:pt x="206" y="0"/>
                    </a:lnTo>
                    <a:lnTo>
                      <a:pt x="206" y="1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š1îḋê">
                <a:extLst>
                  <a:ext uri="{FF2B5EF4-FFF2-40B4-BE49-F238E27FC236}">
                    <a16:creationId xmlns:a16="http://schemas.microsoft.com/office/drawing/2014/main" id="{296CD22D-CC02-47D4-87EB-50AD3EB2D516}"/>
                  </a:ext>
                </a:extLst>
              </p:cNvPr>
              <p:cNvSpPr/>
              <p:nvPr/>
            </p:nvSpPr>
            <p:spPr bwMode="auto">
              <a:xfrm>
                <a:off x="7450138" y="4932363"/>
                <a:ext cx="106363" cy="254000"/>
              </a:xfrm>
              <a:prstGeom prst="rect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ṩļïḓé">
                <a:extLst>
                  <a:ext uri="{FF2B5EF4-FFF2-40B4-BE49-F238E27FC236}">
                    <a16:creationId xmlns:a16="http://schemas.microsoft.com/office/drawing/2014/main" id="{E1AB87CE-0DFA-46FA-9CD6-E008C46C527F}"/>
                  </a:ext>
                </a:extLst>
              </p:cNvPr>
              <p:cNvSpPr/>
              <p:nvPr/>
            </p:nvSpPr>
            <p:spPr bwMode="auto">
              <a:xfrm>
                <a:off x="7450138" y="4932363"/>
                <a:ext cx="106363" cy="25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ṧḷïḓe">
                <a:extLst>
                  <a:ext uri="{FF2B5EF4-FFF2-40B4-BE49-F238E27FC236}">
                    <a16:creationId xmlns:a16="http://schemas.microsoft.com/office/drawing/2014/main" id="{E254467C-7364-4CC9-8097-6F9AA6D08E89}"/>
                  </a:ext>
                </a:extLst>
              </p:cNvPr>
              <p:cNvSpPr/>
              <p:nvPr/>
            </p:nvSpPr>
            <p:spPr bwMode="auto">
              <a:xfrm>
                <a:off x="6983413" y="5186363"/>
                <a:ext cx="625475" cy="85725"/>
              </a:xfrm>
              <a:custGeom>
                <a:avLst/>
                <a:gdLst>
                  <a:gd name="T0" fmla="*/ 394 w 394"/>
                  <a:gd name="T1" fmla="*/ 54 h 54"/>
                  <a:gd name="T2" fmla="*/ 0 w 394"/>
                  <a:gd name="T3" fmla="*/ 54 h 54"/>
                  <a:gd name="T4" fmla="*/ 0 w 394"/>
                  <a:gd name="T5" fmla="*/ 4 h 54"/>
                  <a:gd name="T6" fmla="*/ 394 w 394"/>
                  <a:gd name="T7" fmla="*/ 0 h 54"/>
                  <a:gd name="T8" fmla="*/ 394 w 394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54">
                    <a:moveTo>
                      <a:pt x="394" y="54"/>
                    </a:moveTo>
                    <a:lnTo>
                      <a:pt x="0" y="54"/>
                    </a:lnTo>
                    <a:lnTo>
                      <a:pt x="0" y="4"/>
                    </a:lnTo>
                    <a:lnTo>
                      <a:pt x="394" y="0"/>
                    </a:lnTo>
                    <a:lnTo>
                      <a:pt x="394" y="54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Slîdê">
                <a:extLst>
                  <a:ext uri="{FF2B5EF4-FFF2-40B4-BE49-F238E27FC236}">
                    <a16:creationId xmlns:a16="http://schemas.microsoft.com/office/drawing/2014/main" id="{9CB49C63-D94F-45A7-8AC2-4547A42FE207}"/>
                  </a:ext>
                </a:extLst>
              </p:cNvPr>
              <p:cNvSpPr/>
              <p:nvPr/>
            </p:nvSpPr>
            <p:spPr bwMode="auto">
              <a:xfrm>
                <a:off x="7608888" y="5186363"/>
                <a:ext cx="147638" cy="85725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ṩļíḑè">
                <a:extLst>
                  <a:ext uri="{FF2B5EF4-FFF2-40B4-BE49-F238E27FC236}">
                    <a16:creationId xmlns:a16="http://schemas.microsoft.com/office/drawing/2014/main" id="{F2EDF5CA-B002-4AB9-B7ED-8873BDE5495C}"/>
                  </a:ext>
                </a:extLst>
              </p:cNvPr>
              <p:cNvSpPr/>
              <p:nvPr/>
            </p:nvSpPr>
            <p:spPr bwMode="auto">
              <a:xfrm>
                <a:off x="4468813" y="3095625"/>
                <a:ext cx="1073150" cy="1851025"/>
              </a:xfrm>
              <a:custGeom>
                <a:avLst/>
                <a:gdLst>
                  <a:gd name="T0" fmla="*/ 9 w 676"/>
                  <a:gd name="T1" fmla="*/ 1166 h 1166"/>
                  <a:gd name="T2" fmla="*/ 676 w 676"/>
                  <a:gd name="T3" fmla="*/ 1162 h 1166"/>
                  <a:gd name="T4" fmla="*/ 672 w 676"/>
                  <a:gd name="T5" fmla="*/ 0 h 1166"/>
                  <a:gd name="T6" fmla="*/ 0 w 676"/>
                  <a:gd name="T7" fmla="*/ 5 h 1166"/>
                  <a:gd name="T8" fmla="*/ 9 w 676"/>
                  <a:gd name="T9" fmla="*/ 1166 h 1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1166">
                    <a:moveTo>
                      <a:pt x="9" y="1166"/>
                    </a:moveTo>
                    <a:lnTo>
                      <a:pt x="676" y="1162"/>
                    </a:lnTo>
                    <a:lnTo>
                      <a:pt x="672" y="0"/>
                    </a:lnTo>
                    <a:lnTo>
                      <a:pt x="0" y="5"/>
                    </a:lnTo>
                    <a:lnTo>
                      <a:pt x="9" y="1166"/>
                    </a:lnTo>
                    <a:close/>
                  </a:path>
                </a:pathLst>
              </a:custGeom>
              <a:solidFill>
                <a:srgbClr val="E3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ṥļiďé">
                <a:extLst>
                  <a:ext uri="{FF2B5EF4-FFF2-40B4-BE49-F238E27FC236}">
                    <a16:creationId xmlns:a16="http://schemas.microsoft.com/office/drawing/2014/main" id="{E21DDA0E-6DDF-49B3-96A7-4AEFA8D63505}"/>
                  </a:ext>
                </a:extLst>
              </p:cNvPr>
              <p:cNvSpPr/>
              <p:nvPr/>
            </p:nvSpPr>
            <p:spPr bwMode="auto">
              <a:xfrm>
                <a:off x="4468813" y="3095625"/>
                <a:ext cx="1073150" cy="1851025"/>
              </a:xfrm>
              <a:custGeom>
                <a:avLst/>
                <a:gdLst>
                  <a:gd name="T0" fmla="*/ 9 w 676"/>
                  <a:gd name="T1" fmla="*/ 1166 h 1166"/>
                  <a:gd name="T2" fmla="*/ 676 w 676"/>
                  <a:gd name="T3" fmla="*/ 1162 h 1166"/>
                  <a:gd name="T4" fmla="*/ 672 w 676"/>
                  <a:gd name="T5" fmla="*/ 0 h 1166"/>
                  <a:gd name="T6" fmla="*/ 0 w 676"/>
                  <a:gd name="T7" fmla="*/ 5 h 1166"/>
                  <a:gd name="T8" fmla="*/ 9 w 676"/>
                  <a:gd name="T9" fmla="*/ 1166 h 1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1166">
                    <a:moveTo>
                      <a:pt x="9" y="1166"/>
                    </a:moveTo>
                    <a:lnTo>
                      <a:pt x="676" y="1162"/>
                    </a:lnTo>
                    <a:lnTo>
                      <a:pt x="672" y="0"/>
                    </a:lnTo>
                    <a:lnTo>
                      <a:pt x="0" y="5"/>
                    </a:lnTo>
                    <a:lnTo>
                      <a:pt x="9" y="116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ŝlïḑe">
                <a:extLst>
                  <a:ext uri="{FF2B5EF4-FFF2-40B4-BE49-F238E27FC236}">
                    <a16:creationId xmlns:a16="http://schemas.microsoft.com/office/drawing/2014/main" id="{D81C662E-B8B4-41D0-ABDB-9966AB49730E}"/>
                  </a:ext>
                </a:extLst>
              </p:cNvPr>
              <p:cNvSpPr/>
              <p:nvPr/>
            </p:nvSpPr>
            <p:spPr bwMode="auto">
              <a:xfrm>
                <a:off x="4256088" y="3103563"/>
                <a:ext cx="227013" cy="1843088"/>
              </a:xfrm>
              <a:custGeom>
                <a:avLst/>
                <a:gdLst>
                  <a:gd name="T0" fmla="*/ 4 w 143"/>
                  <a:gd name="T1" fmla="*/ 1161 h 1161"/>
                  <a:gd name="T2" fmla="*/ 143 w 143"/>
                  <a:gd name="T3" fmla="*/ 1161 h 1161"/>
                  <a:gd name="T4" fmla="*/ 134 w 143"/>
                  <a:gd name="T5" fmla="*/ 0 h 1161"/>
                  <a:gd name="T6" fmla="*/ 54 w 143"/>
                  <a:gd name="T7" fmla="*/ 0 h 1161"/>
                  <a:gd name="T8" fmla="*/ 0 w 143"/>
                  <a:gd name="T9" fmla="*/ 79 h 1161"/>
                  <a:gd name="T10" fmla="*/ 4 w 143"/>
                  <a:gd name="T11" fmla="*/ 1161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1161">
                    <a:moveTo>
                      <a:pt x="4" y="1161"/>
                    </a:moveTo>
                    <a:lnTo>
                      <a:pt x="143" y="1161"/>
                    </a:lnTo>
                    <a:lnTo>
                      <a:pt x="134" y="0"/>
                    </a:lnTo>
                    <a:lnTo>
                      <a:pt x="54" y="0"/>
                    </a:lnTo>
                    <a:lnTo>
                      <a:pt x="0" y="79"/>
                    </a:lnTo>
                    <a:lnTo>
                      <a:pt x="4" y="116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şlide">
                <a:extLst>
                  <a:ext uri="{FF2B5EF4-FFF2-40B4-BE49-F238E27FC236}">
                    <a16:creationId xmlns:a16="http://schemas.microsoft.com/office/drawing/2014/main" id="{0C4488FE-BA68-4408-8195-24E18A389EDF}"/>
                  </a:ext>
                </a:extLst>
              </p:cNvPr>
              <p:cNvSpPr/>
              <p:nvPr/>
            </p:nvSpPr>
            <p:spPr bwMode="auto">
              <a:xfrm>
                <a:off x="4575175" y="3209925"/>
                <a:ext cx="881063" cy="1503363"/>
              </a:xfrm>
              <a:custGeom>
                <a:avLst/>
                <a:gdLst>
                  <a:gd name="T0" fmla="*/ 5 w 555"/>
                  <a:gd name="T1" fmla="*/ 947 h 947"/>
                  <a:gd name="T2" fmla="*/ 555 w 555"/>
                  <a:gd name="T3" fmla="*/ 943 h 947"/>
                  <a:gd name="T4" fmla="*/ 551 w 555"/>
                  <a:gd name="T5" fmla="*/ 0 h 947"/>
                  <a:gd name="T6" fmla="*/ 0 w 555"/>
                  <a:gd name="T7" fmla="*/ 0 h 947"/>
                  <a:gd name="T8" fmla="*/ 5 w 555"/>
                  <a:gd name="T9" fmla="*/ 947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5" h="947">
                    <a:moveTo>
                      <a:pt x="5" y="947"/>
                    </a:moveTo>
                    <a:lnTo>
                      <a:pt x="555" y="943"/>
                    </a:lnTo>
                    <a:lnTo>
                      <a:pt x="551" y="0"/>
                    </a:lnTo>
                    <a:lnTo>
                      <a:pt x="0" y="0"/>
                    </a:lnTo>
                    <a:lnTo>
                      <a:pt x="5" y="94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şļíḋê">
                <a:extLst>
                  <a:ext uri="{FF2B5EF4-FFF2-40B4-BE49-F238E27FC236}">
                    <a16:creationId xmlns:a16="http://schemas.microsoft.com/office/drawing/2014/main" id="{5781B4FF-303B-4FB1-98EA-BE4780AC833F}"/>
                  </a:ext>
                </a:extLst>
              </p:cNvPr>
              <p:cNvSpPr/>
              <p:nvPr/>
            </p:nvSpPr>
            <p:spPr bwMode="auto">
              <a:xfrm>
                <a:off x="4575175" y="3209925"/>
                <a:ext cx="881063" cy="1503363"/>
              </a:xfrm>
              <a:custGeom>
                <a:avLst/>
                <a:gdLst>
                  <a:gd name="T0" fmla="*/ 5 w 555"/>
                  <a:gd name="T1" fmla="*/ 947 h 947"/>
                  <a:gd name="T2" fmla="*/ 555 w 555"/>
                  <a:gd name="T3" fmla="*/ 943 h 947"/>
                  <a:gd name="T4" fmla="*/ 551 w 555"/>
                  <a:gd name="T5" fmla="*/ 0 h 947"/>
                  <a:gd name="T6" fmla="*/ 0 w 555"/>
                  <a:gd name="T7" fmla="*/ 0 h 947"/>
                  <a:gd name="T8" fmla="*/ 5 w 555"/>
                  <a:gd name="T9" fmla="*/ 947 h 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5" h="947">
                    <a:moveTo>
                      <a:pt x="5" y="947"/>
                    </a:moveTo>
                    <a:lnTo>
                      <a:pt x="555" y="943"/>
                    </a:lnTo>
                    <a:lnTo>
                      <a:pt x="551" y="0"/>
                    </a:lnTo>
                    <a:lnTo>
                      <a:pt x="0" y="0"/>
                    </a:lnTo>
                    <a:lnTo>
                      <a:pt x="5" y="94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ŝḷiḋê">
                <a:extLst>
                  <a:ext uri="{FF2B5EF4-FFF2-40B4-BE49-F238E27FC236}">
                    <a16:creationId xmlns:a16="http://schemas.microsoft.com/office/drawing/2014/main" id="{76FC9FEA-61FA-4FDA-ACF0-5D9B46128BEC}"/>
                  </a:ext>
                </a:extLst>
              </p:cNvPr>
              <p:cNvSpPr/>
              <p:nvPr/>
            </p:nvSpPr>
            <p:spPr bwMode="auto">
              <a:xfrm>
                <a:off x="5383213" y="3209925"/>
                <a:ext cx="73025" cy="1497013"/>
              </a:xfrm>
              <a:custGeom>
                <a:avLst/>
                <a:gdLst>
                  <a:gd name="T0" fmla="*/ 4 w 46"/>
                  <a:gd name="T1" fmla="*/ 943 h 943"/>
                  <a:gd name="T2" fmla="*/ 46 w 46"/>
                  <a:gd name="T3" fmla="*/ 943 h 943"/>
                  <a:gd name="T4" fmla="*/ 42 w 46"/>
                  <a:gd name="T5" fmla="*/ 0 h 943"/>
                  <a:gd name="T6" fmla="*/ 0 w 46"/>
                  <a:gd name="T7" fmla="*/ 0 h 943"/>
                  <a:gd name="T8" fmla="*/ 4 w 46"/>
                  <a:gd name="T9" fmla="*/ 943 h 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943">
                    <a:moveTo>
                      <a:pt x="4" y="943"/>
                    </a:moveTo>
                    <a:lnTo>
                      <a:pt x="46" y="943"/>
                    </a:lnTo>
                    <a:lnTo>
                      <a:pt x="42" y="0"/>
                    </a:lnTo>
                    <a:lnTo>
                      <a:pt x="0" y="0"/>
                    </a:lnTo>
                    <a:lnTo>
                      <a:pt x="4" y="943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sḻiḓe">
                <a:extLst>
                  <a:ext uri="{FF2B5EF4-FFF2-40B4-BE49-F238E27FC236}">
                    <a16:creationId xmlns:a16="http://schemas.microsoft.com/office/drawing/2014/main" id="{47647DA7-9306-4E48-9FA8-4A750E03C369}"/>
                  </a:ext>
                </a:extLst>
              </p:cNvPr>
              <p:cNvSpPr/>
              <p:nvPr/>
            </p:nvSpPr>
            <p:spPr bwMode="auto">
              <a:xfrm>
                <a:off x="5383213" y="3209925"/>
                <a:ext cx="73025" cy="1497013"/>
              </a:xfrm>
              <a:custGeom>
                <a:avLst/>
                <a:gdLst>
                  <a:gd name="T0" fmla="*/ 4 w 46"/>
                  <a:gd name="T1" fmla="*/ 943 h 943"/>
                  <a:gd name="T2" fmla="*/ 46 w 46"/>
                  <a:gd name="T3" fmla="*/ 943 h 943"/>
                  <a:gd name="T4" fmla="*/ 42 w 46"/>
                  <a:gd name="T5" fmla="*/ 0 h 943"/>
                  <a:gd name="T6" fmla="*/ 0 w 46"/>
                  <a:gd name="T7" fmla="*/ 0 h 943"/>
                  <a:gd name="T8" fmla="*/ 4 w 46"/>
                  <a:gd name="T9" fmla="*/ 943 h 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943">
                    <a:moveTo>
                      <a:pt x="4" y="943"/>
                    </a:moveTo>
                    <a:lnTo>
                      <a:pt x="46" y="943"/>
                    </a:lnTo>
                    <a:lnTo>
                      <a:pt x="42" y="0"/>
                    </a:lnTo>
                    <a:lnTo>
                      <a:pt x="0" y="0"/>
                    </a:lnTo>
                    <a:lnTo>
                      <a:pt x="4" y="94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ŝḻiḋe">
                <a:extLst>
                  <a:ext uri="{FF2B5EF4-FFF2-40B4-BE49-F238E27FC236}">
                    <a16:creationId xmlns:a16="http://schemas.microsoft.com/office/drawing/2014/main" id="{F8BA4570-B520-430F-A54C-19E0B0563953}"/>
                  </a:ext>
                </a:extLst>
              </p:cNvPr>
              <p:cNvSpPr/>
              <p:nvPr/>
            </p:nvSpPr>
            <p:spPr bwMode="auto">
              <a:xfrm>
                <a:off x="4816475" y="4940300"/>
                <a:ext cx="319088" cy="258763"/>
              </a:xfrm>
              <a:custGeom>
                <a:avLst/>
                <a:gdLst>
                  <a:gd name="T0" fmla="*/ 0 w 201"/>
                  <a:gd name="T1" fmla="*/ 163 h 163"/>
                  <a:gd name="T2" fmla="*/ 201 w 201"/>
                  <a:gd name="T3" fmla="*/ 163 h 163"/>
                  <a:gd name="T4" fmla="*/ 201 w 201"/>
                  <a:gd name="T5" fmla="*/ 0 h 163"/>
                  <a:gd name="T6" fmla="*/ 0 w 201"/>
                  <a:gd name="T7" fmla="*/ 4 h 163"/>
                  <a:gd name="T8" fmla="*/ 0 w 201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163">
                    <a:moveTo>
                      <a:pt x="0" y="163"/>
                    </a:moveTo>
                    <a:lnTo>
                      <a:pt x="201" y="163"/>
                    </a:lnTo>
                    <a:lnTo>
                      <a:pt x="201" y="0"/>
                    </a:lnTo>
                    <a:lnTo>
                      <a:pt x="0" y="4"/>
                    </a:lnTo>
                    <a:lnTo>
                      <a:pt x="0" y="163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$ľide">
                <a:extLst>
                  <a:ext uri="{FF2B5EF4-FFF2-40B4-BE49-F238E27FC236}">
                    <a16:creationId xmlns:a16="http://schemas.microsoft.com/office/drawing/2014/main" id="{DA154386-9E9E-43D7-9D46-3A0984D3213D}"/>
                  </a:ext>
                </a:extLst>
              </p:cNvPr>
              <p:cNvSpPr/>
              <p:nvPr/>
            </p:nvSpPr>
            <p:spPr bwMode="auto">
              <a:xfrm>
                <a:off x="4816475" y="4940300"/>
                <a:ext cx="319088" cy="258763"/>
              </a:xfrm>
              <a:custGeom>
                <a:avLst/>
                <a:gdLst>
                  <a:gd name="T0" fmla="*/ 0 w 201"/>
                  <a:gd name="T1" fmla="*/ 163 h 163"/>
                  <a:gd name="T2" fmla="*/ 201 w 201"/>
                  <a:gd name="T3" fmla="*/ 163 h 163"/>
                  <a:gd name="T4" fmla="*/ 201 w 201"/>
                  <a:gd name="T5" fmla="*/ 0 h 163"/>
                  <a:gd name="T6" fmla="*/ 0 w 201"/>
                  <a:gd name="T7" fmla="*/ 4 h 163"/>
                  <a:gd name="T8" fmla="*/ 0 w 201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163">
                    <a:moveTo>
                      <a:pt x="0" y="163"/>
                    </a:moveTo>
                    <a:lnTo>
                      <a:pt x="201" y="163"/>
                    </a:lnTo>
                    <a:lnTo>
                      <a:pt x="201" y="0"/>
                    </a:lnTo>
                    <a:lnTo>
                      <a:pt x="0" y="4"/>
                    </a:lnTo>
                    <a:lnTo>
                      <a:pt x="0" y="16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sľîḍé">
                <a:extLst>
                  <a:ext uri="{FF2B5EF4-FFF2-40B4-BE49-F238E27FC236}">
                    <a16:creationId xmlns:a16="http://schemas.microsoft.com/office/drawing/2014/main" id="{9A844052-73CE-40D9-99F2-AFA62EE18E7B}"/>
                  </a:ext>
                </a:extLst>
              </p:cNvPr>
              <p:cNvSpPr/>
              <p:nvPr/>
            </p:nvSpPr>
            <p:spPr bwMode="auto">
              <a:xfrm>
                <a:off x="4702175" y="4946650"/>
                <a:ext cx="114300" cy="258763"/>
              </a:xfrm>
              <a:custGeom>
                <a:avLst/>
                <a:gdLst>
                  <a:gd name="T0" fmla="*/ 4 w 72"/>
                  <a:gd name="T1" fmla="*/ 163 h 163"/>
                  <a:gd name="T2" fmla="*/ 72 w 72"/>
                  <a:gd name="T3" fmla="*/ 159 h 163"/>
                  <a:gd name="T4" fmla="*/ 72 w 72"/>
                  <a:gd name="T5" fmla="*/ 0 h 163"/>
                  <a:gd name="T6" fmla="*/ 0 w 72"/>
                  <a:gd name="T7" fmla="*/ 0 h 163"/>
                  <a:gd name="T8" fmla="*/ 4 w 72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63">
                    <a:moveTo>
                      <a:pt x="4" y="163"/>
                    </a:moveTo>
                    <a:lnTo>
                      <a:pt x="72" y="159"/>
                    </a:lnTo>
                    <a:lnTo>
                      <a:pt x="72" y="0"/>
                    </a:lnTo>
                    <a:lnTo>
                      <a:pt x="0" y="0"/>
                    </a:lnTo>
                    <a:lnTo>
                      <a:pt x="4" y="163"/>
                    </a:ln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ŝlîḓe">
                <a:extLst>
                  <a:ext uri="{FF2B5EF4-FFF2-40B4-BE49-F238E27FC236}">
                    <a16:creationId xmlns:a16="http://schemas.microsoft.com/office/drawing/2014/main" id="{A58960C6-BD3A-4DF7-955D-2212DC1E01F8}"/>
                  </a:ext>
                </a:extLst>
              </p:cNvPr>
              <p:cNvSpPr/>
              <p:nvPr/>
            </p:nvSpPr>
            <p:spPr bwMode="auto">
              <a:xfrm>
                <a:off x="4702175" y="4946650"/>
                <a:ext cx="114300" cy="258763"/>
              </a:xfrm>
              <a:custGeom>
                <a:avLst/>
                <a:gdLst>
                  <a:gd name="T0" fmla="*/ 4 w 72"/>
                  <a:gd name="T1" fmla="*/ 163 h 163"/>
                  <a:gd name="T2" fmla="*/ 72 w 72"/>
                  <a:gd name="T3" fmla="*/ 159 h 163"/>
                  <a:gd name="T4" fmla="*/ 72 w 72"/>
                  <a:gd name="T5" fmla="*/ 0 h 163"/>
                  <a:gd name="T6" fmla="*/ 0 w 72"/>
                  <a:gd name="T7" fmla="*/ 0 h 163"/>
                  <a:gd name="T8" fmla="*/ 4 w 72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63">
                    <a:moveTo>
                      <a:pt x="4" y="163"/>
                    </a:moveTo>
                    <a:lnTo>
                      <a:pt x="72" y="159"/>
                    </a:lnTo>
                    <a:lnTo>
                      <a:pt x="72" y="0"/>
                    </a:lnTo>
                    <a:lnTo>
                      <a:pt x="0" y="0"/>
                    </a:lnTo>
                    <a:lnTo>
                      <a:pt x="4" y="16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śľíḑè">
                <a:extLst>
                  <a:ext uri="{FF2B5EF4-FFF2-40B4-BE49-F238E27FC236}">
                    <a16:creationId xmlns:a16="http://schemas.microsoft.com/office/drawing/2014/main" id="{FFF9FCD1-4079-40F9-93C8-AF5A399B1FBD}"/>
                  </a:ext>
                </a:extLst>
              </p:cNvPr>
              <p:cNvSpPr/>
              <p:nvPr/>
            </p:nvSpPr>
            <p:spPr bwMode="auto">
              <a:xfrm>
                <a:off x="4656138" y="5199063"/>
                <a:ext cx="633413" cy="87313"/>
              </a:xfrm>
              <a:custGeom>
                <a:avLst/>
                <a:gdLst>
                  <a:gd name="T0" fmla="*/ 4 w 399"/>
                  <a:gd name="T1" fmla="*/ 55 h 55"/>
                  <a:gd name="T2" fmla="*/ 399 w 399"/>
                  <a:gd name="T3" fmla="*/ 55 h 55"/>
                  <a:gd name="T4" fmla="*/ 395 w 399"/>
                  <a:gd name="T5" fmla="*/ 0 h 55"/>
                  <a:gd name="T6" fmla="*/ 0 w 399"/>
                  <a:gd name="T7" fmla="*/ 4 h 55"/>
                  <a:gd name="T8" fmla="*/ 4 w 399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9" h="55">
                    <a:moveTo>
                      <a:pt x="4" y="55"/>
                    </a:moveTo>
                    <a:lnTo>
                      <a:pt x="399" y="55"/>
                    </a:lnTo>
                    <a:lnTo>
                      <a:pt x="395" y="0"/>
                    </a:lnTo>
                    <a:lnTo>
                      <a:pt x="0" y="4"/>
                    </a:ln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ślidè">
                <a:extLst>
                  <a:ext uri="{FF2B5EF4-FFF2-40B4-BE49-F238E27FC236}">
                    <a16:creationId xmlns:a16="http://schemas.microsoft.com/office/drawing/2014/main" id="{0F1DC681-893F-46E5-BFC1-0089A44586FE}"/>
                  </a:ext>
                </a:extLst>
              </p:cNvPr>
              <p:cNvSpPr/>
              <p:nvPr/>
            </p:nvSpPr>
            <p:spPr bwMode="auto">
              <a:xfrm>
                <a:off x="4508500" y="5205413"/>
                <a:ext cx="153988" cy="80963"/>
              </a:xfrm>
              <a:custGeom>
                <a:avLst/>
                <a:gdLst>
                  <a:gd name="T0" fmla="*/ 5 w 97"/>
                  <a:gd name="T1" fmla="*/ 51 h 51"/>
                  <a:gd name="T2" fmla="*/ 97 w 97"/>
                  <a:gd name="T3" fmla="*/ 51 h 51"/>
                  <a:gd name="T4" fmla="*/ 93 w 97"/>
                  <a:gd name="T5" fmla="*/ 0 h 51"/>
                  <a:gd name="T6" fmla="*/ 0 w 97"/>
                  <a:gd name="T7" fmla="*/ 0 h 51"/>
                  <a:gd name="T8" fmla="*/ 5 w 97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1">
                    <a:moveTo>
                      <a:pt x="5" y="51"/>
                    </a:moveTo>
                    <a:lnTo>
                      <a:pt x="97" y="51"/>
                    </a:lnTo>
                    <a:lnTo>
                      <a:pt x="93" y="0"/>
                    </a:lnTo>
                    <a:lnTo>
                      <a:pt x="0" y="0"/>
                    </a:lnTo>
                    <a:lnTo>
                      <a:pt x="5" y="5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Sļíḓe">
                <a:extLst>
                  <a:ext uri="{FF2B5EF4-FFF2-40B4-BE49-F238E27FC236}">
                    <a16:creationId xmlns:a16="http://schemas.microsoft.com/office/drawing/2014/main" id="{CB0120CA-BFF4-495C-AF3F-935820AE8D04}"/>
                  </a:ext>
                </a:extLst>
              </p:cNvPr>
              <p:cNvSpPr/>
              <p:nvPr/>
            </p:nvSpPr>
            <p:spPr bwMode="auto">
              <a:xfrm>
                <a:off x="5902325" y="4108450"/>
                <a:ext cx="800100" cy="692150"/>
              </a:xfrm>
              <a:custGeom>
                <a:avLst/>
                <a:gdLst>
                  <a:gd name="T0" fmla="*/ 0 w 120"/>
                  <a:gd name="T1" fmla="*/ 39 h 104"/>
                  <a:gd name="T2" fmla="*/ 19 w 120"/>
                  <a:gd name="T3" fmla="*/ 15 h 104"/>
                  <a:gd name="T4" fmla="*/ 46 w 120"/>
                  <a:gd name="T5" fmla="*/ 2 h 104"/>
                  <a:gd name="T6" fmla="*/ 60 w 120"/>
                  <a:gd name="T7" fmla="*/ 3 h 104"/>
                  <a:gd name="T8" fmla="*/ 99 w 120"/>
                  <a:gd name="T9" fmla="*/ 15 h 104"/>
                  <a:gd name="T10" fmla="*/ 120 w 120"/>
                  <a:gd name="T11" fmla="*/ 62 h 104"/>
                  <a:gd name="T12" fmla="*/ 57 w 120"/>
                  <a:gd name="T13" fmla="*/ 96 h 104"/>
                  <a:gd name="T14" fmla="*/ 23 w 120"/>
                  <a:gd name="T15" fmla="*/ 104 h 104"/>
                  <a:gd name="T16" fmla="*/ 0 w 120"/>
                  <a:gd name="T17" fmla="*/ 3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04">
                    <a:moveTo>
                      <a:pt x="0" y="39"/>
                    </a:moveTo>
                    <a:cubicBezTo>
                      <a:pt x="19" y="15"/>
                      <a:pt x="19" y="15"/>
                      <a:pt x="19" y="15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52" y="0"/>
                      <a:pt x="60" y="3"/>
                    </a:cubicBezTo>
                    <a:cubicBezTo>
                      <a:pt x="69" y="5"/>
                      <a:pt x="99" y="15"/>
                      <a:pt x="99" y="15"/>
                    </a:cubicBezTo>
                    <a:cubicBezTo>
                      <a:pt x="120" y="62"/>
                      <a:pt x="120" y="62"/>
                      <a:pt x="120" y="62"/>
                    </a:cubicBezTo>
                    <a:cubicBezTo>
                      <a:pt x="120" y="62"/>
                      <a:pt x="88" y="89"/>
                      <a:pt x="57" y="96"/>
                    </a:cubicBezTo>
                    <a:cubicBezTo>
                      <a:pt x="27" y="103"/>
                      <a:pt x="23" y="104"/>
                      <a:pt x="23" y="104"/>
                    </a:cubicBezTo>
                    <a:cubicBezTo>
                      <a:pt x="0" y="39"/>
                      <a:pt x="0" y="39"/>
                      <a:pt x="0" y="39"/>
                    </a:cubicBezTo>
                  </a:path>
                </a:pathLst>
              </a:custGeom>
              <a:solidFill>
                <a:srgbClr val="DEAC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$ļîḑe">
                <a:extLst>
                  <a:ext uri="{FF2B5EF4-FFF2-40B4-BE49-F238E27FC236}">
                    <a16:creationId xmlns:a16="http://schemas.microsoft.com/office/drawing/2014/main" id="{19A24590-B5A8-4FC3-A6F7-D46DFFFA84FF}"/>
                  </a:ext>
                </a:extLst>
              </p:cNvPr>
              <p:cNvSpPr/>
              <p:nvPr/>
            </p:nvSpPr>
            <p:spPr bwMode="auto">
              <a:xfrm>
                <a:off x="5675313" y="4141788"/>
                <a:ext cx="914400" cy="757238"/>
              </a:xfrm>
              <a:custGeom>
                <a:avLst/>
                <a:gdLst>
                  <a:gd name="T0" fmla="*/ 134 w 137"/>
                  <a:gd name="T1" fmla="*/ 79 h 114"/>
                  <a:gd name="T2" fmla="*/ 128 w 137"/>
                  <a:gd name="T3" fmla="*/ 82 h 114"/>
                  <a:gd name="T4" fmla="*/ 123 w 137"/>
                  <a:gd name="T5" fmla="*/ 80 h 114"/>
                  <a:gd name="T6" fmla="*/ 101 w 137"/>
                  <a:gd name="T7" fmla="*/ 62 h 114"/>
                  <a:gd name="T8" fmla="*/ 100 w 137"/>
                  <a:gd name="T9" fmla="*/ 62 h 114"/>
                  <a:gd name="T10" fmla="*/ 123 w 137"/>
                  <a:gd name="T11" fmla="*/ 81 h 114"/>
                  <a:gd name="T12" fmla="*/ 124 w 137"/>
                  <a:gd name="T13" fmla="*/ 92 h 114"/>
                  <a:gd name="T14" fmla="*/ 117 w 137"/>
                  <a:gd name="T15" fmla="*/ 95 h 114"/>
                  <a:gd name="T16" fmla="*/ 113 w 137"/>
                  <a:gd name="T17" fmla="*/ 93 h 114"/>
                  <a:gd name="T18" fmla="*/ 90 w 137"/>
                  <a:gd name="T19" fmla="*/ 74 h 114"/>
                  <a:gd name="T20" fmla="*/ 89 w 137"/>
                  <a:gd name="T21" fmla="*/ 75 h 114"/>
                  <a:gd name="T22" fmla="*/ 107 w 137"/>
                  <a:gd name="T23" fmla="*/ 90 h 114"/>
                  <a:gd name="T24" fmla="*/ 108 w 137"/>
                  <a:gd name="T25" fmla="*/ 101 h 114"/>
                  <a:gd name="T26" fmla="*/ 101 w 137"/>
                  <a:gd name="T27" fmla="*/ 103 h 114"/>
                  <a:gd name="T28" fmla="*/ 97 w 137"/>
                  <a:gd name="T29" fmla="*/ 102 h 114"/>
                  <a:gd name="T30" fmla="*/ 79 w 137"/>
                  <a:gd name="T31" fmla="*/ 87 h 114"/>
                  <a:gd name="T32" fmla="*/ 78 w 137"/>
                  <a:gd name="T33" fmla="*/ 87 h 114"/>
                  <a:gd name="T34" fmla="*/ 93 w 137"/>
                  <a:gd name="T35" fmla="*/ 100 h 114"/>
                  <a:gd name="T36" fmla="*/ 94 w 137"/>
                  <a:gd name="T37" fmla="*/ 111 h 114"/>
                  <a:gd name="T38" fmla="*/ 87 w 137"/>
                  <a:gd name="T39" fmla="*/ 114 h 114"/>
                  <a:gd name="T40" fmla="*/ 83 w 137"/>
                  <a:gd name="T41" fmla="*/ 112 h 114"/>
                  <a:gd name="T42" fmla="*/ 68 w 137"/>
                  <a:gd name="T43" fmla="*/ 99 h 114"/>
                  <a:gd name="T44" fmla="*/ 68 w 137"/>
                  <a:gd name="T45" fmla="*/ 99 h 114"/>
                  <a:gd name="T46" fmla="*/ 0 w 137"/>
                  <a:gd name="T47" fmla="*/ 49 h 114"/>
                  <a:gd name="T48" fmla="*/ 16 w 137"/>
                  <a:gd name="T49" fmla="*/ 0 h 114"/>
                  <a:gd name="T50" fmla="*/ 50 w 137"/>
                  <a:gd name="T51" fmla="*/ 0 h 114"/>
                  <a:gd name="T52" fmla="*/ 62 w 137"/>
                  <a:gd name="T53" fmla="*/ 4 h 114"/>
                  <a:gd name="T54" fmla="*/ 111 w 137"/>
                  <a:gd name="T55" fmla="*/ 50 h 114"/>
                  <a:gd name="T56" fmla="*/ 111 w 137"/>
                  <a:gd name="T57" fmla="*/ 50 h 114"/>
                  <a:gd name="T58" fmla="*/ 133 w 137"/>
                  <a:gd name="T59" fmla="*/ 68 h 114"/>
                  <a:gd name="T60" fmla="*/ 134 w 137"/>
                  <a:gd name="T61" fmla="*/ 7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7" h="114">
                    <a:moveTo>
                      <a:pt x="134" y="79"/>
                    </a:moveTo>
                    <a:cubicBezTo>
                      <a:pt x="133" y="81"/>
                      <a:pt x="130" y="82"/>
                      <a:pt x="128" y="82"/>
                    </a:cubicBezTo>
                    <a:cubicBezTo>
                      <a:pt x="126" y="82"/>
                      <a:pt x="125" y="81"/>
                      <a:pt x="123" y="80"/>
                    </a:cubicBezTo>
                    <a:cubicBezTo>
                      <a:pt x="101" y="62"/>
                      <a:pt x="101" y="62"/>
                      <a:pt x="101" y="62"/>
                    </a:cubicBezTo>
                    <a:cubicBezTo>
                      <a:pt x="100" y="62"/>
                      <a:pt x="100" y="62"/>
                      <a:pt x="100" y="62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6" y="84"/>
                      <a:pt x="126" y="89"/>
                      <a:pt x="124" y="92"/>
                    </a:cubicBezTo>
                    <a:cubicBezTo>
                      <a:pt x="122" y="94"/>
                      <a:pt x="119" y="95"/>
                      <a:pt x="117" y="95"/>
                    </a:cubicBezTo>
                    <a:cubicBezTo>
                      <a:pt x="115" y="95"/>
                      <a:pt x="114" y="94"/>
                      <a:pt x="113" y="93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89" y="75"/>
                      <a:pt x="89" y="75"/>
                      <a:pt x="89" y="75"/>
                    </a:cubicBezTo>
                    <a:cubicBezTo>
                      <a:pt x="107" y="90"/>
                      <a:pt x="107" y="90"/>
                      <a:pt x="107" y="90"/>
                    </a:cubicBezTo>
                    <a:cubicBezTo>
                      <a:pt x="110" y="92"/>
                      <a:pt x="111" y="97"/>
                      <a:pt x="108" y="101"/>
                    </a:cubicBezTo>
                    <a:cubicBezTo>
                      <a:pt x="106" y="103"/>
                      <a:pt x="104" y="104"/>
                      <a:pt x="101" y="103"/>
                    </a:cubicBezTo>
                    <a:cubicBezTo>
                      <a:pt x="100" y="103"/>
                      <a:pt x="98" y="103"/>
                      <a:pt x="97" y="102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78" y="87"/>
                      <a:pt x="78" y="87"/>
                      <a:pt x="78" y="87"/>
                    </a:cubicBezTo>
                    <a:cubicBezTo>
                      <a:pt x="93" y="100"/>
                      <a:pt x="93" y="100"/>
                      <a:pt x="93" y="100"/>
                    </a:cubicBezTo>
                    <a:cubicBezTo>
                      <a:pt x="96" y="103"/>
                      <a:pt x="97" y="108"/>
                      <a:pt x="94" y="111"/>
                    </a:cubicBezTo>
                    <a:cubicBezTo>
                      <a:pt x="92" y="113"/>
                      <a:pt x="90" y="114"/>
                      <a:pt x="87" y="114"/>
                    </a:cubicBezTo>
                    <a:cubicBezTo>
                      <a:pt x="86" y="114"/>
                      <a:pt x="84" y="113"/>
                      <a:pt x="83" y="112"/>
                    </a:cubicBezTo>
                    <a:cubicBezTo>
                      <a:pt x="68" y="99"/>
                      <a:pt x="68" y="99"/>
                      <a:pt x="68" y="99"/>
                    </a:cubicBezTo>
                    <a:cubicBezTo>
                      <a:pt x="68" y="99"/>
                      <a:pt x="68" y="99"/>
                      <a:pt x="68" y="9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43" y="0"/>
                      <a:pt x="50" y="0"/>
                    </a:cubicBezTo>
                    <a:cubicBezTo>
                      <a:pt x="58" y="1"/>
                      <a:pt x="62" y="4"/>
                      <a:pt x="62" y="4"/>
                    </a:cubicBezTo>
                    <a:cubicBezTo>
                      <a:pt x="111" y="50"/>
                      <a:pt x="111" y="50"/>
                      <a:pt x="111" y="50"/>
                    </a:cubicBezTo>
                    <a:cubicBezTo>
                      <a:pt x="111" y="50"/>
                      <a:pt x="111" y="50"/>
                      <a:pt x="111" y="50"/>
                    </a:cubicBezTo>
                    <a:cubicBezTo>
                      <a:pt x="133" y="68"/>
                      <a:pt x="133" y="68"/>
                      <a:pt x="133" y="68"/>
                    </a:cubicBezTo>
                    <a:cubicBezTo>
                      <a:pt x="137" y="71"/>
                      <a:pt x="137" y="76"/>
                      <a:pt x="134" y="79"/>
                    </a:cubicBezTo>
                  </a:path>
                </a:pathLst>
              </a:custGeom>
              <a:solidFill>
                <a:srgbClr val="F4C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ṧļíḍê">
                <a:extLst>
                  <a:ext uri="{FF2B5EF4-FFF2-40B4-BE49-F238E27FC236}">
                    <a16:creationId xmlns:a16="http://schemas.microsoft.com/office/drawing/2014/main" id="{EA61FCC9-C461-4246-B1CA-AA61047A423F}"/>
                  </a:ext>
                </a:extLst>
              </p:cNvPr>
              <p:cNvSpPr/>
              <p:nvPr/>
            </p:nvSpPr>
            <p:spPr bwMode="auto">
              <a:xfrm>
                <a:off x="5749925" y="4433888"/>
                <a:ext cx="173038" cy="185738"/>
              </a:xfrm>
              <a:custGeom>
                <a:avLst/>
                <a:gdLst>
                  <a:gd name="T0" fmla="*/ 22 w 26"/>
                  <a:gd name="T1" fmla="*/ 3 h 28"/>
                  <a:gd name="T2" fmla="*/ 23 w 26"/>
                  <a:gd name="T3" fmla="*/ 13 h 28"/>
                  <a:gd name="T4" fmla="*/ 14 w 26"/>
                  <a:gd name="T5" fmla="*/ 24 h 28"/>
                  <a:gd name="T6" fmla="*/ 4 w 26"/>
                  <a:gd name="T7" fmla="*/ 25 h 28"/>
                  <a:gd name="T8" fmla="*/ 3 w 26"/>
                  <a:gd name="T9" fmla="*/ 15 h 28"/>
                  <a:gd name="T10" fmla="*/ 12 w 26"/>
                  <a:gd name="T11" fmla="*/ 4 h 28"/>
                  <a:gd name="T12" fmla="*/ 22 w 26"/>
                  <a:gd name="T13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8">
                    <a:moveTo>
                      <a:pt x="22" y="3"/>
                    </a:moveTo>
                    <a:cubicBezTo>
                      <a:pt x="25" y="5"/>
                      <a:pt x="26" y="10"/>
                      <a:pt x="23" y="1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1" y="27"/>
                      <a:pt x="7" y="28"/>
                      <a:pt x="4" y="25"/>
                    </a:cubicBezTo>
                    <a:cubicBezTo>
                      <a:pt x="1" y="23"/>
                      <a:pt x="0" y="18"/>
                      <a:pt x="3" y="15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5" y="1"/>
                      <a:pt x="19" y="0"/>
                      <a:pt x="22" y="3"/>
                    </a:cubicBezTo>
                    <a:close/>
                  </a:path>
                </a:pathLst>
              </a:custGeom>
              <a:solidFill>
                <a:srgbClr val="DEAC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ṡḻîde">
                <a:extLst>
                  <a:ext uri="{FF2B5EF4-FFF2-40B4-BE49-F238E27FC236}">
                    <a16:creationId xmlns:a16="http://schemas.microsoft.com/office/drawing/2014/main" id="{BFD841C8-8A90-4BC6-8007-231A2AB86049}"/>
                  </a:ext>
                </a:extLst>
              </p:cNvPr>
              <p:cNvSpPr/>
              <p:nvPr/>
            </p:nvSpPr>
            <p:spPr bwMode="auto">
              <a:xfrm>
                <a:off x="5822950" y="4506913"/>
                <a:ext cx="173038" cy="187325"/>
              </a:xfrm>
              <a:custGeom>
                <a:avLst/>
                <a:gdLst>
                  <a:gd name="T0" fmla="*/ 22 w 26"/>
                  <a:gd name="T1" fmla="*/ 3 h 28"/>
                  <a:gd name="T2" fmla="*/ 23 w 26"/>
                  <a:gd name="T3" fmla="*/ 13 h 28"/>
                  <a:gd name="T4" fmla="*/ 14 w 26"/>
                  <a:gd name="T5" fmla="*/ 25 h 28"/>
                  <a:gd name="T6" fmla="*/ 4 w 26"/>
                  <a:gd name="T7" fmla="*/ 25 h 28"/>
                  <a:gd name="T8" fmla="*/ 3 w 26"/>
                  <a:gd name="T9" fmla="*/ 15 h 28"/>
                  <a:gd name="T10" fmla="*/ 12 w 26"/>
                  <a:gd name="T11" fmla="*/ 4 h 28"/>
                  <a:gd name="T12" fmla="*/ 22 w 26"/>
                  <a:gd name="T13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8">
                    <a:moveTo>
                      <a:pt x="22" y="3"/>
                    </a:moveTo>
                    <a:cubicBezTo>
                      <a:pt x="25" y="5"/>
                      <a:pt x="26" y="10"/>
                      <a:pt x="23" y="13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1" y="28"/>
                      <a:pt x="7" y="28"/>
                      <a:pt x="4" y="25"/>
                    </a:cubicBezTo>
                    <a:cubicBezTo>
                      <a:pt x="1" y="23"/>
                      <a:pt x="0" y="18"/>
                      <a:pt x="3" y="15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5" y="1"/>
                      <a:pt x="19" y="0"/>
                      <a:pt x="22" y="3"/>
                    </a:cubicBezTo>
                    <a:close/>
                  </a:path>
                </a:pathLst>
              </a:custGeom>
              <a:solidFill>
                <a:srgbClr val="DEAC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ṡļidê">
                <a:extLst>
                  <a:ext uri="{FF2B5EF4-FFF2-40B4-BE49-F238E27FC236}">
                    <a16:creationId xmlns:a16="http://schemas.microsoft.com/office/drawing/2014/main" id="{FEE42F04-D35F-40B7-802C-575F779FA3FD}"/>
                  </a:ext>
                </a:extLst>
              </p:cNvPr>
              <p:cNvSpPr/>
              <p:nvPr/>
            </p:nvSpPr>
            <p:spPr bwMode="auto">
              <a:xfrm>
                <a:off x="5908675" y="4567238"/>
                <a:ext cx="174625" cy="185738"/>
              </a:xfrm>
              <a:custGeom>
                <a:avLst/>
                <a:gdLst>
                  <a:gd name="T0" fmla="*/ 22 w 26"/>
                  <a:gd name="T1" fmla="*/ 3 h 28"/>
                  <a:gd name="T2" fmla="*/ 23 w 26"/>
                  <a:gd name="T3" fmla="*/ 13 h 28"/>
                  <a:gd name="T4" fmla="*/ 14 w 26"/>
                  <a:gd name="T5" fmla="*/ 24 h 28"/>
                  <a:gd name="T6" fmla="*/ 4 w 26"/>
                  <a:gd name="T7" fmla="*/ 25 h 28"/>
                  <a:gd name="T8" fmla="*/ 3 w 26"/>
                  <a:gd name="T9" fmla="*/ 15 h 28"/>
                  <a:gd name="T10" fmla="*/ 12 w 26"/>
                  <a:gd name="T11" fmla="*/ 4 h 28"/>
                  <a:gd name="T12" fmla="*/ 22 w 26"/>
                  <a:gd name="T13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8">
                    <a:moveTo>
                      <a:pt x="22" y="3"/>
                    </a:moveTo>
                    <a:cubicBezTo>
                      <a:pt x="25" y="5"/>
                      <a:pt x="26" y="10"/>
                      <a:pt x="23" y="1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1" y="27"/>
                      <a:pt x="7" y="28"/>
                      <a:pt x="4" y="25"/>
                    </a:cubicBezTo>
                    <a:cubicBezTo>
                      <a:pt x="1" y="23"/>
                      <a:pt x="0" y="18"/>
                      <a:pt x="3" y="15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5" y="1"/>
                      <a:pt x="19" y="0"/>
                      <a:pt x="22" y="3"/>
                    </a:cubicBezTo>
                    <a:close/>
                  </a:path>
                </a:pathLst>
              </a:custGeom>
              <a:solidFill>
                <a:srgbClr val="DEAC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ṥ1iḋè">
                <a:extLst>
                  <a:ext uri="{FF2B5EF4-FFF2-40B4-BE49-F238E27FC236}">
                    <a16:creationId xmlns:a16="http://schemas.microsoft.com/office/drawing/2014/main" id="{CBB9D3E0-B855-45EE-9B62-AE1280606877}"/>
                  </a:ext>
                </a:extLst>
              </p:cNvPr>
              <p:cNvSpPr/>
              <p:nvPr/>
            </p:nvSpPr>
            <p:spPr bwMode="auto">
              <a:xfrm>
                <a:off x="6002338" y="4633913"/>
                <a:ext cx="160338" cy="173038"/>
              </a:xfrm>
              <a:custGeom>
                <a:avLst/>
                <a:gdLst>
                  <a:gd name="T0" fmla="*/ 20 w 24"/>
                  <a:gd name="T1" fmla="*/ 3 h 26"/>
                  <a:gd name="T2" fmla="*/ 21 w 24"/>
                  <a:gd name="T3" fmla="*/ 12 h 26"/>
                  <a:gd name="T4" fmla="*/ 12 w 24"/>
                  <a:gd name="T5" fmla="*/ 23 h 26"/>
                  <a:gd name="T6" fmla="*/ 3 w 24"/>
                  <a:gd name="T7" fmla="*/ 24 h 26"/>
                  <a:gd name="T8" fmla="*/ 2 w 24"/>
                  <a:gd name="T9" fmla="*/ 14 h 26"/>
                  <a:gd name="T10" fmla="*/ 11 w 24"/>
                  <a:gd name="T11" fmla="*/ 4 h 26"/>
                  <a:gd name="T12" fmla="*/ 20 w 24"/>
                  <a:gd name="T13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6">
                    <a:moveTo>
                      <a:pt x="20" y="3"/>
                    </a:moveTo>
                    <a:cubicBezTo>
                      <a:pt x="23" y="5"/>
                      <a:pt x="24" y="9"/>
                      <a:pt x="21" y="12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0" y="26"/>
                      <a:pt x="6" y="26"/>
                      <a:pt x="3" y="24"/>
                    </a:cubicBezTo>
                    <a:cubicBezTo>
                      <a:pt x="0" y="21"/>
                      <a:pt x="0" y="17"/>
                      <a:pt x="2" y="1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3" y="1"/>
                      <a:pt x="18" y="0"/>
                      <a:pt x="20" y="3"/>
                    </a:cubicBezTo>
                    <a:close/>
                  </a:path>
                </a:pathLst>
              </a:custGeom>
              <a:solidFill>
                <a:srgbClr val="DEAC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ś1iḋé">
                <a:extLst>
                  <a:ext uri="{FF2B5EF4-FFF2-40B4-BE49-F238E27FC236}">
                    <a16:creationId xmlns:a16="http://schemas.microsoft.com/office/drawing/2014/main" id="{401756A3-3EC4-4013-BC5D-24C06F260596}"/>
                  </a:ext>
                </a:extLst>
              </p:cNvPr>
              <p:cNvSpPr/>
              <p:nvPr/>
            </p:nvSpPr>
            <p:spPr bwMode="auto">
              <a:xfrm>
                <a:off x="5908675" y="4141788"/>
                <a:ext cx="760413" cy="379413"/>
              </a:xfrm>
              <a:custGeom>
                <a:avLst/>
                <a:gdLst>
                  <a:gd name="T0" fmla="*/ 29 w 114"/>
                  <a:gd name="T1" fmla="*/ 5 h 57"/>
                  <a:gd name="T2" fmla="*/ 18 w 114"/>
                  <a:gd name="T3" fmla="*/ 10 h 57"/>
                  <a:gd name="T4" fmla="*/ 0 w 114"/>
                  <a:gd name="T5" fmla="*/ 34 h 57"/>
                  <a:gd name="T6" fmla="*/ 18 w 114"/>
                  <a:gd name="T7" fmla="*/ 35 h 57"/>
                  <a:gd name="T8" fmla="*/ 33 w 114"/>
                  <a:gd name="T9" fmla="*/ 22 h 57"/>
                  <a:gd name="T10" fmla="*/ 46 w 114"/>
                  <a:gd name="T11" fmla="*/ 22 h 57"/>
                  <a:gd name="T12" fmla="*/ 83 w 114"/>
                  <a:gd name="T13" fmla="*/ 56 h 57"/>
                  <a:gd name="T14" fmla="*/ 40 w 114"/>
                  <a:gd name="T15" fmla="*/ 0 h 57"/>
                  <a:gd name="T16" fmla="*/ 29 w 114"/>
                  <a:gd name="T17" fmla="*/ 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57">
                    <a:moveTo>
                      <a:pt x="29" y="5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6" y="43"/>
                      <a:pt x="18" y="35"/>
                    </a:cubicBezTo>
                    <a:cubicBezTo>
                      <a:pt x="29" y="26"/>
                      <a:pt x="33" y="22"/>
                      <a:pt x="33" y="22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6" y="22"/>
                      <a:pt x="51" y="55"/>
                      <a:pt x="83" y="56"/>
                    </a:cubicBezTo>
                    <a:cubicBezTo>
                      <a:pt x="114" y="57"/>
                      <a:pt x="40" y="0"/>
                      <a:pt x="40" y="0"/>
                    </a:cubicBezTo>
                    <a:lnTo>
                      <a:pt x="29" y="5"/>
                    </a:lnTo>
                    <a:close/>
                  </a:path>
                </a:pathLst>
              </a:custGeom>
              <a:solidFill>
                <a:srgbClr val="DEAC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î$ḷiďê">
                <a:extLst>
                  <a:ext uri="{FF2B5EF4-FFF2-40B4-BE49-F238E27FC236}">
                    <a16:creationId xmlns:a16="http://schemas.microsoft.com/office/drawing/2014/main" id="{7F0D8D11-6F65-4B77-976D-3B2C1C6D94F5}"/>
                  </a:ext>
                </a:extLst>
              </p:cNvPr>
              <p:cNvSpPr/>
              <p:nvPr/>
            </p:nvSpPr>
            <p:spPr bwMode="auto">
              <a:xfrm>
                <a:off x="6550025" y="3829050"/>
                <a:ext cx="739775" cy="711200"/>
              </a:xfrm>
              <a:custGeom>
                <a:avLst/>
                <a:gdLst>
                  <a:gd name="T0" fmla="*/ 466 w 466"/>
                  <a:gd name="T1" fmla="*/ 318 h 448"/>
                  <a:gd name="T2" fmla="*/ 100 w 466"/>
                  <a:gd name="T3" fmla="*/ 448 h 448"/>
                  <a:gd name="T4" fmla="*/ 0 w 466"/>
                  <a:gd name="T5" fmla="*/ 226 h 448"/>
                  <a:gd name="T6" fmla="*/ 466 w 466"/>
                  <a:gd name="T7" fmla="*/ 0 h 448"/>
                  <a:gd name="T8" fmla="*/ 466 w 466"/>
                  <a:gd name="T9" fmla="*/ 318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448">
                    <a:moveTo>
                      <a:pt x="466" y="318"/>
                    </a:moveTo>
                    <a:lnTo>
                      <a:pt x="100" y="448"/>
                    </a:lnTo>
                    <a:lnTo>
                      <a:pt x="0" y="226"/>
                    </a:lnTo>
                    <a:lnTo>
                      <a:pt x="466" y="0"/>
                    </a:lnTo>
                    <a:lnTo>
                      <a:pt x="466" y="3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ŝḷídé">
                <a:extLst>
                  <a:ext uri="{FF2B5EF4-FFF2-40B4-BE49-F238E27FC236}">
                    <a16:creationId xmlns:a16="http://schemas.microsoft.com/office/drawing/2014/main" id="{B6039A09-538A-47FA-8050-651A075AED3C}"/>
                  </a:ext>
                </a:extLst>
              </p:cNvPr>
              <p:cNvSpPr/>
              <p:nvPr/>
            </p:nvSpPr>
            <p:spPr bwMode="auto">
              <a:xfrm>
                <a:off x="6550025" y="3829050"/>
                <a:ext cx="739775" cy="711200"/>
              </a:xfrm>
              <a:custGeom>
                <a:avLst/>
                <a:gdLst>
                  <a:gd name="T0" fmla="*/ 466 w 466"/>
                  <a:gd name="T1" fmla="*/ 318 h 448"/>
                  <a:gd name="T2" fmla="*/ 100 w 466"/>
                  <a:gd name="T3" fmla="*/ 448 h 448"/>
                  <a:gd name="T4" fmla="*/ 0 w 466"/>
                  <a:gd name="T5" fmla="*/ 226 h 448"/>
                  <a:gd name="T6" fmla="*/ 466 w 466"/>
                  <a:gd name="T7" fmla="*/ 0 h 448"/>
                  <a:gd name="T8" fmla="*/ 466 w 466"/>
                  <a:gd name="T9" fmla="*/ 318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448">
                    <a:moveTo>
                      <a:pt x="466" y="318"/>
                    </a:moveTo>
                    <a:lnTo>
                      <a:pt x="100" y="448"/>
                    </a:lnTo>
                    <a:lnTo>
                      <a:pt x="0" y="226"/>
                    </a:lnTo>
                    <a:lnTo>
                      <a:pt x="466" y="0"/>
                    </a:lnTo>
                    <a:lnTo>
                      <a:pt x="466" y="3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ṣḻîḓè">
                <a:extLst>
                  <a:ext uri="{FF2B5EF4-FFF2-40B4-BE49-F238E27FC236}">
                    <a16:creationId xmlns:a16="http://schemas.microsoft.com/office/drawing/2014/main" id="{0118DA23-000A-48F8-9F07-05080E67647D}"/>
                  </a:ext>
                </a:extLst>
              </p:cNvPr>
              <p:cNvSpPr/>
              <p:nvPr/>
            </p:nvSpPr>
            <p:spPr bwMode="auto">
              <a:xfrm>
                <a:off x="5449888" y="4048125"/>
                <a:ext cx="339725" cy="446088"/>
              </a:xfrm>
              <a:custGeom>
                <a:avLst/>
                <a:gdLst>
                  <a:gd name="T0" fmla="*/ 142 w 214"/>
                  <a:gd name="T1" fmla="*/ 281 h 281"/>
                  <a:gd name="T2" fmla="*/ 0 w 214"/>
                  <a:gd name="T3" fmla="*/ 235 h 281"/>
                  <a:gd name="T4" fmla="*/ 71 w 214"/>
                  <a:gd name="T5" fmla="*/ 0 h 281"/>
                  <a:gd name="T6" fmla="*/ 214 w 214"/>
                  <a:gd name="T7" fmla="*/ 46 h 281"/>
                  <a:gd name="T8" fmla="*/ 142 w 214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281">
                    <a:moveTo>
                      <a:pt x="142" y="281"/>
                    </a:moveTo>
                    <a:lnTo>
                      <a:pt x="0" y="235"/>
                    </a:lnTo>
                    <a:lnTo>
                      <a:pt x="71" y="0"/>
                    </a:lnTo>
                    <a:lnTo>
                      <a:pt x="214" y="46"/>
                    </a:lnTo>
                    <a:lnTo>
                      <a:pt x="142" y="2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ś1îḓe">
                <a:extLst>
                  <a:ext uri="{FF2B5EF4-FFF2-40B4-BE49-F238E27FC236}">
                    <a16:creationId xmlns:a16="http://schemas.microsoft.com/office/drawing/2014/main" id="{17A12263-4FF7-45EA-BE06-985516CFE28D}"/>
                  </a:ext>
                </a:extLst>
              </p:cNvPr>
              <p:cNvSpPr/>
              <p:nvPr/>
            </p:nvSpPr>
            <p:spPr bwMode="auto">
              <a:xfrm>
                <a:off x="5449888" y="4048125"/>
                <a:ext cx="339725" cy="446088"/>
              </a:xfrm>
              <a:custGeom>
                <a:avLst/>
                <a:gdLst>
                  <a:gd name="T0" fmla="*/ 142 w 214"/>
                  <a:gd name="T1" fmla="*/ 281 h 281"/>
                  <a:gd name="T2" fmla="*/ 0 w 214"/>
                  <a:gd name="T3" fmla="*/ 235 h 281"/>
                  <a:gd name="T4" fmla="*/ 71 w 214"/>
                  <a:gd name="T5" fmla="*/ 0 h 281"/>
                  <a:gd name="T6" fmla="*/ 214 w 214"/>
                  <a:gd name="T7" fmla="*/ 46 h 281"/>
                  <a:gd name="T8" fmla="*/ 142 w 214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281">
                    <a:moveTo>
                      <a:pt x="142" y="281"/>
                    </a:moveTo>
                    <a:lnTo>
                      <a:pt x="0" y="235"/>
                    </a:lnTo>
                    <a:lnTo>
                      <a:pt x="71" y="0"/>
                    </a:lnTo>
                    <a:lnTo>
                      <a:pt x="214" y="46"/>
                    </a:lnTo>
                    <a:lnTo>
                      <a:pt x="142" y="28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ṡļiḋe">
                <a:extLst>
                  <a:ext uri="{FF2B5EF4-FFF2-40B4-BE49-F238E27FC236}">
                    <a16:creationId xmlns:a16="http://schemas.microsoft.com/office/drawing/2014/main" id="{71B4610A-66DC-4432-A9AF-4C43D6C16FF3}"/>
                  </a:ext>
                </a:extLst>
              </p:cNvPr>
              <p:cNvSpPr/>
              <p:nvPr/>
            </p:nvSpPr>
            <p:spPr bwMode="auto">
              <a:xfrm>
                <a:off x="4956175" y="3821113"/>
                <a:ext cx="660400" cy="639763"/>
              </a:xfrm>
              <a:custGeom>
                <a:avLst/>
                <a:gdLst>
                  <a:gd name="T0" fmla="*/ 332 w 416"/>
                  <a:gd name="T1" fmla="*/ 403 h 403"/>
                  <a:gd name="T2" fmla="*/ 4 w 416"/>
                  <a:gd name="T3" fmla="*/ 298 h 403"/>
                  <a:gd name="T4" fmla="*/ 0 w 416"/>
                  <a:gd name="T5" fmla="*/ 0 h 403"/>
                  <a:gd name="T6" fmla="*/ 416 w 416"/>
                  <a:gd name="T7" fmla="*/ 130 h 403"/>
                  <a:gd name="T8" fmla="*/ 332 w 416"/>
                  <a:gd name="T9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6" h="403">
                    <a:moveTo>
                      <a:pt x="332" y="403"/>
                    </a:moveTo>
                    <a:lnTo>
                      <a:pt x="4" y="298"/>
                    </a:lnTo>
                    <a:lnTo>
                      <a:pt x="0" y="0"/>
                    </a:lnTo>
                    <a:lnTo>
                      <a:pt x="416" y="130"/>
                    </a:lnTo>
                    <a:lnTo>
                      <a:pt x="332" y="40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ṧ1íďê">
                <a:extLst>
                  <a:ext uri="{FF2B5EF4-FFF2-40B4-BE49-F238E27FC236}">
                    <a16:creationId xmlns:a16="http://schemas.microsoft.com/office/drawing/2014/main" id="{D559C853-7BB6-4D6B-91CC-9E8F0D047A95}"/>
                  </a:ext>
                </a:extLst>
              </p:cNvPr>
              <p:cNvSpPr/>
              <p:nvPr/>
            </p:nvSpPr>
            <p:spPr bwMode="auto">
              <a:xfrm>
                <a:off x="4956175" y="3821113"/>
                <a:ext cx="660400" cy="639763"/>
              </a:xfrm>
              <a:custGeom>
                <a:avLst/>
                <a:gdLst>
                  <a:gd name="T0" fmla="*/ 332 w 416"/>
                  <a:gd name="T1" fmla="*/ 403 h 403"/>
                  <a:gd name="T2" fmla="*/ 4 w 416"/>
                  <a:gd name="T3" fmla="*/ 298 h 403"/>
                  <a:gd name="T4" fmla="*/ 0 w 416"/>
                  <a:gd name="T5" fmla="*/ 0 h 403"/>
                  <a:gd name="T6" fmla="*/ 416 w 416"/>
                  <a:gd name="T7" fmla="*/ 130 h 403"/>
                  <a:gd name="T8" fmla="*/ 332 w 416"/>
                  <a:gd name="T9" fmla="*/ 40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6" h="403">
                    <a:moveTo>
                      <a:pt x="332" y="403"/>
                    </a:moveTo>
                    <a:lnTo>
                      <a:pt x="4" y="298"/>
                    </a:lnTo>
                    <a:lnTo>
                      <a:pt x="0" y="0"/>
                    </a:lnTo>
                    <a:lnTo>
                      <a:pt x="416" y="130"/>
                    </a:lnTo>
                    <a:lnTo>
                      <a:pt x="332" y="40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íṣľïḋè">
                <a:extLst>
                  <a:ext uri="{FF2B5EF4-FFF2-40B4-BE49-F238E27FC236}">
                    <a16:creationId xmlns:a16="http://schemas.microsoft.com/office/drawing/2014/main" id="{02AB9C37-7C4F-411B-BA4E-CE1160CC0F0A}"/>
                  </a:ext>
                </a:extLst>
              </p:cNvPr>
              <p:cNvSpPr/>
              <p:nvPr/>
            </p:nvSpPr>
            <p:spPr bwMode="auto">
              <a:xfrm>
                <a:off x="6550025" y="4200525"/>
                <a:ext cx="119063" cy="360363"/>
              </a:xfrm>
              <a:custGeom>
                <a:avLst/>
                <a:gdLst>
                  <a:gd name="T0" fmla="*/ 18 w 18"/>
                  <a:gd name="T1" fmla="*/ 53 h 54"/>
                  <a:gd name="T2" fmla="*/ 16 w 18"/>
                  <a:gd name="T3" fmla="*/ 54 h 54"/>
                  <a:gd name="T4" fmla="*/ 16 w 18"/>
                  <a:gd name="T5" fmla="*/ 54 h 54"/>
                  <a:gd name="T6" fmla="*/ 18 w 18"/>
                  <a:gd name="T7" fmla="*/ 53 h 54"/>
                  <a:gd name="T8" fmla="*/ 18 w 18"/>
                  <a:gd name="T9" fmla="*/ 53 h 54"/>
                  <a:gd name="T10" fmla="*/ 0 w 18"/>
                  <a:gd name="T11" fmla="*/ 0 h 54"/>
                  <a:gd name="T12" fmla="*/ 0 w 18"/>
                  <a:gd name="T13" fmla="*/ 0 h 54"/>
                  <a:gd name="T14" fmla="*/ 2 w 18"/>
                  <a:gd name="T15" fmla="*/ 1 h 54"/>
                  <a:gd name="T16" fmla="*/ 2 w 18"/>
                  <a:gd name="T17" fmla="*/ 1 h 54"/>
                  <a:gd name="T18" fmla="*/ 0 w 18"/>
                  <a:gd name="T1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54">
                    <a:moveTo>
                      <a:pt x="18" y="53"/>
                    </a:moveTo>
                    <a:cubicBezTo>
                      <a:pt x="17" y="53"/>
                      <a:pt x="16" y="54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7" y="53"/>
                      <a:pt x="18" y="53"/>
                    </a:cubicBezTo>
                    <a:cubicBezTo>
                      <a:pt x="18" y="53"/>
                      <a:pt x="18" y="53"/>
                      <a:pt x="18" y="5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EFE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ṣľíḓé">
                <a:extLst>
                  <a:ext uri="{FF2B5EF4-FFF2-40B4-BE49-F238E27FC236}">
                    <a16:creationId xmlns:a16="http://schemas.microsoft.com/office/drawing/2014/main" id="{7B5CBD0B-6F3E-4211-B172-949734568928}"/>
                  </a:ext>
                </a:extLst>
              </p:cNvPr>
              <p:cNvSpPr/>
              <p:nvPr/>
            </p:nvSpPr>
            <p:spPr bwMode="auto">
              <a:xfrm>
                <a:off x="6669088" y="4527550"/>
                <a:ext cx="33338" cy="25400"/>
              </a:xfrm>
              <a:custGeom>
                <a:avLst/>
                <a:gdLst>
                  <a:gd name="T0" fmla="*/ 5 w 5"/>
                  <a:gd name="T1" fmla="*/ 0 h 4"/>
                  <a:gd name="T2" fmla="*/ 0 w 5"/>
                  <a:gd name="T3" fmla="*/ 4 h 4"/>
                  <a:gd name="T4" fmla="*/ 0 w 5"/>
                  <a:gd name="T5" fmla="*/ 4 h 4"/>
                  <a:gd name="T6" fmla="*/ 5 w 5"/>
                  <a:gd name="T7" fmla="*/ 0 h 4"/>
                  <a:gd name="T8" fmla="*/ 5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4" y="0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2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78BA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ṩļîḑe">
                <a:extLst>
                  <a:ext uri="{FF2B5EF4-FFF2-40B4-BE49-F238E27FC236}">
                    <a16:creationId xmlns:a16="http://schemas.microsoft.com/office/drawing/2014/main" id="{50EED34D-B32B-4467-9FA8-379F2000FC4B}"/>
                  </a:ext>
                </a:extLst>
              </p:cNvPr>
              <p:cNvSpPr/>
              <p:nvPr/>
            </p:nvSpPr>
            <p:spPr bwMode="auto">
              <a:xfrm>
                <a:off x="6550025" y="4200525"/>
                <a:ext cx="152400" cy="360363"/>
              </a:xfrm>
              <a:custGeom>
                <a:avLst/>
                <a:gdLst>
                  <a:gd name="T0" fmla="*/ 0 w 23"/>
                  <a:gd name="T1" fmla="*/ 0 h 54"/>
                  <a:gd name="T2" fmla="*/ 16 w 23"/>
                  <a:gd name="T3" fmla="*/ 54 h 54"/>
                  <a:gd name="T4" fmla="*/ 18 w 23"/>
                  <a:gd name="T5" fmla="*/ 53 h 54"/>
                  <a:gd name="T6" fmla="*/ 23 w 23"/>
                  <a:gd name="T7" fmla="*/ 49 h 54"/>
                  <a:gd name="T8" fmla="*/ 2 w 23"/>
                  <a:gd name="T9" fmla="*/ 1 h 54"/>
                  <a:gd name="T10" fmla="*/ 0 w 23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54">
                    <a:moveTo>
                      <a:pt x="0" y="0"/>
                    </a:move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4"/>
                      <a:pt x="17" y="53"/>
                      <a:pt x="18" y="53"/>
                    </a:cubicBezTo>
                    <a:cubicBezTo>
                      <a:pt x="20" y="51"/>
                      <a:pt x="22" y="49"/>
                      <a:pt x="23" y="49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D09B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šľîdé">
                <a:extLst>
                  <a:ext uri="{FF2B5EF4-FFF2-40B4-BE49-F238E27FC236}">
                    <a16:creationId xmlns:a16="http://schemas.microsoft.com/office/drawing/2014/main" id="{80A43350-8503-4A29-B56C-A9E861110555}"/>
                  </a:ext>
                </a:extLst>
              </p:cNvPr>
              <p:cNvSpPr/>
              <p:nvPr/>
            </p:nvSpPr>
            <p:spPr bwMode="auto">
              <a:xfrm>
                <a:off x="6562725" y="4206875"/>
                <a:ext cx="139700" cy="320675"/>
              </a:xfrm>
              <a:custGeom>
                <a:avLst/>
                <a:gdLst>
                  <a:gd name="T0" fmla="*/ 0 w 21"/>
                  <a:gd name="T1" fmla="*/ 0 h 48"/>
                  <a:gd name="T2" fmla="*/ 0 w 21"/>
                  <a:gd name="T3" fmla="*/ 0 h 48"/>
                  <a:gd name="T4" fmla="*/ 21 w 21"/>
                  <a:gd name="T5" fmla="*/ 48 h 48"/>
                  <a:gd name="T6" fmla="*/ 21 w 21"/>
                  <a:gd name="T7" fmla="*/ 48 h 48"/>
                  <a:gd name="T8" fmla="*/ 21 w 21"/>
                  <a:gd name="T9" fmla="*/ 48 h 48"/>
                  <a:gd name="T10" fmla="*/ 0 w 21"/>
                  <a:gd name="T11" fmla="*/ 0 h 48"/>
                  <a:gd name="T12" fmla="*/ 0 w 21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FE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ṣľîḍè">
                <a:extLst>
                  <a:ext uri="{FF2B5EF4-FFF2-40B4-BE49-F238E27FC236}">
                    <a16:creationId xmlns:a16="http://schemas.microsoft.com/office/drawing/2014/main" id="{C32C60DF-39D4-40F4-BE89-F097460B4DA9}"/>
                  </a:ext>
                </a:extLst>
              </p:cNvPr>
              <p:cNvSpPr/>
              <p:nvPr/>
            </p:nvSpPr>
            <p:spPr bwMode="auto">
              <a:xfrm>
                <a:off x="5789613" y="4141788"/>
                <a:ext cx="12700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FE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Sļïḋe">
                <a:extLst>
                  <a:ext uri="{FF2B5EF4-FFF2-40B4-BE49-F238E27FC236}">
                    <a16:creationId xmlns:a16="http://schemas.microsoft.com/office/drawing/2014/main" id="{C3E887B3-9FA5-49CA-844F-523E9F926E9B}"/>
                  </a:ext>
                </a:extLst>
              </p:cNvPr>
              <p:cNvSpPr/>
              <p:nvPr/>
            </p:nvSpPr>
            <p:spPr bwMode="auto">
              <a:xfrm>
                <a:off x="5683250" y="4141788"/>
                <a:ext cx="119063" cy="365125"/>
              </a:xfrm>
              <a:custGeom>
                <a:avLst/>
                <a:gdLst>
                  <a:gd name="T0" fmla="*/ 16 w 18"/>
                  <a:gd name="T1" fmla="*/ 0 h 55"/>
                  <a:gd name="T2" fmla="*/ 0 w 18"/>
                  <a:gd name="T3" fmla="*/ 50 h 55"/>
                  <a:gd name="T4" fmla="*/ 7 w 18"/>
                  <a:gd name="T5" fmla="*/ 55 h 55"/>
                  <a:gd name="T6" fmla="*/ 18 w 18"/>
                  <a:gd name="T7" fmla="*/ 0 h 55"/>
                  <a:gd name="T8" fmla="*/ 16 w 18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55">
                    <a:moveTo>
                      <a:pt x="16" y="0"/>
                    </a:moveTo>
                    <a:cubicBezTo>
                      <a:pt x="0" y="50"/>
                      <a:pt x="0" y="50"/>
                      <a:pt x="0" y="50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6" y="0"/>
                      <a:pt x="16" y="0"/>
                    </a:cubicBezTo>
                  </a:path>
                </a:pathLst>
              </a:custGeom>
              <a:solidFill>
                <a:srgbClr val="E4B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ṧ1ïḓe">
                <a:extLst>
                  <a:ext uri="{FF2B5EF4-FFF2-40B4-BE49-F238E27FC236}">
                    <a16:creationId xmlns:a16="http://schemas.microsoft.com/office/drawing/2014/main" id="{3C9706EF-A871-464A-A9BE-1A78F00607B0}"/>
                  </a:ext>
                </a:extLst>
              </p:cNvPr>
              <p:cNvSpPr/>
              <p:nvPr/>
            </p:nvSpPr>
            <p:spPr bwMode="auto">
              <a:xfrm>
                <a:off x="4702175" y="4940300"/>
                <a:ext cx="433388" cy="131763"/>
              </a:xfrm>
              <a:custGeom>
                <a:avLst/>
                <a:gdLst>
                  <a:gd name="T0" fmla="*/ 0 w 273"/>
                  <a:gd name="T1" fmla="*/ 4 h 83"/>
                  <a:gd name="T2" fmla="*/ 0 w 273"/>
                  <a:gd name="T3" fmla="*/ 4 h 83"/>
                  <a:gd name="T4" fmla="*/ 4 w 273"/>
                  <a:gd name="T5" fmla="*/ 83 h 83"/>
                  <a:gd name="T6" fmla="*/ 0 w 273"/>
                  <a:gd name="T7" fmla="*/ 4 h 83"/>
                  <a:gd name="T8" fmla="*/ 273 w 273"/>
                  <a:gd name="T9" fmla="*/ 0 h 83"/>
                  <a:gd name="T10" fmla="*/ 118 w 273"/>
                  <a:gd name="T11" fmla="*/ 4 h 83"/>
                  <a:gd name="T12" fmla="*/ 30 w 273"/>
                  <a:gd name="T13" fmla="*/ 4 h 83"/>
                  <a:gd name="T14" fmla="*/ 72 w 273"/>
                  <a:gd name="T15" fmla="*/ 4 h 83"/>
                  <a:gd name="T16" fmla="*/ 273 w 273"/>
                  <a:gd name="T1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3" h="83">
                    <a:moveTo>
                      <a:pt x="0" y="4"/>
                    </a:moveTo>
                    <a:lnTo>
                      <a:pt x="0" y="4"/>
                    </a:lnTo>
                    <a:lnTo>
                      <a:pt x="4" y="83"/>
                    </a:lnTo>
                    <a:lnTo>
                      <a:pt x="0" y="4"/>
                    </a:lnTo>
                    <a:close/>
                    <a:moveTo>
                      <a:pt x="273" y="0"/>
                    </a:moveTo>
                    <a:lnTo>
                      <a:pt x="118" y="4"/>
                    </a:lnTo>
                    <a:lnTo>
                      <a:pt x="30" y="4"/>
                    </a:lnTo>
                    <a:lnTo>
                      <a:pt x="72" y="4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ŝḷïḑê">
                <a:extLst>
                  <a:ext uri="{FF2B5EF4-FFF2-40B4-BE49-F238E27FC236}">
                    <a16:creationId xmlns:a16="http://schemas.microsoft.com/office/drawing/2014/main" id="{1F547A9A-D65B-4821-BE6A-CCCDF3F9DDD0}"/>
                  </a:ext>
                </a:extLst>
              </p:cNvPr>
              <p:cNvSpPr/>
              <p:nvPr/>
            </p:nvSpPr>
            <p:spPr bwMode="auto">
              <a:xfrm>
                <a:off x="4702175" y="4940300"/>
                <a:ext cx="433388" cy="131763"/>
              </a:xfrm>
              <a:custGeom>
                <a:avLst/>
                <a:gdLst>
                  <a:gd name="T0" fmla="*/ 0 w 273"/>
                  <a:gd name="T1" fmla="*/ 4 h 83"/>
                  <a:gd name="T2" fmla="*/ 0 w 273"/>
                  <a:gd name="T3" fmla="*/ 4 h 83"/>
                  <a:gd name="T4" fmla="*/ 4 w 273"/>
                  <a:gd name="T5" fmla="*/ 83 h 83"/>
                  <a:gd name="T6" fmla="*/ 0 w 273"/>
                  <a:gd name="T7" fmla="*/ 4 h 83"/>
                  <a:gd name="T8" fmla="*/ 273 w 273"/>
                  <a:gd name="T9" fmla="*/ 0 h 83"/>
                  <a:gd name="T10" fmla="*/ 118 w 273"/>
                  <a:gd name="T11" fmla="*/ 4 h 83"/>
                  <a:gd name="T12" fmla="*/ 30 w 273"/>
                  <a:gd name="T13" fmla="*/ 4 h 83"/>
                  <a:gd name="T14" fmla="*/ 72 w 273"/>
                  <a:gd name="T15" fmla="*/ 4 h 83"/>
                  <a:gd name="T16" fmla="*/ 273 w 273"/>
                  <a:gd name="T1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3" h="83">
                    <a:moveTo>
                      <a:pt x="0" y="4"/>
                    </a:moveTo>
                    <a:lnTo>
                      <a:pt x="0" y="4"/>
                    </a:lnTo>
                    <a:lnTo>
                      <a:pt x="4" y="83"/>
                    </a:lnTo>
                    <a:lnTo>
                      <a:pt x="0" y="4"/>
                    </a:lnTo>
                    <a:moveTo>
                      <a:pt x="273" y="0"/>
                    </a:moveTo>
                    <a:lnTo>
                      <a:pt x="118" y="4"/>
                    </a:lnTo>
                    <a:lnTo>
                      <a:pt x="30" y="4"/>
                    </a:lnTo>
                    <a:lnTo>
                      <a:pt x="72" y="4"/>
                    </a:lnTo>
                    <a:lnTo>
                      <a:pt x="27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î$liďe">
                <a:extLst>
                  <a:ext uri="{FF2B5EF4-FFF2-40B4-BE49-F238E27FC236}">
                    <a16:creationId xmlns:a16="http://schemas.microsoft.com/office/drawing/2014/main" id="{C7963E49-8848-4A79-AF18-1E3B98F7E5F5}"/>
                  </a:ext>
                </a:extLst>
              </p:cNvPr>
              <p:cNvSpPr/>
              <p:nvPr/>
            </p:nvSpPr>
            <p:spPr bwMode="auto">
              <a:xfrm>
                <a:off x="4702175" y="4946650"/>
                <a:ext cx="187325" cy="0"/>
              </a:xfrm>
              <a:custGeom>
                <a:avLst/>
                <a:gdLst>
                  <a:gd name="T0" fmla="*/ 0 w 118"/>
                  <a:gd name="T1" fmla="*/ 0 w 118"/>
                  <a:gd name="T2" fmla="*/ 0 w 118"/>
                  <a:gd name="T3" fmla="*/ 118 w 118"/>
                  <a:gd name="T4" fmla="*/ 0 w 118"/>
                  <a:gd name="T5" fmla="*/ 30 w 118"/>
                  <a:gd name="T6" fmla="*/ 118 w 11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18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18" y="0"/>
                    </a:moveTo>
                    <a:lnTo>
                      <a:pt x="0" y="0"/>
                    </a:lnTo>
                    <a:lnTo>
                      <a:pt x="30" y="0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CC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ŝļïḍé">
                <a:extLst>
                  <a:ext uri="{FF2B5EF4-FFF2-40B4-BE49-F238E27FC236}">
                    <a16:creationId xmlns:a16="http://schemas.microsoft.com/office/drawing/2014/main" id="{807581CF-68E3-4E7A-9633-F7A878058E3C}"/>
                  </a:ext>
                </a:extLst>
              </p:cNvPr>
              <p:cNvSpPr/>
              <p:nvPr/>
            </p:nvSpPr>
            <p:spPr bwMode="auto">
              <a:xfrm>
                <a:off x="4702175" y="4946650"/>
                <a:ext cx="187325" cy="0"/>
              </a:xfrm>
              <a:custGeom>
                <a:avLst/>
                <a:gdLst>
                  <a:gd name="T0" fmla="*/ 0 w 118"/>
                  <a:gd name="T1" fmla="*/ 0 w 118"/>
                  <a:gd name="T2" fmla="*/ 0 w 118"/>
                  <a:gd name="T3" fmla="*/ 118 w 118"/>
                  <a:gd name="T4" fmla="*/ 0 w 118"/>
                  <a:gd name="T5" fmla="*/ 30 w 118"/>
                  <a:gd name="T6" fmla="*/ 118 w 11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18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moveTo>
                      <a:pt x="118" y="0"/>
                    </a:moveTo>
                    <a:lnTo>
                      <a:pt x="0" y="0"/>
                    </a:lnTo>
                    <a:lnTo>
                      <a:pt x="30" y="0"/>
                    </a:lnTo>
                    <a:lnTo>
                      <a:pt x="1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ṡliďé">
                <a:extLst>
                  <a:ext uri="{FF2B5EF4-FFF2-40B4-BE49-F238E27FC236}">
                    <a16:creationId xmlns:a16="http://schemas.microsoft.com/office/drawing/2014/main" id="{0F6CE202-43F9-43BD-B6E9-AA1A8842F70B}"/>
                  </a:ext>
                </a:extLst>
              </p:cNvPr>
              <p:cNvSpPr/>
              <p:nvPr/>
            </p:nvSpPr>
            <p:spPr bwMode="auto">
              <a:xfrm>
                <a:off x="4816475" y="4940300"/>
                <a:ext cx="319088" cy="131763"/>
              </a:xfrm>
              <a:custGeom>
                <a:avLst/>
                <a:gdLst>
                  <a:gd name="T0" fmla="*/ 201 w 201"/>
                  <a:gd name="T1" fmla="*/ 0 h 83"/>
                  <a:gd name="T2" fmla="*/ 0 w 201"/>
                  <a:gd name="T3" fmla="*/ 4 h 83"/>
                  <a:gd name="T4" fmla="*/ 0 w 201"/>
                  <a:gd name="T5" fmla="*/ 83 h 83"/>
                  <a:gd name="T6" fmla="*/ 201 w 201"/>
                  <a:gd name="T7" fmla="*/ 83 h 83"/>
                  <a:gd name="T8" fmla="*/ 201 w 201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83">
                    <a:moveTo>
                      <a:pt x="201" y="0"/>
                    </a:moveTo>
                    <a:lnTo>
                      <a:pt x="0" y="4"/>
                    </a:lnTo>
                    <a:lnTo>
                      <a:pt x="0" y="83"/>
                    </a:lnTo>
                    <a:lnTo>
                      <a:pt x="201" y="83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ṣlíďê">
                <a:extLst>
                  <a:ext uri="{FF2B5EF4-FFF2-40B4-BE49-F238E27FC236}">
                    <a16:creationId xmlns:a16="http://schemas.microsoft.com/office/drawing/2014/main" id="{DBE4751A-A6D6-4B08-BA71-6A665FD787DC}"/>
                  </a:ext>
                </a:extLst>
              </p:cNvPr>
              <p:cNvSpPr/>
              <p:nvPr/>
            </p:nvSpPr>
            <p:spPr bwMode="auto">
              <a:xfrm>
                <a:off x="4816475" y="4940300"/>
                <a:ext cx="319088" cy="131763"/>
              </a:xfrm>
              <a:custGeom>
                <a:avLst/>
                <a:gdLst>
                  <a:gd name="T0" fmla="*/ 201 w 201"/>
                  <a:gd name="T1" fmla="*/ 0 h 83"/>
                  <a:gd name="T2" fmla="*/ 0 w 201"/>
                  <a:gd name="T3" fmla="*/ 4 h 83"/>
                  <a:gd name="T4" fmla="*/ 0 w 201"/>
                  <a:gd name="T5" fmla="*/ 83 h 83"/>
                  <a:gd name="T6" fmla="*/ 201 w 201"/>
                  <a:gd name="T7" fmla="*/ 83 h 83"/>
                  <a:gd name="T8" fmla="*/ 201 w 201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83">
                    <a:moveTo>
                      <a:pt x="201" y="0"/>
                    </a:moveTo>
                    <a:lnTo>
                      <a:pt x="0" y="4"/>
                    </a:lnTo>
                    <a:lnTo>
                      <a:pt x="0" y="83"/>
                    </a:lnTo>
                    <a:lnTo>
                      <a:pt x="201" y="83"/>
                    </a:lnTo>
                    <a:lnTo>
                      <a:pt x="2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ṣliďè">
                <a:extLst>
                  <a:ext uri="{FF2B5EF4-FFF2-40B4-BE49-F238E27FC236}">
                    <a16:creationId xmlns:a16="http://schemas.microsoft.com/office/drawing/2014/main" id="{3E3E9882-8BBA-42B9-819D-80F30E3B80BE}"/>
                  </a:ext>
                </a:extLst>
              </p:cNvPr>
              <p:cNvSpPr/>
              <p:nvPr/>
            </p:nvSpPr>
            <p:spPr bwMode="auto">
              <a:xfrm>
                <a:off x="4702175" y="4946650"/>
                <a:ext cx="114300" cy="125413"/>
              </a:xfrm>
              <a:custGeom>
                <a:avLst/>
                <a:gdLst>
                  <a:gd name="T0" fmla="*/ 72 w 72"/>
                  <a:gd name="T1" fmla="*/ 0 h 79"/>
                  <a:gd name="T2" fmla="*/ 30 w 72"/>
                  <a:gd name="T3" fmla="*/ 0 h 79"/>
                  <a:gd name="T4" fmla="*/ 0 w 72"/>
                  <a:gd name="T5" fmla="*/ 0 h 79"/>
                  <a:gd name="T6" fmla="*/ 0 w 72"/>
                  <a:gd name="T7" fmla="*/ 0 h 79"/>
                  <a:gd name="T8" fmla="*/ 4 w 72"/>
                  <a:gd name="T9" fmla="*/ 79 h 79"/>
                  <a:gd name="T10" fmla="*/ 72 w 72"/>
                  <a:gd name="T11" fmla="*/ 79 h 79"/>
                  <a:gd name="T12" fmla="*/ 72 w 72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9">
                    <a:moveTo>
                      <a:pt x="72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79"/>
                    </a:lnTo>
                    <a:lnTo>
                      <a:pt x="72" y="7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ïṡḻîde">
                <a:extLst>
                  <a:ext uri="{FF2B5EF4-FFF2-40B4-BE49-F238E27FC236}">
                    <a16:creationId xmlns:a16="http://schemas.microsoft.com/office/drawing/2014/main" id="{282758C7-F2AA-478E-B32A-4B9D7DCE9D68}"/>
                  </a:ext>
                </a:extLst>
              </p:cNvPr>
              <p:cNvSpPr/>
              <p:nvPr/>
            </p:nvSpPr>
            <p:spPr bwMode="auto">
              <a:xfrm>
                <a:off x="4702175" y="4946650"/>
                <a:ext cx="114300" cy="125413"/>
              </a:xfrm>
              <a:custGeom>
                <a:avLst/>
                <a:gdLst>
                  <a:gd name="T0" fmla="*/ 72 w 72"/>
                  <a:gd name="T1" fmla="*/ 0 h 79"/>
                  <a:gd name="T2" fmla="*/ 30 w 72"/>
                  <a:gd name="T3" fmla="*/ 0 h 79"/>
                  <a:gd name="T4" fmla="*/ 0 w 72"/>
                  <a:gd name="T5" fmla="*/ 0 h 79"/>
                  <a:gd name="T6" fmla="*/ 0 w 72"/>
                  <a:gd name="T7" fmla="*/ 0 h 79"/>
                  <a:gd name="T8" fmla="*/ 4 w 72"/>
                  <a:gd name="T9" fmla="*/ 79 h 79"/>
                  <a:gd name="T10" fmla="*/ 72 w 72"/>
                  <a:gd name="T11" fmla="*/ 79 h 79"/>
                  <a:gd name="T12" fmla="*/ 72 w 72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9">
                    <a:moveTo>
                      <a:pt x="72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79"/>
                    </a:lnTo>
                    <a:lnTo>
                      <a:pt x="72" y="79"/>
                    </a:lnTo>
                    <a:lnTo>
                      <a:pt x="7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ṩ1îḍé">
                <a:extLst>
                  <a:ext uri="{FF2B5EF4-FFF2-40B4-BE49-F238E27FC236}">
                    <a16:creationId xmlns:a16="http://schemas.microsoft.com/office/drawing/2014/main" id="{78C81AB8-03EA-41B6-B1F7-5475D996AB33}"/>
                  </a:ext>
                </a:extLst>
              </p:cNvPr>
              <p:cNvSpPr/>
              <p:nvPr/>
            </p:nvSpPr>
            <p:spPr bwMode="auto">
              <a:xfrm>
                <a:off x="7123113" y="4932363"/>
                <a:ext cx="327025" cy="127000"/>
              </a:xfrm>
              <a:prstGeom prst="rect">
                <a:avLst/>
              </a:pr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şlíďè">
                <a:extLst>
                  <a:ext uri="{FF2B5EF4-FFF2-40B4-BE49-F238E27FC236}">
                    <a16:creationId xmlns:a16="http://schemas.microsoft.com/office/drawing/2014/main" id="{94718A38-175D-42C5-A353-FA0922F13D3E}"/>
                  </a:ext>
                </a:extLst>
              </p:cNvPr>
              <p:cNvSpPr/>
              <p:nvPr/>
            </p:nvSpPr>
            <p:spPr bwMode="auto">
              <a:xfrm>
                <a:off x="7123113" y="4932363"/>
                <a:ext cx="327025" cy="12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ïṣḷiďe">
                <a:extLst>
                  <a:ext uri="{FF2B5EF4-FFF2-40B4-BE49-F238E27FC236}">
                    <a16:creationId xmlns:a16="http://schemas.microsoft.com/office/drawing/2014/main" id="{60435259-BCBE-4D08-9DC9-690BECEB2828}"/>
                  </a:ext>
                </a:extLst>
              </p:cNvPr>
              <p:cNvSpPr/>
              <p:nvPr/>
            </p:nvSpPr>
            <p:spPr bwMode="auto">
              <a:xfrm>
                <a:off x="7450138" y="4932363"/>
                <a:ext cx="106363" cy="127000"/>
              </a:xfrm>
              <a:custGeom>
                <a:avLst/>
                <a:gdLst>
                  <a:gd name="T0" fmla="*/ 67 w 67"/>
                  <a:gd name="T1" fmla="*/ 0 h 80"/>
                  <a:gd name="T2" fmla="*/ 67 w 67"/>
                  <a:gd name="T3" fmla="*/ 0 h 80"/>
                  <a:gd name="T4" fmla="*/ 0 w 67"/>
                  <a:gd name="T5" fmla="*/ 0 h 80"/>
                  <a:gd name="T6" fmla="*/ 0 w 67"/>
                  <a:gd name="T7" fmla="*/ 80 h 80"/>
                  <a:gd name="T8" fmla="*/ 67 w 67"/>
                  <a:gd name="T9" fmla="*/ 80 h 80"/>
                  <a:gd name="T10" fmla="*/ 67 w 67"/>
                  <a:gd name="T1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80">
                    <a:moveTo>
                      <a:pt x="67" y="0"/>
                    </a:moveTo>
                    <a:lnTo>
                      <a:pt x="67" y="0"/>
                    </a:lnTo>
                    <a:lnTo>
                      <a:pt x="0" y="0"/>
                    </a:lnTo>
                    <a:lnTo>
                      <a:pt x="0" y="80"/>
                    </a:lnTo>
                    <a:lnTo>
                      <a:pt x="67" y="80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4034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sľídè">
                <a:extLst>
                  <a:ext uri="{FF2B5EF4-FFF2-40B4-BE49-F238E27FC236}">
                    <a16:creationId xmlns:a16="http://schemas.microsoft.com/office/drawing/2014/main" id="{5CD18857-A73D-4B1C-A2F8-3B1E538906B7}"/>
                  </a:ext>
                </a:extLst>
              </p:cNvPr>
              <p:cNvSpPr/>
              <p:nvPr/>
            </p:nvSpPr>
            <p:spPr bwMode="auto">
              <a:xfrm>
                <a:off x="7450138" y="4932363"/>
                <a:ext cx="106363" cy="127000"/>
              </a:xfrm>
              <a:custGeom>
                <a:avLst/>
                <a:gdLst>
                  <a:gd name="T0" fmla="*/ 67 w 67"/>
                  <a:gd name="T1" fmla="*/ 0 h 80"/>
                  <a:gd name="T2" fmla="*/ 67 w 67"/>
                  <a:gd name="T3" fmla="*/ 0 h 80"/>
                  <a:gd name="T4" fmla="*/ 0 w 67"/>
                  <a:gd name="T5" fmla="*/ 0 h 80"/>
                  <a:gd name="T6" fmla="*/ 0 w 67"/>
                  <a:gd name="T7" fmla="*/ 80 h 80"/>
                  <a:gd name="T8" fmla="*/ 67 w 67"/>
                  <a:gd name="T9" fmla="*/ 80 h 80"/>
                  <a:gd name="T10" fmla="*/ 67 w 67"/>
                  <a:gd name="T1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80">
                    <a:moveTo>
                      <a:pt x="67" y="0"/>
                    </a:moveTo>
                    <a:lnTo>
                      <a:pt x="67" y="0"/>
                    </a:lnTo>
                    <a:lnTo>
                      <a:pt x="0" y="0"/>
                    </a:lnTo>
                    <a:lnTo>
                      <a:pt x="0" y="80"/>
                    </a:lnTo>
                    <a:lnTo>
                      <a:pt x="67" y="80"/>
                    </a:lnTo>
                    <a:lnTo>
                      <a:pt x="67" y="0"/>
                    </a:lnTo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ṡḷide">
                <a:extLst>
                  <a:ext uri="{FF2B5EF4-FFF2-40B4-BE49-F238E27FC236}">
                    <a16:creationId xmlns:a16="http://schemas.microsoft.com/office/drawing/2014/main" id="{AD24B328-EE46-435B-809F-094171D1497F}"/>
                  </a:ext>
                </a:extLst>
              </p:cNvPr>
              <p:cNvSpPr/>
              <p:nvPr/>
            </p:nvSpPr>
            <p:spPr bwMode="auto">
              <a:xfrm>
                <a:off x="7602538" y="4746625"/>
                <a:ext cx="80963" cy="106363"/>
              </a:xfrm>
              <a:prstGeom prst="ellipse">
                <a:avLst/>
              </a:prstGeom>
              <a:solidFill>
                <a:srgbClr val="C7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ṡľiďè">
                <a:extLst>
                  <a:ext uri="{FF2B5EF4-FFF2-40B4-BE49-F238E27FC236}">
                    <a16:creationId xmlns:a16="http://schemas.microsoft.com/office/drawing/2014/main" id="{96E38B30-7878-4DE1-B84D-4869F48FCF35}"/>
                  </a:ext>
                </a:extLst>
              </p:cNvPr>
              <p:cNvSpPr/>
              <p:nvPr/>
            </p:nvSpPr>
            <p:spPr bwMode="auto">
              <a:xfrm>
                <a:off x="4583113" y="4767263"/>
                <a:ext cx="79375" cy="100013"/>
              </a:xfrm>
              <a:prstGeom prst="ellipse">
                <a:avLst/>
              </a:prstGeom>
              <a:solidFill>
                <a:srgbClr val="C7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îṡlîďê">
                <a:extLst>
                  <a:ext uri="{FF2B5EF4-FFF2-40B4-BE49-F238E27FC236}">
                    <a16:creationId xmlns:a16="http://schemas.microsoft.com/office/drawing/2014/main" id="{942296B4-E7EC-41DE-BC23-65C373A5C796}"/>
                  </a:ext>
                </a:extLst>
              </p:cNvPr>
              <p:cNvSpPr/>
              <p:nvPr/>
            </p:nvSpPr>
            <p:spPr bwMode="auto">
              <a:xfrm>
                <a:off x="7283450" y="3829050"/>
                <a:ext cx="1588" cy="1588"/>
              </a:xfrm>
              <a:prstGeom prst="rect">
                <a:avLst/>
              </a:prstGeom>
              <a:solidFill>
                <a:srgbClr val="D36D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îṩḷïḋe">
                <a:extLst>
                  <a:ext uri="{FF2B5EF4-FFF2-40B4-BE49-F238E27FC236}">
                    <a16:creationId xmlns:a16="http://schemas.microsoft.com/office/drawing/2014/main" id="{FDA1B8C7-77B1-4D78-9B0B-AA7DAB2BDD9B}"/>
                  </a:ext>
                </a:extLst>
              </p:cNvPr>
              <p:cNvSpPr/>
              <p:nvPr/>
            </p:nvSpPr>
            <p:spPr bwMode="auto">
              <a:xfrm>
                <a:off x="7283450" y="38290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ṧľïďê">
                <a:extLst>
                  <a:ext uri="{FF2B5EF4-FFF2-40B4-BE49-F238E27FC236}">
                    <a16:creationId xmlns:a16="http://schemas.microsoft.com/office/drawing/2014/main" id="{5B832330-44ED-456D-B37A-6F07B0713A77}"/>
                  </a:ext>
                </a:extLst>
              </p:cNvPr>
              <p:cNvSpPr/>
              <p:nvPr/>
            </p:nvSpPr>
            <p:spPr bwMode="auto">
              <a:xfrm>
                <a:off x="7642225" y="4206875"/>
                <a:ext cx="33338" cy="487363"/>
              </a:xfrm>
              <a:custGeom>
                <a:avLst/>
                <a:gdLst>
                  <a:gd name="T0" fmla="*/ 21 w 21"/>
                  <a:gd name="T1" fmla="*/ 0 h 307"/>
                  <a:gd name="T2" fmla="*/ 21 w 21"/>
                  <a:gd name="T3" fmla="*/ 307 h 307"/>
                  <a:gd name="T4" fmla="*/ 0 w 21"/>
                  <a:gd name="T5" fmla="*/ 307 h 307"/>
                  <a:gd name="T6" fmla="*/ 21 w 21"/>
                  <a:gd name="T7" fmla="*/ 307 h 307"/>
                  <a:gd name="T8" fmla="*/ 21 w 21"/>
                  <a:gd name="T9" fmla="*/ 0 h 307"/>
                  <a:gd name="T10" fmla="*/ 21 w 21"/>
                  <a:gd name="T11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07">
                    <a:moveTo>
                      <a:pt x="21" y="0"/>
                    </a:moveTo>
                    <a:lnTo>
                      <a:pt x="21" y="307"/>
                    </a:lnTo>
                    <a:lnTo>
                      <a:pt x="0" y="307"/>
                    </a:lnTo>
                    <a:lnTo>
                      <a:pt x="21" y="307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6D54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ŝlïḓê">
                <a:extLst>
                  <a:ext uri="{FF2B5EF4-FFF2-40B4-BE49-F238E27FC236}">
                    <a16:creationId xmlns:a16="http://schemas.microsoft.com/office/drawing/2014/main" id="{E2FDFABD-9009-47AA-B1C6-2896B91E7019}"/>
                  </a:ext>
                </a:extLst>
              </p:cNvPr>
              <p:cNvSpPr/>
              <p:nvPr/>
            </p:nvSpPr>
            <p:spPr bwMode="auto">
              <a:xfrm>
                <a:off x="7642225" y="4206875"/>
                <a:ext cx="33338" cy="487363"/>
              </a:xfrm>
              <a:custGeom>
                <a:avLst/>
                <a:gdLst>
                  <a:gd name="T0" fmla="*/ 21 w 21"/>
                  <a:gd name="T1" fmla="*/ 0 h 307"/>
                  <a:gd name="T2" fmla="*/ 21 w 21"/>
                  <a:gd name="T3" fmla="*/ 307 h 307"/>
                  <a:gd name="T4" fmla="*/ 0 w 21"/>
                  <a:gd name="T5" fmla="*/ 307 h 307"/>
                  <a:gd name="T6" fmla="*/ 21 w 21"/>
                  <a:gd name="T7" fmla="*/ 307 h 307"/>
                  <a:gd name="T8" fmla="*/ 21 w 21"/>
                  <a:gd name="T9" fmla="*/ 0 h 307"/>
                  <a:gd name="T10" fmla="*/ 21 w 21"/>
                  <a:gd name="T11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07">
                    <a:moveTo>
                      <a:pt x="21" y="0"/>
                    </a:moveTo>
                    <a:lnTo>
                      <a:pt x="21" y="307"/>
                    </a:lnTo>
                    <a:lnTo>
                      <a:pt x="0" y="307"/>
                    </a:lnTo>
                    <a:lnTo>
                      <a:pt x="21" y="307"/>
                    </a:lnTo>
                    <a:lnTo>
                      <a:pt x="21" y="0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îśḻiḓé">
                <a:extLst>
                  <a:ext uri="{FF2B5EF4-FFF2-40B4-BE49-F238E27FC236}">
                    <a16:creationId xmlns:a16="http://schemas.microsoft.com/office/drawing/2014/main" id="{3CC70A75-7532-420A-9F97-1958B577E7F2}"/>
                  </a:ext>
                </a:extLst>
              </p:cNvPr>
              <p:cNvSpPr/>
              <p:nvPr/>
            </p:nvSpPr>
            <p:spPr bwMode="auto">
              <a:xfrm>
                <a:off x="6869113" y="3829050"/>
                <a:ext cx="806450" cy="871538"/>
              </a:xfrm>
              <a:custGeom>
                <a:avLst/>
                <a:gdLst>
                  <a:gd name="T0" fmla="*/ 265 w 508"/>
                  <a:gd name="T1" fmla="*/ 0 h 549"/>
                  <a:gd name="T2" fmla="*/ 265 w 508"/>
                  <a:gd name="T3" fmla="*/ 318 h 549"/>
                  <a:gd name="T4" fmla="*/ 0 w 508"/>
                  <a:gd name="T5" fmla="*/ 415 h 549"/>
                  <a:gd name="T6" fmla="*/ 0 w 508"/>
                  <a:gd name="T7" fmla="*/ 549 h 549"/>
                  <a:gd name="T8" fmla="*/ 487 w 508"/>
                  <a:gd name="T9" fmla="*/ 545 h 549"/>
                  <a:gd name="T10" fmla="*/ 508 w 508"/>
                  <a:gd name="T11" fmla="*/ 545 h 549"/>
                  <a:gd name="T12" fmla="*/ 508 w 508"/>
                  <a:gd name="T13" fmla="*/ 238 h 549"/>
                  <a:gd name="T14" fmla="*/ 265 w 508"/>
                  <a:gd name="T15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8" h="549">
                    <a:moveTo>
                      <a:pt x="265" y="0"/>
                    </a:moveTo>
                    <a:lnTo>
                      <a:pt x="265" y="318"/>
                    </a:lnTo>
                    <a:lnTo>
                      <a:pt x="0" y="415"/>
                    </a:lnTo>
                    <a:lnTo>
                      <a:pt x="0" y="549"/>
                    </a:lnTo>
                    <a:lnTo>
                      <a:pt x="487" y="545"/>
                    </a:lnTo>
                    <a:lnTo>
                      <a:pt x="508" y="545"/>
                    </a:lnTo>
                    <a:lnTo>
                      <a:pt x="508" y="238"/>
                    </a:lnTo>
                    <a:lnTo>
                      <a:pt x="265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ṧḷíḍé">
                <a:extLst>
                  <a:ext uri="{FF2B5EF4-FFF2-40B4-BE49-F238E27FC236}">
                    <a16:creationId xmlns:a16="http://schemas.microsoft.com/office/drawing/2014/main" id="{0350F90D-3B9C-49E5-B96A-E292E40E6537}"/>
                  </a:ext>
                </a:extLst>
              </p:cNvPr>
              <p:cNvSpPr/>
              <p:nvPr/>
            </p:nvSpPr>
            <p:spPr bwMode="auto">
              <a:xfrm>
                <a:off x="6869113" y="3829050"/>
                <a:ext cx="806450" cy="871538"/>
              </a:xfrm>
              <a:custGeom>
                <a:avLst/>
                <a:gdLst>
                  <a:gd name="T0" fmla="*/ 265 w 508"/>
                  <a:gd name="T1" fmla="*/ 0 h 549"/>
                  <a:gd name="T2" fmla="*/ 265 w 508"/>
                  <a:gd name="T3" fmla="*/ 318 h 549"/>
                  <a:gd name="T4" fmla="*/ 0 w 508"/>
                  <a:gd name="T5" fmla="*/ 415 h 549"/>
                  <a:gd name="T6" fmla="*/ 0 w 508"/>
                  <a:gd name="T7" fmla="*/ 549 h 549"/>
                  <a:gd name="T8" fmla="*/ 487 w 508"/>
                  <a:gd name="T9" fmla="*/ 545 h 549"/>
                  <a:gd name="T10" fmla="*/ 508 w 508"/>
                  <a:gd name="T11" fmla="*/ 545 h 549"/>
                  <a:gd name="T12" fmla="*/ 508 w 508"/>
                  <a:gd name="T13" fmla="*/ 238 h 549"/>
                  <a:gd name="T14" fmla="*/ 265 w 508"/>
                  <a:gd name="T15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8" h="549">
                    <a:moveTo>
                      <a:pt x="265" y="0"/>
                    </a:moveTo>
                    <a:lnTo>
                      <a:pt x="265" y="318"/>
                    </a:lnTo>
                    <a:lnTo>
                      <a:pt x="0" y="415"/>
                    </a:lnTo>
                    <a:lnTo>
                      <a:pt x="0" y="549"/>
                    </a:lnTo>
                    <a:lnTo>
                      <a:pt x="487" y="545"/>
                    </a:lnTo>
                    <a:lnTo>
                      <a:pt x="508" y="545"/>
                    </a:lnTo>
                    <a:lnTo>
                      <a:pt x="508" y="238"/>
                    </a:lnTo>
                    <a:lnTo>
                      <a:pt x="2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şlíḓé">
                <a:extLst>
                  <a:ext uri="{FF2B5EF4-FFF2-40B4-BE49-F238E27FC236}">
                    <a16:creationId xmlns:a16="http://schemas.microsoft.com/office/drawing/2014/main" id="{AAEDEE1A-6D77-4A69-8330-1D1CD490AEE0}"/>
                  </a:ext>
                </a:extLst>
              </p:cNvPr>
              <p:cNvSpPr/>
              <p:nvPr/>
            </p:nvSpPr>
            <p:spPr bwMode="auto">
              <a:xfrm>
                <a:off x="6869113" y="3829050"/>
                <a:ext cx="420688" cy="658813"/>
              </a:xfrm>
              <a:custGeom>
                <a:avLst/>
                <a:gdLst>
                  <a:gd name="T0" fmla="*/ 261 w 265"/>
                  <a:gd name="T1" fmla="*/ 0 h 415"/>
                  <a:gd name="T2" fmla="*/ 261 w 265"/>
                  <a:gd name="T3" fmla="*/ 0 h 415"/>
                  <a:gd name="T4" fmla="*/ 265 w 265"/>
                  <a:gd name="T5" fmla="*/ 318 h 415"/>
                  <a:gd name="T6" fmla="*/ 0 w 265"/>
                  <a:gd name="T7" fmla="*/ 415 h 415"/>
                  <a:gd name="T8" fmla="*/ 265 w 265"/>
                  <a:gd name="T9" fmla="*/ 318 h 415"/>
                  <a:gd name="T10" fmla="*/ 265 w 265"/>
                  <a:gd name="T11" fmla="*/ 0 h 415"/>
                  <a:gd name="T12" fmla="*/ 261 w 265"/>
                  <a:gd name="T13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5" h="415">
                    <a:moveTo>
                      <a:pt x="261" y="0"/>
                    </a:moveTo>
                    <a:lnTo>
                      <a:pt x="261" y="0"/>
                    </a:lnTo>
                    <a:lnTo>
                      <a:pt x="265" y="318"/>
                    </a:lnTo>
                    <a:lnTo>
                      <a:pt x="0" y="415"/>
                    </a:lnTo>
                    <a:lnTo>
                      <a:pt x="265" y="318"/>
                    </a:lnTo>
                    <a:lnTo>
                      <a:pt x="265" y="0"/>
                    </a:lnTo>
                    <a:lnTo>
                      <a:pt x="261" y="0"/>
                    </a:lnTo>
                    <a:close/>
                  </a:path>
                </a:pathLst>
              </a:custGeom>
              <a:solidFill>
                <a:srgbClr val="D9CD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šlîḓè">
                <a:extLst>
                  <a:ext uri="{FF2B5EF4-FFF2-40B4-BE49-F238E27FC236}">
                    <a16:creationId xmlns:a16="http://schemas.microsoft.com/office/drawing/2014/main" id="{A5EA0E0E-8600-4DCF-ACB5-54CB24E72ABB}"/>
                  </a:ext>
                </a:extLst>
              </p:cNvPr>
              <p:cNvSpPr/>
              <p:nvPr/>
            </p:nvSpPr>
            <p:spPr bwMode="auto">
              <a:xfrm>
                <a:off x="6869113" y="3829050"/>
                <a:ext cx="420688" cy="658813"/>
              </a:xfrm>
              <a:custGeom>
                <a:avLst/>
                <a:gdLst>
                  <a:gd name="T0" fmla="*/ 261 w 265"/>
                  <a:gd name="T1" fmla="*/ 0 h 415"/>
                  <a:gd name="T2" fmla="*/ 261 w 265"/>
                  <a:gd name="T3" fmla="*/ 0 h 415"/>
                  <a:gd name="T4" fmla="*/ 265 w 265"/>
                  <a:gd name="T5" fmla="*/ 318 h 415"/>
                  <a:gd name="T6" fmla="*/ 0 w 265"/>
                  <a:gd name="T7" fmla="*/ 415 h 415"/>
                  <a:gd name="T8" fmla="*/ 265 w 265"/>
                  <a:gd name="T9" fmla="*/ 318 h 415"/>
                  <a:gd name="T10" fmla="*/ 265 w 265"/>
                  <a:gd name="T11" fmla="*/ 0 h 415"/>
                  <a:gd name="T12" fmla="*/ 261 w 265"/>
                  <a:gd name="T13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5" h="415">
                    <a:moveTo>
                      <a:pt x="261" y="0"/>
                    </a:moveTo>
                    <a:lnTo>
                      <a:pt x="261" y="0"/>
                    </a:lnTo>
                    <a:lnTo>
                      <a:pt x="265" y="318"/>
                    </a:lnTo>
                    <a:lnTo>
                      <a:pt x="0" y="415"/>
                    </a:lnTo>
                    <a:lnTo>
                      <a:pt x="265" y="318"/>
                    </a:lnTo>
                    <a:lnTo>
                      <a:pt x="265" y="0"/>
                    </a:lnTo>
                    <a:lnTo>
                      <a:pt x="26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ïṧļíḍè">
                <a:extLst>
                  <a:ext uri="{FF2B5EF4-FFF2-40B4-BE49-F238E27FC236}">
                    <a16:creationId xmlns:a16="http://schemas.microsoft.com/office/drawing/2014/main" id="{C9A95159-D1FF-4598-B58F-CF503447DE62}"/>
                  </a:ext>
                </a:extLst>
              </p:cNvPr>
              <p:cNvSpPr/>
              <p:nvPr/>
            </p:nvSpPr>
            <p:spPr bwMode="auto">
              <a:xfrm>
                <a:off x="4962525" y="4294188"/>
                <a:ext cx="427038" cy="412750"/>
              </a:xfrm>
              <a:custGeom>
                <a:avLst/>
                <a:gdLst>
                  <a:gd name="T0" fmla="*/ 0 w 269"/>
                  <a:gd name="T1" fmla="*/ 0 h 260"/>
                  <a:gd name="T2" fmla="*/ 260 w 269"/>
                  <a:gd name="T3" fmla="*/ 260 h 260"/>
                  <a:gd name="T4" fmla="*/ 269 w 269"/>
                  <a:gd name="T5" fmla="*/ 260 h 260"/>
                  <a:gd name="T6" fmla="*/ 269 w 269"/>
                  <a:gd name="T7" fmla="*/ 260 h 260"/>
                  <a:gd name="T8" fmla="*/ 269 w 269"/>
                  <a:gd name="T9" fmla="*/ 88 h 260"/>
                  <a:gd name="T10" fmla="*/ 0 w 269"/>
                  <a:gd name="T11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9" h="260">
                    <a:moveTo>
                      <a:pt x="0" y="0"/>
                    </a:moveTo>
                    <a:lnTo>
                      <a:pt x="260" y="260"/>
                    </a:lnTo>
                    <a:lnTo>
                      <a:pt x="269" y="260"/>
                    </a:lnTo>
                    <a:lnTo>
                      <a:pt x="269" y="260"/>
                    </a:lnTo>
                    <a:lnTo>
                      <a:pt x="269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ṧļidé">
                <a:extLst>
                  <a:ext uri="{FF2B5EF4-FFF2-40B4-BE49-F238E27FC236}">
                    <a16:creationId xmlns:a16="http://schemas.microsoft.com/office/drawing/2014/main" id="{9F5C154E-2A8E-4D7B-8C5A-3D4029FDFAE1}"/>
                  </a:ext>
                </a:extLst>
              </p:cNvPr>
              <p:cNvSpPr/>
              <p:nvPr/>
            </p:nvSpPr>
            <p:spPr bwMode="auto">
              <a:xfrm>
                <a:off x="4962525" y="4294188"/>
                <a:ext cx="427038" cy="412750"/>
              </a:xfrm>
              <a:custGeom>
                <a:avLst/>
                <a:gdLst>
                  <a:gd name="T0" fmla="*/ 0 w 269"/>
                  <a:gd name="T1" fmla="*/ 0 h 260"/>
                  <a:gd name="T2" fmla="*/ 260 w 269"/>
                  <a:gd name="T3" fmla="*/ 260 h 260"/>
                  <a:gd name="T4" fmla="*/ 269 w 269"/>
                  <a:gd name="T5" fmla="*/ 260 h 260"/>
                  <a:gd name="T6" fmla="*/ 269 w 269"/>
                  <a:gd name="T7" fmla="*/ 260 h 260"/>
                  <a:gd name="T8" fmla="*/ 269 w 269"/>
                  <a:gd name="T9" fmla="*/ 88 h 260"/>
                  <a:gd name="T10" fmla="*/ 0 w 269"/>
                  <a:gd name="T11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9" h="260">
                    <a:moveTo>
                      <a:pt x="0" y="0"/>
                    </a:moveTo>
                    <a:lnTo>
                      <a:pt x="260" y="260"/>
                    </a:lnTo>
                    <a:lnTo>
                      <a:pt x="269" y="260"/>
                    </a:lnTo>
                    <a:lnTo>
                      <a:pt x="269" y="260"/>
                    </a:lnTo>
                    <a:lnTo>
                      <a:pt x="269" y="8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ṩḷidè">
                <a:extLst>
                  <a:ext uri="{FF2B5EF4-FFF2-40B4-BE49-F238E27FC236}">
                    <a16:creationId xmlns:a16="http://schemas.microsoft.com/office/drawing/2014/main" id="{A4523F10-3492-4F9A-B3AB-075C1ECBC82B}"/>
                  </a:ext>
                </a:extLst>
              </p:cNvPr>
              <p:cNvSpPr/>
              <p:nvPr/>
            </p:nvSpPr>
            <p:spPr bwMode="auto">
              <a:xfrm>
                <a:off x="5389563" y="4433888"/>
                <a:ext cx="1588" cy="273050"/>
              </a:xfrm>
              <a:prstGeom prst="rect">
                <a:avLst/>
              </a:prstGeom>
              <a:solidFill>
                <a:srgbClr val="A4A8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îSľïdê">
                <a:extLst>
                  <a:ext uri="{FF2B5EF4-FFF2-40B4-BE49-F238E27FC236}">
                    <a16:creationId xmlns:a16="http://schemas.microsoft.com/office/drawing/2014/main" id="{F305765A-CFB4-4734-A277-9E43D804FF62}"/>
                  </a:ext>
                </a:extLst>
              </p:cNvPr>
              <p:cNvSpPr/>
              <p:nvPr/>
            </p:nvSpPr>
            <p:spPr bwMode="auto">
              <a:xfrm>
                <a:off x="5389563" y="4433888"/>
                <a:ext cx="1588" cy="273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ṡḻîḋê">
                <a:extLst>
                  <a:ext uri="{FF2B5EF4-FFF2-40B4-BE49-F238E27FC236}">
                    <a16:creationId xmlns:a16="http://schemas.microsoft.com/office/drawing/2014/main" id="{C7C3ABEF-E71B-4C10-92F6-1381EAA0B1A7}"/>
                  </a:ext>
                </a:extLst>
              </p:cNvPr>
              <p:cNvSpPr/>
              <p:nvPr/>
            </p:nvSpPr>
            <p:spPr bwMode="auto">
              <a:xfrm>
                <a:off x="4962525" y="4294188"/>
                <a:ext cx="427038" cy="139700"/>
              </a:xfrm>
              <a:custGeom>
                <a:avLst/>
                <a:gdLst>
                  <a:gd name="T0" fmla="*/ 0 w 269"/>
                  <a:gd name="T1" fmla="*/ 0 h 88"/>
                  <a:gd name="T2" fmla="*/ 0 w 269"/>
                  <a:gd name="T3" fmla="*/ 0 h 88"/>
                  <a:gd name="T4" fmla="*/ 269 w 269"/>
                  <a:gd name="T5" fmla="*/ 88 h 88"/>
                  <a:gd name="T6" fmla="*/ 269 w 269"/>
                  <a:gd name="T7" fmla="*/ 88 h 88"/>
                  <a:gd name="T8" fmla="*/ 269 w 269"/>
                  <a:gd name="T9" fmla="*/ 88 h 88"/>
                  <a:gd name="T10" fmla="*/ 0 w 269"/>
                  <a:gd name="T1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9" h="88">
                    <a:moveTo>
                      <a:pt x="0" y="0"/>
                    </a:moveTo>
                    <a:lnTo>
                      <a:pt x="0" y="0"/>
                    </a:lnTo>
                    <a:lnTo>
                      <a:pt x="269" y="88"/>
                    </a:lnTo>
                    <a:lnTo>
                      <a:pt x="269" y="88"/>
                    </a:lnTo>
                    <a:lnTo>
                      <a:pt x="269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54D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sļîḍê">
                <a:extLst>
                  <a:ext uri="{FF2B5EF4-FFF2-40B4-BE49-F238E27FC236}">
                    <a16:creationId xmlns:a16="http://schemas.microsoft.com/office/drawing/2014/main" id="{223142F8-B6EC-4707-96C5-162846786594}"/>
                  </a:ext>
                </a:extLst>
              </p:cNvPr>
              <p:cNvSpPr/>
              <p:nvPr/>
            </p:nvSpPr>
            <p:spPr bwMode="auto">
              <a:xfrm>
                <a:off x="4962525" y="4294188"/>
                <a:ext cx="427038" cy="139700"/>
              </a:xfrm>
              <a:custGeom>
                <a:avLst/>
                <a:gdLst>
                  <a:gd name="T0" fmla="*/ 0 w 269"/>
                  <a:gd name="T1" fmla="*/ 0 h 88"/>
                  <a:gd name="T2" fmla="*/ 0 w 269"/>
                  <a:gd name="T3" fmla="*/ 0 h 88"/>
                  <a:gd name="T4" fmla="*/ 269 w 269"/>
                  <a:gd name="T5" fmla="*/ 88 h 88"/>
                  <a:gd name="T6" fmla="*/ 269 w 269"/>
                  <a:gd name="T7" fmla="*/ 88 h 88"/>
                  <a:gd name="T8" fmla="*/ 269 w 269"/>
                  <a:gd name="T9" fmla="*/ 88 h 88"/>
                  <a:gd name="T10" fmla="*/ 0 w 269"/>
                  <a:gd name="T1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9" h="88">
                    <a:moveTo>
                      <a:pt x="0" y="0"/>
                    </a:moveTo>
                    <a:lnTo>
                      <a:pt x="0" y="0"/>
                    </a:lnTo>
                    <a:lnTo>
                      <a:pt x="269" y="88"/>
                    </a:lnTo>
                    <a:lnTo>
                      <a:pt x="269" y="88"/>
                    </a:lnTo>
                    <a:lnTo>
                      <a:pt x="269" y="8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ṡ1îḍé">
              <a:extLst>
                <a:ext uri="{FF2B5EF4-FFF2-40B4-BE49-F238E27FC236}">
                  <a16:creationId xmlns:a16="http://schemas.microsoft.com/office/drawing/2014/main" id="{21FC4781-9D06-481E-8ADC-622271AEE369}"/>
                </a:ext>
              </a:extLst>
            </p:cNvPr>
            <p:cNvGrpSpPr/>
            <p:nvPr/>
          </p:nvGrpSpPr>
          <p:grpSpPr>
            <a:xfrm>
              <a:off x="673101" y="1183665"/>
              <a:ext cx="3446412" cy="4963135"/>
              <a:chOff x="673101" y="1183665"/>
              <a:chExt cx="3446412" cy="4963135"/>
            </a:xfrm>
          </p:grpSpPr>
          <p:sp>
            <p:nvSpPr>
              <p:cNvPr id="16" name="ïṩľíḍé">
                <a:extLst>
                  <a:ext uri="{FF2B5EF4-FFF2-40B4-BE49-F238E27FC236}">
                    <a16:creationId xmlns:a16="http://schemas.microsoft.com/office/drawing/2014/main" id="{B78DBA01-3B24-4F68-B953-9C92FF4E995E}"/>
                  </a:ext>
                </a:extLst>
              </p:cNvPr>
              <p:cNvSpPr txBox="1"/>
              <p:nvPr/>
            </p:nvSpPr>
            <p:spPr>
              <a:xfrm>
                <a:off x="673101" y="1637170"/>
                <a:ext cx="3446412" cy="515879"/>
              </a:xfrm>
              <a:prstGeom prst="rect">
                <a:avLst/>
              </a:prstGeom>
              <a:solidFill>
                <a:schemeClr val="accent1"/>
              </a:solidFill>
              <a:ln w="3175">
                <a:noFill/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algn="r">
                  <a:defRPr sz="1400">
                    <a:solidFill>
                      <a:schemeClr val="bg1"/>
                    </a:solidFill>
                  </a:defRPr>
                </a:lvl1pPr>
                <a:lvl2pPr marL="609585" defTabSz="609585">
                  <a:defRPr sz="2400"/>
                </a:lvl2pPr>
                <a:lvl3pPr marL="1219170" defTabSz="609585">
                  <a:defRPr sz="2400"/>
                </a:lvl3pPr>
                <a:lvl4pPr marL="1828754" defTabSz="609585">
                  <a:defRPr sz="2400"/>
                </a:lvl4pPr>
                <a:lvl5pPr marL="2438339" defTabSz="609585">
                  <a:defRPr sz="2400"/>
                </a:lvl5pPr>
                <a:lvl6pPr marL="3047924" defTabSz="609585">
                  <a:defRPr sz="2400"/>
                </a:lvl6pPr>
                <a:lvl7pPr marL="3657509" defTabSz="609585">
                  <a:defRPr sz="2400"/>
                </a:lvl7pPr>
                <a:lvl8pPr marL="4267093" defTabSz="609585">
                  <a:defRPr sz="2400"/>
                </a:lvl8pPr>
                <a:lvl9pPr marL="4876678" defTabSz="609585">
                  <a:defRPr sz="2400"/>
                </a:lvl9pPr>
              </a:lstStyle>
              <a:p>
                <a:pPr algn="ctr"/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17" name="iṣḻîḍè">
                <a:extLst>
                  <a:ext uri="{FF2B5EF4-FFF2-40B4-BE49-F238E27FC236}">
                    <a16:creationId xmlns:a16="http://schemas.microsoft.com/office/drawing/2014/main" id="{B78DBA01-3B24-4F68-B953-9C92FF4E995E}"/>
                  </a:ext>
                </a:extLst>
              </p:cNvPr>
              <p:cNvSpPr txBox="1"/>
              <p:nvPr/>
            </p:nvSpPr>
            <p:spPr>
              <a:xfrm>
                <a:off x="673101" y="2367327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Supporting text here……</a:t>
                </a:r>
              </a:p>
            </p:txBody>
          </p:sp>
          <p:sp>
            <p:nvSpPr>
              <p:cNvPr id="18" name="iṡḻïdé">
                <a:extLst>
                  <a:ext uri="{FF2B5EF4-FFF2-40B4-BE49-F238E27FC236}">
                    <a16:creationId xmlns:a16="http://schemas.microsoft.com/office/drawing/2014/main" id="{B78DBA01-3B24-4F68-B953-9C92FF4E995E}"/>
                  </a:ext>
                </a:extLst>
              </p:cNvPr>
              <p:cNvSpPr txBox="1"/>
              <p:nvPr/>
            </p:nvSpPr>
            <p:spPr>
              <a:xfrm>
                <a:off x="673101" y="3183528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Supporting text here……</a:t>
                </a:r>
              </a:p>
            </p:txBody>
          </p:sp>
          <p:sp>
            <p:nvSpPr>
              <p:cNvPr id="19" name="ïşḷîḓê">
                <a:extLst>
                  <a:ext uri="{FF2B5EF4-FFF2-40B4-BE49-F238E27FC236}">
                    <a16:creationId xmlns:a16="http://schemas.microsoft.com/office/drawing/2014/main" id="{B78DBA01-3B24-4F68-B953-9C92FF4E995E}"/>
                  </a:ext>
                </a:extLst>
              </p:cNvPr>
              <p:cNvSpPr txBox="1"/>
              <p:nvPr/>
            </p:nvSpPr>
            <p:spPr>
              <a:xfrm>
                <a:off x="673101" y="3999729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algn="r">
                  <a:defRPr sz="1400"/>
                </a:lvl1pPr>
                <a:lvl2pPr marL="609585" defTabSz="609585">
                  <a:defRPr sz="2400"/>
                </a:lvl2pPr>
                <a:lvl3pPr marL="1219170" defTabSz="609585">
                  <a:defRPr sz="2400"/>
                </a:lvl3pPr>
                <a:lvl4pPr marL="1828754" defTabSz="609585">
                  <a:defRPr sz="2400"/>
                </a:lvl4pPr>
                <a:lvl5pPr marL="2438339" defTabSz="609585">
                  <a:defRPr sz="2400"/>
                </a:lvl5pPr>
                <a:lvl6pPr marL="3047924" defTabSz="609585">
                  <a:defRPr sz="2400"/>
                </a:lvl6pPr>
                <a:lvl7pPr marL="3657509" defTabSz="609585">
                  <a:defRPr sz="2400"/>
                </a:lvl7pPr>
                <a:lvl8pPr marL="4267093" defTabSz="609585">
                  <a:defRPr sz="2400"/>
                </a:lvl8pPr>
                <a:lvl9pPr marL="4876678" defTabSz="609585">
                  <a:defRPr sz="2400"/>
                </a:lvl9pPr>
              </a:lstStyle>
              <a:p>
                <a:pPr algn="ctr"/>
                <a:r>
                  <a:rPr lang="en-US" altLang="zh-CN" sz="1200" dirty="0"/>
                  <a:t>Supporting text here……</a:t>
                </a:r>
              </a:p>
            </p:txBody>
          </p:sp>
          <p:sp>
            <p:nvSpPr>
              <p:cNvPr id="20" name="íṩľïḍê">
                <a:extLst>
                  <a:ext uri="{FF2B5EF4-FFF2-40B4-BE49-F238E27FC236}">
                    <a16:creationId xmlns:a16="http://schemas.microsoft.com/office/drawing/2014/main" id="{B78DBA01-3B24-4F68-B953-9C92FF4E995E}"/>
                  </a:ext>
                </a:extLst>
              </p:cNvPr>
              <p:cNvSpPr txBox="1"/>
              <p:nvPr/>
            </p:nvSpPr>
            <p:spPr>
              <a:xfrm>
                <a:off x="673101" y="4815930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Supporting text here……</a:t>
                </a:r>
              </a:p>
            </p:txBody>
          </p:sp>
          <p:sp>
            <p:nvSpPr>
              <p:cNvPr id="21" name="ïṡ1îḋé">
                <a:extLst>
                  <a:ext uri="{FF2B5EF4-FFF2-40B4-BE49-F238E27FC236}">
                    <a16:creationId xmlns:a16="http://schemas.microsoft.com/office/drawing/2014/main" id="{B78DBA01-3B24-4F68-B953-9C92FF4E995E}"/>
                  </a:ext>
                </a:extLst>
              </p:cNvPr>
              <p:cNvSpPr txBox="1"/>
              <p:nvPr/>
            </p:nvSpPr>
            <p:spPr>
              <a:xfrm>
                <a:off x="673101" y="5632129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Supporting text here……</a:t>
                </a:r>
              </a:p>
            </p:txBody>
          </p:sp>
          <p:sp>
            <p:nvSpPr>
              <p:cNvPr id="22" name="ïsḷîḓè">
                <a:extLst>
                  <a:ext uri="{FF2B5EF4-FFF2-40B4-BE49-F238E27FC236}">
                    <a16:creationId xmlns:a16="http://schemas.microsoft.com/office/drawing/2014/main" id="{EC32DD51-F49D-4DA3-AEDC-E8A46D52687F}"/>
                  </a:ext>
                </a:extLst>
              </p:cNvPr>
              <p:cNvSpPr/>
              <p:nvPr/>
            </p:nvSpPr>
            <p:spPr bwMode="auto">
              <a:xfrm>
                <a:off x="2197611" y="1183665"/>
                <a:ext cx="397391" cy="364576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</p:grpSp>
        <p:grpSp>
          <p:nvGrpSpPr>
            <p:cNvPr id="8" name="išlïḋe">
              <a:extLst>
                <a:ext uri="{FF2B5EF4-FFF2-40B4-BE49-F238E27FC236}">
                  <a16:creationId xmlns:a16="http://schemas.microsoft.com/office/drawing/2014/main" id="{DAB38AD5-837B-4461-B32C-066FD38E8066}"/>
                </a:ext>
              </a:extLst>
            </p:cNvPr>
            <p:cNvGrpSpPr/>
            <p:nvPr/>
          </p:nvGrpSpPr>
          <p:grpSpPr>
            <a:xfrm>
              <a:off x="8072488" y="1183665"/>
              <a:ext cx="3446412" cy="4963135"/>
              <a:chOff x="673101" y="1183665"/>
              <a:chExt cx="3446412" cy="4963135"/>
            </a:xfrm>
          </p:grpSpPr>
          <p:sp>
            <p:nvSpPr>
              <p:cNvPr id="9" name="ïSḻîḑê">
                <a:extLst>
                  <a:ext uri="{FF2B5EF4-FFF2-40B4-BE49-F238E27FC236}">
                    <a16:creationId xmlns:a16="http://schemas.microsoft.com/office/drawing/2014/main" id="{F20F6A5C-D1F0-4048-8204-E9497F27FC28}"/>
                  </a:ext>
                </a:extLst>
              </p:cNvPr>
              <p:cNvSpPr txBox="1"/>
              <p:nvPr/>
            </p:nvSpPr>
            <p:spPr>
              <a:xfrm>
                <a:off x="673101" y="1637170"/>
                <a:ext cx="3446412" cy="515879"/>
              </a:xfrm>
              <a:prstGeom prst="rect">
                <a:avLst/>
              </a:prstGeom>
              <a:solidFill>
                <a:schemeClr val="accent1"/>
              </a:solidFill>
              <a:ln w="3175">
                <a:noFill/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algn="r">
                  <a:defRPr sz="1400">
                    <a:solidFill>
                      <a:schemeClr val="bg1"/>
                    </a:solidFill>
                  </a:defRPr>
                </a:lvl1pPr>
                <a:lvl2pPr marL="609585" defTabSz="609585">
                  <a:defRPr sz="2400"/>
                </a:lvl2pPr>
                <a:lvl3pPr marL="1219170" defTabSz="609585">
                  <a:defRPr sz="2400"/>
                </a:lvl3pPr>
                <a:lvl4pPr marL="1828754" defTabSz="609585">
                  <a:defRPr sz="2400"/>
                </a:lvl4pPr>
                <a:lvl5pPr marL="2438339" defTabSz="609585">
                  <a:defRPr sz="2400"/>
                </a:lvl5pPr>
                <a:lvl6pPr marL="3047924" defTabSz="609585">
                  <a:defRPr sz="2400"/>
                </a:lvl6pPr>
                <a:lvl7pPr marL="3657509" defTabSz="609585">
                  <a:defRPr sz="2400"/>
                </a:lvl7pPr>
                <a:lvl8pPr marL="4267093" defTabSz="609585">
                  <a:defRPr sz="2400"/>
                </a:lvl8pPr>
                <a:lvl9pPr marL="4876678" defTabSz="609585">
                  <a:defRPr sz="2400"/>
                </a:lvl9pPr>
              </a:lstStyle>
              <a:p>
                <a:pPr algn="ctr"/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10" name="iş1iḓè">
                <a:extLst>
                  <a:ext uri="{FF2B5EF4-FFF2-40B4-BE49-F238E27FC236}">
                    <a16:creationId xmlns:a16="http://schemas.microsoft.com/office/drawing/2014/main" id="{1E1AE6CA-37D9-4D7E-9D30-EDB674D6A67B}"/>
                  </a:ext>
                </a:extLst>
              </p:cNvPr>
              <p:cNvSpPr txBox="1"/>
              <p:nvPr/>
            </p:nvSpPr>
            <p:spPr>
              <a:xfrm>
                <a:off x="673101" y="2367327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Supporting text here……</a:t>
                </a:r>
              </a:p>
            </p:txBody>
          </p:sp>
          <p:sp>
            <p:nvSpPr>
              <p:cNvPr id="11" name="iṡḷíďê">
                <a:extLst>
                  <a:ext uri="{FF2B5EF4-FFF2-40B4-BE49-F238E27FC236}">
                    <a16:creationId xmlns:a16="http://schemas.microsoft.com/office/drawing/2014/main" id="{CD504B54-CBE1-4230-ACA2-979D3E38C739}"/>
                  </a:ext>
                </a:extLst>
              </p:cNvPr>
              <p:cNvSpPr txBox="1"/>
              <p:nvPr/>
            </p:nvSpPr>
            <p:spPr>
              <a:xfrm>
                <a:off x="673101" y="3183528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Supporting text here……</a:t>
                </a:r>
              </a:p>
            </p:txBody>
          </p:sp>
          <p:sp>
            <p:nvSpPr>
              <p:cNvPr id="12" name="i$liḓe">
                <a:extLst>
                  <a:ext uri="{FF2B5EF4-FFF2-40B4-BE49-F238E27FC236}">
                    <a16:creationId xmlns:a16="http://schemas.microsoft.com/office/drawing/2014/main" id="{BD0A9E5E-6D99-4D47-919B-042699240484}"/>
                  </a:ext>
                </a:extLst>
              </p:cNvPr>
              <p:cNvSpPr txBox="1"/>
              <p:nvPr/>
            </p:nvSpPr>
            <p:spPr>
              <a:xfrm>
                <a:off x="673101" y="3999729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algn="r">
                  <a:defRPr sz="1400"/>
                </a:lvl1pPr>
                <a:lvl2pPr marL="609585" defTabSz="609585">
                  <a:defRPr sz="2400"/>
                </a:lvl2pPr>
                <a:lvl3pPr marL="1219170" defTabSz="609585">
                  <a:defRPr sz="2400"/>
                </a:lvl3pPr>
                <a:lvl4pPr marL="1828754" defTabSz="609585">
                  <a:defRPr sz="2400"/>
                </a:lvl4pPr>
                <a:lvl5pPr marL="2438339" defTabSz="609585">
                  <a:defRPr sz="2400"/>
                </a:lvl5pPr>
                <a:lvl6pPr marL="3047924" defTabSz="609585">
                  <a:defRPr sz="2400"/>
                </a:lvl6pPr>
                <a:lvl7pPr marL="3657509" defTabSz="609585">
                  <a:defRPr sz="2400"/>
                </a:lvl7pPr>
                <a:lvl8pPr marL="4267093" defTabSz="609585">
                  <a:defRPr sz="2400"/>
                </a:lvl8pPr>
                <a:lvl9pPr marL="4876678" defTabSz="609585">
                  <a:defRPr sz="2400"/>
                </a:lvl9pPr>
              </a:lstStyle>
              <a:p>
                <a:pPr algn="ctr"/>
                <a:r>
                  <a:rPr lang="en-US" altLang="zh-CN" sz="1200" dirty="0"/>
                  <a:t>Supporting text here……</a:t>
                </a:r>
              </a:p>
            </p:txBody>
          </p:sp>
          <p:sp>
            <p:nvSpPr>
              <p:cNvPr id="13" name="iś1íďê">
                <a:extLst>
                  <a:ext uri="{FF2B5EF4-FFF2-40B4-BE49-F238E27FC236}">
                    <a16:creationId xmlns:a16="http://schemas.microsoft.com/office/drawing/2014/main" id="{597BD9B8-1A68-42EC-8DAB-575684FDAC5B}"/>
                  </a:ext>
                </a:extLst>
              </p:cNvPr>
              <p:cNvSpPr txBox="1"/>
              <p:nvPr/>
            </p:nvSpPr>
            <p:spPr>
              <a:xfrm>
                <a:off x="673101" y="4815930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Supporting text here……</a:t>
                </a:r>
              </a:p>
            </p:txBody>
          </p:sp>
          <p:sp>
            <p:nvSpPr>
              <p:cNvPr id="14" name="ïślíḓé">
                <a:extLst>
                  <a:ext uri="{FF2B5EF4-FFF2-40B4-BE49-F238E27FC236}">
                    <a16:creationId xmlns:a16="http://schemas.microsoft.com/office/drawing/2014/main" id="{009335D7-A9E7-45C8-9CFB-9AB0D4F5AC0E}"/>
                  </a:ext>
                </a:extLst>
              </p:cNvPr>
              <p:cNvSpPr txBox="1"/>
              <p:nvPr/>
            </p:nvSpPr>
            <p:spPr>
              <a:xfrm>
                <a:off x="673101" y="5632129"/>
                <a:ext cx="3446412" cy="51467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Supporting text here……</a:t>
                </a:r>
              </a:p>
            </p:txBody>
          </p:sp>
          <p:sp>
            <p:nvSpPr>
              <p:cNvPr id="15" name="išḻîḓè">
                <a:extLst>
                  <a:ext uri="{FF2B5EF4-FFF2-40B4-BE49-F238E27FC236}">
                    <a16:creationId xmlns:a16="http://schemas.microsoft.com/office/drawing/2014/main" id="{564FE973-1CA3-497A-8D81-CAD892BA875C}"/>
                  </a:ext>
                </a:extLst>
              </p:cNvPr>
              <p:cNvSpPr/>
              <p:nvPr/>
            </p:nvSpPr>
            <p:spPr bwMode="auto">
              <a:xfrm>
                <a:off x="2197611" y="1183665"/>
                <a:ext cx="397391" cy="364576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</p:grpSp>
      </p:grpSp>
    </p:spTree>
    <p:extLst>
      <p:ext uri="{BB962C8B-B14F-4D97-AF65-F5344CB8AC3E}">
        <p14:creationId xmlns:p14="http://schemas.microsoft.com/office/powerpoint/2010/main" val="36697229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C3E52F-9109-4B15-9763-D59CA660D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ADB969A-3F4E-4307-909B-BFB935845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1FEAEA-E6A7-4D05-A9CD-20681596D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778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04B9114-4C15-45EC-ADF4-2606E560DAC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5016500"/>
            <a:chOff x="673100" y="1130300"/>
            <a:chExt cx="10845800" cy="5016500"/>
          </a:xfrm>
        </p:grpSpPr>
        <p:sp>
          <p:nvSpPr>
            <p:cNvPr id="6" name="ïṥļídê">
              <a:extLst>
                <a:ext uri="{FF2B5EF4-FFF2-40B4-BE49-F238E27FC236}">
                  <a16:creationId xmlns:a16="http://schemas.microsoft.com/office/drawing/2014/main" id="{3CFD8600-67E3-4094-9CAA-9A64844B6861}"/>
                </a:ext>
              </a:extLst>
            </p:cNvPr>
            <p:cNvSpPr/>
            <p:nvPr/>
          </p:nvSpPr>
          <p:spPr>
            <a:xfrm>
              <a:off x="4910387" y="1130300"/>
              <a:ext cx="2371226" cy="5016500"/>
            </a:xfrm>
            <a:prstGeom prst="rect">
              <a:avLst/>
            </a:prstGeom>
            <a:pattFill prst="dk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îṡlîďe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7779777" y="1274343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8" name="îşḷîḋê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673100" y="1274343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9" name="î$1iḍe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7779777" y="2296919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10" name="íśḻïḍé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673100" y="2296919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11" name="iśļïdê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7779777" y="3319495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12" name="íṩľïḍê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673100" y="3319495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13" name="işļîḍe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7779777" y="4342071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14" name="işlïḋê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673100" y="4342071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15" name="ïṧ1îďê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7779777" y="5364646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16" name="iš1îḑé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673100" y="5364646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grpSp>
          <p:nvGrpSpPr>
            <p:cNvPr id="17" name="iś1iḍe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4733365" y="1302621"/>
              <a:ext cx="581556" cy="581556"/>
              <a:chOff x="5019675" y="2562224"/>
              <a:chExt cx="660150" cy="660150"/>
            </a:xfrm>
          </p:grpSpPr>
          <p:sp>
            <p:nvSpPr>
              <p:cNvPr id="53" name="îŝḻïḍê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íṣḻíďè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8" name="ïṣḻîḑê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4733365" y="2325197"/>
              <a:ext cx="581556" cy="581556"/>
              <a:chOff x="5019675" y="2562224"/>
              <a:chExt cx="660150" cy="660150"/>
            </a:xfrm>
          </p:grpSpPr>
          <p:sp>
            <p:nvSpPr>
              <p:cNvPr id="51" name="íŝḷïḑè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íSḻîďè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9" name="išľiḑê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4733365" y="3347773"/>
              <a:ext cx="581556" cy="581556"/>
              <a:chOff x="5019675" y="2562224"/>
              <a:chExt cx="660150" cy="660150"/>
            </a:xfrm>
          </p:grpSpPr>
          <p:sp>
            <p:nvSpPr>
              <p:cNvPr id="49" name="ïṧļîďé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ïṥľïdé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0" name="í$1ïḓe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4733365" y="4370349"/>
              <a:ext cx="581556" cy="581556"/>
              <a:chOff x="5019675" y="2562224"/>
              <a:chExt cx="660150" cy="660150"/>
            </a:xfrm>
          </p:grpSpPr>
          <p:sp>
            <p:nvSpPr>
              <p:cNvPr id="47" name="iṡļíḑé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iṣḻîde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1" name="isļíḋê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4733365" y="5392924"/>
              <a:ext cx="581556" cy="581556"/>
              <a:chOff x="5019675" y="2562224"/>
              <a:chExt cx="660150" cy="660150"/>
            </a:xfrm>
          </p:grpSpPr>
          <p:sp>
            <p:nvSpPr>
              <p:cNvPr id="45" name="ïslîḍé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îṧḻîdé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2" name="ïṧļîḍè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6877079" y="1302621"/>
              <a:ext cx="581556" cy="581556"/>
              <a:chOff x="5019675" y="2562224"/>
              <a:chExt cx="660150" cy="660150"/>
            </a:xfrm>
          </p:grpSpPr>
          <p:sp>
            <p:nvSpPr>
              <p:cNvPr id="43" name="íŝḷíḑè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iṥļiḓe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3" name="íṡļídè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6877079" y="2325197"/>
              <a:ext cx="581556" cy="581556"/>
              <a:chOff x="5019675" y="2562224"/>
              <a:chExt cx="660150" cy="660150"/>
            </a:xfrm>
          </p:grpSpPr>
          <p:sp>
            <p:nvSpPr>
              <p:cNvPr id="41" name="îşľíḑe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íSḷíḓé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4" name="íṥḷiḑe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6877079" y="3347773"/>
              <a:ext cx="581556" cy="581556"/>
              <a:chOff x="5019675" y="2562224"/>
              <a:chExt cx="660150" cy="660150"/>
            </a:xfrm>
          </p:grpSpPr>
          <p:sp>
            <p:nvSpPr>
              <p:cNvPr id="39" name="íSlïḍè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ïṣlidê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5" name="îŝľiḓê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6877079" y="4370349"/>
              <a:ext cx="581556" cy="581556"/>
              <a:chOff x="5019675" y="2562224"/>
              <a:chExt cx="660150" cy="660150"/>
            </a:xfrm>
          </p:grpSpPr>
          <p:sp>
            <p:nvSpPr>
              <p:cNvPr id="37" name="ïŝ1îḓé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îšľiďè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6" name="íṡļide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6877079" y="5392924"/>
              <a:ext cx="581556" cy="581556"/>
              <a:chOff x="5019675" y="2562224"/>
              <a:chExt cx="660150" cy="660150"/>
            </a:xfrm>
          </p:grpSpPr>
          <p:sp>
            <p:nvSpPr>
              <p:cNvPr id="35" name="i$lîde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ïS1idè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0F1D8D60-4052-4998-854B-A6685199AA09}"/>
                </a:ext>
              </a:extLst>
            </p:cNvPr>
            <p:cNvCxnSpPr/>
            <p:nvPr/>
          </p:nvCxnSpPr>
          <p:spPr>
            <a:xfrm>
              <a:off x="673100" y="2104686"/>
              <a:ext cx="36568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F606DC9D-1041-4107-ABC7-A3C62402F21D}"/>
                </a:ext>
              </a:extLst>
            </p:cNvPr>
            <p:cNvCxnSpPr/>
            <p:nvPr/>
          </p:nvCxnSpPr>
          <p:spPr>
            <a:xfrm>
              <a:off x="673100" y="3127262"/>
              <a:ext cx="36568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5D7AE09-E594-452E-A4FA-119128484018}"/>
                </a:ext>
              </a:extLst>
            </p:cNvPr>
            <p:cNvCxnSpPr/>
            <p:nvPr/>
          </p:nvCxnSpPr>
          <p:spPr>
            <a:xfrm>
              <a:off x="673100" y="4149838"/>
              <a:ext cx="36568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9C4AEC7E-56E8-488C-BE17-421D93F5FD76}"/>
                </a:ext>
              </a:extLst>
            </p:cNvPr>
            <p:cNvCxnSpPr/>
            <p:nvPr/>
          </p:nvCxnSpPr>
          <p:spPr>
            <a:xfrm>
              <a:off x="673100" y="5172414"/>
              <a:ext cx="36568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79DF8567-786C-46B6-9CB8-8870B6038A81}"/>
                </a:ext>
              </a:extLst>
            </p:cNvPr>
            <p:cNvCxnSpPr/>
            <p:nvPr/>
          </p:nvCxnSpPr>
          <p:spPr>
            <a:xfrm>
              <a:off x="7862047" y="2104686"/>
              <a:ext cx="36568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9453192F-0472-4A7D-BD9C-7CC21F9C772C}"/>
                </a:ext>
              </a:extLst>
            </p:cNvPr>
            <p:cNvCxnSpPr/>
            <p:nvPr/>
          </p:nvCxnSpPr>
          <p:spPr>
            <a:xfrm>
              <a:off x="7862047" y="3127262"/>
              <a:ext cx="36568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28894E2B-73BD-4BD9-B44B-28F06E7B4A2A}"/>
                </a:ext>
              </a:extLst>
            </p:cNvPr>
            <p:cNvCxnSpPr/>
            <p:nvPr/>
          </p:nvCxnSpPr>
          <p:spPr>
            <a:xfrm>
              <a:off x="7862047" y="4149838"/>
              <a:ext cx="36568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72CD548D-726B-47CC-8BFB-7E3A981E6520}"/>
                </a:ext>
              </a:extLst>
            </p:cNvPr>
            <p:cNvCxnSpPr/>
            <p:nvPr/>
          </p:nvCxnSpPr>
          <p:spPr>
            <a:xfrm>
              <a:off x="7862047" y="5172414"/>
              <a:ext cx="36568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656408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D32DB8-2FF3-45FA-9BA8-B22D5B06C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FFFDE6B-09E6-40C2-9A53-A41BB2D0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11A3F1-CCED-40CE-95BC-A79588E4E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778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6757767-4A95-486F-AD5B-24583FD879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12879" y="1433880"/>
            <a:ext cx="10664746" cy="3568918"/>
            <a:chOff x="812879" y="1433880"/>
            <a:chExt cx="10664746" cy="3568918"/>
          </a:xfrm>
        </p:grpSpPr>
        <p:sp>
          <p:nvSpPr>
            <p:cNvPr id="6" name="îṣľiḓé">
              <a:extLst>
                <a:ext uri="{FF2B5EF4-FFF2-40B4-BE49-F238E27FC236}">
                  <a16:creationId xmlns:a16="http://schemas.microsoft.com/office/drawing/2014/main" id="{B8413EC9-FC2D-4DC6-8B9E-32F265A29384}"/>
                </a:ext>
              </a:extLst>
            </p:cNvPr>
            <p:cNvSpPr/>
            <p:nvPr/>
          </p:nvSpPr>
          <p:spPr bwMode="auto">
            <a:xfrm>
              <a:off x="985106" y="2647334"/>
              <a:ext cx="1378773" cy="765985"/>
            </a:xfrm>
            <a:custGeom>
              <a:avLst/>
              <a:gdLst>
                <a:gd name="T0" fmla="*/ 468 w 485"/>
                <a:gd name="T1" fmla="*/ 118 h 269"/>
                <a:gd name="T2" fmla="*/ 468 w 485"/>
                <a:gd name="T3" fmla="*/ 152 h 269"/>
                <a:gd name="T4" fmla="*/ 272 w 485"/>
                <a:gd name="T5" fmla="*/ 260 h 269"/>
                <a:gd name="T6" fmla="*/ 213 w 485"/>
                <a:gd name="T7" fmla="*/ 260 h 269"/>
                <a:gd name="T8" fmla="*/ 17 w 485"/>
                <a:gd name="T9" fmla="*/ 152 h 269"/>
                <a:gd name="T10" fmla="*/ 17 w 485"/>
                <a:gd name="T11" fmla="*/ 118 h 269"/>
                <a:gd name="T12" fmla="*/ 213 w 485"/>
                <a:gd name="T13" fmla="*/ 9 h 269"/>
                <a:gd name="T14" fmla="*/ 272 w 485"/>
                <a:gd name="T15" fmla="*/ 9 h 269"/>
                <a:gd name="T16" fmla="*/ 468 w 485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269">
                  <a:moveTo>
                    <a:pt x="468" y="118"/>
                  </a:moveTo>
                  <a:cubicBezTo>
                    <a:pt x="485" y="128"/>
                    <a:pt x="485" y="142"/>
                    <a:pt x="468" y="152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3" y="260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0" y="142"/>
                    <a:pt x="0" y="128"/>
                    <a:pt x="17" y="118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7" name="íṡľïḓe">
              <a:extLst>
                <a:ext uri="{FF2B5EF4-FFF2-40B4-BE49-F238E27FC236}">
                  <a16:creationId xmlns:a16="http://schemas.microsoft.com/office/drawing/2014/main" id="{97787E67-C143-4BF2-B163-193C3E25DC2F}"/>
                </a:ext>
              </a:extLst>
            </p:cNvPr>
            <p:cNvSpPr/>
            <p:nvPr/>
          </p:nvSpPr>
          <p:spPr bwMode="auto">
            <a:xfrm>
              <a:off x="996630" y="3031682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8" name="íS1ïḋe">
              <a:extLst>
                <a:ext uri="{FF2B5EF4-FFF2-40B4-BE49-F238E27FC236}">
                  <a16:creationId xmlns:a16="http://schemas.microsoft.com/office/drawing/2014/main" id="{F843B531-58EF-4325-8535-72006065E09B}"/>
                </a:ext>
              </a:extLst>
            </p:cNvPr>
            <p:cNvSpPr/>
            <p:nvPr/>
          </p:nvSpPr>
          <p:spPr bwMode="auto">
            <a:xfrm>
              <a:off x="996630" y="3172678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9" name="íşľíḓé">
              <a:extLst>
                <a:ext uri="{FF2B5EF4-FFF2-40B4-BE49-F238E27FC236}">
                  <a16:creationId xmlns:a16="http://schemas.microsoft.com/office/drawing/2014/main" id="{78F128FE-A338-4E1B-BC6C-5B0F64768A27}"/>
                </a:ext>
              </a:extLst>
            </p:cNvPr>
            <p:cNvSpPr/>
            <p:nvPr/>
          </p:nvSpPr>
          <p:spPr bwMode="auto">
            <a:xfrm>
              <a:off x="4245080" y="2639659"/>
              <a:ext cx="1378773" cy="765985"/>
            </a:xfrm>
            <a:custGeom>
              <a:avLst/>
              <a:gdLst>
                <a:gd name="T0" fmla="*/ 468 w 485"/>
                <a:gd name="T1" fmla="*/ 118 h 269"/>
                <a:gd name="T2" fmla="*/ 468 w 485"/>
                <a:gd name="T3" fmla="*/ 152 h 269"/>
                <a:gd name="T4" fmla="*/ 272 w 485"/>
                <a:gd name="T5" fmla="*/ 260 h 269"/>
                <a:gd name="T6" fmla="*/ 213 w 485"/>
                <a:gd name="T7" fmla="*/ 260 h 269"/>
                <a:gd name="T8" fmla="*/ 17 w 485"/>
                <a:gd name="T9" fmla="*/ 152 h 269"/>
                <a:gd name="T10" fmla="*/ 17 w 485"/>
                <a:gd name="T11" fmla="*/ 118 h 269"/>
                <a:gd name="T12" fmla="*/ 213 w 485"/>
                <a:gd name="T13" fmla="*/ 9 h 269"/>
                <a:gd name="T14" fmla="*/ 272 w 485"/>
                <a:gd name="T15" fmla="*/ 9 h 269"/>
                <a:gd name="T16" fmla="*/ 468 w 485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269">
                  <a:moveTo>
                    <a:pt x="468" y="118"/>
                  </a:moveTo>
                  <a:cubicBezTo>
                    <a:pt x="485" y="128"/>
                    <a:pt x="485" y="142"/>
                    <a:pt x="468" y="152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3" y="260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0" y="142"/>
                    <a:pt x="0" y="128"/>
                    <a:pt x="17" y="118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0" name="îṣ1îḋe">
              <a:extLst>
                <a:ext uri="{FF2B5EF4-FFF2-40B4-BE49-F238E27FC236}">
                  <a16:creationId xmlns:a16="http://schemas.microsoft.com/office/drawing/2014/main" id="{11C60865-2313-4F03-8B7E-8587C6BBCDB3}"/>
                </a:ext>
              </a:extLst>
            </p:cNvPr>
            <p:cNvSpPr/>
            <p:nvPr/>
          </p:nvSpPr>
          <p:spPr bwMode="auto">
            <a:xfrm>
              <a:off x="4256604" y="3024008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1" name="ïślíḓé">
              <a:extLst>
                <a:ext uri="{FF2B5EF4-FFF2-40B4-BE49-F238E27FC236}">
                  <a16:creationId xmlns:a16="http://schemas.microsoft.com/office/drawing/2014/main" id="{FBD638B8-8B69-4260-A0C4-559BF56BB54A}"/>
                </a:ext>
              </a:extLst>
            </p:cNvPr>
            <p:cNvSpPr/>
            <p:nvPr/>
          </p:nvSpPr>
          <p:spPr bwMode="auto">
            <a:xfrm>
              <a:off x="4256604" y="3165003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2" name="ïṩḷiḓe">
              <a:extLst>
                <a:ext uri="{FF2B5EF4-FFF2-40B4-BE49-F238E27FC236}">
                  <a16:creationId xmlns:a16="http://schemas.microsoft.com/office/drawing/2014/main" id="{AE703652-50BE-4158-944C-D4A422885B77}"/>
                </a:ext>
              </a:extLst>
            </p:cNvPr>
            <p:cNvSpPr/>
            <p:nvPr/>
          </p:nvSpPr>
          <p:spPr bwMode="auto">
            <a:xfrm>
              <a:off x="6482475" y="1470257"/>
              <a:ext cx="1378773" cy="765985"/>
            </a:xfrm>
            <a:custGeom>
              <a:avLst/>
              <a:gdLst>
                <a:gd name="T0" fmla="*/ 468 w 485"/>
                <a:gd name="T1" fmla="*/ 118 h 269"/>
                <a:gd name="T2" fmla="*/ 468 w 485"/>
                <a:gd name="T3" fmla="*/ 152 h 269"/>
                <a:gd name="T4" fmla="*/ 272 w 485"/>
                <a:gd name="T5" fmla="*/ 260 h 269"/>
                <a:gd name="T6" fmla="*/ 213 w 485"/>
                <a:gd name="T7" fmla="*/ 260 h 269"/>
                <a:gd name="T8" fmla="*/ 17 w 485"/>
                <a:gd name="T9" fmla="*/ 152 h 269"/>
                <a:gd name="T10" fmla="*/ 17 w 485"/>
                <a:gd name="T11" fmla="*/ 118 h 269"/>
                <a:gd name="T12" fmla="*/ 213 w 485"/>
                <a:gd name="T13" fmla="*/ 9 h 269"/>
                <a:gd name="T14" fmla="*/ 272 w 485"/>
                <a:gd name="T15" fmla="*/ 9 h 269"/>
                <a:gd name="T16" fmla="*/ 468 w 485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269">
                  <a:moveTo>
                    <a:pt x="468" y="118"/>
                  </a:moveTo>
                  <a:cubicBezTo>
                    <a:pt x="485" y="128"/>
                    <a:pt x="485" y="142"/>
                    <a:pt x="468" y="152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3" y="260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0" y="142"/>
                    <a:pt x="0" y="128"/>
                    <a:pt x="17" y="118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3" name="îṣḻiďé">
              <a:extLst>
                <a:ext uri="{FF2B5EF4-FFF2-40B4-BE49-F238E27FC236}">
                  <a16:creationId xmlns:a16="http://schemas.microsoft.com/office/drawing/2014/main" id="{5A963276-3E12-46B5-B6E1-3920D2C77931}"/>
                </a:ext>
              </a:extLst>
            </p:cNvPr>
            <p:cNvSpPr/>
            <p:nvPr/>
          </p:nvSpPr>
          <p:spPr bwMode="auto">
            <a:xfrm>
              <a:off x="6493999" y="1854606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4" name="îṥ1íḑe">
              <a:extLst>
                <a:ext uri="{FF2B5EF4-FFF2-40B4-BE49-F238E27FC236}">
                  <a16:creationId xmlns:a16="http://schemas.microsoft.com/office/drawing/2014/main" id="{257E1604-3606-4B8D-A85D-54E33A56FE72}"/>
                </a:ext>
              </a:extLst>
            </p:cNvPr>
            <p:cNvSpPr/>
            <p:nvPr/>
          </p:nvSpPr>
          <p:spPr bwMode="auto">
            <a:xfrm>
              <a:off x="6493999" y="1995601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5" name="ïsḻïḍe">
              <a:extLst>
                <a:ext uri="{FF2B5EF4-FFF2-40B4-BE49-F238E27FC236}">
                  <a16:creationId xmlns:a16="http://schemas.microsoft.com/office/drawing/2014/main" id="{8C4E0F68-B12C-44D3-8B4F-16D1139BE821}"/>
                </a:ext>
              </a:extLst>
            </p:cNvPr>
            <p:cNvSpPr/>
            <p:nvPr/>
          </p:nvSpPr>
          <p:spPr bwMode="auto">
            <a:xfrm>
              <a:off x="6493999" y="3996171"/>
              <a:ext cx="1378773" cy="765985"/>
            </a:xfrm>
            <a:custGeom>
              <a:avLst/>
              <a:gdLst>
                <a:gd name="T0" fmla="*/ 468 w 485"/>
                <a:gd name="T1" fmla="*/ 118 h 269"/>
                <a:gd name="T2" fmla="*/ 468 w 485"/>
                <a:gd name="T3" fmla="*/ 152 h 269"/>
                <a:gd name="T4" fmla="*/ 272 w 485"/>
                <a:gd name="T5" fmla="*/ 260 h 269"/>
                <a:gd name="T6" fmla="*/ 213 w 485"/>
                <a:gd name="T7" fmla="*/ 260 h 269"/>
                <a:gd name="T8" fmla="*/ 17 w 485"/>
                <a:gd name="T9" fmla="*/ 152 h 269"/>
                <a:gd name="T10" fmla="*/ 17 w 485"/>
                <a:gd name="T11" fmla="*/ 118 h 269"/>
                <a:gd name="T12" fmla="*/ 213 w 485"/>
                <a:gd name="T13" fmla="*/ 9 h 269"/>
                <a:gd name="T14" fmla="*/ 272 w 485"/>
                <a:gd name="T15" fmla="*/ 9 h 269"/>
                <a:gd name="T16" fmla="*/ 468 w 485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269">
                  <a:moveTo>
                    <a:pt x="468" y="118"/>
                  </a:moveTo>
                  <a:cubicBezTo>
                    <a:pt x="485" y="128"/>
                    <a:pt x="485" y="142"/>
                    <a:pt x="468" y="152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3" y="260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0" y="142"/>
                    <a:pt x="0" y="128"/>
                    <a:pt x="17" y="118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6" name="îṣ1ídè">
              <a:extLst>
                <a:ext uri="{FF2B5EF4-FFF2-40B4-BE49-F238E27FC236}">
                  <a16:creationId xmlns:a16="http://schemas.microsoft.com/office/drawing/2014/main" id="{C89C5943-B171-48F3-8511-BD0A01796BF2}"/>
                </a:ext>
              </a:extLst>
            </p:cNvPr>
            <p:cNvSpPr/>
            <p:nvPr/>
          </p:nvSpPr>
          <p:spPr bwMode="auto">
            <a:xfrm>
              <a:off x="6505523" y="4380519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7" name="ïSlîďê">
              <a:extLst>
                <a:ext uri="{FF2B5EF4-FFF2-40B4-BE49-F238E27FC236}">
                  <a16:creationId xmlns:a16="http://schemas.microsoft.com/office/drawing/2014/main" id="{CECA11C4-8833-4760-BA5B-80D370F2C8D6}"/>
                </a:ext>
              </a:extLst>
            </p:cNvPr>
            <p:cNvSpPr/>
            <p:nvPr/>
          </p:nvSpPr>
          <p:spPr bwMode="auto">
            <a:xfrm>
              <a:off x="6505523" y="4521515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8" name="íṡ1íḑe">
              <a:extLst>
                <a:ext uri="{FF2B5EF4-FFF2-40B4-BE49-F238E27FC236}">
                  <a16:creationId xmlns:a16="http://schemas.microsoft.com/office/drawing/2014/main" id="{B3A987F2-176B-4CFD-8A62-F88EDC6BF96B}"/>
                </a:ext>
              </a:extLst>
            </p:cNvPr>
            <p:cNvSpPr/>
            <p:nvPr/>
          </p:nvSpPr>
          <p:spPr bwMode="auto">
            <a:xfrm>
              <a:off x="9868220" y="2639659"/>
              <a:ext cx="1378773" cy="765985"/>
            </a:xfrm>
            <a:custGeom>
              <a:avLst/>
              <a:gdLst>
                <a:gd name="T0" fmla="*/ 468 w 485"/>
                <a:gd name="T1" fmla="*/ 118 h 269"/>
                <a:gd name="T2" fmla="*/ 468 w 485"/>
                <a:gd name="T3" fmla="*/ 152 h 269"/>
                <a:gd name="T4" fmla="*/ 272 w 485"/>
                <a:gd name="T5" fmla="*/ 260 h 269"/>
                <a:gd name="T6" fmla="*/ 213 w 485"/>
                <a:gd name="T7" fmla="*/ 260 h 269"/>
                <a:gd name="T8" fmla="*/ 17 w 485"/>
                <a:gd name="T9" fmla="*/ 152 h 269"/>
                <a:gd name="T10" fmla="*/ 17 w 485"/>
                <a:gd name="T11" fmla="*/ 118 h 269"/>
                <a:gd name="T12" fmla="*/ 213 w 485"/>
                <a:gd name="T13" fmla="*/ 9 h 269"/>
                <a:gd name="T14" fmla="*/ 272 w 485"/>
                <a:gd name="T15" fmla="*/ 9 h 269"/>
                <a:gd name="T16" fmla="*/ 468 w 485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269">
                  <a:moveTo>
                    <a:pt x="468" y="118"/>
                  </a:moveTo>
                  <a:cubicBezTo>
                    <a:pt x="485" y="128"/>
                    <a:pt x="485" y="142"/>
                    <a:pt x="468" y="152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3" y="260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0" y="142"/>
                    <a:pt x="0" y="128"/>
                    <a:pt x="17" y="118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9" name="îśḷídé">
              <a:extLst>
                <a:ext uri="{FF2B5EF4-FFF2-40B4-BE49-F238E27FC236}">
                  <a16:creationId xmlns:a16="http://schemas.microsoft.com/office/drawing/2014/main" id="{0465E622-D8FE-426A-ADE2-3218D9925419}"/>
                </a:ext>
              </a:extLst>
            </p:cNvPr>
            <p:cNvSpPr/>
            <p:nvPr/>
          </p:nvSpPr>
          <p:spPr bwMode="auto">
            <a:xfrm>
              <a:off x="9879743" y="3024008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20" name="iṩḷiḑé">
              <a:extLst>
                <a:ext uri="{FF2B5EF4-FFF2-40B4-BE49-F238E27FC236}">
                  <a16:creationId xmlns:a16="http://schemas.microsoft.com/office/drawing/2014/main" id="{BDCEDFFA-5375-4BE9-B6DF-615638001B3A}"/>
                </a:ext>
              </a:extLst>
            </p:cNvPr>
            <p:cNvSpPr/>
            <p:nvPr/>
          </p:nvSpPr>
          <p:spPr bwMode="auto">
            <a:xfrm>
              <a:off x="9879743" y="3165003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02BFDF2D-7725-43AF-8BBA-612E69B6A6B8}"/>
                </a:ext>
              </a:extLst>
            </p:cNvPr>
            <p:cNvCxnSpPr>
              <a:cxnSpLocks/>
              <a:stCxn id="8" idx="0"/>
              <a:endCxn id="11" idx="5"/>
            </p:cNvCxnSpPr>
            <p:nvPr/>
          </p:nvCxnSpPr>
          <p:spPr>
            <a:xfrm flipV="1">
              <a:off x="2352356" y="3165003"/>
              <a:ext cx="1904248" cy="767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îšḻîḍe">
              <a:extLst>
                <a:ext uri="{FF2B5EF4-FFF2-40B4-BE49-F238E27FC236}">
                  <a16:creationId xmlns:a16="http://schemas.microsoft.com/office/drawing/2014/main" id="{A2763B46-721F-4DFC-84CE-44B60C670FC1}"/>
                </a:ext>
              </a:extLst>
            </p:cNvPr>
            <p:cNvSpPr txBox="1"/>
            <p:nvPr/>
          </p:nvSpPr>
          <p:spPr>
            <a:xfrm>
              <a:off x="859091" y="3814503"/>
              <a:ext cx="1630800" cy="25861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Autofit/>
            </a:bodyPr>
            <a:lstStyle/>
            <a:p>
              <a:pPr algn="ctr"/>
              <a:r>
                <a:rPr lang="en-US" altLang="zh-CN" sz="1200" b="1" dirty="0"/>
                <a:t>Text Here</a:t>
              </a:r>
              <a:endParaRPr lang="id-ID" sz="1200" b="1" dirty="0"/>
            </a:p>
          </p:txBody>
        </p:sp>
        <p:sp>
          <p:nvSpPr>
            <p:cNvPr id="23" name="iṡļíḋê">
              <a:extLst>
                <a:ext uri="{FF2B5EF4-FFF2-40B4-BE49-F238E27FC236}">
                  <a16:creationId xmlns:a16="http://schemas.microsoft.com/office/drawing/2014/main" id="{FB4A3F34-0D5B-44A9-BF94-E231E23826AD}"/>
                </a:ext>
              </a:extLst>
            </p:cNvPr>
            <p:cNvSpPr/>
            <p:nvPr/>
          </p:nvSpPr>
          <p:spPr>
            <a:xfrm>
              <a:off x="812879" y="4128702"/>
              <a:ext cx="1723228" cy="574798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</a:t>
              </a:r>
              <a:r>
                <a:rPr lang="en-US" altLang="zh-CN" sz="1100"/>
                <a:t>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sz="1100"/>
                <a:t>… …</a:t>
              </a:r>
              <a:endParaRPr lang="id-ID" sz="1100" dirty="0"/>
            </a:p>
          </p:txBody>
        </p:sp>
        <p:sp>
          <p:nvSpPr>
            <p:cNvPr id="24" name="ísļidè">
              <a:extLst>
                <a:ext uri="{FF2B5EF4-FFF2-40B4-BE49-F238E27FC236}">
                  <a16:creationId xmlns:a16="http://schemas.microsoft.com/office/drawing/2014/main" id="{9E235858-85B9-495B-BCB2-AE8B4A91693A}"/>
                </a:ext>
              </a:extLst>
            </p:cNvPr>
            <p:cNvSpPr txBox="1"/>
            <p:nvPr/>
          </p:nvSpPr>
          <p:spPr>
            <a:xfrm>
              <a:off x="4253147" y="1691761"/>
              <a:ext cx="1355731" cy="25861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Autofit/>
            </a:bodyPr>
            <a:lstStyle/>
            <a:p>
              <a:pPr algn="ctr"/>
              <a:r>
                <a:rPr lang="en-US" altLang="zh-CN" sz="1200" b="1" dirty="0"/>
                <a:t>Text Here</a:t>
              </a:r>
              <a:endParaRPr lang="id-ID" sz="1200" b="1" dirty="0"/>
            </a:p>
          </p:txBody>
        </p:sp>
        <p:sp>
          <p:nvSpPr>
            <p:cNvPr id="25" name="iṩľïḋe">
              <a:extLst>
                <a:ext uri="{FF2B5EF4-FFF2-40B4-BE49-F238E27FC236}">
                  <a16:creationId xmlns:a16="http://schemas.microsoft.com/office/drawing/2014/main" id="{FDF57341-AEA4-48CB-80A6-AF6A442421BA}"/>
                </a:ext>
              </a:extLst>
            </p:cNvPr>
            <p:cNvSpPr/>
            <p:nvPr/>
          </p:nvSpPr>
          <p:spPr>
            <a:xfrm>
              <a:off x="3866932" y="2005961"/>
              <a:ext cx="2128163" cy="574798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/>
                <a:t>… …</a:t>
              </a:r>
              <a:endParaRPr lang="id-ID" altLang="zh-CN" sz="1100" dirty="0"/>
            </a:p>
          </p:txBody>
        </p:sp>
        <p:sp>
          <p:nvSpPr>
            <p:cNvPr id="26" name="í$ļíḋé">
              <a:extLst>
                <a:ext uri="{FF2B5EF4-FFF2-40B4-BE49-F238E27FC236}">
                  <a16:creationId xmlns:a16="http://schemas.microsoft.com/office/drawing/2014/main" id="{3CFE0D5A-6A14-4CE0-85E4-8434B688FDB3}"/>
                </a:ext>
              </a:extLst>
            </p:cNvPr>
            <p:cNvSpPr txBox="1"/>
            <p:nvPr/>
          </p:nvSpPr>
          <p:spPr>
            <a:xfrm>
              <a:off x="9652962" y="3806827"/>
              <a:ext cx="1809284" cy="25861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Autofit/>
            </a:bodyPr>
            <a:lstStyle/>
            <a:p>
              <a:pPr algn="ctr"/>
              <a:r>
                <a:rPr lang="en-US" altLang="zh-CN" sz="1200" b="1" dirty="0"/>
                <a:t>Text Here</a:t>
              </a:r>
              <a:endParaRPr lang="id-ID" sz="1200" b="1" dirty="0"/>
            </a:p>
          </p:txBody>
        </p:sp>
        <p:sp>
          <p:nvSpPr>
            <p:cNvPr id="27" name="ïŝļîďe">
              <a:extLst>
                <a:ext uri="{FF2B5EF4-FFF2-40B4-BE49-F238E27FC236}">
                  <a16:creationId xmlns:a16="http://schemas.microsoft.com/office/drawing/2014/main" id="{2ACE37A4-358D-4AAD-981E-40AD286FFDF5}"/>
                </a:ext>
              </a:extLst>
            </p:cNvPr>
            <p:cNvSpPr/>
            <p:nvPr/>
          </p:nvSpPr>
          <p:spPr>
            <a:xfrm>
              <a:off x="9637586" y="4121027"/>
              <a:ext cx="1840039" cy="574798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/>
                <a:t>… …</a:t>
              </a:r>
              <a:endParaRPr lang="id-ID" altLang="zh-CN" sz="1100" dirty="0"/>
            </a:p>
          </p:txBody>
        </p:sp>
        <p:sp>
          <p:nvSpPr>
            <p:cNvPr id="28" name="ïŝḻïdè">
              <a:extLst>
                <a:ext uri="{FF2B5EF4-FFF2-40B4-BE49-F238E27FC236}">
                  <a16:creationId xmlns:a16="http://schemas.microsoft.com/office/drawing/2014/main" id="{BCDC7FEA-D549-4047-A1F9-1D2E05185F33}"/>
                </a:ext>
              </a:extLst>
            </p:cNvPr>
            <p:cNvSpPr/>
            <p:nvPr/>
          </p:nvSpPr>
          <p:spPr bwMode="auto">
            <a:xfrm>
              <a:off x="10401886" y="2861980"/>
              <a:ext cx="325100" cy="324322"/>
            </a:xfrm>
            <a:custGeom>
              <a:avLst/>
              <a:gdLst>
                <a:gd name="T0" fmla="*/ 161 w 177"/>
                <a:gd name="T1" fmla="*/ 88 h 176"/>
                <a:gd name="T2" fmla="*/ 177 w 177"/>
                <a:gd name="T3" fmla="*/ 64 h 176"/>
                <a:gd name="T4" fmla="*/ 168 w 177"/>
                <a:gd name="T5" fmla="*/ 42 h 176"/>
                <a:gd name="T6" fmla="*/ 139 w 177"/>
                <a:gd name="T7" fmla="*/ 37 h 176"/>
                <a:gd name="T8" fmla="*/ 134 w 177"/>
                <a:gd name="T9" fmla="*/ 9 h 176"/>
                <a:gd name="T10" fmla="*/ 112 w 177"/>
                <a:gd name="T11" fmla="*/ 0 h 176"/>
                <a:gd name="T12" fmla="*/ 89 w 177"/>
                <a:gd name="T13" fmla="*/ 16 h 176"/>
                <a:gd name="T14" fmla="*/ 65 w 177"/>
                <a:gd name="T15" fmla="*/ 0 h 176"/>
                <a:gd name="T16" fmla="*/ 43 w 177"/>
                <a:gd name="T17" fmla="*/ 9 h 176"/>
                <a:gd name="T18" fmla="*/ 38 w 177"/>
                <a:gd name="T19" fmla="*/ 37 h 176"/>
                <a:gd name="T20" fmla="*/ 10 w 177"/>
                <a:gd name="T21" fmla="*/ 42 h 176"/>
                <a:gd name="T22" fmla="*/ 0 w 177"/>
                <a:gd name="T23" fmla="*/ 64 h 176"/>
                <a:gd name="T24" fmla="*/ 17 w 177"/>
                <a:gd name="T25" fmla="*/ 88 h 176"/>
                <a:gd name="T26" fmla="*/ 0 w 177"/>
                <a:gd name="T27" fmla="*/ 111 h 176"/>
                <a:gd name="T28" fmla="*/ 10 w 177"/>
                <a:gd name="T29" fmla="*/ 134 h 176"/>
                <a:gd name="T30" fmla="*/ 38 w 177"/>
                <a:gd name="T31" fmla="*/ 139 h 176"/>
                <a:gd name="T32" fmla="*/ 43 w 177"/>
                <a:gd name="T33" fmla="*/ 167 h 176"/>
                <a:gd name="T34" fmla="*/ 65 w 177"/>
                <a:gd name="T35" fmla="*/ 176 h 176"/>
                <a:gd name="T36" fmla="*/ 89 w 177"/>
                <a:gd name="T37" fmla="*/ 160 h 176"/>
                <a:gd name="T38" fmla="*/ 112 w 177"/>
                <a:gd name="T39" fmla="*/ 176 h 176"/>
                <a:gd name="T40" fmla="*/ 134 w 177"/>
                <a:gd name="T41" fmla="*/ 167 h 176"/>
                <a:gd name="T42" fmla="*/ 139 w 177"/>
                <a:gd name="T43" fmla="*/ 139 h 176"/>
                <a:gd name="T44" fmla="*/ 168 w 177"/>
                <a:gd name="T45" fmla="*/ 134 h 176"/>
                <a:gd name="T46" fmla="*/ 177 w 177"/>
                <a:gd name="T47" fmla="*/ 111 h 176"/>
                <a:gd name="T48" fmla="*/ 161 w 177"/>
                <a:gd name="T49" fmla="*/ 88 h 176"/>
                <a:gd name="T50" fmla="*/ 89 w 177"/>
                <a:gd name="T51" fmla="*/ 132 h 176"/>
                <a:gd name="T52" fmla="*/ 45 w 177"/>
                <a:gd name="T53" fmla="*/ 88 h 176"/>
                <a:gd name="T54" fmla="*/ 89 w 177"/>
                <a:gd name="T55" fmla="*/ 44 h 176"/>
                <a:gd name="T56" fmla="*/ 133 w 177"/>
                <a:gd name="T57" fmla="*/ 88 h 176"/>
                <a:gd name="T58" fmla="*/ 89 w 177"/>
                <a:gd name="T59" fmla="*/ 132 h 176"/>
                <a:gd name="T60" fmla="*/ 89 w 177"/>
                <a:gd name="T61" fmla="*/ 48 h 176"/>
                <a:gd name="T62" fmla="*/ 49 w 177"/>
                <a:gd name="T63" fmla="*/ 88 h 176"/>
                <a:gd name="T64" fmla="*/ 89 w 177"/>
                <a:gd name="T65" fmla="*/ 128 h 176"/>
                <a:gd name="T66" fmla="*/ 128 w 177"/>
                <a:gd name="T67" fmla="*/ 88 h 176"/>
                <a:gd name="T68" fmla="*/ 89 w 177"/>
                <a:gd name="T69" fmla="*/ 48 h 176"/>
                <a:gd name="T70" fmla="*/ 89 w 177"/>
                <a:gd name="T71" fmla="*/ 115 h 176"/>
                <a:gd name="T72" fmla="*/ 62 w 177"/>
                <a:gd name="T73" fmla="*/ 88 h 176"/>
                <a:gd name="T74" fmla="*/ 89 w 177"/>
                <a:gd name="T75" fmla="*/ 61 h 176"/>
                <a:gd name="T76" fmla="*/ 115 w 177"/>
                <a:gd name="T77" fmla="*/ 88 h 176"/>
                <a:gd name="T78" fmla="*/ 89 w 177"/>
                <a:gd name="T79" fmla="*/ 11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7" h="176">
                  <a:moveTo>
                    <a:pt x="161" y="88"/>
                  </a:moveTo>
                  <a:cubicBezTo>
                    <a:pt x="161" y="77"/>
                    <a:pt x="167" y="68"/>
                    <a:pt x="177" y="64"/>
                  </a:cubicBezTo>
                  <a:cubicBezTo>
                    <a:pt x="175" y="56"/>
                    <a:pt x="172" y="49"/>
                    <a:pt x="168" y="42"/>
                  </a:cubicBezTo>
                  <a:cubicBezTo>
                    <a:pt x="158" y="46"/>
                    <a:pt x="147" y="45"/>
                    <a:pt x="139" y="37"/>
                  </a:cubicBezTo>
                  <a:cubicBezTo>
                    <a:pt x="132" y="29"/>
                    <a:pt x="130" y="18"/>
                    <a:pt x="134" y="9"/>
                  </a:cubicBezTo>
                  <a:cubicBezTo>
                    <a:pt x="128" y="5"/>
                    <a:pt x="120" y="2"/>
                    <a:pt x="112" y="0"/>
                  </a:cubicBezTo>
                  <a:cubicBezTo>
                    <a:pt x="109" y="9"/>
                    <a:pt x="100" y="16"/>
                    <a:pt x="89" y="16"/>
                  </a:cubicBezTo>
                  <a:cubicBezTo>
                    <a:pt x="78" y="16"/>
                    <a:pt x="69" y="9"/>
                    <a:pt x="65" y="0"/>
                  </a:cubicBezTo>
                  <a:cubicBezTo>
                    <a:pt x="57" y="2"/>
                    <a:pt x="50" y="5"/>
                    <a:pt x="43" y="9"/>
                  </a:cubicBezTo>
                  <a:cubicBezTo>
                    <a:pt x="47" y="18"/>
                    <a:pt x="46" y="29"/>
                    <a:pt x="38" y="37"/>
                  </a:cubicBezTo>
                  <a:cubicBezTo>
                    <a:pt x="30" y="45"/>
                    <a:pt x="19" y="46"/>
                    <a:pt x="10" y="42"/>
                  </a:cubicBezTo>
                  <a:cubicBezTo>
                    <a:pt x="6" y="49"/>
                    <a:pt x="3" y="56"/>
                    <a:pt x="0" y="64"/>
                  </a:cubicBezTo>
                  <a:cubicBezTo>
                    <a:pt x="10" y="68"/>
                    <a:pt x="17" y="77"/>
                    <a:pt x="17" y="88"/>
                  </a:cubicBezTo>
                  <a:cubicBezTo>
                    <a:pt x="17" y="99"/>
                    <a:pt x="10" y="108"/>
                    <a:pt x="0" y="111"/>
                  </a:cubicBezTo>
                  <a:cubicBezTo>
                    <a:pt x="3" y="119"/>
                    <a:pt x="6" y="127"/>
                    <a:pt x="10" y="134"/>
                  </a:cubicBezTo>
                  <a:cubicBezTo>
                    <a:pt x="19" y="129"/>
                    <a:pt x="30" y="131"/>
                    <a:pt x="38" y="139"/>
                  </a:cubicBezTo>
                  <a:cubicBezTo>
                    <a:pt x="46" y="146"/>
                    <a:pt x="47" y="158"/>
                    <a:pt x="43" y="167"/>
                  </a:cubicBezTo>
                  <a:cubicBezTo>
                    <a:pt x="50" y="171"/>
                    <a:pt x="57" y="174"/>
                    <a:pt x="65" y="176"/>
                  </a:cubicBezTo>
                  <a:cubicBezTo>
                    <a:pt x="69" y="166"/>
                    <a:pt x="78" y="160"/>
                    <a:pt x="89" y="160"/>
                  </a:cubicBezTo>
                  <a:cubicBezTo>
                    <a:pt x="100" y="160"/>
                    <a:pt x="109" y="166"/>
                    <a:pt x="112" y="176"/>
                  </a:cubicBezTo>
                  <a:cubicBezTo>
                    <a:pt x="120" y="174"/>
                    <a:pt x="128" y="171"/>
                    <a:pt x="134" y="167"/>
                  </a:cubicBezTo>
                  <a:cubicBezTo>
                    <a:pt x="130" y="158"/>
                    <a:pt x="132" y="146"/>
                    <a:pt x="139" y="139"/>
                  </a:cubicBezTo>
                  <a:cubicBezTo>
                    <a:pt x="147" y="131"/>
                    <a:pt x="158" y="129"/>
                    <a:pt x="168" y="134"/>
                  </a:cubicBezTo>
                  <a:cubicBezTo>
                    <a:pt x="172" y="127"/>
                    <a:pt x="175" y="119"/>
                    <a:pt x="177" y="111"/>
                  </a:cubicBezTo>
                  <a:cubicBezTo>
                    <a:pt x="167" y="108"/>
                    <a:pt x="161" y="99"/>
                    <a:pt x="161" y="88"/>
                  </a:cubicBezTo>
                  <a:moveTo>
                    <a:pt x="89" y="132"/>
                  </a:moveTo>
                  <a:cubicBezTo>
                    <a:pt x="64" y="132"/>
                    <a:pt x="45" y="112"/>
                    <a:pt x="45" y="88"/>
                  </a:cubicBezTo>
                  <a:cubicBezTo>
                    <a:pt x="45" y="64"/>
                    <a:pt x="64" y="44"/>
                    <a:pt x="89" y="44"/>
                  </a:cubicBezTo>
                  <a:cubicBezTo>
                    <a:pt x="113" y="44"/>
                    <a:pt x="133" y="64"/>
                    <a:pt x="133" y="88"/>
                  </a:cubicBezTo>
                  <a:cubicBezTo>
                    <a:pt x="133" y="112"/>
                    <a:pt x="113" y="132"/>
                    <a:pt x="89" y="132"/>
                  </a:cubicBezTo>
                  <a:moveTo>
                    <a:pt x="89" y="48"/>
                  </a:moveTo>
                  <a:cubicBezTo>
                    <a:pt x="67" y="48"/>
                    <a:pt x="49" y="66"/>
                    <a:pt x="49" y="88"/>
                  </a:cubicBezTo>
                  <a:cubicBezTo>
                    <a:pt x="49" y="110"/>
                    <a:pt x="67" y="128"/>
                    <a:pt x="89" y="128"/>
                  </a:cubicBezTo>
                  <a:cubicBezTo>
                    <a:pt x="111" y="128"/>
                    <a:pt x="128" y="110"/>
                    <a:pt x="128" y="88"/>
                  </a:cubicBezTo>
                  <a:cubicBezTo>
                    <a:pt x="128" y="66"/>
                    <a:pt x="111" y="48"/>
                    <a:pt x="89" y="48"/>
                  </a:cubicBezTo>
                  <a:moveTo>
                    <a:pt x="89" y="115"/>
                  </a:moveTo>
                  <a:cubicBezTo>
                    <a:pt x="74" y="115"/>
                    <a:pt x="62" y="103"/>
                    <a:pt x="62" y="88"/>
                  </a:cubicBezTo>
                  <a:cubicBezTo>
                    <a:pt x="62" y="73"/>
                    <a:pt x="74" y="61"/>
                    <a:pt x="89" y="61"/>
                  </a:cubicBezTo>
                  <a:cubicBezTo>
                    <a:pt x="103" y="61"/>
                    <a:pt x="115" y="73"/>
                    <a:pt x="115" y="88"/>
                  </a:cubicBezTo>
                  <a:cubicBezTo>
                    <a:pt x="115" y="103"/>
                    <a:pt x="103" y="115"/>
                    <a:pt x="89" y="11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29" name="íś1ïďê">
              <a:extLst>
                <a:ext uri="{FF2B5EF4-FFF2-40B4-BE49-F238E27FC236}">
                  <a16:creationId xmlns:a16="http://schemas.microsoft.com/office/drawing/2014/main" id="{86592C2E-2B21-422F-948D-D109979E37A5}"/>
                </a:ext>
              </a:extLst>
            </p:cNvPr>
            <p:cNvSpPr/>
            <p:nvPr/>
          </p:nvSpPr>
          <p:spPr bwMode="auto">
            <a:xfrm>
              <a:off x="4766401" y="2837078"/>
              <a:ext cx="378764" cy="336765"/>
            </a:xfrm>
            <a:custGeom>
              <a:avLst/>
              <a:gdLst>
                <a:gd name="T0" fmla="*/ 143 w 206"/>
                <a:gd name="T1" fmla="*/ 93 h 183"/>
                <a:gd name="T2" fmla="*/ 115 w 206"/>
                <a:gd name="T3" fmla="*/ 90 h 183"/>
                <a:gd name="T4" fmla="*/ 117 w 206"/>
                <a:gd name="T5" fmla="*/ 88 h 183"/>
                <a:gd name="T6" fmla="*/ 145 w 206"/>
                <a:gd name="T7" fmla="*/ 90 h 183"/>
                <a:gd name="T8" fmla="*/ 138 w 206"/>
                <a:gd name="T9" fmla="*/ 105 h 183"/>
                <a:gd name="T10" fmla="*/ 140 w 206"/>
                <a:gd name="T11" fmla="*/ 101 h 183"/>
                <a:gd name="T12" fmla="*/ 145 w 206"/>
                <a:gd name="T13" fmla="*/ 99 h 183"/>
                <a:gd name="T14" fmla="*/ 143 w 206"/>
                <a:gd name="T15" fmla="*/ 95 h 183"/>
                <a:gd name="T16" fmla="*/ 115 w 206"/>
                <a:gd name="T17" fmla="*/ 97 h 183"/>
                <a:gd name="T18" fmla="*/ 117 w 206"/>
                <a:gd name="T19" fmla="*/ 101 h 183"/>
                <a:gd name="T20" fmla="*/ 120 w 206"/>
                <a:gd name="T21" fmla="*/ 102 h 183"/>
                <a:gd name="T22" fmla="*/ 116 w 206"/>
                <a:gd name="T23" fmla="*/ 78 h 183"/>
                <a:gd name="T24" fmla="*/ 155 w 206"/>
                <a:gd name="T25" fmla="*/ 57 h 183"/>
                <a:gd name="T26" fmla="*/ 130 w 206"/>
                <a:gd name="T27" fmla="*/ 0 h 183"/>
                <a:gd name="T28" fmla="*/ 105 w 206"/>
                <a:gd name="T29" fmla="*/ 57 h 183"/>
                <a:gd name="T30" fmla="*/ 145 w 206"/>
                <a:gd name="T31" fmla="*/ 83 h 183"/>
                <a:gd name="T32" fmla="*/ 117 w 206"/>
                <a:gd name="T33" fmla="*/ 80 h 183"/>
                <a:gd name="T34" fmla="*/ 115 w 206"/>
                <a:gd name="T35" fmla="*/ 83 h 183"/>
                <a:gd name="T36" fmla="*/ 143 w 206"/>
                <a:gd name="T37" fmla="*/ 86 h 183"/>
                <a:gd name="T38" fmla="*/ 0 w 206"/>
                <a:gd name="T39" fmla="*/ 111 h 183"/>
                <a:gd name="T40" fmla="*/ 43 w 206"/>
                <a:gd name="T41" fmla="*/ 183 h 183"/>
                <a:gd name="T42" fmla="*/ 0 w 206"/>
                <a:gd name="T43" fmla="*/ 111 h 183"/>
                <a:gd name="T44" fmla="*/ 15 w 206"/>
                <a:gd name="T45" fmla="*/ 173 h 183"/>
                <a:gd name="T46" fmla="*/ 15 w 206"/>
                <a:gd name="T47" fmla="*/ 161 h 183"/>
                <a:gd name="T48" fmla="*/ 190 w 206"/>
                <a:gd name="T49" fmla="*/ 111 h 183"/>
                <a:gd name="T50" fmla="*/ 160 w 206"/>
                <a:gd name="T51" fmla="*/ 137 h 183"/>
                <a:gd name="T52" fmla="*/ 130 w 206"/>
                <a:gd name="T53" fmla="*/ 151 h 183"/>
                <a:gd name="T54" fmla="*/ 128 w 206"/>
                <a:gd name="T55" fmla="*/ 148 h 183"/>
                <a:gd name="T56" fmla="*/ 121 w 206"/>
                <a:gd name="T57" fmla="*/ 118 h 183"/>
                <a:gd name="T58" fmla="*/ 56 w 206"/>
                <a:gd name="T59" fmla="*/ 116 h 183"/>
                <a:gd name="T60" fmla="*/ 48 w 206"/>
                <a:gd name="T61" fmla="*/ 164 h 183"/>
                <a:gd name="T62" fmla="*/ 83 w 206"/>
                <a:gd name="T63" fmla="*/ 165 h 183"/>
                <a:gd name="T64" fmla="*/ 146 w 206"/>
                <a:gd name="T65" fmla="*/ 168 h 183"/>
                <a:gd name="T66" fmla="*/ 203 w 206"/>
                <a:gd name="T67" fmla="*/ 12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" h="183">
                  <a:moveTo>
                    <a:pt x="145" y="90"/>
                  </a:moveTo>
                  <a:cubicBezTo>
                    <a:pt x="145" y="92"/>
                    <a:pt x="144" y="93"/>
                    <a:pt x="143" y="93"/>
                  </a:cubicBezTo>
                  <a:cubicBezTo>
                    <a:pt x="117" y="93"/>
                    <a:pt x="117" y="93"/>
                    <a:pt x="117" y="93"/>
                  </a:cubicBezTo>
                  <a:cubicBezTo>
                    <a:pt x="116" y="93"/>
                    <a:pt x="115" y="92"/>
                    <a:pt x="115" y="90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89"/>
                    <a:pt x="116" y="88"/>
                    <a:pt x="117" y="88"/>
                  </a:cubicBezTo>
                  <a:cubicBezTo>
                    <a:pt x="143" y="88"/>
                    <a:pt x="143" y="88"/>
                    <a:pt x="143" y="88"/>
                  </a:cubicBezTo>
                  <a:cubicBezTo>
                    <a:pt x="144" y="88"/>
                    <a:pt x="145" y="89"/>
                    <a:pt x="145" y="90"/>
                  </a:cubicBezTo>
                  <a:close/>
                  <a:moveTo>
                    <a:pt x="122" y="105"/>
                  </a:moveTo>
                  <a:cubicBezTo>
                    <a:pt x="138" y="105"/>
                    <a:pt x="138" y="105"/>
                    <a:pt x="138" y="105"/>
                  </a:cubicBezTo>
                  <a:cubicBezTo>
                    <a:pt x="139" y="105"/>
                    <a:pt x="140" y="104"/>
                    <a:pt x="140" y="102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4" y="101"/>
                    <a:pt x="145" y="100"/>
                    <a:pt x="145" y="99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5" y="96"/>
                    <a:pt x="144" y="95"/>
                    <a:pt x="143" y="95"/>
                  </a:cubicBezTo>
                  <a:cubicBezTo>
                    <a:pt x="117" y="95"/>
                    <a:pt x="117" y="95"/>
                    <a:pt x="117" y="95"/>
                  </a:cubicBezTo>
                  <a:cubicBezTo>
                    <a:pt x="116" y="95"/>
                    <a:pt x="115" y="96"/>
                    <a:pt x="115" y="97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5" y="100"/>
                    <a:pt x="116" y="101"/>
                    <a:pt x="117" y="101"/>
                  </a:cubicBezTo>
                  <a:cubicBezTo>
                    <a:pt x="120" y="101"/>
                    <a:pt x="120" y="101"/>
                    <a:pt x="120" y="101"/>
                  </a:cubicBezTo>
                  <a:cubicBezTo>
                    <a:pt x="120" y="102"/>
                    <a:pt x="120" y="102"/>
                    <a:pt x="120" y="102"/>
                  </a:cubicBezTo>
                  <a:cubicBezTo>
                    <a:pt x="120" y="104"/>
                    <a:pt x="121" y="105"/>
                    <a:pt x="122" y="105"/>
                  </a:cubicBezTo>
                  <a:close/>
                  <a:moveTo>
                    <a:pt x="116" y="78"/>
                  </a:moveTo>
                  <a:cubicBezTo>
                    <a:pt x="144" y="78"/>
                    <a:pt x="144" y="78"/>
                    <a:pt x="144" y="78"/>
                  </a:cubicBezTo>
                  <a:cubicBezTo>
                    <a:pt x="150" y="78"/>
                    <a:pt x="143" y="70"/>
                    <a:pt x="155" y="57"/>
                  </a:cubicBezTo>
                  <a:cubicBezTo>
                    <a:pt x="160" y="51"/>
                    <a:pt x="164" y="43"/>
                    <a:pt x="164" y="34"/>
                  </a:cubicBezTo>
                  <a:cubicBezTo>
                    <a:pt x="164" y="15"/>
                    <a:pt x="149" y="0"/>
                    <a:pt x="130" y="0"/>
                  </a:cubicBezTo>
                  <a:cubicBezTo>
                    <a:pt x="111" y="0"/>
                    <a:pt x="96" y="15"/>
                    <a:pt x="96" y="34"/>
                  </a:cubicBezTo>
                  <a:cubicBezTo>
                    <a:pt x="96" y="43"/>
                    <a:pt x="99" y="51"/>
                    <a:pt x="105" y="57"/>
                  </a:cubicBezTo>
                  <a:cubicBezTo>
                    <a:pt x="116" y="70"/>
                    <a:pt x="110" y="78"/>
                    <a:pt x="116" y="78"/>
                  </a:cubicBezTo>
                  <a:close/>
                  <a:moveTo>
                    <a:pt x="145" y="83"/>
                  </a:moveTo>
                  <a:cubicBezTo>
                    <a:pt x="145" y="81"/>
                    <a:pt x="144" y="80"/>
                    <a:pt x="143" y="80"/>
                  </a:cubicBezTo>
                  <a:cubicBezTo>
                    <a:pt x="117" y="80"/>
                    <a:pt x="117" y="80"/>
                    <a:pt x="117" y="80"/>
                  </a:cubicBezTo>
                  <a:cubicBezTo>
                    <a:pt x="116" y="80"/>
                    <a:pt x="115" y="81"/>
                    <a:pt x="115" y="83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5" y="84"/>
                    <a:pt x="116" y="86"/>
                    <a:pt x="117" y="86"/>
                  </a:cubicBezTo>
                  <a:cubicBezTo>
                    <a:pt x="143" y="86"/>
                    <a:pt x="143" y="86"/>
                    <a:pt x="143" y="86"/>
                  </a:cubicBezTo>
                  <a:cubicBezTo>
                    <a:pt x="144" y="86"/>
                    <a:pt x="145" y="84"/>
                    <a:pt x="145" y="83"/>
                  </a:cubicBezTo>
                  <a:close/>
                  <a:moveTo>
                    <a:pt x="0" y="111"/>
                  </a:moveTo>
                  <a:cubicBezTo>
                    <a:pt x="43" y="111"/>
                    <a:pt x="43" y="111"/>
                    <a:pt x="43" y="111"/>
                  </a:cubicBezTo>
                  <a:cubicBezTo>
                    <a:pt x="43" y="183"/>
                    <a:pt x="43" y="183"/>
                    <a:pt x="43" y="183"/>
                  </a:cubicBezTo>
                  <a:cubicBezTo>
                    <a:pt x="0" y="183"/>
                    <a:pt x="0" y="183"/>
                    <a:pt x="0" y="183"/>
                  </a:cubicBezTo>
                  <a:lnTo>
                    <a:pt x="0" y="111"/>
                  </a:lnTo>
                  <a:close/>
                  <a:moveTo>
                    <a:pt x="8" y="167"/>
                  </a:moveTo>
                  <a:cubicBezTo>
                    <a:pt x="8" y="171"/>
                    <a:pt x="11" y="173"/>
                    <a:pt x="15" y="173"/>
                  </a:cubicBezTo>
                  <a:cubicBezTo>
                    <a:pt x="18" y="173"/>
                    <a:pt x="21" y="171"/>
                    <a:pt x="21" y="167"/>
                  </a:cubicBezTo>
                  <a:cubicBezTo>
                    <a:pt x="21" y="164"/>
                    <a:pt x="18" y="161"/>
                    <a:pt x="15" y="161"/>
                  </a:cubicBezTo>
                  <a:cubicBezTo>
                    <a:pt x="11" y="161"/>
                    <a:pt x="8" y="164"/>
                    <a:pt x="8" y="167"/>
                  </a:cubicBezTo>
                  <a:close/>
                  <a:moveTo>
                    <a:pt x="190" y="111"/>
                  </a:moveTo>
                  <a:cubicBezTo>
                    <a:pt x="180" y="110"/>
                    <a:pt x="153" y="132"/>
                    <a:pt x="153" y="132"/>
                  </a:cubicBezTo>
                  <a:cubicBezTo>
                    <a:pt x="153" y="132"/>
                    <a:pt x="158" y="136"/>
                    <a:pt x="160" y="137"/>
                  </a:cubicBezTo>
                  <a:cubicBezTo>
                    <a:pt x="162" y="139"/>
                    <a:pt x="159" y="142"/>
                    <a:pt x="156" y="145"/>
                  </a:cubicBezTo>
                  <a:cubicBezTo>
                    <a:pt x="153" y="148"/>
                    <a:pt x="140" y="155"/>
                    <a:pt x="130" y="151"/>
                  </a:cubicBezTo>
                  <a:cubicBezTo>
                    <a:pt x="119" y="148"/>
                    <a:pt x="102" y="136"/>
                    <a:pt x="102" y="136"/>
                  </a:cubicBezTo>
                  <a:cubicBezTo>
                    <a:pt x="102" y="136"/>
                    <a:pt x="119" y="145"/>
                    <a:pt x="128" y="148"/>
                  </a:cubicBezTo>
                  <a:cubicBezTo>
                    <a:pt x="137" y="151"/>
                    <a:pt x="155" y="141"/>
                    <a:pt x="151" y="138"/>
                  </a:cubicBezTo>
                  <a:cubicBezTo>
                    <a:pt x="147" y="135"/>
                    <a:pt x="132" y="129"/>
                    <a:pt x="121" y="118"/>
                  </a:cubicBezTo>
                  <a:cubicBezTo>
                    <a:pt x="116" y="114"/>
                    <a:pt x="102" y="108"/>
                    <a:pt x="93" y="108"/>
                  </a:cubicBezTo>
                  <a:cubicBezTo>
                    <a:pt x="83" y="108"/>
                    <a:pt x="63" y="116"/>
                    <a:pt x="5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64"/>
                    <a:pt x="48" y="164"/>
                    <a:pt x="48" y="164"/>
                  </a:cubicBezTo>
                  <a:cubicBezTo>
                    <a:pt x="63" y="164"/>
                    <a:pt x="63" y="164"/>
                    <a:pt x="63" y="164"/>
                  </a:cubicBezTo>
                  <a:cubicBezTo>
                    <a:pt x="69" y="164"/>
                    <a:pt x="79" y="164"/>
                    <a:pt x="83" y="165"/>
                  </a:cubicBezTo>
                  <a:cubicBezTo>
                    <a:pt x="87" y="167"/>
                    <a:pt x="112" y="177"/>
                    <a:pt x="119" y="177"/>
                  </a:cubicBezTo>
                  <a:cubicBezTo>
                    <a:pt x="127" y="177"/>
                    <a:pt x="138" y="174"/>
                    <a:pt x="146" y="168"/>
                  </a:cubicBezTo>
                  <a:cubicBezTo>
                    <a:pt x="154" y="163"/>
                    <a:pt x="168" y="153"/>
                    <a:pt x="174" y="148"/>
                  </a:cubicBezTo>
                  <a:cubicBezTo>
                    <a:pt x="179" y="144"/>
                    <a:pt x="199" y="127"/>
                    <a:pt x="203" y="124"/>
                  </a:cubicBezTo>
                  <a:cubicBezTo>
                    <a:pt x="206" y="120"/>
                    <a:pt x="200" y="112"/>
                    <a:pt x="190" y="1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30" name="išľíḋe">
              <a:extLst>
                <a:ext uri="{FF2B5EF4-FFF2-40B4-BE49-F238E27FC236}">
                  <a16:creationId xmlns:a16="http://schemas.microsoft.com/office/drawing/2014/main" id="{D8253AC2-6E20-4B41-9DD2-04ECB26E9E4D}"/>
                </a:ext>
              </a:extLst>
            </p:cNvPr>
            <p:cNvSpPr/>
            <p:nvPr/>
          </p:nvSpPr>
          <p:spPr bwMode="auto">
            <a:xfrm>
              <a:off x="6998221" y="4196402"/>
              <a:ext cx="363987" cy="364764"/>
            </a:xfrm>
            <a:custGeom>
              <a:avLst/>
              <a:gdLst>
                <a:gd name="T0" fmla="*/ 192 w 198"/>
                <a:gd name="T1" fmla="*/ 19 h 198"/>
                <a:gd name="T2" fmla="*/ 184 w 198"/>
                <a:gd name="T3" fmla="*/ 17 h 198"/>
                <a:gd name="T4" fmla="*/ 190 w 198"/>
                <a:gd name="T5" fmla="*/ 22 h 198"/>
                <a:gd name="T6" fmla="*/ 177 w 198"/>
                <a:gd name="T7" fmla="*/ 25 h 198"/>
                <a:gd name="T8" fmla="*/ 182 w 198"/>
                <a:gd name="T9" fmla="*/ 29 h 198"/>
                <a:gd name="T10" fmla="*/ 169 w 198"/>
                <a:gd name="T11" fmla="*/ 33 h 198"/>
                <a:gd name="T12" fmla="*/ 98 w 198"/>
                <a:gd name="T13" fmla="*/ 104 h 198"/>
                <a:gd name="T14" fmla="*/ 94 w 198"/>
                <a:gd name="T15" fmla="*/ 100 h 198"/>
                <a:gd name="T16" fmla="*/ 165 w 198"/>
                <a:gd name="T17" fmla="*/ 29 h 198"/>
                <a:gd name="T18" fmla="*/ 168 w 198"/>
                <a:gd name="T19" fmla="*/ 16 h 198"/>
                <a:gd name="T20" fmla="*/ 173 w 198"/>
                <a:gd name="T21" fmla="*/ 21 h 198"/>
                <a:gd name="T22" fmla="*/ 176 w 198"/>
                <a:gd name="T23" fmla="*/ 8 h 198"/>
                <a:gd name="T24" fmla="*/ 181 w 198"/>
                <a:gd name="T25" fmla="*/ 14 h 198"/>
                <a:gd name="T26" fmla="*/ 178 w 198"/>
                <a:gd name="T27" fmla="*/ 5 h 198"/>
                <a:gd name="T28" fmla="*/ 186 w 198"/>
                <a:gd name="T29" fmla="*/ 8 h 198"/>
                <a:gd name="T30" fmla="*/ 193 w 198"/>
                <a:gd name="T31" fmla="*/ 9 h 198"/>
                <a:gd name="T32" fmla="*/ 198 w 198"/>
                <a:gd name="T33" fmla="*/ 14 h 198"/>
                <a:gd name="T34" fmla="*/ 104 w 198"/>
                <a:gd name="T35" fmla="*/ 81 h 198"/>
                <a:gd name="T36" fmla="*/ 71 w 198"/>
                <a:gd name="T37" fmla="*/ 103 h 198"/>
                <a:gd name="T38" fmla="*/ 119 w 198"/>
                <a:gd name="T39" fmla="*/ 103 h 198"/>
                <a:gd name="T40" fmla="*/ 102 w 198"/>
                <a:gd name="T41" fmla="*/ 108 h 198"/>
                <a:gd name="T42" fmla="*/ 96 w 198"/>
                <a:gd name="T43" fmla="*/ 111 h 198"/>
                <a:gd name="T44" fmla="*/ 87 w 198"/>
                <a:gd name="T45" fmla="*/ 103 h 198"/>
                <a:gd name="T46" fmla="*/ 90 w 198"/>
                <a:gd name="T47" fmla="*/ 96 h 198"/>
                <a:gd name="T48" fmla="*/ 95 w 198"/>
                <a:gd name="T49" fmla="*/ 44 h 198"/>
                <a:gd name="T50" fmla="*/ 95 w 198"/>
                <a:gd name="T51" fmla="*/ 162 h 198"/>
                <a:gd name="T52" fmla="*/ 143 w 198"/>
                <a:gd name="T53" fmla="*/ 68 h 198"/>
                <a:gd name="T54" fmla="*/ 138 w 198"/>
                <a:gd name="T55" fmla="*/ 103 h 198"/>
                <a:gd name="T56" fmla="*/ 52 w 198"/>
                <a:gd name="T57" fmla="*/ 103 h 198"/>
                <a:gd name="T58" fmla="*/ 119 w 198"/>
                <a:gd name="T59" fmla="*/ 67 h 198"/>
                <a:gd name="T60" fmla="*/ 157 w 198"/>
                <a:gd name="T61" fmla="*/ 54 h 198"/>
                <a:gd name="T62" fmla="*/ 95 w 198"/>
                <a:gd name="T63" fmla="*/ 182 h 198"/>
                <a:gd name="T64" fmla="*/ 95 w 198"/>
                <a:gd name="T65" fmla="*/ 24 h 198"/>
                <a:gd name="T66" fmla="*/ 156 w 198"/>
                <a:gd name="T67" fmla="*/ 30 h 198"/>
                <a:gd name="T68" fmla="*/ 0 w 198"/>
                <a:gd name="T69" fmla="*/ 103 h 198"/>
                <a:gd name="T70" fmla="*/ 190 w 198"/>
                <a:gd name="T71" fmla="*/ 103 h 198"/>
                <a:gd name="T72" fmla="*/ 157 w 198"/>
                <a:gd name="T73" fmla="*/ 5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8" h="198">
                  <a:moveTo>
                    <a:pt x="198" y="14"/>
                  </a:moveTo>
                  <a:cubicBezTo>
                    <a:pt x="192" y="19"/>
                    <a:pt x="192" y="19"/>
                    <a:pt x="192" y="19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4" y="17"/>
                    <a:pt x="184" y="17"/>
                    <a:pt x="184" y="17"/>
                  </a:cubicBezTo>
                  <a:cubicBezTo>
                    <a:pt x="183" y="19"/>
                    <a:pt x="183" y="19"/>
                    <a:pt x="183" y="19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84" y="27"/>
                    <a:pt x="184" y="27"/>
                    <a:pt x="184" y="27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69" y="33"/>
                    <a:pt x="169" y="33"/>
                    <a:pt x="169" y="33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7" y="105"/>
                    <a:pt x="95" y="105"/>
                    <a:pt x="94" y="104"/>
                  </a:cubicBezTo>
                  <a:cubicBezTo>
                    <a:pt x="93" y="103"/>
                    <a:pt x="93" y="101"/>
                    <a:pt x="94" y="100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3" y="21"/>
                    <a:pt x="163" y="21"/>
                    <a:pt x="163" y="21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71" y="24"/>
                    <a:pt x="171" y="24"/>
                    <a:pt x="171" y="24"/>
                  </a:cubicBezTo>
                  <a:cubicBezTo>
                    <a:pt x="173" y="21"/>
                    <a:pt x="173" y="21"/>
                    <a:pt x="173" y="21"/>
                  </a:cubicBezTo>
                  <a:cubicBezTo>
                    <a:pt x="170" y="13"/>
                    <a:pt x="170" y="13"/>
                    <a:pt x="170" y="13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8" y="16"/>
                    <a:pt x="178" y="16"/>
                    <a:pt x="178" y="1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78" y="5"/>
                    <a:pt x="178" y="5"/>
                    <a:pt x="178" y="5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6" y="8"/>
                    <a:pt x="186" y="8"/>
                    <a:pt x="186" y="8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93" y="9"/>
                    <a:pt x="193" y="9"/>
                    <a:pt x="193" y="9"/>
                  </a:cubicBezTo>
                  <a:cubicBezTo>
                    <a:pt x="190" y="11"/>
                    <a:pt x="190" y="11"/>
                    <a:pt x="190" y="11"/>
                  </a:cubicBezTo>
                  <a:lnTo>
                    <a:pt x="198" y="14"/>
                  </a:lnTo>
                  <a:close/>
                  <a:moveTo>
                    <a:pt x="90" y="96"/>
                  </a:moveTo>
                  <a:cubicBezTo>
                    <a:pt x="104" y="81"/>
                    <a:pt x="104" y="81"/>
                    <a:pt x="104" y="81"/>
                  </a:cubicBezTo>
                  <a:cubicBezTo>
                    <a:pt x="102" y="80"/>
                    <a:pt x="98" y="79"/>
                    <a:pt x="95" y="79"/>
                  </a:cubicBezTo>
                  <a:cubicBezTo>
                    <a:pt x="82" y="79"/>
                    <a:pt x="71" y="90"/>
                    <a:pt x="71" y="103"/>
                  </a:cubicBezTo>
                  <a:cubicBezTo>
                    <a:pt x="71" y="116"/>
                    <a:pt x="82" y="127"/>
                    <a:pt x="95" y="127"/>
                  </a:cubicBezTo>
                  <a:cubicBezTo>
                    <a:pt x="108" y="127"/>
                    <a:pt x="119" y="116"/>
                    <a:pt x="119" y="103"/>
                  </a:cubicBezTo>
                  <a:cubicBezTo>
                    <a:pt x="119" y="100"/>
                    <a:pt x="118" y="96"/>
                    <a:pt x="117" y="94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1" y="110"/>
                    <a:pt x="98" y="111"/>
                    <a:pt x="96" y="111"/>
                  </a:cubicBezTo>
                  <a:cubicBezTo>
                    <a:pt x="96" y="111"/>
                    <a:pt x="96" y="111"/>
                    <a:pt x="96" y="111"/>
                  </a:cubicBezTo>
                  <a:cubicBezTo>
                    <a:pt x="96" y="111"/>
                    <a:pt x="95" y="111"/>
                    <a:pt x="95" y="111"/>
                  </a:cubicBezTo>
                  <a:cubicBezTo>
                    <a:pt x="91" y="111"/>
                    <a:pt x="87" y="107"/>
                    <a:pt x="87" y="103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0"/>
                    <a:pt x="88" y="98"/>
                    <a:pt x="90" y="96"/>
                  </a:cubicBezTo>
                  <a:close/>
                  <a:moveTo>
                    <a:pt x="130" y="55"/>
                  </a:moveTo>
                  <a:cubicBezTo>
                    <a:pt x="120" y="48"/>
                    <a:pt x="108" y="44"/>
                    <a:pt x="95" y="44"/>
                  </a:cubicBezTo>
                  <a:cubicBezTo>
                    <a:pt x="62" y="44"/>
                    <a:pt x="36" y="70"/>
                    <a:pt x="36" y="103"/>
                  </a:cubicBezTo>
                  <a:cubicBezTo>
                    <a:pt x="36" y="136"/>
                    <a:pt x="62" y="162"/>
                    <a:pt x="95" y="162"/>
                  </a:cubicBezTo>
                  <a:cubicBezTo>
                    <a:pt x="128" y="162"/>
                    <a:pt x="154" y="136"/>
                    <a:pt x="154" y="103"/>
                  </a:cubicBezTo>
                  <a:cubicBezTo>
                    <a:pt x="154" y="90"/>
                    <a:pt x="150" y="78"/>
                    <a:pt x="143" y="68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6" y="86"/>
                    <a:pt x="138" y="94"/>
                    <a:pt x="138" y="103"/>
                  </a:cubicBezTo>
                  <a:cubicBezTo>
                    <a:pt x="138" y="127"/>
                    <a:pt x="119" y="146"/>
                    <a:pt x="95" y="146"/>
                  </a:cubicBezTo>
                  <a:cubicBezTo>
                    <a:pt x="71" y="146"/>
                    <a:pt x="52" y="127"/>
                    <a:pt x="52" y="103"/>
                  </a:cubicBezTo>
                  <a:cubicBezTo>
                    <a:pt x="52" y="79"/>
                    <a:pt x="71" y="60"/>
                    <a:pt x="95" y="60"/>
                  </a:cubicBezTo>
                  <a:cubicBezTo>
                    <a:pt x="104" y="60"/>
                    <a:pt x="112" y="62"/>
                    <a:pt x="119" y="67"/>
                  </a:cubicBezTo>
                  <a:lnTo>
                    <a:pt x="130" y="55"/>
                  </a:lnTo>
                  <a:close/>
                  <a:moveTo>
                    <a:pt x="157" y="54"/>
                  </a:moveTo>
                  <a:cubicBezTo>
                    <a:pt x="167" y="67"/>
                    <a:pt x="174" y="84"/>
                    <a:pt x="174" y="103"/>
                  </a:cubicBezTo>
                  <a:cubicBezTo>
                    <a:pt x="174" y="147"/>
                    <a:pt x="139" y="182"/>
                    <a:pt x="95" y="182"/>
                  </a:cubicBezTo>
                  <a:cubicBezTo>
                    <a:pt x="52" y="182"/>
                    <a:pt x="16" y="147"/>
                    <a:pt x="16" y="103"/>
                  </a:cubicBezTo>
                  <a:cubicBezTo>
                    <a:pt x="16" y="59"/>
                    <a:pt x="52" y="24"/>
                    <a:pt x="95" y="24"/>
                  </a:cubicBezTo>
                  <a:cubicBezTo>
                    <a:pt x="114" y="24"/>
                    <a:pt x="131" y="31"/>
                    <a:pt x="144" y="41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39" y="16"/>
                    <a:pt x="118" y="8"/>
                    <a:pt x="95" y="8"/>
                  </a:cubicBezTo>
                  <a:cubicBezTo>
                    <a:pt x="43" y="8"/>
                    <a:pt x="0" y="51"/>
                    <a:pt x="0" y="103"/>
                  </a:cubicBezTo>
                  <a:cubicBezTo>
                    <a:pt x="0" y="155"/>
                    <a:pt x="43" y="198"/>
                    <a:pt x="95" y="198"/>
                  </a:cubicBezTo>
                  <a:cubicBezTo>
                    <a:pt x="147" y="198"/>
                    <a:pt x="190" y="155"/>
                    <a:pt x="190" y="103"/>
                  </a:cubicBezTo>
                  <a:cubicBezTo>
                    <a:pt x="190" y="80"/>
                    <a:pt x="182" y="59"/>
                    <a:pt x="168" y="42"/>
                  </a:cubicBezTo>
                  <a:lnTo>
                    <a:pt x="157" y="5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31" name="iṧļïḋe">
              <a:extLst>
                <a:ext uri="{FF2B5EF4-FFF2-40B4-BE49-F238E27FC236}">
                  <a16:creationId xmlns:a16="http://schemas.microsoft.com/office/drawing/2014/main" id="{AC9B0B2D-41B0-4AE9-8B81-AD7FB9BA3A23}"/>
                </a:ext>
              </a:extLst>
            </p:cNvPr>
            <p:cNvSpPr/>
            <p:nvPr/>
          </p:nvSpPr>
          <p:spPr bwMode="auto">
            <a:xfrm>
              <a:off x="7029779" y="1689326"/>
              <a:ext cx="307211" cy="324322"/>
            </a:xfrm>
            <a:custGeom>
              <a:avLst/>
              <a:gdLst>
                <a:gd name="T0" fmla="*/ 0 w 395"/>
                <a:gd name="T1" fmla="*/ 303 h 417"/>
                <a:gd name="T2" fmla="*/ 86 w 395"/>
                <a:gd name="T3" fmla="*/ 303 h 417"/>
                <a:gd name="T4" fmla="*/ 86 w 395"/>
                <a:gd name="T5" fmla="*/ 417 h 417"/>
                <a:gd name="T6" fmla="*/ 0 w 395"/>
                <a:gd name="T7" fmla="*/ 417 h 417"/>
                <a:gd name="T8" fmla="*/ 0 w 395"/>
                <a:gd name="T9" fmla="*/ 303 h 417"/>
                <a:gd name="T10" fmla="*/ 156 w 395"/>
                <a:gd name="T11" fmla="*/ 417 h 417"/>
                <a:gd name="T12" fmla="*/ 241 w 395"/>
                <a:gd name="T13" fmla="*/ 417 h 417"/>
                <a:gd name="T14" fmla="*/ 241 w 395"/>
                <a:gd name="T15" fmla="*/ 247 h 417"/>
                <a:gd name="T16" fmla="*/ 156 w 395"/>
                <a:gd name="T17" fmla="*/ 247 h 417"/>
                <a:gd name="T18" fmla="*/ 156 w 395"/>
                <a:gd name="T19" fmla="*/ 417 h 417"/>
                <a:gd name="T20" fmla="*/ 310 w 395"/>
                <a:gd name="T21" fmla="*/ 152 h 417"/>
                <a:gd name="T22" fmla="*/ 310 w 395"/>
                <a:gd name="T23" fmla="*/ 417 h 417"/>
                <a:gd name="T24" fmla="*/ 395 w 395"/>
                <a:gd name="T25" fmla="*/ 417 h 417"/>
                <a:gd name="T26" fmla="*/ 395 w 395"/>
                <a:gd name="T27" fmla="*/ 152 h 417"/>
                <a:gd name="T28" fmla="*/ 310 w 395"/>
                <a:gd name="T29" fmla="*/ 152 h 417"/>
                <a:gd name="T30" fmla="*/ 319 w 395"/>
                <a:gd name="T31" fmla="*/ 62 h 417"/>
                <a:gd name="T32" fmla="*/ 338 w 395"/>
                <a:gd name="T33" fmla="*/ 83 h 417"/>
                <a:gd name="T34" fmla="*/ 360 w 395"/>
                <a:gd name="T35" fmla="*/ 0 h 417"/>
                <a:gd name="T36" fmla="*/ 279 w 395"/>
                <a:gd name="T37" fmla="*/ 22 h 417"/>
                <a:gd name="T38" fmla="*/ 298 w 395"/>
                <a:gd name="T39" fmla="*/ 43 h 417"/>
                <a:gd name="T40" fmla="*/ 190 w 395"/>
                <a:gd name="T41" fmla="*/ 152 h 417"/>
                <a:gd name="T42" fmla="*/ 119 w 395"/>
                <a:gd name="T43" fmla="*/ 83 h 417"/>
                <a:gd name="T44" fmla="*/ 12 w 395"/>
                <a:gd name="T45" fmla="*/ 190 h 417"/>
                <a:gd name="T46" fmla="*/ 34 w 395"/>
                <a:gd name="T47" fmla="*/ 209 h 417"/>
                <a:gd name="T48" fmla="*/ 119 w 395"/>
                <a:gd name="T49" fmla="*/ 123 h 417"/>
                <a:gd name="T50" fmla="*/ 190 w 395"/>
                <a:gd name="T51" fmla="*/ 192 h 417"/>
                <a:gd name="T52" fmla="*/ 319 w 395"/>
                <a:gd name="T53" fmla="*/ 6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5" h="417">
                  <a:moveTo>
                    <a:pt x="0" y="303"/>
                  </a:moveTo>
                  <a:lnTo>
                    <a:pt x="86" y="303"/>
                  </a:lnTo>
                  <a:lnTo>
                    <a:pt x="86" y="417"/>
                  </a:lnTo>
                  <a:lnTo>
                    <a:pt x="0" y="417"/>
                  </a:lnTo>
                  <a:lnTo>
                    <a:pt x="0" y="303"/>
                  </a:lnTo>
                  <a:close/>
                  <a:moveTo>
                    <a:pt x="156" y="417"/>
                  </a:moveTo>
                  <a:lnTo>
                    <a:pt x="241" y="417"/>
                  </a:lnTo>
                  <a:lnTo>
                    <a:pt x="241" y="247"/>
                  </a:lnTo>
                  <a:lnTo>
                    <a:pt x="156" y="247"/>
                  </a:lnTo>
                  <a:lnTo>
                    <a:pt x="156" y="417"/>
                  </a:lnTo>
                  <a:close/>
                  <a:moveTo>
                    <a:pt x="310" y="152"/>
                  </a:moveTo>
                  <a:lnTo>
                    <a:pt x="310" y="417"/>
                  </a:lnTo>
                  <a:lnTo>
                    <a:pt x="395" y="417"/>
                  </a:lnTo>
                  <a:lnTo>
                    <a:pt x="395" y="152"/>
                  </a:lnTo>
                  <a:lnTo>
                    <a:pt x="310" y="152"/>
                  </a:lnTo>
                  <a:close/>
                  <a:moveTo>
                    <a:pt x="319" y="62"/>
                  </a:moveTo>
                  <a:lnTo>
                    <a:pt x="338" y="83"/>
                  </a:lnTo>
                  <a:lnTo>
                    <a:pt x="360" y="0"/>
                  </a:lnTo>
                  <a:lnTo>
                    <a:pt x="279" y="22"/>
                  </a:lnTo>
                  <a:lnTo>
                    <a:pt x="298" y="43"/>
                  </a:lnTo>
                  <a:lnTo>
                    <a:pt x="190" y="152"/>
                  </a:lnTo>
                  <a:lnTo>
                    <a:pt x="119" y="83"/>
                  </a:lnTo>
                  <a:lnTo>
                    <a:pt x="12" y="190"/>
                  </a:lnTo>
                  <a:lnTo>
                    <a:pt x="34" y="209"/>
                  </a:lnTo>
                  <a:lnTo>
                    <a:pt x="119" y="123"/>
                  </a:lnTo>
                  <a:lnTo>
                    <a:pt x="190" y="192"/>
                  </a:lnTo>
                  <a:lnTo>
                    <a:pt x="319" y="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32" name="îŝ1ïḑé">
              <a:extLst>
                <a:ext uri="{FF2B5EF4-FFF2-40B4-BE49-F238E27FC236}">
                  <a16:creationId xmlns:a16="http://schemas.microsoft.com/office/drawing/2014/main" id="{C60B4D0D-AFCA-4357-96CE-7473136E487B}"/>
                </a:ext>
              </a:extLst>
            </p:cNvPr>
            <p:cNvSpPr/>
            <p:nvPr/>
          </p:nvSpPr>
          <p:spPr bwMode="auto">
            <a:xfrm>
              <a:off x="1576213" y="2836408"/>
              <a:ext cx="193660" cy="353876"/>
            </a:xfrm>
            <a:custGeom>
              <a:avLst/>
              <a:gdLst>
                <a:gd name="T0" fmla="*/ 52 w 105"/>
                <a:gd name="T1" fmla="*/ 62 h 192"/>
                <a:gd name="T2" fmla="*/ 30 w 105"/>
                <a:gd name="T3" fmla="*/ 68 h 192"/>
                <a:gd name="T4" fmla="*/ 0 w 105"/>
                <a:gd name="T5" fmla="*/ 74 h 192"/>
                <a:gd name="T6" fmla="*/ 5 w 105"/>
                <a:gd name="T7" fmla="*/ 120 h 192"/>
                <a:gd name="T8" fmla="*/ 18 w 105"/>
                <a:gd name="T9" fmla="*/ 141 h 192"/>
                <a:gd name="T10" fmla="*/ 18 w 105"/>
                <a:gd name="T11" fmla="*/ 188 h 192"/>
                <a:gd name="T12" fmla="*/ 52 w 105"/>
                <a:gd name="T13" fmla="*/ 192 h 192"/>
                <a:gd name="T14" fmla="*/ 86 w 105"/>
                <a:gd name="T15" fmla="*/ 188 h 192"/>
                <a:gd name="T16" fmla="*/ 86 w 105"/>
                <a:gd name="T17" fmla="*/ 141 h 192"/>
                <a:gd name="T18" fmla="*/ 99 w 105"/>
                <a:gd name="T19" fmla="*/ 120 h 192"/>
                <a:gd name="T20" fmla="*/ 105 w 105"/>
                <a:gd name="T21" fmla="*/ 74 h 192"/>
                <a:gd name="T22" fmla="*/ 74 w 105"/>
                <a:gd name="T23" fmla="*/ 68 h 192"/>
                <a:gd name="T24" fmla="*/ 52 w 105"/>
                <a:gd name="T25" fmla="*/ 62 h 192"/>
                <a:gd name="T26" fmla="*/ 59 w 105"/>
                <a:gd name="T27" fmla="*/ 81 h 192"/>
                <a:gd name="T28" fmla="*/ 55 w 105"/>
                <a:gd name="T29" fmla="*/ 86 h 192"/>
                <a:gd name="T30" fmla="*/ 63 w 105"/>
                <a:gd name="T31" fmla="*/ 126 h 192"/>
                <a:gd name="T32" fmla="*/ 52 w 105"/>
                <a:gd name="T33" fmla="*/ 138 h 192"/>
                <a:gd name="T34" fmla="*/ 42 w 105"/>
                <a:gd name="T35" fmla="*/ 126 h 192"/>
                <a:gd name="T36" fmla="*/ 49 w 105"/>
                <a:gd name="T37" fmla="*/ 86 h 192"/>
                <a:gd name="T38" fmla="*/ 46 w 105"/>
                <a:gd name="T39" fmla="*/ 81 h 192"/>
                <a:gd name="T40" fmla="*/ 46 w 105"/>
                <a:gd name="T41" fmla="*/ 79 h 192"/>
                <a:gd name="T42" fmla="*/ 38 w 105"/>
                <a:gd name="T43" fmla="*/ 75 h 192"/>
                <a:gd name="T44" fmla="*/ 41 w 105"/>
                <a:gd name="T45" fmla="*/ 72 h 192"/>
                <a:gd name="T46" fmla="*/ 50 w 105"/>
                <a:gd name="T47" fmla="*/ 74 h 192"/>
                <a:gd name="T48" fmla="*/ 55 w 105"/>
                <a:gd name="T49" fmla="*/ 74 h 192"/>
                <a:gd name="T50" fmla="*/ 64 w 105"/>
                <a:gd name="T51" fmla="*/ 72 h 192"/>
                <a:gd name="T52" fmla="*/ 67 w 105"/>
                <a:gd name="T53" fmla="*/ 75 h 192"/>
                <a:gd name="T54" fmla="*/ 59 w 105"/>
                <a:gd name="T55" fmla="*/ 79 h 192"/>
                <a:gd name="T56" fmla="*/ 59 w 105"/>
                <a:gd name="T57" fmla="*/ 81 h 192"/>
                <a:gd name="T58" fmla="*/ 23 w 105"/>
                <a:gd name="T59" fmla="*/ 29 h 192"/>
                <a:gd name="T60" fmla="*/ 52 w 105"/>
                <a:gd name="T61" fmla="*/ 0 h 192"/>
                <a:gd name="T62" fmla="*/ 81 w 105"/>
                <a:gd name="T63" fmla="*/ 29 h 192"/>
                <a:gd name="T64" fmla="*/ 52 w 105"/>
                <a:gd name="T65" fmla="*/ 59 h 192"/>
                <a:gd name="T66" fmla="*/ 23 w 105"/>
                <a:gd name="T67" fmla="*/ 2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" h="192">
                  <a:moveTo>
                    <a:pt x="52" y="62"/>
                  </a:moveTo>
                  <a:cubicBezTo>
                    <a:pt x="42" y="62"/>
                    <a:pt x="33" y="66"/>
                    <a:pt x="30" y="68"/>
                  </a:cubicBezTo>
                  <a:cubicBezTo>
                    <a:pt x="10" y="70"/>
                    <a:pt x="0" y="74"/>
                    <a:pt x="0" y="74"/>
                  </a:cubicBezTo>
                  <a:cubicBezTo>
                    <a:pt x="0" y="74"/>
                    <a:pt x="2" y="111"/>
                    <a:pt x="5" y="120"/>
                  </a:cubicBezTo>
                  <a:cubicBezTo>
                    <a:pt x="8" y="128"/>
                    <a:pt x="18" y="132"/>
                    <a:pt x="18" y="141"/>
                  </a:cubicBezTo>
                  <a:cubicBezTo>
                    <a:pt x="18" y="188"/>
                    <a:pt x="18" y="188"/>
                    <a:pt x="18" y="188"/>
                  </a:cubicBezTo>
                  <a:cubicBezTo>
                    <a:pt x="18" y="188"/>
                    <a:pt x="35" y="192"/>
                    <a:pt x="52" y="192"/>
                  </a:cubicBezTo>
                  <a:cubicBezTo>
                    <a:pt x="69" y="192"/>
                    <a:pt x="86" y="188"/>
                    <a:pt x="86" y="188"/>
                  </a:cubicBezTo>
                  <a:cubicBezTo>
                    <a:pt x="86" y="141"/>
                    <a:pt x="86" y="141"/>
                    <a:pt x="86" y="141"/>
                  </a:cubicBezTo>
                  <a:cubicBezTo>
                    <a:pt x="86" y="132"/>
                    <a:pt x="97" y="128"/>
                    <a:pt x="99" y="120"/>
                  </a:cubicBezTo>
                  <a:cubicBezTo>
                    <a:pt x="102" y="111"/>
                    <a:pt x="105" y="74"/>
                    <a:pt x="105" y="74"/>
                  </a:cubicBezTo>
                  <a:cubicBezTo>
                    <a:pt x="105" y="74"/>
                    <a:pt x="95" y="70"/>
                    <a:pt x="74" y="68"/>
                  </a:cubicBezTo>
                  <a:cubicBezTo>
                    <a:pt x="71" y="66"/>
                    <a:pt x="63" y="62"/>
                    <a:pt x="52" y="62"/>
                  </a:cubicBezTo>
                  <a:moveTo>
                    <a:pt x="59" y="81"/>
                  </a:moveTo>
                  <a:cubicBezTo>
                    <a:pt x="55" y="86"/>
                    <a:pt x="55" y="86"/>
                    <a:pt x="55" y="8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3" y="78"/>
                    <a:pt x="40" y="77"/>
                    <a:pt x="38" y="75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4" y="73"/>
                    <a:pt x="47" y="73"/>
                    <a:pt x="50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8" y="73"/>
                    <a:pt x="61" y="73"/>
                    <a:pt x="64" y="72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65" y="77"/>
                    <a:pt x="62" y="78"/>
                    <a:pt x="59" y="79"/>
                  </a:cubicBezTo>
                  <a:lnTo>
                    <a:pt x="59" y="81"/>
                  </a:lnTo>
                  <a:close/>
                  <a:moveTo>
                    <a:pt x="23" y="29"/>
                  </a:moveTo>
                  <a:cubicBezTo>
                    <a:pt x="23" y="13"/>
                    <a:pt x="36" y="0"/>
                    <a:pt x="52" y="0"/>
                  </a:cubicBezTo>
                  <a:cubicBezTo>
                    <a:pt x="68" y="0"/>
                    <a:pt x="81" y="13"/>
                    <a:pt x="81" y="29"/>
                  </a:cubicBezTo>
                  <a:cubicBezTo>
                    <a:pt x="81" y="46"/>
                    <a:pt x="68" y="59"/>
                    <a:pt x="52" y="59"/>
                  </a:cubicBezTo>
                  <a:cubicBezTo>
                    <a:pt x="36" y="59"/>
                    <a:pt x="23" y="46"/>
                    <a:pt x="23" y="2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33" name="íšlîḋè">
              <a:extLst>
                <a:ext uri="{FF2B5EF4-FFF2-40B4-BE49-F238E27FC236}">
                  <a16:creationId xmlns:a16="http://schemas.microsoft.com/office/drawing/2014/main" id="{7B44B063-A339-48AA-92B1-C1121328741B}"/>
                </a:ext>
              </a:extLst>
            </p:cNvPr>
            <p:cNvSpPr txBox="1"/>
            <p:nvPr/>
          </p:nvSpPr>
          <p:spPr>
            <a:xfrm>
              <a:off x="7809920" y="1433880"/>
              <a:ext cx="1355731" cy="25861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Autofit/>
            </a:bodyPr>
            <a:lstStyle/>
            <a:p>
              <a:r>
                <a:rPr lang="en-US" altLang="zh-CN" sz="1200" b="1" dirty="0"/>
                <a:t>Text Here</a:t>
              </a:r>
              <a:endParaRPr lang="id-ID" sz="1200" b="1" dirty="0"/>
            </a:p>
          </p:txBody>
        </p:sp>
        <p:sp>
          <p:nvSpPr>
            <p:cNvPr id="34" name="ísliḍê">
              <a:extLst>
                <a:ext uri="{FF2B5EF4-FFF2-40B4-BE49-F238E27FC236}">
                  <a16:creationId xmlns:a16="http://schemas.microsoft.com/office/drawing/2014/main" id="{CBCC55F1-F59B-4030-A6A5-2E81AE1C4139}"/>
                </a:ext>
              </a:extLst>
            </p:cNvPr>
            <p:cNvSpPr/>
            <p:nvPr/>
          </p:nvSpPr>
          <p:spPr>
            <a:xfrm>
              <a:off x="7809920" y="1746205"/>
              <a:ext cx="2128163" cy="574798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/>
                <a:t>Supporting text here.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/>
                <a:t>… …</a:t>
              </a:r>
              <a:endParaRPr lang="id-ID" altLang="zh-CN" sz="1100" dirty="0"/>
            </a:p>
          </p:txBody>
        </p:sp>
        <p:sp>
          <p:nvSpPr>
            <p:cNvPr id="35" name="iṥlïḋè">
              <a:extLst>
                <a:ext uri="{FF2B5EF4-FFF2-40B4-BE49-F238E27FC236}">
                  <a16:creationId xmlns:a16="http://schemas.microsoft.com/office/drawing/2014/main" id="{4A981F49-3138-4F05-83AB-8EE4FB02707C}"/>
                </a:ext>
              </a:extLst>
            </p:cNvPr>
            <p:cNvSpPr txBox="1"/>
            <p:nvPr/>
          </p:nvSpPr>
          <p:spPr>
            <a:xfrm>
              <a:off x="6512811" y="3075393"/>
              <a:ext cx="1355731" cy="25861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Autofit/>
            </a:bodyPr>
            <a:lstStyle/>
            <a:p>
              <a:pPr algn="ctr"/>
              <a:r>
                <a:rPr lang="en-US" altLang="zh-CN" sz="1200" b="1" dirty="0"/>
                <a:t>Text Here</a:t>
              </a:r>
              <a:endParaRPr lang="id-ID" sz="1200" b="1" dirty="0"/>
            </a:p>
          </p:txBody>
        </p:sp>
        <p:sp>
          <p:nvSpPr>
            <p:cNvPr id="36" name="íṩļîḍe">
              <a:extLst>
                <a:ext uri="{FF2B5EF4-FFF2-40B4-BE49-F238E27FC236}">
                  <a16:creationId xmlns:a16="http://schemas.microsoft.com/office/drawing/2014/main" id="{EB6A5648-559D-45B4-8548-8BEC9735F705}"/>
                </a:ext>
              </a:extLst>
            </p:cNvPr>
            <p:cNvSpPr/>
            <p:nvPr/>
          </p:nvSpPr>
          <p:spPr>
            <a:xfrm>
              <a:off x="6214938" y="3389593"/>
              <a:ext cx="1961738" cy="574798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/>
                <a:t>… …</a:t>
              </a:r>
              <a:endParaRPr lang="id-ID" altLang="zh-CN" sz="1100" dirty="0"/>
            </a:p>
          </p:txBody>
        </p:sp>
        <p:cxnSp>
          <p:nvCxnSpPr>
            <p:cNvPr id="37" name="肘形连接符 33">
              <a:extLst>
                <a:ext uri="{FF2B5EF4-FFF2-40B4-BE49-F238E27FC236}">
                  <a16:creationId xmlns:a16="http://schemas.microsoft.com/office/drawing/2014/main" id="{986A168E-35BE-40E7-9CA9-D5EA6D46C1A7}"/>
                </a:ext>
              </a:extLst>
            </p:cNvPr>
            <p:cNvCxnSpPr>
              <a:stCxn id="10" idx="11"/>
              <a:endCxn id="14" idx="5"/>
            </p:cNvCxnSpPr>
            <p:nvPr/>
          </p:nvCxnSpPr>
          <p:spPr>
            <a:xfrm flipV="1">
              <a:off x="5612329" y="1995601"/>
              <a:ext cx="881670" cy="1125233"/>
            </a:xfrm>
            <a:prstGeom prst="bentConnector3">
              <a:avLst>
                <a:gd name="adj1" fmla="val 65773"/>
              </a:avLst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肘形连接符 34">
              <a:extLst>
                <a:ext uri="{FF2B5EF4-FFF2-40B4-BE49-F238E27FC236}">
                  <a16:creationId xmlns:a16="http://schemas.microsoft.com/office/drawing/2014/main" id="{CDC4643F-5546-461B-9D97-813B0594B633}"/>
                </a:ext>
              </a:extLst>
            </p:cNvPr>
            <p:cNvCxnSpPr>
              <a:cxnSpLocks/>
              <a:stCxn id="10" idx="11"/>
              <a:endCxn id="17" idx="5"/>
            </p:cNvCxnSpPr>
            <p:nvPr/>
          </p:nvCxnSpPr>
          <p:spPr>
            <a:xfrm>
              <a:off x="5612329" y="3120834"/>
              <a:ext cx="893193" cy="1400681"/>
            </a:xfrm>
            <a:prstGeom prst="bentConnector3">
              <a:avLst>
                <a:gd name="adj1" fmla="val 64472"/>
              </a:avLst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肘形连接符 35">
              <a:extLst>
                <a:ext uri="{FF2B5EF4-FFF2-40B4-BE49-F238E27FC236}">
                  <a16:creationId xmlns:a16="http://schemas.microsoft.com/office/drawing/2014/main" id="{922B399C-1EF2-4A69-8E08-A80622BB0EF1}"/>
                </a:ext>
              </a:extLst>
            </p:cNvPr>
            <p:cNvCxnSpPr>
              <a:stCxn id="17" idx="0"/>
              <a:endCxn id="20" idx="5"/>
            </p:cNvCxnSpPr>
            <p:nvPr/>
          </p:nvCxnSpPr>
          <p:spPr>
            <a:xfrm flipV="1">
              <a:off x="7861248" y="3165003"/>
              <a:ext cx="2018495" cy="1356512"/>
            </a:xfrm>
            <a:prstGeom prst="bentConnector3">
              <a:avLst>
                <a:gd name="adj1" fmla="val 81694"/>
              </a:avLst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845746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BD4B7D-FE1E-4AC0-B427-4FB1B7321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2F00582-CD6D-402A-8497-5732FF6BF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FD44CBD-F758-4655-ADF7-98655443F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718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53E8A33-DBF3-4FFF-A8E8-F9F96D97210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83009"/>
            <a:ext cx="10848975" cy="4898204"/>
            <a:chOff x="669925" y="1183009"/>
            <a:chExt cx="10848975" cy="4898204"/>
          </a:xfrm>
        </p:grpSpPr>
        <p:sp>
          <p:nvSpPr>
            <p:cNvPr id="6" name="ísļîḍè">
              <a:extLst>
                <a:ext uri="{FF2B5EF4-FFF2-40B4-BE49-F238E27FC236}">
                  <a16:creationId xmlns:a16="http://schemas.microsoft.com/office/drawing/2014/main" id="{0AF13C5D-B64A-4D0A-93EF-C39E8C995168}"/>
                </a:ext>
              </a:extLst>
            </p:cNvPr>
            <p:cNvSpPr/>
            <p:nvPr/>
          </p:nvSpPr>
          <p:spPr bwMode="auto">
            <a:xfrm>
              <a:off x="5006805" y="2540965"/>
              <a:ext cx="2189524" cy="2191800"/>
            </a:xfrm>
            <a:custGeom>
              <a:avLst/>
              <a:gdLst>
                <a:gd name="T0" fmla="*/ 762755 w 19679"/>
                <a:gd name="T1" fmla="*/ 838126 h 19679"/>
                <a:gd name="T2" fmla="*/ 762755 w 19679"/>
                <a:gd name="T3" fmla="*/ 838126 h 19679"/>
                <a:gd name="T4" fmla="*/ 762755 w 19679"/>
                <a:gd name="T5" fmla="*/ 838126 h 19679"/>
                <a:gd name="T6" fmla="*/ 762755 w 19679"/>
                <a:gd name="T7" fmla="*/ 83812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8"/>
                    <a:pt x="6723" y="20638"/>
                    <a:pt x="2881" y="16796"/>
                  </a:cubicBezTo>
                  <a:cubicBezTo>
                    <a:pt x="-961" y="12954"/>
                    <a:pt x="-961" y="6724"/>
                    <a:pt x="2881" y="2882"/>
                  </a:cubicBezTo>
                  <a:cubicBezTo>
                    <a:pt x="6723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ṣḷíḑe">
              <a:extLst>
                <a:ext uri="{FF2B5EF4-FFF2-40B4-BE49-F238E27FC236}">
                  <a16:creationId xmlns:a16="http://schemas.microsoft.com/office/drawing/2014/main" id="{40826AC8-6BC3-47CA-A38C-32754B335D0B}"/>
                </a:ext>
              </a:extLst>
            </p:cNvPr>
            <p:cNvSpPr/>
            <p:nvPr/>
          </p:nvSpPr>
          <p:spPr>
            <a:xfrm>
              <a:off x="5099788" y="2635087"/>
              <a:ext cx="2003555" cy="2003555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ṥḷiďe">
              <a:extLst>
                <a:ext uri="{FF2B5EF4-FFF2-40B4-BE49-F238E27FC236}">
                  <a16:creationId xmlns:a16="http://schemas.microsoft.com/office/drawing/2014/main" id="{092DEC4A-1CC3-4F07-BF65-EE287D42CFA3}"/>
                </a:ext>
              </a:extLst>
            </p:cNvPr>
            <p:cNvSpPr/>
            <p:nvPr/>
          </p:nvSpPr>
          <p:spPr bwMode="auto">
            <a:xfrm>
              <a:off x="6158274" y="1577096"/>
              <a:ext cx="1685823" cy="1427835"/>
            </a:xfrm>
            <a:custGeom>
              <a:avLst/>
              <a:gdLst>
                <a:gd name="T0" fmla="*/ 601663 w 21600"/>
                <a:gd name="T1" fmla="*/ 509588 h 21600"/>
                <a:gd name="T2" fmla="*/ 601663 w 21600"/>
                <a:gd name="T3" fmla="*/ 509588 h 21600"/>
                <a:gd name="T4" fmla="*/ 601663 w 21600"/>
                <a:gd name="T5" fmla="*/ 509588 h 21600"/>
                <a:gd name="T6" fmla="*/ 601663 w 21600"/>
                <a:gd name="T7" fmla="*/ 5095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3292"/>
                  </a:moveTo>
                  <a:cubicBezTo>
                    <a:pt x="562" y="0"/>
                    <a:pt x="562" y="0"/>
                    <a:pt x="562" y="0"/>
                  </a:cubicBezTo>
                  <a:cubicBezTo>
                    <a:pt x="9217" y="497"/>
                    <a:pt x="17027" y="5981"/>
                    <a:pt x="21600" y="14538"/>
                  </a:cubicBezTo>
                  <a:cubicBezTo>
                    <a:pt x="12030" y="21600"/>
                    <a:pt x="12030" y="21600"/>
                    <a:pt x="12030" y="21600"/>
                  </a:cubicBezTo>
                  <a:cubicBezTo>
                    <a:pt x="9498" y="16865"/>
                    <a:pt x="5065" y="13624"/>
                    <a:pt x="0" y="1329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şľîḑé">
              <a:extLst>
                <a:ext uri="{FF2B5EF4-FFF2-40B4-BE49-F238E27FC236}">
                  <a16:creationId xmlns:a16="http://schemas.microsoft.com/office/drawing/2014/main" id="{26F8F250-227E-4FB4-B290-0AF6E11E4D44}"/>
                </a:ext>
              </a:extLst>
            </p:cNvPr>
            <p:cNvSpPr/>
            <p:nvPr/>
          </p:nvSpPr>
          <p:spPr bwMode="auto">
            <a:xfrm>
              <a:off x="6684761" y="2023704"/>
              <a:ext cx="464344" cy="464323"/>
            </a:xfrm>
            <a:custGeom>
              <a:avLst/>
              <a:gdLst>
                <a:gd name="connsiteX0" fmla="*/ 150396 w 464344"/>
                <a:gd name="connsiteY0" fmla="*/ 277596 h 464323"/>
                <a:gd name="connsiteX1" fmla="*/ 33343 w 464344"/>
                <a:gd name="connsiteY1" fmla="*/ 394650 h 464323"/>
                <a:gd name="connsiteX2" fmla="*/ 33472 w 464344"/>
                <a:gd name="connsiteY2" fmla="*/ 394757 h 464323"/>
                <a:gd name="connsiteX3" fmla="*/ 25604 w 464344"/>
                <a:gd name="connsiteY3" fmla="*/ 413137 h 464323"/>
                <a:gd name="connsiteX4" fmla="*/ 51207 w 464344"/>
                <a:gd name="connsiteY4" fmla="*/ 438719 h 464323"/>
                <a:gd name="connsiteX5" fmla="*/ 69566 w 464344"/>
                <a:gd name="connsiteY5" fmla="*/ 430851 h 464323"/>
                <a:gd name="connsiteX6" fmla="*/ 186598 w 464344"/>
                <a:gd name="connsiteY6" fmla="*/ 313841 h 464323"/>
                <a:gd name="connsiteX7" fmla="*/ 150396 w 464344"/>
                <a:gd name="connsiteY7" fmla="*/ 277596 h 464323"/>
                <a:gd name="connsiteX8" fmla="*/ 290354 w 464344"/>
                <a:gd name="connsiteY8" fmla="*/ 72231 h 464323"/>
                <a:gd name="connsiteX9" fmla="*/ 297651 w 464344"/>
                <a:gd name="connsiteY9" fmla="*/ 79481 h 464323"/>
                <a:gd name="connsiteX10" fmla="*/ 290354 w 464344"/>
                <a:gd name="connsiteY10" fmla="*/ 86730 h 464323"/>
                <a:gd name="connsiteX11" fmla="*/ 202723 w 464344"/>
                <a:gd name="connsiteY11" fmla="*/ 173726 h 464323"/>
                <a:gd name="connsiteX12" fmla="*/ 195421 w 464344"/>
                <a:gd name="connsiteY12" fmla="*/ 180975 h 464323"/>
                <a:gd name="connsiteX13" fmla="*/ 188118 w 464344"/>
                <a:gd name="connsiteY13" fmla="*/ 173726 h 464323"/>
                <a:gd name="connsiteX14" fmla="*/ 290354 w 464344"/>
                <a:gd name="connsiteY14" fmla="*/ 72231 h 464323"/>
                <a:gd name="connsiteX15" fmla="*/ 290194 w 464344"/>
                <a:gd name="connsiteY15" fmla="*/ 29022 h 464323"/>
                <a:gd name="connsiteX16" fmla="*/ 145086 w 464344"/>
                <a:gd name="connsiteY16" fmla="*/ 174129 h 464323"/>
                <a:gd name="connsiteX17" fmla="*/ 290194 w 464344"/>
                <a:gd name="connsiteY17" fmla="*/ 319237 h 464323"/>
                <a:gd name="connsiteX18" fmla="*/ 435301 w 464344"/>
                <a:gd name="connsiteY18" fmla="*/ 174129 h 464323"/>
                <a:gd name="connsiteX19" fmla="*/ 290194 w 464344"/>
                <a:gd name="connsiteY19" fmla="*/ 29022 h 464323"/>
                <a:gd name="connsiteX20" fmla="*/ 290194 w 464344"/>
                <a:gd name="connsiteY20" fmla="*/ 0 h 464323"/>
                <a:gd name="connsiteX21" fmla="*/ 464344 w 464344"/>
                <a:gd name="connsiteY21" fmla="*/ 174129 h 464323"/>
                <a:gd name="connsiteX22" fmla="*/ 290194 w 464344"/>
                <a:gd name="connsiteY22" fmla="*/ 348258 h 464323"/>
                <a:gd name="connsiteX23" fmla="*/ 208697 w 464344"/>
                <a:gd name="connsiteY23" fmla="*/ 327943 h 464323"/>
                <a:gd name="connsiteX24" fmla="*/ 87667 w 464344"/>
                <a:gd name="connsiteY24" fmla="*/ 448952 h 464323"/>
                <a:gd name="connsiteX25" fmla="*/ 87688 w 464344"/>
                <a:gd name="connsiteY25" fmla="*/ 448973 h 464323"/>
                <a:gd name="connsiteX26" fmla="*/ 51207 w 464344"/>
                <a:gd name="connsiteY26" fmla="*/ 464323 h 464323"/>
                <a:gd name="connsiteX27" fmla="*/ 0 w 464344"/>
                <a:gd name="connsiteY27" fmla="*/ 413137 h 464323"/>
                <a:gd name="connsiteX28" fmla="*/ 15328 w 464344"/>
                <a:gd name="connsiteY28" fmla="*/ 376635 h 464323"/>
                <a:gd name="connsiteX29" fmla="*/ 15242 w 464344"/>
                <a:gd name="connsiteY29" fmla="*/ 376527 h 464323"/>
                <a:gd name="connsiteX30" fmla="*/ 136315 w 464344"/>
                <a:gd name="connsiteY30" fmla="*/ 255475 h 464323"/>
                <a:gd name="connsiteX31" fmla="*/ 116065 w 464344"/>
                <a:gd name="connsiteY31" fmla="*/ 174129 h 464323"/>
                <a:gd name="connsiteX32" fmla="*/ 290194 w 464344"/>
                <a:gd name="connsiteY32" fmla="*/ 0 h 46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4" h="464323">
                  <a:moveTo>
                    <a:pt x="150396" y="277596"/>
                  </a:moveTo>
                  <a:lnTo>
                    <a:pt x="33343" y="394650"/>
                  </a:lnTo>
                  <a:lnTo>
                    <a:pt x="33472" y="394757"/>
                  </a:lnTo>
                  <a:cubicBezTo>
                    <a:pt x="28635" y="399422"/>
                    <a:pt x="25604" y="405893"/>
                    <a:pt x="25604" y="413137"/>
                  </a:cubicBezTo>
                  <a:cubicBezTo>
                    <a:pt x="25604" y="427261"/>
                    <a:pt x="37062" y="438719"/>
                    <a:pt x="51207" y="438719"/>
                  </a:cubicBezTo>
                  <a:cubicBezTo>
                    <a:pt x="58430" y="438719"/>
                    <a:pt x="64901" y="435667"/>
                    <a:pt x="69566" y="430851"/>
                  </a:cubicBezTo>
                  <a:cubicBezTo>
                    <a:pt x="69566" y="430851"/>
                    <a:pt x="186598" y="313841"/>
                    <a:pt x="186598" y="313841"/>
                  </a:cubicBezTo>
                  <a:cubicBezTo>
                    <a:pt x="172818" y="303587"/>
                    <a:pt x="160629" y="291397"/>
                    <a:pt x="150396" y="277596"/>
                  </a:cubicBezTo>
                  <a:close/>
                  <a:moveTo>
                    <a:pt x="290354" y="72231"/>
                  </a:moveTo>
                  <a:cubicBezTo>
                    <a:pt x="294385" y="72231"/>
                    <a:pt x="297651" y="75478"/>
                    <a:pt x="297651" y="79481"/>
                  </a:cubicBezTo>
                  <a:cubicBezTo>
                    <a:pt x="297651" y="83478"/>
                    <a:pt x="294385" y="86730"/>
                    <a:pt x="290354" y="86730"/>
                  </a:cubicBezTo>
                  <a:cubicBezTo>
                    <a:pt x="241959" y="86730"/>
                    <a:pt x="202723" y="125687"/>
                    <a:pt x="202723" y="173726"/>
                  </a:cubicBezTo>
                  <a:cubicBezTo>
                    <a:pt x="202723" y="177723"/>
                    <a:pt x="199452" y="180975"/>
                    <a:pt x="195421" y="180975"/>
                  </a:cubicBezTo>
                  <a:cubicBezTo>
                    <a:pt x="191384" y="180975"/>
                    <a:pt x="188118" y="177723"/>
                    <a:pt x="188118" y="173726"/>
                  </a:cubicBezTo>
                  <a:cubicBezTo>
                    <a:pt x="188118" y="117667"/>
                    <a:pt x="233886" y="72231"/>
                    <a:pt x="290354" y="72231"/>
                  </a:cubicBezTo>
                  <a:close/>
                  <a:moveTo>
                    <a:pt x="290194" y="29022"/>
                  </a:moveTo>
                  <a:cubicBezTo>
                    <a:pt x="210073" y="29022"/>
                    <a:pt x="145086" y="93987"/>
                    <a:pt x="145086" y="174129"/>
                  </a:cubicBezTo>
                  <a:cubicBezTo>
                    <a:pt x="145086" y="254250"/>
                    <a:pt x="210073" y="319237"/>
                    <a:pt x="290194" y="319237"/>
                  </a:cubicBezTo>
                  <a:cubicBezTo>
                    <a:pt x="370336" y="319237"/>
                    <a:pt x="435301" y="254250"/>
                    <a:pt x="435301" y="174129"/>
                  </a:cubicBezTo>
                  <a:cubicBezTo>
                    <a:pt x="435301" y="93987"/>
                    <a:pt x="370336" y="29022"/>
                    <a:pt x="290194" y="29022"/>
                  </a:cubicBezTo>
                  <a:close/>
                  <a:moveTo>
                    <a:pt x="290194" y="0"/>
                  </a:moveTo>
                  <a:cubicBezTo>
                    <a:pt x="386373" y="0"/>
                    <a:pt x="464344" y="77950"/>
                    <a:pt x="464344" y="174129"/>
                  </a:cubicBezTo>
                  <a:cubicBezTo>
                    <a:pt x="464344" y="270287"/>
                    <a:pt x="386373" y="348258"/>
                    <a:pt x="290194" y="348258"/>
                  </a:cubicBezTo>
                  <a:cubicBezTo>
                    <a:pt x="260721" y="348258"/>
                    <a:pt x="233011" y="340863"/>
                    <a:pt x="208697" y="327943"/>
                  </a:cubicBezTo>
                  <a:lnTo>
                    <a:pt x="87667" y="448952"/>
                  </a:lnTo>
                  <a:lnTo>
                    <a:pt x="87688" y="448973"/>
                  </a:lnTo>
                  <a:cubicBezTo>
                    <a:pt x="78401" y="458454"/>
                    <a:pt x="65503" y="464323"/>
                    <a:pt x="51207" y="464323"/>
                  </a:cubicBezTo>
                  <a:cubicBezTo>
                    <a:pt x="22916" y="464323"/>
                    <a:pt x="0" y="441406"/>
                    <a:pt x="0" y="413137"/>
                  </a:cubicBezTo>
                  <a:cubicBezTo>
                    <a:pt x="0" y="398820"/>
                    <a:pt x="5891" y="385943"/>
                    <a:pt x="15328" y="376635"/>
                  </a:cubicBezTo>
                  <a:lnTo>
                    <a:pt x="15242" y="376527"/>
                  </a:lnTo>
                  <a:lnTo>
                    <a:pt x="136315" y="255475"/>
                  </a:lnTo>
                  <a:cubicBezTo>
                    <a:pt x="123438" y="231183"/>
                    <a:pt x="116065" y="203516"/>
                    <a:pt x="116065" y="174129"/>
                  </a:cubicBezTo>
                  <a:cubicBezTo>
                    <a:pt x="116065" y="77950"/>
                    <a:pt x="194036" y="0"/>
                    <a:pt x="2901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ṧľîḍe">
              <a:extLst>
                <a:ext uri="{FF2B5EF4-FFF2-40B4-BE49-F238E27FC236}">
                  <a16:creationId xmlns:a16="http://schemas.microsoft.com/office/drawing/2014/main" id="{1622FBEC-CAAB-4932-A566-419D172A7055}"/>
                </a:ext>
              </a:extLst>
            </p:cNvPr>
            <p:cNvSpPr/>
            <p:nvPr/>
          </p:nvSpPr>
          <p:spPr bwMode="auto">
            <a:xfrm>
              <a:off x="4339008" y="1577096"/>
              <a:ext cx="1681375" cy="1436731"/>
            </a:xfrm>
            <a:custGeom>
              <a:avLst/>
              <a:gdLst>
                <a:gd name="T0" fmla="*/ 600075 w 21600"/>
                <a:gd name="T1" fmla="*/ 512763 h 21600"/>
                <a:gd name="T2" fmla="*/ 600075 w 21600"/>
                <a:gd name="T3" fmla="*/ 512763 h 21600"/>
                <a:gd name="T4" fmla="*/ 600075 w 21600"/>
                <a:gd name="T5" fmla="*/ 512763 h 21600"/>
                <a:gd name="T6" fmla="*/ 600075 w 21600"/>
                <a:gd name="T7" fmla="*/ 5127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599" y="21600"/>
                  </a:moveTo>
                  <a:cubicBezTo>
                    <a:pt x="0" y="14675"/>
                    <a:pt x="0" y="14675"/>
                    <a:pt x="0" y="14675"/>
                  </a:cubicBezTo>
                  <a:cubicBezTo>
                    <a:pt x="4518" y="6100"/>
                    <a:pt x="12282" y="576"/>
                    <a:pt x="20893" y="0"/>
                  </a:cubicBezTo>
                  <a:cubicBezTo>
                    <a:pt x="21599" y="13191"/>
                    <a:pt x="21599" y="13191"/>
                    <a:pt x="21599" y="13191"/>
                  </a:cubicBezTo>
                  <a:cubicBezTo>
                    <a:pt x="16518" y="13521"/>
                    <a:pt x="12140" y="16817"/>
                    <a:pt x="9599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iṧľide">
              <a:extLst>
                <a:ext uri="{FF2B5EF4-FFF2-40B4-BE49-F238E27FC236}">
                  <a16:creationId xmlns:a16="http://schemas.microsoft.com/office/drawing/2014/main" id="{B677AADF-9EBF-4C61-8755-6AB926F5C884}"/>
                </a:ext>
              </a:extLst>
            </p:cNvPr>
            <p:cNvSpPr/>
            <p:nvPr/>
          </p:nvSpPr>
          <p:spPr bwMode="auto">
            <a:xfrm>
              <a:off x="4989383" y="2030482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ïṣḷïdé">
              <a:extLst>
                <a:ext uri="{FF2B5EF4-FFF2-40B4-BE49-F238E27FC236}">
                  <a16:creationId xmlns:a16="http://schemas.microsoft.com/office/drawing/2014/main" id="{D153C0C0-081E-425E-9E4D-DB55DB63E704}"/>
                </a:ext>
              </a:extLst>
            </p:cNvPr>
            <p:cNvSpPr/>
            <p:nvPr/>
          </p:nvSpPr>
          <p:spPr bwMode="auto">
            <a:xfrm>
              <a:off x="4034314" y="2702461"/>
              <a:ext cx="1018611" cy="1901556"/>
            </a:xfrm>
            <a:custGeom>
              <a:avLst/>
              <a:gdLst>
                <a:gd name="T0" fmla="*/ 363519 w 20023"/>
                <a:gd name="T1" fmla="*/ 678657 h 21600"/>
                <a:gd name="T2" fmla="*/ 363519 w 20023"/>
                <a:gd name="T3" fmla="*/ 678657 h 21600"/>
                <a:gd name="T4" fmla="*/ 363519 w 20023"/>
                <a:gd name="T5" fmla="*/ 678657 h 21600"/>
                <a:gd name="T6" fmla="*/ 363519 w 20023"/>
                <a:gd name="T7" fmla="*/ 6786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23" h="21600">
                  <a:moveTo>
                    <a:pt x="20022" y="16855"/>
                  </a:moveTo>
                  <a:cubicBezTo>
                    <a:pt x="4794" y="21599"/>
                    <a:pt x="4794" y="21599"/>
                    <a:pt x="4794" y="21599"/>
                  </a:cubicBezTo>
                  <a:cubicBezTo>
                    <a:pt x="-1469" y="14858"/>
                    <a:pt x="-1577" y="6805"/>
                    <a:pt x="4363" y="0"/>
                  </a:cubicBezTo>
                  <a:cubicBezTo>
                    <a:pt x="19806" y="4495"/>
                    <a:pt x="19806" y="4495"/>
                    <a:pt x="19806" y="4495"/>
                  </a:cubicBezTo>
                  <a:cubicBezTo>
                    <a:pt x="18186" y="6305"/>
                    <a:pt x="17322" y="8365"/>
                    <a:pt x="17322" y="10550"/>
                  </a:cubicBezTo>
                  <a:cubicBezTo>
                    <a:pt x="17322" y="12860"/>
                    <a:pt x="18294" y="14982"/>
                    <a:pt x="20022" y="1685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iŝḻidê">
              <a:extLst>
                <a:ext uri="{FF2B5EF4-FFF2-40B4-BE49-F238E27FC236}">
                  <a16:creationId xmlns:a16="http://schemas.microsoft.com/office/drawing/2014/main" id="{6CFE1884-FF4A-49FC-B9F1-45147152A16B}"/>
                </a:ext>
              </a:extLst>
            </p:cNvPr>
            <p:cNvSpPr/>
            <p:nvPr/>
          </p:nvSpPr>
          <p:spPr bwMode="auto">
            <a:xfrm>
              <a:off x="4286915" y="3457579"/>
              <a:ext cx="465138" cy="391319"/>
            </a:xfrm>
            <a:custGeom>
              <a:avLst/>
              <a:gdLst>
                <a:gd name="connsiteX0" fmla="*/ 232481 w 465138"/>
                <a:gd name="connsiteY0" fmla="*/ 159544 h 391319"/>
                <a:gd name="connsiteX1" fmla="*/ 239713 w 465138"/>
                <a:gd name="connsiteY1" fmla="*/ 166773 h 391319"/>
                <a:gd name="connsiteX2" fmla="*/ 232481 w 465138"/>
                <a:gd name="connsiteY2" fmla="*/ 174005 h 391319"/>
                <a:gd name="connsiteX3" fmla="*/ 189089 w 465138"/>
                <a:gd name="connsiteY3" fmla="*/ 217385 h 391319"/>
                <a:gd name="connsiteX4" fmla="*/ 189089 w 465138"/>
                <a:gd name="connsiteY4" fmla="*/ 217397 h 391319"/>
                <a:gd name="connsiteX5" fmla="*/ 181857 w 465138"/>
                <a:gd name="connsiteY5" fmla="*/ 224629 h 391319"/>
                <a:gd name="connsiteX6" fmla="*/ 174625 w 465138"/>
                <a:gd name="connsiteY6" fmla="*/ 217397 h 391319"/>
                <a:gd name="connsiteX7" fmla="*/ 174625 w 465138"/>
                <a:gd name="connsiteY7" fmla="*/ 217385 h 391319"/>
                <a:gd name="connsiteX8" fmla="*/ 232481 w 465138"/>
                <a:gd name="connsiteY8" fmla="*/ 159544 h 391319"/>
                <a:gd name="connsiteX9" fmla="*/ 225889 w 465138"/>
                <a:gd name="connsiteY9" fmla="*/ 130827 h 391319"/>
                <a:gd name="connsiteX10" fmla="*/ 166588 w 465138"/>
                <a:gd name="connsiteY10" fmla="*/ 160907 h 391319"/>
                <a:gd name="connsiteX11" fmla="*/ 176009 w 465138"/>
                <a:gd name="connsiteY11" fmla="*/ 283458 h 391319"/>
                <a:gd name="connsiteX12" fmla="*/ 298539 w 465138"/>
                <a:gd name="connsiteY12" fmla="*/ 274036 h 391319"/>
                <a:gd name="connsiteX13" fmla="*/ 289118 w 465138"/>
                <a:gd name="connsiteY13" fmla="*/ 151496 h 391319"/>
                <a:gd name="connsiteX14" fmla="*/ 225889 w 465138"/>
                <a:gd name="connsiteY14" fmla="*/ 130827 h 391319"/>
                <a:gd name="connsiteX15" fmla="*/ 232569 w 465138"/>
                <a:gd name="connsiteY15" fmla="*/ 101600 h 391319"/>
                <a:gd name="connsiteX16" fmla="*/ 348456 w 465138"/>
                <a:gd name="connsiteY16" fmla="*/ 217488 h 391319"/>
                <a:gd name="connsiteX17" fmla="*/ 232569 w 465138"/>
                <a:gd name="connsiteY17" fmla="*/ 333364 h 391319"/>
                <a:gd name="connsiteX18" fmla="*/ 116681 w 465138"/>
                <a:gd name="connsiteY18" fmla="*/ 217488 h 391319"/>
                <a:gd name="connsiteX19" fmla="*/ 232569 w 465138"/>
                <a:gd name="connsiteY19" fmla="*/ 101600 h 391319"/>
                <a:gd name="connsiteX20" fmla="*/ 159870 w 465138"/>
                <a:gd name="connsiteY20" fmla="*/ 28987 h 391319"/>
                <a:gd name="connsiteX21" fmla="*/ 146368 w 465138"/>
                <a:gd name="connsiteY21" fmla="*/ 38099 h 391319"/>
                <a:gd name="connsiteX22" fmla="*/ 120333 w 465138"/>
                <a:gd name="connsiteY22" fmla="*/ 102975 h 391319"/>
                <a:gd name="connsiteX23" fmla="*/ 41217 w 465138"/>
                <a:gd name="connsiteY23" fmla="*/ 116146 h 391319"/>
                <a:gd name="connsiteX24" fmla="*/ 29050 w 465138"/>
                <a:gd name="connsiteY24" fmla="*/ 130440 h 391319"/>
                <a:gd name="connsiteX25" fmla="*/ 29050 w 465138"/>
                <a:gd name="connsiteY25" fmla="*/ 347821 h 391319"/>
                <a:gd name="connsiteX26" fmla="*/ 43585 w 465138"/>
                <a:gd name="connsiteY26" fmla="*/ 362314 h 391319"/>
                <a:gd name="connsiteX27" fmla="*/ 421532 w 465138"/>
                <a:gd name="connsiteY27" fmla="*/ 362314 h 391319"/>
                <a:gd name="connsiteX28" fmla="*/ 436046 w 465138"/>
                <a:gd name="connsiteY28" fmla="*/ 347821 h 391319"/>
                <a:gd name="connsiteX29" fmla="*/ 436046 w 465138"/>
                <a:gd name="connsiteY29" fmla="*/ 130440 h 391319"/>
                <a:gd name="connsiteX30" fmla="*/ 423900 w 465138"/>
                <a:gd name="connsiteY30" fmla="*/ 116146 h 391319"/>
                <a:gd name="connsiteX31" fmla="*/ 344762 w 465138"/>
                <a:gd name="connsiteY31" fmla="*/ 102975 h 391319"/>
                <a:gd name="connsiteX32" fmla="*/ 318727 w 465138"/>
                <a:gd name="connsiteY32" fmla="*/ 38099 h 391319"/>
                <a:gd name="connsiteX33" fmla="*/ 305226 w 465138"/>
                <a:gd name="connsiteY33" fmla="*/ 28987 h 391319"/>
                <a:gd name="connsiteX34" fmla="*/ 159870 w 465138"/>
                <a:gd name="connsiteY34" fmla="*/ 0 h 391319"/>
                <a:gd name="connsiteX35" fmla="*/ 305226 w 465138"/>
                <a:gd name="connsiteY35" fmla="*/ 0 h 391319"/>
                <a:gd name="connsiteX36" fmla="*/ 345710 w 465138"/>
                <a:gd name="connsiteY36" fmla="*/ 27302 h 391319"/>
                <a:gd name="connsiteX37" fmla="*/ 365672 w 465138"/>
                <a:gd name="connsiteY37" fmla="*/ 77068 h 391319"/>
                <a:gd name="connsiteX38" fmla="*/ 428681 w 465138"/>
                <a:gd name="connsiteY38" fmla="*/ 87540 h 391319"/>
                <a:gd name="connsiteX39" fmla="*/ 465138 w 465138"/>
                <a:gd name="connsiteY39" fmla="*/ 130440 h 391319"/>
                <a:gd name="connsiteX40" fmla="*/ 465138 w 465138"/>
                <a:gd name="connsiteY40" fmla="*/ 347821 h 391319"/>
                <a:gd name="connsiteX41" fmla="*/ 421532 w 465138"/>
                <a:gd name="connsiteY41" fmla="*/ 391319 h 391319"/>
                <a:gd name="connsiteX42" fmla="*/ 43585 w 465138"/>
                <a:gd name="connsiteY42" fmla="*/ 391319 h 391319"/>
                <a:gd name="connsiteX43" fmla="*/ 0 w 465138"/>
                <a:gd name="connsiteY43" fmla="*/ 347821 h 391319"/>
                <a:gd name="connsiteX44" fmla="*/ 0 w 465138"/>
                <a:gd name="connsiteY44" fmla="*/ 130440 h 391319"/>
                <a:gd name="connsiteX45" fmla="*/ 36436 w 465138"/>
                <a:gd name="connsiteY45" fmla="*/ 87540 h 391319"/>
                <a:gd name="connsiteX46" fmla="*/ 99445 w 465138"/>
                <a:gd name="connsiteY46" fmla="*/ 77068 h 391319"/>
                <a:gd name="connsiteX47" fmla="*/ 119364 w 465138"/>
                <a:gd name="connsiteY47" fmla="*/ 27338 h 391319"/>
                <a:gd name="connsiteX48" fmla="*/ 159870 w 465138"/>
                <a:gd name="connsiteY48" fmla="*/ 0 h 39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65138" h="391319">
                  <a:moveTo>
                    <a:pt x="232481" y="159544"/>
                  </a:moveTo>
                  <a:cubicBezTo>
                    <a:pt x="236462" y="159544"/>
                    <a:pt x="239713" y="162783"/>
                    <a:pt x="239713" y="166773"/>
                  </a:cubicBezTo>
                  <a:cubicBezTo>
                    <a:pt x="239713" y="170766"/>
                    <a:pt x="236462" y="174005"/>
                    <a:pt x="232481" y="174005"/>
                  </a:cubicBezTo>
                  <a:cubicBezTo>
                    <a:pt x="208495" y="174005"/>
                    <a:pt x="189089" y="193435"/>
                    <a:pt x="189089" y="217385"/>
                  </a:cubicBezTo>
                  <a:lnTo>
                    <a:pt x="189089" y="217397"/>
                  </a:lnTo>
                  <a:cubicBezTo>
                    <a:pt x="189089" y="221390"/>
                    <a:pt x="185838" y="224629"/>
                    <a:pt x="181857" y="224629"/>
                  </a:cubicBezTo>
                  <a:cubicBezTo>
                    <a:pt x="177843" y="224629"/>
                    <a:pt x="174625" y="221390"/>
                    <a:pt x="174625" y="217397"/>
                  </a:cubicBezTo>
                  <a:lnTo>
                    <a:pt x="174625" y="217385"/>
                  </a:lnTo>
                  <a:cubicBezTo>
                    <a:pt x="174625" y="185447"/>
                    <a:pt x="200528" y="159544"/>
                    <a:pt x="232481" y="159544"/>
                  </a:cubicBezTo>
                  <a:close/>
                  <a:moveTo>
                    <a:pt x="225889" y="130827"/>
                  </a:moveTo>
                  <a:cubicBezTo>
                    <a:pt x="203712" y="132528"/>
                    <a:pt x="182190" y="142687"/>
                    <a:pt x="166588" y="160907"/>
                  </a:cubicBezTo>
                  <a:cubicBezTo>
                    <a:pt x="135352" y="197358"/>
                    <a:pt x="139537" y="252232"/>
                    <a:pt x="176009" y="283458"/>
                  </a:cubicBezTo>
                  <a:cubicBezTo>
                    <a:pt x="212449" y="314694"/>
                    <a:pt x="267303" y="310498"/>
                    <a:pt x="298539" y="274036"/>
                  </a:cubicBezTo>
                  <a:cubicBezTo>
                    <a:pt x="329775" y="237586"/>
                    <a:pt x="325558" y="182721"/>
                    <a:pt x="289118" y="151496"/>
                  </a:cubicBezTo>
                  <a:cubicBezTo>
                    <a:pt x="270898" y="135884"/>
                    <a:pt x="248066" y="129126"/>
                    <a:pt x="225889" y="130827"/>
                  </a:cubicBezTo>
                  <a:close/>
                  <a:moveTo>
                    <a:pt x="232569" y="101600"/>
                  </a:moveTo>
                  <a:cubicBezTo>
                    <a:pt x="296564" y="101600"/>
                    <a:pt x="348456" y="153471"/>
                    <a:pt x="348456" y="217488"/>
                  </a:cubicBezTo>
                  <a:cubicBezTo>
                    <a:pt x="348456" y="281494"/>
                    <a:pt x="296564" y="333364"/>
                    <a:pt x="232569" y="333364"/>
                  </a:cubicBezTo>
                  <a:cubicBezTo>
                    <a:pt x="168541" y="333364"/>
                    <a:pt x="116681" y="281494"/>
                    <a:pt x="116681" y="217488"/>
                  </a:cubicBezTo>
                  <a:cubicBezTo>
                    <a:pt x="116681" y="153471"/>
                    <a:pt x="168541" y="101600"/>
                    <a:pt x="232569" y="101600"/>
                  </a:cubicBezTo>
                  <a:close/>
                  <a:moveTo>
                    <a:pt x="159870" y="28987"/>
                  </a:moveTo>
                  <a:cubicBezTo>
                    <a:pt x="153926" y="28987"/>
                    <a:pt x="148586" y="32592"/>
                    <a:pt x="146368" y="38099"/>
                  </a:cubicBezTo>
                  <a:lnTo>
                    <a:pt x="120333" y="102975"/>
                  </a:lnTo>
                  <a:lnTo>
                    <a:pt x="41217" y="116146"/>
                  </a:lnTo>
                  <a:cubicBezTo>
                    <a:pt x="34197" y="117305"/>
                    <a:pt x="29050" y="123356"/>
                    <a:pt x="29050" y="130440"/>
                  </a:cubicBezTo>
                  <a:lnTo>
                    <a:pt x="29050" y="347821"/>
                  </a:lnTo>
                  <a:cubicBezTo>
                    <a:pt x="29050" y="355847"/>
                    <a:pt x="35553" y="362314"/>
                    <a:pt x="43585" y="362314"/>
                  </a:cubicBezTo>
                  <a:lnTo>
                    <a:pt x="421532" y="362314"/>
                  </a:lnTo>
                  <a:cubicBezTo>
                    <a:pt x="429564" y="362314"/>
                    <a:pt x="436046" y="355847"/>
                    <a:pt x="436046" y="347821"/>
                  </a:cubicBezTo>
                  <a:cubicBezTo>
                    <a:pt x="436046" y="347821"/>
                    <a:pt x="436046" y="130440"/>
                    <a:pt x="436046" y="130440"/>
                  </a:cubicBezTo>
                  <a:cubicBezTo>
                    <a:pt x="436046" y="123356"/>
                    <a:pt x="430920" y="117305"/>
                    <a:pt x="423900" y="116146"/>
                  </a:cubicBezTo>
                  <a:lnTo>
                    <a:pt x="344762" y="102975"/>
                  </a:lnTo>
                  <a:lnTo>
                    <a:pt x="318727" y="38099"/>
                  </a:lnTo>
                  <a:cubicBezTo>
                    <a:pt x="316509" y="32592"/>
                    <a:pt x="311169" y="28987"/>
                    <a:pt x="305226" y="28987"/>
                  </a:cubicBezTo>
                  <a:close/>
                  <a:moveTo>
                    <a:pt x="159870" y="0"/>
                  </a:moveTo>
                  <a:lnTo>
                    <a:pt x="305226" y="0"/>
                  </a:lnTo>
                  <a:cubicBezTo>
                    <a:pt x="323142" y="0"/>
                    <a:pt x="339056" y="10707"/>
                    <a:pt x="345710" y="27302"/>
                  </a:cubicBezTo>
                  <a:lnTo>
                    <a:pt x="365672" y="77068"/>
                  </a:lnTo>
                  <a:lnTo>
                    <a:pt x="428681" y="87540"/>
                  </a:lnTo>
                  <a:cubicBezTo>
                    <a:pt x="449806" y="91036"/>
                    <a:pt x="465138" y="109062"/>
                    <a:pt x="465138" y="130440"/>
                  </a:cubicBezTo>
                  <a:lnTo>
                    <a:pt x="465138" y="347821"/>
                  </a:lnTo>
                  <a:cubicBezTo>
                    <a:pt x="465138" y="371808"/>
                    <a:pt x="445564" y="391319"/>
                    <a:pt x="421532" y="391319"/>
                  </a:cubicBezTo>
                  <a:lnTo>
                    <a:pt x="43585" y="391319"/>
                  </a:lnTo>
                  <a:cubicBezTo>
                    <a:pt x="19553" y="391319"/>
                    <a:pt x="0" y="371808"/>
                    <a:pt x="0" y="347821"/>
                  </a:cubicBezTo>
                  <a:lnTo>
                    <a:pt x="0" y="130440"/>
                  </a:lnTo>
                  <a:cubicBezTo>
                    <a:pt x="0" y="109062"/>
                    <a:pt x="15311" y="91036"/>
                    <a:pt x="36436" y="87540"/>
                  </a:cubicBezTo>
                  <a:lnTo>
                    <a:pt x="99445" y="77068"/>
                  </a:lnTo>
                  <a:lnTo>
                    <a:pt x="119364" y="27338"/>
                  </a:lnTo>
                  <a:cubicBezTo>
                    <a:pt x="126061" y="10707"/>
                    <a:pt x="141975" y="0"/>
                    <a:pt x="1598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îṡľíďè">
              <a:extLst>
                <a:ext uri="{FF2B5EF4-FFF2-40B4-BE49-F238E27FC236}">
                  <a16:creationId xmlns:a16="http://schemas.microsoft.com/office/drawing/2014/main" id="{21747BE0-CFBD-43AF-A6B0-99757D4029C5}"/>
                </a:ext>
              </a:extLst>
            </p:cNvPr>
            <p:cNvSpPr/>
            <p:nvPr/>
          </p:nvSpPr>
          <p:spPr bwMode="auto">
            <a:xfrm>
              <a:off x="4379041" y="4279307"/>
              <a:ext cx="1685823" cy="1414491"/>
            </a:xfrm>
            <a:custGeom>
              <a:avLst/>
              <a:gdLst>
                <a:gd name="T0" fmla="*/ 601663 w 21600"/>
                <a:gd name="T1" fmla="*/ 504825 h 21600"/>
                <a:gd name="T2" fmla="*/ 601663 w 21600"/>
                <a:gd name="T3" fmla="*/ 504825 h 21600"/>
                <a:gd name="T4" fmla="*/ 601663 w 21600"/>
                <a:gd name="T5" fmla="*/ 504825 h 21600"/>
                <a:gd name="T6" fmla="*/ 601663 w 21600"/>
                <a:gd name="T7" fmla="*/ 5048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8153"/>
                  </a:moveTo>
                  <a:cubicBezTo>
                    <a:pt x="21248" y="21600"/>
                    <a:pt x="21248" y="21600"/>
                    <a:pt x="21248" y="21600"/>
                  </a:cubicBezTo>
                  <a:cubicBezTo>
                    <a:pt x="12664" y="21347"/>
                    <a:pt x="4714" y="16052"/>
                    <a:pt x="0" y="7479"/>
                  </a:cubicBezTo>
                  <a:cubicBezTo>
                    <a:pt x="9358" y="0"/>
                    <a:pt x="9358" y="0"/>
                    <a:pt x="9358" y="0"/>
                  </a:cubicBezTo>
                  <a:cubicBezTo>
                    <a:pt x="12030" y="4790"/>
                    <a:pt x="16464" y="7984"/>
                    <a:pt x="21600" y="815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ïšļïďé">
              <a:extLst>
                <a:ext uri="{FF2B5EF4-FFF2-40B4-BE49-F238E27FC236}">
                  <a16:creationId xmlns:a16="http://schemas.microsoft.com/office/drawing/2014/main" id="{044228C7-57C2-426C-8D89-0D436F9C1B03}"/>
                </a:ext>
              </a:extLst>
            </p:cNvPr>
            <p:cNvSpPr/>
            <p:nvPr/>
          </p:nvSpPr>
          <p:spPr bwMode="auto">
            <a:xfrm>
              <a:off x="5115542" y="4839022"/>
              <a:ext cx="465138" cy="435749"/>
            </a:xfrm>
            <a:custGeom>
              <a:avLst/>
              <a:gdLst>
                <a:gd name="connsiteX0" fmla="*/ 73207 w 465138"/>
                <a:gd name="connsiteY0" fmla="*/ 72480 h 435749"/>
                <a:gd name="connsiteX1" fmla="*/ 73207 w 465138"/>
                <a:gd name="connsiteY1" fmla="*/ 276032 h 435749"/>
                <a:gd name="connsiteX2" fmla="*/ 391898 w 465138"/>
                <a:gd name="connsiteY2" fmla="*/ 276032 h 435749"/>
                <a:gd name="connsiteX3" fmla="*/ 391898 w 465138"/>
                <a:gd name="connsiteY3" fmla="*/ 72480 h 435749"/>
                <a:gd name="connsiteX4" fmla="*/ 391898 w 465138"/>
                <a:gd name="connsiteY4" fmla="*/ 57944 h 435749"/>
                <a:gd name="connsiteX5" fmla="*/ 406400 w 465138"/>
                <a:gd name="connsiteY5" fmla="*/ 72480 h 435749"/>
                <a:gd name="connsiteX6" fmla="*/ 406400 w 465138"/>
                <a:gd name="connsiteY6" fmla="*/ 275967 h 435749"/>
                <a:gd name="connsiteX7" fmla="*/ 391898 w 465138"/>
                <a:gd name="connsiteY7" fmla="*/ 290502 h 435749"/>
                <a:gd name="connsiteX8" fmla="*/ 73207 w 465138"/>
                <a:gd name="connsiteY8" fmla="*/ 290502 h 435749"/>
                <a:gd name="connsiteX9" fmla="*/ 58737 w 465138"/>
                <a:gd name="connsiteY9" fmla="*/ 275967 h 435749"/>
                <a:gd name="connsiteX10" fmla="*/ 58737 w 465138"/>
                <a:gd name="connsiteY10" fmla="*/ 72480 h 435749"/>
                <a:gd name="connsiteX11" fmla="*/ 73207 w 465138"/>
                <a:gd name="connsiteY11" fmla="*/ 57998 h 435749"/>
                <a:gd name="connsiteX12" fmla="*/ 43585 w 465138"/>
                <a:gd name="connsiteY12" fmla="*/ 29052 h 435749"/>
                <a:gd name="connsiteX13" fmla="*/ 29050 w 465138"/>
                <a:gd name="connsiteY13" fmla="*/ 43577 h 435749"/>
                <a:gd name="connsiteX14" fmla="*/ 29050 w 465138"/>
                <a:gd name="connsiteY14" fmla="*/ 334130 h 435749"/>
                <a:gd name="connsiteX15" fmla="*/ 43585 w 465138"/>
                <a:gd name="connsiteY15" fmla="*/ 348656 h 435749"/>
                <a:gd name="connsiteX16" fmla="*/ 174405 w 465138"/>
                <a:gd name="connsiteY16" fmla="*/ 348656 h 435749"/>
                <a:gd name="connsiteX17" fmla="*/ 290690 w 465138"/>
                <a:gd name="connsiteY17" fmla="*/ 348656 h 435749"/>
                <a:gd name="connsiteX18" fmla="*/ 421532 w 465138"/>
                <a:gd name="connsiteY18" fmla="*/ 348656 h 435749"/>
                <a:gd name="connsiteX19" fmla="*/ 436046 w 465138"/>
                <a:gd name="connsiteY19" fmla="*/ 334130 h 435749"/>
                <a:gd name="connsiteX20" fmla="*/ 436046 w 465138"/>
                <a:gd name="connsiteY20" fmla="*/ 43577 h 435749"/>
                <a:gd name="connsiteX21" fmla="*/ 421532 w 465138"/>
                <a:gd name="connsiteY21" fmla="*/ 29052 h 435749"/>
                <a:gd name="connsiteX22" fmla="*/ 43585 w 465138"/>
                <a:gd name="connsiteY22" fmla="*/ 0 h 435749"/>
                <a:gd name="connsiteX23" fmla="*/ 421532 w 465138"/>
                <a:gd name="connsiteY23" fmla="*/ 0 h 435749"/>
                <a:gd name="connsiteX24" fmla="*/ 465138 w 465138"/>
                <a:gd name="connsiteY24" fmla="*/ 43577 h 435749"/>
                <a:gd name="connsiteX25" fmla="*/ 465138 w 465138"/>
                <a:gd name="connsiteY25" fmla="*/ 334130 h 435749"/>
                <a:gd name="connsiteX26" fmla="*/ 421661 w 465138"/>
                <a:gd name="connsiteY26" fmla="*/ 377687 h 435749"/>
                <a:gd name="connsiteX27" fmla="*/ 276154 w 465138"/>
                <a:gd name="connsiteY27" fmla="*/ 377687 h 435749"/>
                <a:gd name="connsiteX28" fmla="*/ 276154 w 465138"/>
                <a:gd name="connsiteY28" fmla="*/ 395360 h 435749"/>
                <a:gd name="connsiteX29" fmla="*/ 366899 w 465138"/>
                <a:gd name="connsiteY29" fmla="*/ 407142 h 435749"/>
                <a:gd name="connsiteX30" fmla="*/ 377903 w 465138"/>
                <a:gd name="connsiteY30" fmla="*/ 421223 h 435749"/>
                <a:gd name="connsiteX31" fmla="*/ 363368 w 465138"/>
                <a:gd name="connsiteY31" fmla="*/ 435749 h 435749"/>
                <a:gd name="connsiteX32" fmla="*/ 101728 w 465138"/>
                <a:gd name="connsiteY32" fmla="*/ 435749 h 435749"/>
                <a:gd name="connsiteX33" fmla="*/ 87192 w 465138"/>
                <a:gd name="connsiteY33" fmla="*/ 421223 h 435749"/>
                <a:gd name="connsiteX34" fmla="*/ 98218 w 465138"/>
                <a:gd name="connsiteY34" fmla="*/ 407142 h 435749"/>
                <a:gd name="connsiteX35" fmla="*/ 188941 w 465138"/>
                <a:gd name="connsiteY35" fmla="*/ 395360 h 435749"/>
                <a:gd name="connsiteX36" fmla="*/ 188941 w 465138"/>
                <a:gd name="connsiteY36" fmla="*/ 377687 h 435749"/>
                <a:gd name="connsiteX37" fmla="*/ 43456 w 465138"/>
                <a:gd name="connsiteY37" fmla="*/ 377687 h 435749"/>
                <a:gd name="connsiteX38" fmla="*/ 0 w 465138"/>
                <a:gd name="connsiteY38" fmla="*/ 334130 h 435749"/>
                <a:gd name="connsiteX39" fmla="*/ 0 w 465138"/>
                <a:gd name="connsiteY39" fmla="*/ 43577 h 435749"/>
                <a:gd name="connsiteX40" fmla="*/ 43585 w 465138"/>
                <a:gd name="connsiteY40" fmla="*/ 0 h 43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65138" h="435749">
                  <a:moveTo>
                    <a:pt x="73207" y="72480"/>
                  </a:moveTo>
                  <a:lnTo>
                    <a:pt x="73207" y="276032"/>
                  </a:lnTo>
                  <a:lnTo>
                    <a:pt x="391898" y="276032"/>
                  </a:lnTo>
                  <a:cubicBezTo>
                    <a:pt x="391898" y="276032"/>
                    <a:pt x="391898" y="72480"/>
                    <a:pt x="391898" y="72480"/>
                  </a:cubicBezTo>
                  <a:close/>
                  <a:moveTo>
                    <a:pt x="391898" y="57944"/>
                  </a:moveTo>
                  <a:cubicBezTo>
                    <a:pt x="399914" y="57944"/>
                    <a:pt x="406400" y="64437"/>
                    <a:pt x="406400" y="72480"/>
                  </a:cubicBezTo>
                  <a:lnTo>
                    <a:pt x="406400" y="275967"/>
                  </a:lnTo>
                  <a:cubicBezTo>
                    <a:pt x="406400" y="284010"/>
                    <a:pt x="399914" y="290502"/>
                    <a:pt x="391898" y="290502"/>
                  </a:cubicBezTo>
                  <a:lnTo>
                    <a:pt x="73207" y="290502"/>
                  </a:lnTo>
                  <a:cubicBezTo>
                    <a:pt x="65208" y="290502"/>
                    <a:pt x="58737" y="284010"/>
                    <a:pt x="58737" y="275967"/>
                  </a:cubicBezTo>
                  <a:lnTo>
                    <a:pt x="58737" y="72480"/>
                  </a:lnTo>
                  <a:cubicBezTo>
                    <a:pt x="58737" y="64437"/>
                    <a:pt x="65208" y="57998"/>
                    <a:pt x="73207" y="57998"/>
                  </a:cubicBezTo>
                  <a:close/>
                  <a:moveTo>
                    <a:pt x="43585" y="29052"/>
                  </a:moveTo>
                  <a:cubicBezTo>
                    <a:pt x="35553" y="29052"/>
                    <a:pt x="29050" y="35548"/>
                    <a:pt x="29050" y="43577"/>
                  </a:cubicBezTo>
                  <a:lnTo>
                    <a:pt x="29050" y="334130"/>
                  </a:lnTo>
                  <a:cubicBezTo>
                    <a:pt x="29050" y="342139"/>
                    <a:pt x="35553" y="348656"/>
                    <a:pt x="43585" y="348656"/>
                  </a:cubicBezTo>
                  <a:lnTo>
                    <a:pt x="174405" y="348656"/>
                  </a:lnTo>
                  <a:lnTo>
                    <a:pt x="290690" y="348656"/>
                  </a:lnTo>
                  <a:lnTo>
                    <a:pt x="421532" y="348656"/>
                  </a:lnTo>
                  <a:cubicBezTo>
                    <a:pt x="429521" y="348656"/>
                    <a:pt x="436046" y="342139"/>
                    <a:pt x="436046" y="334130"/>
                  </a:cubicBezTo>
                  <a:cubicBezTo>
                    <a:pt x="436046" y="334130"/>
                    <a:pt x="436046" y="43577"/>
                    <a:pt x="436046" y="43577"/>
                  </a:cubicBezTo>
                  <a:cubicBezTo>
                    <a:pt x="436046" y="35548"/>
                    <a:pt x="429521" y="29052"/>
                    <a:pt x="421532" y="29052"/>
                  </a:cubicBezTo>
                  <a:close/>
                  <a:moveTo>
                    <a:pt x="43585" y="0"/>
                  </a:moveTo>
                  <a:lnTo>
                    <a:pt x="421532" y="0"/>
                  </a:lnTo>
                  <a:cubicBezTo>
                    <a:pt x="445585" y="0"/>
                    <a:pt x="465138" y="19489"/>
                    <a:pt x="465138" y="43577"/>
                  </a:cubicBezTo>
                  <a:lnTo>
                    <a:pt x="465138" y="334130"/>
                  </a:lnTo>
                  <a:cubicBezTo>
                    <a:pt x="465138" y="358158"/>
                    <a:pt x="445671" y="377626"/>
                    <a:pt x="421661" y="377687"/>
                  </a:cubicBezTo>
                  <a:lnTo>
                    <a:pt x="276154" y="377687"/>
                  </a:lnTo>
                  <a:lnTo>
                    <a:pt x="276154" y="395360"/>
                  </a:lnTo>
                  <a:lnTo>
                    <a:pt x="366899" y="407142"/>
                  </a:lnTo>
                  <a:cubicBezTo>
                    <a:pt x="373381" y="408776"/>
                    <a:pt x="377903" y="414566"/>
                    <a:pt x="377903" y="421223"/>
                  </a:cubicBezTo>
                  <a:cubicBezTo>
                    <a:pt x="377903" y="429253"/>
                    <a:pt x="371422" y="435749"/>
                    <a:pt x="363368" y="435749"/>
                  </a:cubicBezTo>
                  <a:lnTo>
                    <a:pt x="101728" y="435749"/>
                  </a:lnTo>
                  <a:cubicBezTo>
                    <a:pt x="93695" y="435749"/>
                    <a:pt x="87192" y="429253"/>
                    <a:pt x="87192" y="421223"/>
                  </a:cubicBezTo>
                  <a:cubicBezTo>
                    <a:pt x="87192" y="414566"/>
                    <a:pt x="91736" y="408776"/>
                    <a:pt x="98218" y="407142"/>
                  </a:cubicBezTo>
                  <a:lnTo>
                    <a:pt x="188941" y="395360"/>
                  </a:lnTo>
                  <a:lnTo>
                    <a:pt x="188941" y="377687"/>
                  </a:lnTo>
                  <a:lnTo>
                    <a:pt x="43456" y="377687"/>
                  </a:lnTo>
                  <a:cubicBezTo>
                    <a:pt x="19446" y="377626"/>
                    <a:pt x="0" y="358158"/>
                    <a:pt x="0" y="334130"/>
                  </a:cubicBezTo>
                  <a:lnTo>
                    <a:pt x="0" y="43577"/>
                  </a:lnTo>
                  <a:cubicBezTo>
                    <a:pt x="0" y="19489"/>
                    <a:pt x="19489" y="0"/>
                    <a:pt x="435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ïṡlîḍê">
              <a:extLst>
                <a:ext uri="{FF2B5EF4-FFF2-40B4-BE49-F238E27FC236}">
                  <a16:creationId xmlns:a16="http://schemas.microsoft.com/office/drawing/2014/main" id="{80E5CA9E-1E5A-43C3-85FB-A02A3393309B}"/>
                </a:ext>
              </a:extLst>
            </p:cNvPr>
            <p:cNvSpPr/>
            <p:nvPr/>
          </p:nvSpPr>
          <p:spPr bwMode="auto">
            <a:xfrm>
              <a:off x="7141301" y="2682445"/>
              <a:ext cx="1016386" cy="1899332"/>
            </a:xfrm>
            <a:custGeom>
              <a:avLst/>
              <a:gdLst>
                <a:gd name="T0" fmla="*/ 362725 w 20053"/>
                <a:gd name="T1" fmla="*/ 677863 h 21600"/>
                <a:gd name="T2" fmla="*/ 362725 w 20053"/>
                <a:gd name="T3" fmla="*/ 677863 h 21600"/>
                <a:gd name="T4" fmla="*/ 362725 w 20053"/>
                <a:gd name="T5" fmla="*/ 677863 h 21600"/>
                <a:gd name="T6" fmla="*/ 362725 w 20053"/>
                <a:gd name="T7" fmla="*/ 6778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53" h="21600">
                  <a:moveTo>
                    <a:pt x="0" y="4620"/>
                  </a:moveTo>
                  <a:cubicBezTo>
                    <a:pt x="15412" y="0"/>
                    <a:pt x="15412" y="0"/>
                    <a:pt x="15412" y="0"/>
                  </a:cubicBezTo>
                  <a:cubicBezTo>
                    <a:pt x="21599" y="6741"/>
                    <a:pt x="21599" y="14858"/>
                    <a:pt x="15412" y="21599"/>
                  </a:cubicBezTo>
                  <a:cubicBezTo>
                    <a:pt x="0" y="16979"/>
                    <a:pt x="0" y="16979"/>
                    <a:pt x="0" y="16979"/>
                  </a:cubicBezTo>
                  <a:cubicBezTo>
                    <a:pt x="1737" y="15169"/>
                    <a:pt x="2605" y="13047"/>
                    <a:pt x="2605" y="10800"/>
                  </a:cubicBezTo>
                  <a:cubicBezTo>
                    <a:pt x="2605" y="8553"/>
                    <a:pt x="1737" y="6492"/>
                    <a:pt x="0" y="46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îṣľîḋè">
              <a:extLst>
                <a:ext uri="{FF2B5EF4-FFF2-40B4-BE49-F238E27FC236}">
                  <a16:creationId xmlns:a16="http://schemas.microsoft.com/office/drawing/2014/main" id="{DF21C13D-9074-40E4-A208-69A897C52A8E}"/>
                </a:ext>
              </a:extLst>
            </p:cNvPr>
            <p:cNvSpPr/>
            <p:nvPr/>
          </p:nvSpPr>
          <p:spPr bwMode="auto">
            <a:xfrm>
              <a:off x="7461471" y="3471865"/>
              <a:ext cx="465138" cy="406396"/>
            </a:xfrm>
            <a:custGeom>
              <a:avLst/>
              <a:gdLst>
                <a:gd name="connsiteX0" fmla="*/ 435769 w 465138"/>
                <a:gd name="connsiteY0" fmla="*/ 319087 h 406396"/>
                <a:gd name="connsiteX1" fmla="*/ 465138 w 465138"/>
                <a:gd name="connsiteY1" fmla="*/ 377296 h 406396"/>
                <a:gd name="connsiteX2" fmla="*/ 435769 w 465138"/>
                <a:gd name="connsiteY2" fmla="*/ 406396 h 406396"/>
                <a:gd name="connsiteX3" fmla="*/ 406400 w 465138"/>
                <a:gd name="connsiteY3" fmla="*/ 377296 h 406396"/>
                <a:gd name="connsiteX4" fmla="*/ 435769 w 465138"/>
                <a:gd name="connsiteY4" fmla="*/ 319087 h 406396"/>
                <a:gd name="connsiteX5" fmla="*/ 101727 w 465138"/>
                <a:gd name="connsiteY5" fmla="*/ 145332 h 406396"/>
                <a:gd name="connsiteX6" fmla="*/ 101727 w 465138"/>
                <a:gd name="connsiteY6" fmla="*/ 261518 h 406396"/>
                <a:gd name="connsiteX7" fmla="*/ 232569 w 465138"/>
                <a:gd name="connsiteY7" fmla="*/ 305099 h 406396"/>
                <a:gd name="connsiteX8" fmla="*/ 363367 w 465138"/>
                <a:gd name="connsiteY8" fmla="*/ 261518 h 406396"/>
                <a:gd name="connsiteX9" fmla="*/ 363367 w 465138"/>
                <a:gd name="connsiteY9" fmla="*/ 145332 h 406396"/>
                <a:gd name="connsiteX10" fmla="*/ 242367 w 465138"/>
                <a:gd name="connsiteY10" fmla="*/ 173242 h 406396"/>
                <a:gd name="connsiteX11" fmla="*/ 232569 w 465138"/>
                <a:gd name="connsiteY11" fmla="*/ 174340 h 406396"/>
                <a:gd name="connsiteX12" fmla="*/ 222943 w 465138"/>
                <a:gd name="connsiteY12" fmla="*/ 173273 h 406396"/>
                <a:gd name="connsiteX13" fmla="*/ 435769 w 465138"/>
                <a:gd name="connsiteY13" fmla="*/ 145256 h 406396"/>
                <a:gd name="connsiteX14" fmla="*/ 450056 w 465138"/>
                <a:gd name="connsiteY14" fmla="*/ 159755 h 406396"/>
                <a:gd name="connsiteX15" fmla="*/ 450056 w 465138"/>
                <a:gd name="connsiteY15" fmla="*/ 290293 h 406396"/>
                <a:gd name="connsiteX16" fmla="*/ 435769 w 465138"/>
                <a:gd name="connsiteY16" fmla="*/ 304792 h 406396"/>
                <a:gd name="connsiteX17" fmla="*/ 421481 w 465138"/>
                <a:gd name="connsiteY17" fmla="*/ 290293 h 406396"/>
                <a:gd name="connsiteX18" fmla="*/ 421481 w 465138"/>
                <a:gd name="connsiteY18" fmla="*/ 159755 h 406396"/>
                <a:gd name="connsiteX19" fmla="*/ 435769 w 465138"/>
                <a:gd name="connsiteY19" fmla="*/ 145256 h 406396"/>
                <a:gd name="connsiteX20" fmla="*/ 232569 w 465138"/>
                <a:gd name="connsiteY20" fmla="*/ 29054 h 406396"/>
                <a:gd name="connsiteX21" fmla="*/ 229296 w 465138"/>
                <a:gd name="connsiteY21" fmla="*/ 29425 h 406396"/>
                <a:gd name="connsiteX22" fmla="*/ 40333 w 465138"/>
                <a:gd name="connsiteY22" fmla="*/ 73007 h 406396"/>
                <a:gd name="connsiteX23" fmla="*/ 29049 w 465138"/>
                <a:gd name="connsiteY23" fmla="*/ 87162 h 406396"/>
                <a:gd name="connsiteX24" fmla="*/ 40333 w 465138"/>
                <a:gd name="connsiteY24" fmla="*/ 101334 h 406396"/>
                <a:gd name="connsiteX25" fmla="*/ 229296 w 465138"/>
                <a:gd name="connsiteY25" fmla="*/ 144915 h 406396"/>
                <a:gd name="connsiteX26" fmla="*/ 232569 w 465138"/>
                <a:gd name="connsiteY26" fmla="*/ 145286 h 406396"/>
                <a:gd name="connsiteX27" fmla="*/ 235820 w 465138"/>
                <a:gd name="connsiteY27" fmla="*/ 144915 h 406396"/>
                <a:gd name="connsiteX28" fmla="*/ 424783 w 465138"/>
                <a:gd name="connsiteY28" fmla="*/ 101334 h 406396"/>
                <a:gd name="connsiteX29" fmla="*/ 436046 w 465138"/>
                <a:gd name="connsiteY29" fmla="*/ 87162 h 406396"/>
                <a:gd name="connsiteX30" fmla="*/ 424783 w 465138"/>
                <a:gd name="connsiteY30" fmla="*/ 73007 h 406396"/>
                <a:gd name="connsiteX31" fmla="*/ 235820 w 465138"/>
                <a:gd name="connsiteY31" fmla="*/ 29425 h 406396"/>
                <a:gd name="connsiteX32" fmla="*/ 232569 w 465138"/>
                <a:gd name="connsiteY32" fmla="*/ 29054 h 406396"/>
                <a:gd name="connsiteX33" fmla="*/ 232569 w 465138"/>
                <a:gd name="connsiteY33" fmla="*/ 0 h 406396"/>
                <a:gd name="connsiteX34" fmla="*/ 242173 w 465138"/>
                <a:gd name="connsiteY34" fmla="*/ 1052 h 406396"/>
                <a:gd name="connsiteX35" fmla="*/ 431330 w 465138"/>
                <a:gd name="connsiteY35" fmla="*/ 44680 h 406396"/>
                <a:gd name="connsiteX36" fmla="*/ 465138 w 465138"/>
                <a:gd name="connsiteY36" fmla="*/ 87162 h 406396"/>
                <a:gd name="connsiteX37" fmla="*/ 431330 w 465138"/>
                <a:gd name="connsiteY37" fmla="*/ 129645 h 406396"/>
                <a:gd name="connsiteX38" fmla="*/ 392438 w 465138"/>
                <a:gd name="connsiteY38" fmla="*/ 138618 h 406396"/>
                <a:gd name="connsiteX39" fmla="*/ 392438 w 465138"/>
                <a:gd name="connsiteY39" fmla="*/ 261518 h 406396"/>
                <a:gd name="connsiteX40" fmla="*/ 232569 w 465138"/>
                <a:gd name="connsiteY40" fmla="*/ 334169 h 406396"/>
                <a:gd name="connsiteX41" fmla="*/ 72656 w 465138"/>
                <a:gd name="connsiteY41" fmla="*/ 261518 h 406396"/>
                <a:gd name="connsiteX42" fmla="*/ 72656 w 465138"/>
                <a:gd name="connsiteY42" fmla="*/ 138618 h 406396"/>
                <a:gd name="connsiteX43" fmla="*/ 33787 w 465138"/>
                <a:gd name="connsiteY43" fmla="*/ 129645 h 406396"/>
                <a:gd name="connsiteX44" fmla="*/ 0 w 465138"/>
                <a:gd name="connsiteY44" fmla="*/ 87162 h 406396"/>
                <a:gd name="connsiteX45" fmla="*/ 33808 w 465138"/>
                <a:gd name="connsiteY45" fmla="*/ 44680 h 406396"/>
                <a:gd name="connsiteX46" fmla="*/ 222749 w 465138"/>
                <a:gd name="connsiteY46" fmla="*/ 1098 h 406396"/>
                <a:gd name="connsiteX47" fmla="*/ 232569 w 465138"/>
                <a:gd name="connsiteY47" fmla="*/ 0 h 40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65138" h="406396">
                  <a:moveTo>
                    <a:pt x="435769" y="319087"/>
                  </a:moveTo>
                  <a:cubicBezTo>
                    <a:pt x="451979" y="319087"/>
                    <a:pt x="465138" y="361236"/>
                    <a:pt x="465138" y="377296"/>
                  </a:cubicBezTo>
                  <a:cubicBezTo>
                    <a:pt x="465138" y="393352"/>
                    <a:pt x="451979" y="406396"/>
                    <a:pt x="435769" y="406396"/>
                  </a:cubicBezTo>
                  <a:cubicBezTo>
                    <a:pt x="419556" y="406396"/>
                    <a:pt x="406400" y="393352"/>
                    <a:pt x="406400" y="377296"/>
                  </a:cubicBezTo>
                  <a:cubicBezTo>
                    <a:pt x="406400" y="361236"/>
                    <a:pt x="419556" y="319087"/>
                    <a:pt x="435769" y="319087"/>
                  </a:cubicBezTo>
                  <a:close/>
                  <a:moveTo>
                    <a:pt x="101727" y="145332"/>
                  </a:moveTo>
                  <a:lnTo>
                    <a:pt x="101727" y="261518"/>
                  </a:lnTo>
                  <a:cubicBezTo>
                    <a:pt x="101727" y="277577"/>
                    <a:pt x="145334" y="305099"/>
                    <a:pt x="232569" y="305099"/>
                  </a:cubicBezTo>
                  <a:cubicBezTo>
                    <a:pt x="319761" y="305099"/>
                    <a:pt x="363367" y="277577"/>
                    <a:pt x="363367" y="261518"/>
                  </a:cubicBezTo>
                  <a:cubicBezTo>
                    <a:pt x="363367" y="261518"/>
                    <a:pt x="363367" y="145332"/>
                    <a:pt x="363367" y="145332"/>
                  </a:cubicBezTo>
                  <a:lnTo>
                    <a:pt x="242367" y="173242"/>
                  </a:lnTo>
                  <a:cubicBezTo>
                    <a:pt x="238986" y="173984"/>
                    <a:pt x="235777" y="174340"/>
                    <a:pt x="232569" y="174340"/>
                  </a:cubicBezTo>
                  <a:cubicBezTo>
                    <a:pt x="229360" y="174340"/>
                    <a:pt x="226130" y="173984"/>
                    <a:pt x="222943" y="173273"/>
                  </a:cubicBezTo>
                  <a:close/>
                  <a:moveTo>
                    <a:pt x="435769" y="145256"/>
                  </a:moveTo>
                  <a:cubicBezTo>
                    <a:pt x="443651" y="145256"/>
                    <a:pt x="450056" y="151741"/>
                    <a:pt x="450056" y="159755"/>
                  </a:cubicBezTo>
                  <a:lnTo>
                    <a:pt x="450056" y="290293"/>
                  </a:lnTo>
                  <a:cubicBezTo>
                    <a:pt x="450056" y="298307"/>
                    <a:pt x="443651" y="304792"/>
                    <a:pt x="435769" y="304792"/>
                  </a:cubicBezTo>
                  <a:cubicBezTo>
                    <a:pt x="427885" y="304792"/>
                    <a:pt x="421481" y="298307"/>
                    <a:pt x="421481" y="290293"/>
                  </a:cubicBezTo>
                  <a:lnTo>
                    <a:pt x="421481" y="159755"/>
                  </a:lnTo>
                  <a:cubicBezTo>
                    <a:pt x="421481" y="151741"/>
                    <a:pt x="427885" y="145256"/>
                    <a:pt x="435769" y="145256"/>
                  </a:cubicBezTo>
                  <a:close/>
                  <a:moveTo>
                    <a:pt x="232569" y="29054"/>
                  </a:moveTo>
                  <a:cubicBezTo>
                    <a:pt x="231449" y="29054"/>
                    <a:pt x="230372" y="29178"/>
                    <a:pt x="229296" y="29425"/>
                  </a:cubicBezTo>
                  <a:lnTo>
                    <a:pt x="40333" y="73007"/>
                  </a:lnTo>
                  <a:cubicBezTo>
                    <a:pt x="33722" y="74523"/>
                    <a:pt x="29049" y="80402"/>
                    <a:pt x="29049" y="87162"/>
                  </a:cubicBezTo>
                  <a:cubicBezTo>
                    <a:pt x="29049" y="93938"/>
                    <a:pt x="33722" y="99817"/>
                    <a:pt x="40333" y="101334"/>
                  </a:cubicBezTo>
                  <a:lnTo>
                    <a:pt x="229296" y="144915"/>
                  </a:lnTo>
                  <a:cubicBezTo>
                    <a:pt x="230372" y="145162"/>
                    <a:pt x="231449" y="145286"/>
                    <a:pt x="232569" y="145286"/>
                  </a:cubicBezTo>
                  <a:cubicBezTo>
                    <a:pt x="233667" y="145286"/>
                    <a:pt x="234744" y="145162"/>
                    <a:pt x="235820" y="144915"/>
                  </a:cubicBezTo>
                  <a:cubicBezTo>
                    <a:pt x="235820" y="144915"/>
                    <a:pt x="424783" y="101334"/>
                    <a:pt x="424783" y="101334"/>
                  </a:cubicBezTo>
                  <a:cubicBezTo>
                    <a:pt x="431394" y="99817"/>
                    <a:pt x="436046" y="93938"/>
                    <a:pt x="436046" y="87162"/>
                  </a:cubicBezTo>
                  <a:cubicBezTo>
                    <a:pt x="436046" y="80402"/>
                    <a:pt x="431394" y="74523"/>
                    <a:pt x="424783" y="73007"/>
                  </a:cubicBezTo>
                  <a:lnTo>
                    <a:pt x="235820" y="29425"/>
                  </a:lnTo>
                  <a:cubicBezTo>
                    <a:pt x="234744" y="29178"/>
                    <a:pt x="233667" y="29054"/>
                    <a:pt x="232569" y="29054"/>
                  </a:cubicBezTo>
                  <a:close/>
                  <a:moveTo>
                    <a:pt x="232569" y="0"/>
                  </a:moveTo>
                  <a:cubicBezTo>
                    <a:pt x="235777" y="0"/>
                    <a:pt x="238986" y="340"/>
                    <a:pt x="242173" y="1052"/>
                  </a:cubicBezTo>
                  <a:lnTo>
                    <a:pt x="431330" y="44680"/>
                  </a:lnTo>
                  <a:cubicBezTo>
                    <a:pt x="451227" y="49274"/>
                    <a:pt x="465138" y="66741"/>
                    <a:pt x="465138" y="87162"/>
                  </a:cubicBezTo>
                  <a:cubicBezTo>
                    <a:pt x="465138" y="107599"/>
                    <a:pt x="451227" y="125066"/>
                    <a:pt x="431330" y="129645"/>
                  </a:cubicBezTo>
                  <a:lnTo>
                    <a:pt x="392438" y="138618"/>
                  </a:lnTo>
                  <a:lnTo>
                    <a:pt x="392438" y="261518"/>
                  </a:lnTo>
                  <a:cubicBezTo>
                    <a:pt x="392438" y="300087"/>
                    <a:pt x="348293" y="334169"/>
                    <a:pt x="232569" y="334169"/>
                  </a:cubicBezTo>
                  <a:cubicBezTo>
                    <a:pt x="116823" y="334169"/>
                    <a:pt x="72656" y="300087"/>
                    <a:pt x="72656" y="261518"/>
                  </a:cubicBezTo>
                  <a:lnTo>
                    <a:pt x="72656" y="138618"/>
                  </a:lnTo>
                  <a:lnTo>
                    <a:pt x="33787" y="129645"/>
                  </a:lnTo>
                  <a:cubicBezTo>
                    <a:pt x="13889" y="125066"/>
                    <a:pt x="0" y="107599"/>
                    <a:pt x="0" y="87162"/>
                  </a:cubicBezTo>
                  <a:cubicBezTo>
                    <a:pt x="0" y="66741"/>
                    <a:pt x="13889" y="49274"/>
                    <a:pt x="33808" y="44680"/>
                  </a:cubicBezTo>
                  <a:lnTo>
                    <a:pt x="222749" y="1098"/>
                  </a:lnTo>
                  <a:cubicBezTo>
                    <a:pt x="226130" y="340"/>
                    <a:pt x="229360" y="0"/>
                    <a:pt x="2325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íṧḻîḍê">
              <a:extLst>
                <a:ext uri="{FF2B5EF4-FFF2-40B4-BE49-F238E27FC236}">
                  <a16:creationId xmlns:a16="http://schemas.microsoft.com/office/drawing/2014/main" id="{B4EF4D95-5267-482D-8DF6-1F86839149D3}"/>
                </a:ext>
              </a:extLst>
            </p:cNvPr>
            <p:cNvSpPr/>
            <p:nvPr/>
          </p:nvSpPr>
          <p:spPr bwMode="auto">
            <a:xfrm>
              <a:off x="6169394" y="4245946"/>
              <a:ext cx="1688048" cy="1441179"/>
            </a:xfrm>
            <a:custGeom>
              <a:avLst/>
              <a:gdLst>
                <a:gd name="T0" fmla="*/ 602457 w 21600"/>
                <a:gd name="T1" fmla="*/ 514350 h 21600"/>
                <a:gd name="T2" fmla="*/ 602457 w 21600"/>
                <a:gd name="T3" fmla="*/ 514350 h 21600"/>
                <a:gd name="T4" fmla="*/ 602457 w 21600"/>
                <a:gd name="T5" fmla="*/ 514350 h 21600"/>
                <a:gd name="T6" fmla="*/ 602457 w 21600"/>
                <a:gd name="T7" fmla="*/ 5143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961" y="0"/>
                  </a:moveTo>
                  <a:cubicBezTo>
                    <a:pt x="21600" y="6924"/>
                    <a:pt x="21600" y="6924"/>
                    <a:pt x="21600" y="6924"/>
                  </a:cubicBezTo>
                  <a:cubicBezTo>
                    <a:pt x="17096" y="15499"/>
                    <a:pt x="9287" y="21023"/>
                    <a:pt x="703" y="21600"/>
                  </a:cubicBezTo>
                  <a:cubicBezTo>
                    <a:pt x="0" y="8492"/>
                    <a:pt x="0" y="8492"/>
                    <a:pt x="0" y="8492"/>
                  </a:cubicBezTo>
                  <a:cubicBezTo>
                    <a:pt x="5065" y="8079"/>
                    <a:pt x="9498" y="4782"/>
                    <a:pt x="1196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îṣḷîďe">
              <a:extLst>
                <a:ext uri="{FF2B5EF4-FFF2-40B4-BE49-F238E27FC236}">
                  <a16:creationId xmlns:a16="http://schemas.microsoft.com/office/drawing/2014/main" id="{55A826F5-3944-4B40-8595-2F35EBA0E262}"/>
                </a:ext>
              </a:extLst>
            </p:cNvPr>
            <p:cNvSpPr/>
            <p:nvPr/>
          </p:nvSpPr>
          <p:spPr bwMode="auto">
            <a:xfrm>
              <a:off x="6750245" y="4753945"/>
              <a:ext cx="464344" cy="465138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20" name="iṡ1ïḑê">
              <a:extLst>
                <a:ext uri="{FF2B5EF4-FFF2-40B4-BE49-F238E27FC236}">
                  <a16:creationId xmlns:a16="http://schemas.microsoft.com/office/drawing/2014/main" id="{81EC9558-4881-4DF0-8CEE-494D0BE5A2AE}"/>
                </a:ext>
              </a:extLst>
            </p:cNvPr>
            <p:cNvGrpSpPr/>
            <p:nvPr/>
          </p:nvGrpSpPr>
          <p:grpSpPr>
            <a:xfrm>
              <a:off x="8421624" y="1183009"/>
              <a:ext cx="3097276" cy="1359022"/>
              <a:chOff x="8421624" y="1183009"/>
              <a:chExt cx="3097276" cy="1359022"/>
            </a:xfrm>
          </p:grpSpPr>
          <p:sp>
            <p:nvSpPr>
              <p:cNvPr id="40" name="îṥḻïḋè">
                <a:extLst>
                  <a:ext uri="{FF2B5EF4-FFF2-40B4-BE49-F238E27FC236}">
                    <a16:creationId xmlns:a16="http://schemas.microsoft.com/office/drawing/2014/main" id="{016AC126-FE1C-401B-BB80-5C31FD9FA8BE}"/>
                  </a:ext>
                </a:extLst>
              </p:cNvPr>
              <p:cNvSpPr txBox="1"/>
              <p:nvPr/>
            </p:nvSpPr>
            <p:spPr>
              <a:xfrm>
                <a:off x="8421624" y="1183009"/>
                <a:ext cx="3097271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41" name="îşḷiďé">
                <a:extLst>
                  <a:ext uri="{FF2B5EF4-FFF2-40B4-BE49-F238E27FC236}">
                    <a16:creationId xmlns:a16="http://schemas.microsoft.com/office/drawing/2014/main" id="{1770718F-6F0C-4958-B353-7187CD2209D9}"/>
                  </a:ext>
                </a:extLst>
              </p:cNvPr>
              <p:cNvSpPr txBox="1"/>
              <p:nvPr/>
            </p:nvSpPr>
            <p:spPr>
              <a:xfrm>
                <a:off x="8421624" y="1632708"/>
                <a:ext cx="3097276" cy="9093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21" name="iṡḻîdè">
              <a:extLst>
                <a:ext uri="{FF2B5EF4-FFF2-40B4-BE49-F238E27FC236}">
                  <a16:creationId xmlns:a16="http://schemas.microsoft.com/office/drawing/2014/main" id="{71ADD105-D54B-4BBD-B85F-4982490752A0}"/>
                </a:ext>
              </a:extLst>
            </p:cNvPr>
            <p:cNvGrpSpPr/>
            <p:nvPr/>
          </p:nvGrpSpPr>
          <p:grpSpPr>
            <a:xfrm>
              <a:off x="8421624" y="2952600"/>
              <a:ext cx="3097276" cy="1359022"/>
              <a:chOff x="8421624" y="1183009"/>
              <a:chExt cx="3097276" cy="1359022"/>
            </a:xfrm>
          </p:grpSpPr>
          <p:sp>
            <p:nvSpPr>
              <p:cNvPr id="38" name="îṥliḑè">
                <a:extLst>
                  <a:ext uri="{FF2B5EF4-FFF2-40B4-BE49-F238E27FC236}">
                    <a16:creationId xmlns:a16="http://schemas.microsoft.com/office/drawing/2014/main" id="{5F64BD38-36DD-4BD0-8C09-ED4201C555EA}"/>
                  </a:ext>
                </a:extLst>
              </p:cNvPr>
              <p:cNvSpPr txBox="1"/>
              <p:nvPr/>
            </p:nvSpPr>
            <p:spPr>
              <a:xfrm>
                <a:off x="8421624" y="1183009"/>
                <a:ext cx="3097271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39" name="ís1ide">
                <a:extLst>
                  <a:ext uri="{FF2B5EF4-FFF2-40B4-BE49-F238E27FC236}">
                    <a16:creationId xmlns:a16="http://schemas.microsoft.com/office/drawing/2014/main" id="{DF1C2BA0-A959-4B00-9B42-DAC812A0F9F9}"/>
                  </a:ext>
                </a:extLst>
              </p:cNvPr>
              <p:cNvSpPr txBox="1"/>
              <p:nvPr/>
            </p:nvSpPr>
            <p:spPr>
              <a:xfrm>
                <a:off x="8421624" y="1632708"/>
                <a:ext cx="3097276" cy="9093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22" name="iṣ1îdé">
              <a:extLst>
                <a:ext uri="{FF2B5EF4-FFF2-40B4-BE49-F238E27FC236}">
                  <a16:creationId xmlns:a16="http://schemas.microsoft.com/office/drawing/2014/main" id="{4DA743A8-8165-4B81-AEE4-78F944F4C05A}"/>
                </a:ext>
              </a:extLst>
            </p:cNvPr>
            <p:cNvGrpSpPr/>
            <p:nvPr/>
          </p:nvGrpSpPr>
          <p:grpSpPr>
            <a:xfrm>
              <a:off x="8421624" y="4722191"/>
              <a:ext cx="3097276" cy="1359022"/>
              <a:chOff x="8421624" y="1183009"/>
              <a:chExt cx="3097276" cy="1359022"/>
            </a:xfrm>
          </p:grpSpPr>
          <p:sp>
            <p:nvSpPr>
              <p:cNvPr id="36" name="îsľîde">
                <a:extLst>
                  <a:ext uri="{FF2B5EF4-FFF2-40B4-BE49-F238E27FC236}">
                    <a16:creationId xmlns:a16="http://schemas.microsoft.com/office/drawing/2014/main" id="{EDB88DCD-5596-4CB4-99B5-2D249BEB5019}"/>
                  </a:ext>
                </a:extLst>
              </p:cNvPr>
              <p:cNvSpPr txBox="1"/>
              <p:nvPr/>
            </p:nvSpPr>
            <p:spPr>
              <a:xfrm>
                <a:off x="8421624" y="1183009"/>
                <a:ext cx="3097271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37" name="ïśľidê">
                <a:extLst>
                  <a:ext uri="{FF2B5EF4-FFF2-40B4-BE49-F238E27FC236}">
                    <a16:creationId xmlns:a16="http://schemas.microsoft.com/office/drawing/2014/main" id="{B23BEB39-079B-48DE-A3BD-79B89369152C}"/>
                  </a:ext>
                </a:extLst>
              </p:cNvPr>
              <p:cNvSpPr txBox="1"/>
              <p:nvPr/>
            </p:nvSpPr>
            <p:spPr>
              <a:xfrm>
                <a:off x="8421624" y="1632708"/>
                <a:ext cx="3097276" cy="9093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B42E558C-5FFD-4BA6-B782-FC76BA317739}"/>
                </a:ext>
              </a:extLst>
            </p:cNvPr>
            <p:cNvCxnSpPr>
              <a:cxnSpLocks/>
            </p:cNvCxnSpPr>
            <p:nvPr/>
          </p:nvCxnSpPr>
          <p:spPr>
            <a:xfrm>
              <a:off x="8421624" y="2747316"/>
              <a:ext cx="309727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95718AC7-037B-4916-8CF9-35B5C1EEB5D9}"/>
                </a:ext>
              </a:extLst>
            </p:cNvPr>
            <p:cNvCxnSpPr>
              <a:cxnSpLocks/>
            </p:cNvCxnSpPr>
            <p:nvPr/>
          </p:nvCxnSpPr>
          <p:spPr>
            <a:xfrm>
              <a:off x="8421624" y="4516907"/>
              <a:ext cx="309727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íSľíḋe">
              <a:extLst>
                <a:ext uri="{FF2B5EF4-FFF2-40B4-BE49-F238E27FC236}">
                  <a16:creationId xmlns:a16="http://schemas.microsoft.com/office/drawing/2014/main" id="{A4397004-9F69-4DF8-838A-58C649F6FE39}"/>
                </a:ext>
              </a:extLst>
            </p:cNvPr>
            <p:cNvGrpSpPr/>
            <p:nvPr/>
          </p:nvGrpSpPr>
          <p:grpSpPr>
            <a:xfrm>
              <a:off x="669925" y="1183009"/>
              <a:ext cx="3097276" cy="1359022"/>
              <a:chOff x="8421624" y="1183009"/>
              <a:chExt cx="3097276" cy="1359022"/>
            </a:xfrm>
          </p:grpSpPr>
          <p:sp>
            <p:nvSpPr>
              <p:cNvPr id="34" name="ïṧľide">
                <a:extLst>
                  <a:ext uri="{FF2B5EF4-FFF2-40B4-BE49-F238E27FC236}">
                    <a16:creationId xmlns:a16="http://schemas.microsoft.com/office/drawing/2014/main" id="{0AF34C78-6BA5-4615-AC56-ED291C296454}"/>
                  </a:ext>
                </a:extLst>
              </p:cNvPr>
              <p:cNvSpPr txBox="1"/>
              <p:nvPr/>
            </p:nvSpPr>
            <p:spPr>
              <a:xfrm>
                <a:off x="8421624" y="1183009"/>
                <a:ext cx="3097271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/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35" name="îsḻidê">
                <a:extLst>
                  <a:ext uri="{FF2B5EF4-FFF2-40B4-BE49-F238E27FC236}">
                    <a16:creationId xmlns:a16="http://schemas.microsoft.com/office/drawing/2014/main" id="{373DA09B-1FEA-414B-8F8A-1D02B0E54B03}"/>
                  </a:ext>
                </a:extLst>
              </p:cNvPr>
              <p:cNvSpPr txBox="1"/>
              <p:nvPr/>
            </p:nvSpPr>
            <p:spPr>
              <a:xfrm>
                <a:off x="8421624" y="1632708"/>
                <a:ext cx="3097276" cy="9093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26" name="íşḷíďé">
              <a:extLst>
                <a:ext uri="{FF2B5EF4-FFF2-40B4-BE49-F238E27FC236}">
                  <a16:creationId xmlns:a16="http://schemas.microsoft.com/office/drawing/2014/main" id="{4847D021-A3DF-4574-BED7-78C057BE6B6A}"/>
                </a:ext>
              </a:extLst>
            </p:cNvPr>
            <p:cNvGrpSpPr/>
            <p:nvPr/>
          </p:nvGrpSpPr>
          <p:grpSpPr>
            <a:xfrm>
              <a:off x="669925" y="2952600"/>
              <a:ext cx="3097276" cy="1359022"/>
              <a:chOff x="8421624" y="1183009"/>
              <a:chExt cx="3097276" cy="1359022"/>
            </a:xfrm>
          </p:grpSpPr>
          <p:sp>
            <p:nvSpPr>
              <p:cNvPr id="32" name="îṣ1iḋê">
                <a:extLst>
                  <a:ext uri="{FF2B5EF4-FFF2-40B4-BE49-F238E27FC236}">
                    <a16:creationId xmlns:a16="http://schemas.microsoft.com/office/drawing/2014/main" id="{BBBA7931-8602-4EA3-A3D3-DE4922FD1649}"/>
                  </a:ext>
                </a:extLst>
              </p:cNvPr>
              <p:cNvSpPr txBox="1"/>
              <p:nvPr/>
            </p:nvSpPr>
            <p:spPr>
              <a:xfrm>
                <a:off x="8421624" y="1183009"/>
                <a:ext cx="3097271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/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33" name="ïṡľïḍe">
                <a:extLst>
                  <a:ext uri="{FF2B5EF4-FFF2-40B4-BE49-F238E27FC236}">
                    <a16:creationId xmlns:a16="http://schemas.microsoft.com/office/drawing/2014/main" id="{2DBC7630-263E-4AD7-B199-52B997AD7505}"/>
                  </a:ext>
                </a:extLst>
              </p:cNvPr>
              <p:cNvSpPr txBox="1"/>
              <p:nvPr/>
            </p:nvSpPr>
            <p:spPr>
              <a:xfrm>
                <a:off x="8421624" y="1632708"/>
                <a:ext cx="3097276" cy="9093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27" name="ísľíḋê">
              <a:extLst>
                <a:ext uri="{FF2B5EF4-FFF2-40B4-BE49-F238E27FC236}">
                  <a16:creationId xmlns:a16="http://schemas.microsoft.com/office/drawing/2014/main" id="{94090D6C-F25A-426A-AB07-1F811926A39D}"/>
                </a:ext>
              </a:extLst>
            </p:cNvPr>
            <p:cNvGrpSpPr/>
            <p:nvPr/>
          </p:nvGrpSpPr>
          <p:grpSpPr>
            <a:xfrm>
              <a:off x="669925" y="4722191"/>
              <a:ext cx="3097276" cy="1359022"/>
              <a:chOff x="8421624" y="1183009"/>
              <a:chExt cx="3097276" cy="1359022"/>
            </a:xfrm>
          </p:grpSpPr>
          <p:sp>
            <p:nvSpPr>
              <p:cNvPr id="30" name="ïşḻîḍé">
                <a:extLst>
                  <a:ext uri="{FF2B5EF4-FFF2-40B4-BE49-F238E27FC236}">
                    <a16:creationId xmlns:a16="http://schemas.microsoft.com/office/drawing/2014/main" id="{DCFDDB6E-BE2C-4D00-AE4B-00560D70A70B}"/>
                  </a:ext>
                </a:extLst>
              </p:cNvPr>
              <p:cNvSpPr txBox="1"/>
              <p:nvPr/>
            </p:nvSpPr>
            <p:spPr>
              <a:xfrm>
                <a:off x="8421624" y="1183009"/>
                <a:ext cx="3097271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/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31" name="íṥľídê">
                <a:extLst>
                  <a:ext uri="{FF2B5EF4-FFF2-40B4-BE49-F238E27FC236}">
                    <a16:creationId xmlns:a16="http://schemas.microsoft.com/office/drawing/2014/main" id="{B0345DA9-FFFC-4263-AAF1-6241940004A7}"/>
                  </a:ext>
                </a:extLst>
              </p:cNvPr>
              <p:cNvSpPr txBox="1"/>
              <p:nvPr/>
            </p:nvSpPr>
            <p:spPr>
              <a:xfrm>
                <a:off x="8421624" y="1632708"/>
                <a:ext cx="3097276" cy="9093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D673FDDF-48BE-4459-B25F-8C549DBAD122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747316"/>
              <a:ext cx="309727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4C73D57C-0D5A-4EC4-9C53-E305A440A6FB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4516907"/>
              <a:ext cx="309727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64716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090973" y="2330261"/>
            <a:ext cx="5419185" cy="895350"/>
          </a:xfrm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</a:rPr>
              <a:t>Section Header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090973" y="3225611"/>
            <a:ext cx="5419185" cy="1015623"/>
          </a:xfrm>
        </p:spPr>
        <p:txBody>
          <a:bodyPr/>
          <a:lstStyle/>
          <a:p>
            <a:pPr lvl="0"/>
            <a:r>
              <a:rPr lang="en-US" altLang="zh-CN" dirty="0">
                <a:solidFill>
                  <a:schemeClr val="bg1"/>
                </a:solidFill>
              </a:rPr>
              <a:t>Supporting text here.</a:t>
            </a:r>
          </a:p>
          <a:p>
            <a:pPr lvl="0"/>
            <a:r>
              <a:rPr lang="en-US" altLang="zh-CN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758212" y="2838072"/>
            <a:ext cx="1029774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090973" y="2330261"/>
            <a:ext cx="5419185" cy="895350"/>
          </a:xfrm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</a:rPr>
              <a:t>Section Header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090973" y="3225611"/>
            <a:ext cx="5419185" cy="1015623"/>
          </a:xfrm>
        </p:spPr>
        <p:txBody>
          <a:bodyPr/>
          <a:lstStyle/>
          <a:p>
            <a:pPr lvl="0"/>
            <a:r>
              <a:rPr lang="en-US" altLang="zh-CN" dirty="0">
                <a:solidFill>
                  <a:schemeClr val="bg1"/>
                </a:solidFill>
              </a:rPr>
              <a:t>Supporting text here.</a:t>
            </a:r>
          </a:p>
          <a:p>
            <a:pPr lvl="0"/>
            <a:r>
              <a:rPr lang="en-US" altLang="zh-CN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758212" y="2838072"/>
            <a:ext cx="1029774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9456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E05312-319B-40F5-A414-7A90BD976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65D4790-067D-4CC7-87B6-60648C95B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E2DEC85-8093-45C1-844F-FE9C833A7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6700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4466003-0ADA-4CEB-A444-64503658C07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sp>
          <p:nvSpPr>
            <p:cNvPr id="6" name="îSḷíḓê">
              <a:extLst>
                <a:ext uri="{FF2B5EF4-FFF2-40B4-BE49-F238E27FC236}">
                  <a16:creationId xmlns:a16="http://schemas.microsoft.com/office/drawing/2014/main" id="{C9B87662-8AFE-46D2-8356-E4333DA012E2}"/>
                </a:ext>
              </a:extLst>
            </p:cNvPr>
            <p:cNvSpPr/>
            <p:nvPr/>
          </p:nvSpPr>
          <p:spPr>
            <a:xfrm>
              <a:off x="4509449" y="2051998"/>
              <a:ext cx="3160403" cy="3160403"/>
            </a:xfrm>
            <a:prstGeom prst="arc">
              <a:avLst>
                <a:gd name="adj1" fmla="val 5414636"/>
                <a:gd name="adj2" fmla="val 2242487"/>
              </a:avLst>
            </a:prstGeom>
            <a:ln w="152400">
              <a:solidFill>
                <a:schemeClr val="bg1">
                  <a:lumMod val="9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7" name="išḷîďe">
              <a:extLst>
                <a:ext uri="{FF2B5EF4-FFF2-40B4-BE49-F238E27FC236}">
                  <a16:creationId xmlns:a16="http://schemas.microsoft.com/office/drawing/2014/main" id="{1C6F0DAA-D211-4B7B-9926-D06F1C860B1B}"/>
                </a:ext>
              </a:extLst>
            </p:cNvPr>
            <p:cNvGrpSpPr/>
            <p:nvPr/>
          </p:nvGrpSpPr>
          <p:grpSpPr>
            <a:xfrm>
              <a:off x="5784849" y="1774861"/>
              <a:ext cx="609600" cy="609600"/>
              <a:chOff x="5784849" y="1774861"/>
              <a:chExt cx="609600" cy="609600"/>
            </a:xfrm>
          </p:grpSpPr>
          <p:sp>
            <p:nvSpPr>
              <p:cNvPr id="30" name="isḻíḍé">
                <a:extLst>
                  <a:ext uri="{FF2B5EF4-FFF2-40B4-BE49-F238E27FC236}">
                    <a16:creationId xmlns:a16="http://schemas.microsoft.com/office/drawing/2014/main" id="{DA430234-F351-4D59-B9CC-757491699926}"/>
                  </a:ext>
                </a:extLst>
              </p:cNvPr>
              <p:cNvSpPr/>
              <p:nvPr/>
            </p:nvSpPr>
            <p:spPr>
              <a:xfrm>
                <a:off x="5784849" y="1774861"/>
                <a:ext cx="609600" cy="609600"/>
              </a:xfrm>
              <a:prstGeom prst="ellipse">
                <a:avLst/>
              </a:prstGeom>
              <a:solidFill>
                <a:schemeClr val="bg1"/>
              </a:solidFill>
              <a:ln w="127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îŝľîde">
                <a:extLst>
                  <a:ext uri="{FF2B5EF4-FFF2-40B4-BE49-F238E27FC236}">
                    <a16:creationId xmlns:a16="http://schemas.microsoft.com/office/drawing/2014/main" id="{AAD51F8D-8638-41B0-B9F6-BB3C44FEBE0C}"/>
                  </a:ext>
                </a:extLst>
              </p:cNvPr>
              <p:cNvSpPr/>
              <p:nvPr/>
            </p:nvSpPr>
            <p:spPr>
              <a:xfrm>
                <a:off x="5940196" y="1930435"/>
                <a:ext cx="298906" cy="298454"/>
              </a:xfrm>
              <a:custGeom>
                <a:avLst/>
                <a:gdLst>
                  <a:gd name="T0" fmla="*/ 6894 w 7804"/>
                  <a:gd name="T1" fmla="*/ 3038 h 7804"/>
                  <a:gd name="T2" fmla="*/ 6614 w 7804"/>
                  <a:gd name="T3" fmla="*/ 2704 h 7804"/>
                  <a:gd name="T4" fmla="*/ 6826 w 7804"/>
                  <a:gd name="T5" fmla="*/ 2200 h 7804"/>
                  <a:gd name="T6" fmla="*/ 6496 w 7804"/>
                  <a:gd name="T7" fmla="*/ 978 h 7804"/>
                  <a:gd name="T8" fmla="*/ 5604 w 7804"/>
                  <a:gd name="T9" fmla="*/ 978 h 7804"/>
                  <a:gd name="T10" fmla="*/ 5254 w 7804"/>
                  <a:gd name="T11" fmla="*/ 1222 h 7804"/>
                  <a:gd name="T12" fmla="*/ 4973 w 7804"/>
                  <a:gd name="T13" fmla="*/ 1137 h 7804"/>
                  <a:gd name="T14" fmla="*/ 4766 w 7804"/>
                  <a:gd name="T15" fmla="*/ 631 h 7804"/>
                  <a:gd name="T16" fmla="*/ 3668 w 7804"/>
                  <a:gd name="T17" fmla="*/ 0 h 7804"/>
                  <a:gd name="T18" fmla="*/ 3038 w 7804"/>
                  <a:gd name="T19" fmla="*/ 910 h 7804"/>
                  <a:gd name="T20" fmla="*/ 2704 w 7804"/>
                  <a:gd name="T21" fmla="*/ 1190 h 7804"/>
                  <a:gd name="T22" fmla="*/ 2398 w 7804"/>
                  <a:gd name="T23" fmla="*/ 1175 h 7804"/>
                  <a:gd name="T24" fmla="*/ 1754 w 7804"/>
                  <a:gd name="T25" fmla="*/ 793 h 7804"/>
                  <a:gd name="T26" fmla="*/ 978 w 7804"/>
                  <a:gd name="T27" fmla="*/ 1308 h 7804"/>
                  <a:gd name="T28" fmla="*/ 1175 w 7804"/>
                  <a:gd name="T29" fmla="*/ 2398 h 7804"/>
                  <a:gd name="T30" fmla="*/ 1137 w 7804"/>
                  <a:gd name="T31" fmla="*/ 2831 h 7804"/>
                  <a:gd name="T32" fmla="*/ 631 w 7804"/>
                  <a:gd name="T33" fmla="*/ 3038 h 7804"/>
                  <a:gd name="T34" fmla="*/ 0 w 7804"/>
                  <a:gd name="T35" fmla="*/ 4136 h 7804"/>
                  <a:gd name="T36" fmla="*/ 910 w 7804"/>
                  <a:gd name="T37" fmla="*/ 4766 h 7804"/>
                  <a:gd name="T38" fmla="*/ 1190 w 7804"/>
                  <a:gd name="T39" fmla="*/ 5100 h 7804"/>
                  <a:gd name="T40" fmla="*/ 978 w 7804"/>
                  <a:gd name="T41" fmla="*/ 5604 h 7804"/>
                  <a:gd name="T42" fmla="*/ 1308 w 7804"/>
                  <a:gd name="T43" fmla="*/ 6826 h 7804"/>
                  <a:gd name="T44" fmla="*/ 2200 w 7804"/>
                  <a:gd name="T45" fmla="*/ 6826 h 7804"/>
                  <a:gd name="T46" fmla="*/ 2550 w 7804"/>
                  <a:gd name="T47" fmla="*/ 6582 h 7804"/>
                  <a:gd name="T48" fmla="*/ 2831 w 7804"/>
                  <a:gd name="T49" fmla="*/ 6667 h 7804"/>
                  <a:gd name="T50" fmla="*/ 3038 w 7804"/>
                  <a:gd name="T51" fmla="*/ 7173 h 7804"/>
                  <a:gd name="T52" fmla="*/ 4136 w 7804"/>
                  <a:gd name="T53" fmla="*/ 7804 h 7804"/>
                  <a:gd name="T54" fmla="*/ 4766 w 7804"/>
                  <a:gd name="T55" fmla="*/ 6894 h 7804"/>
                  <a:gd name="T56" fmla="*/ 5100 w 7804"/>
                  <a:gd name="T57" fmla="*/ 6614 h 7804"/>
                  <a:gd name="T58" fmla="*/ 5406 w 7804"/>
                  <a:gd name="T59" fmla="*/ 6629 h 7804"/>
                  <a:gd name="T60" fmla="*/ 6050 w 7804"/>
                  <a:gd name="T61" fmla="*/ 7011 h 7804"/>
                  <a:gd name="T62" fmla="*/ 6647 w 7804"/>
                  <a:gd name="T63" fmla="*/ 6675 h 7804"/>
                  <a:gd name="T64" fmla="*/ 6826 w 7804"/>
                  <a:gd name="T65" fmla="*/ 6496 h 7804"/>
                  <a:gd name="T66" fmla="*/ 6629 w 7804"/>
                  <a:gd name="T67" fmla="*/ 5406 h 7804"/>
                  <a:gd name="T68" fmla="*/ 6667 w 7804"/>
                  <a:gd name="T69" fmla="*/ 4972 h 7804"/>
                  <a:gd name="T70" fmla="*/ 7173 w 7804"/>
                  <a:gd name="T71" fmla="*/ 4766 h 7804"/>
                  <a:gd name="T72" fmla="*/ 7804 w 7804"/>
                  <a:gd name="T73" fmla="*/ 3668 h 7804"/>
                  <a:gd name="T74" fmla="*/ 5608 w 7804"/>
                  <a:gd name="T75" fmla="*/ 3902 h 7804"/>
                  <a:gd name="T76" fmla="*/ 2196 w 7804"/>
                  <a:gd name="T77" fmla="*/ 3902 h 7804"/>
                  <a:gd name="T78" fmla="*/ 5608 w 7804"/>
                  <a:gd name="T79" fmla="*/ 3902 h 7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804" h="7804">
                    <a:moveTo>
                      <a:pt x="7173" y="3038"/>
                    </a:moveTo>
                    <a:lnTo>
                      <a:pt x="6894" y="3038"/>
                    </a:lnTo>
                    <a:cubicBezTo>
                      <a:pt x="6824" y="3038"/>
                      <a:pt x="6714" y="2953"/>
                      <a:pt x="6667" y="2831"/>
                    </a:cubicBezTo>
                    <a:cubicBezTo>
                      <a:pt x="6650" y="2789"/>
                      <a:pt x="6632" y="2746"/>
                      <a:pt x="6614" y="2704"/>
                    </a:cubicBezTo>
                    <a:cubicBezTo>
                      <a:pt x="6561" y="2585"/>
                      <a:pt x="6579" y="2447"/>
                      <a:pt x="6629" y="2398"/>
                    </a:cubicBezTo>
                    <a:lnTo>
                      <a:pt x="6826" y="2200"/>
                    </a:lnTo>
                    <a:cubicBezTo>
                      <a:pt x="7072" y="1954"/>
                      <a:pt x="7072" y="1554"/>
                      <a:pt x="6826" y="1308"/>
                    </a:cubicBezTo>
                    <a:lnTo>
                      <a:pt x="6496" y="978"/>
                    </a:lnTo>
                    <a:cubicBezTo>
                      <a:pt x="6377" y="859"/>
                      <a:pt x="6218" y="793"/>
                      <a:pt x="6050" y="793"/>
                    </a:cubicBezTo>
                    <a:cubicBezTo>
                      <a:pt x="5882" y="793"/>
                      <a:pt x="5723" y="859"/>
                      <a:pt x="5604" y="978"/>
                    </a:cubicBezTo>
                    <a:lnTo>
                      <a:pt x="5406" y="1176"/>
                    </a:lnTo>
                    <a:cubicBezTo>
                      <a:pt x="5378" y="1204"/>
                      <a:pt x="5319" y="1222"/>
                      <a:pt x="5254" y="1222"/>
                    </a:cubicBezTo>
                    <a:cubicBezTo>
                      <a:pt x="5201" y="1222"/>
                      <a:pt x="5147" y="1211"/>
                      <a:pt x="5100" y="1190"/>
                    </a:cubicBezTo>
                    <a:cubicBezTo>
                      <a:pt x="5058" y="1172"/>
                      <a:pt x="5015" y="1154"/>
                      <a:pt x="4973" y="1137"/>
                    </a:cubicBezTo>
                    <a:cubicBezTo>
                      <a:pt x="4851" y="1090"/>
                      <a:pt x="4766" y="980"/>
                      <a:pt x="4766" y="910"/>
                    </a:cubicBezTo>
                    <a:lnTo>
                      <a:pt x="4766" y="631"/>
                    </a:lnTo>
                    <a:cubicBezTo>
                      <a:pt x="4766" y="283"/>
                      <a:pt x="4483" y="0"/>
                      <a:pt x="4136" y="0"/>
                    </a:cubicBezTo>
                    <a:lnTo>
                      <a:pt x="3668" y="0"/>
                    </a:lnTo>
                    <a:cubicBezTo>
                      <a:pt x="3321" y="0"/>
                      <a:pt x="3038" y="283"/>
                      <a:pt x="3038" y="631"/>
                    </a:cubicBezTo>
                    <a:lnTo>
                      <a:pt x="3038" y="910"/>
                    </a:lnTo>
                    <a:cubicBezTo>
                      <a:pt x="3038" y="980"/>
                      <a:pt x="2953" y="1090"/>
                      <a:pt x="2831" y="1137"/>
                    </a:cubicBezTo>
                    <a:cubicBezTo>
                      <a:pt x="2789" y="1154"/>
                      <a:pt x="2746" y="1172"/>
                      <a:pt x="2704" y="1190"/>
                    </a:cubicBezTo>
                    <a:cubicBezTo>
                      <a:pt x="2657" y="1211"/>
                      <a:pt x="2603" y="1222"/>
                      <a:pt x="2550" y="1222"/>
                    </a:cubicBezTo>
                    <a:cubicBezTo>
                      <a:pt x="2485" y="1222"/>
                      <a:pt x="2426" y="1204"/>
                      <a:pt x="2398" y="1175"/>
                    </a:cubicBezTo>
                    <a:lnTo>
                      <a:pt x="2200" y="978"/>
                    </a:lnTo>
                    <a:cubicBezTo>
                      <a:pt x="2081" y="859"/>
                      <a:pt x="1922" y="793"/>
                      <a:pt x="1754" y="793"/>
                    </a:cubicBezTo>
                    <a:cubicBezTo>
                      <a:pt x="1585" y="793"/>
                      <a:pt x="1427" y="859"/>
                      <a:pt x="1308" y="978"/>
                    </a:cubicBezTo>
                    <a:lnTo>
                      <a:pt x="978" y="1308"/>
                    </a:lnTo>
                    <a:cubicBezTo>
                      <a:pt x="732" y="1554"/>
                      <a:pt x="732" y="1954"/>
                      <a:pt x="978" y="2200"/>
                    </a:cubicBezTo>
                    <a:lnTo>
                      <a:pt x="1175" y="2398"/>
                    </a:lnTo>
                    <a:cubicBezTo>
                      <a:pt x="1225" y="2447"/>
                      <a:pt x="1243" y="2585"/>
                      <a:pt x="1190" y="2704"/>
                    </a:cubicBezTo>
                    <a:cubicBezTo>
                      <a:pt x="1172" y="2746"/>
                      <a:pt x="1154" y="2789"/>
                      <a:pt x="1137" y="2831"/>
                    </a:cubicBezTo>
                    <a:cubicBezTo>
                      <a:pt x="1090" y="2953"/>
                      <a:pt x="980" y="3038"/>
                      <a:pt x="910" y="3038"/>
                    </a:cubicBezTo>
                    <a:lnTo>
                      <a:pt x="631" y="3038"/>
                    </a:lnTo>
                    <a:cubicBezTo>
                      <a:pt x="283" y="3038"/>
                      <a:pt x="0" y="3321"/>
                      <a:pt x="0" y="3668"/>
                    </a:cubicBezTo>
                    <a:lnTo>
                      <a:pt x="0" y="4136"/>
                    </a:lnTo>
                    <a:cubicBezTo>
                      <a:pt x="0" y="4483"/>
                      <a:pt x="283" y="4766"/>
                      <a:pt x="631" y="4766"/>
                    </a:cubicBezTo>
                    <a:lnTo>
                      <a:pt x="910" y="4766"/>
                    </a:lnTo>
                    <a:cubicBezTo>
                      <a:pt x="980" y="4766"/>
                      <a:pt x="1090" y="4851"/>
                      <a:pt x="1137" y="4972"/>
                    </a:cubicBezTo>
                    <a:cubicBezTo>
                      <a:pt x="1154" y="5015"/>
                      <a:pt x="1172" y="5058"/>
                      <a:pt x="1190" y="5100"/>
                    </a:cubicBezTo>
                    <a:cubicBezTo>
                      <a:pt x="1243" y="5219"/>
                      <a:pt x="1225" y="5357"/>
                      <a:pt x="1175" y="5406"/>
                    </a:cubicBezTo>
                    <a:lnTo>
                      <a:pt x="978" y="5604"/>
                    </a:lnTo>
                    <a:cubicBezTo>
                      <a:pt x="732" y="5850"/>
                      <a:pt x="732" y="6250"/>
                      <a:pt x="978" y="6496"/>
                    </a:cubicBezTo>
                    <a:lnTo>
                      <a:pt x="1308" y="6826"/>
                    </a:lnTo>
                    <a:cubicBezTo>
                      <a:pt x="1427" y="6945"/>
                      <a:pt x="1586" y="7011"/>
                      <a:pt x="1754" y="7011"/>
                    </a:cubicBezTo>
                    <a:cubicBezTo>
                      <a:pt x="1922" y="7011"/>
                      <a:pt x="2081" y="6945"/>
                      <a:pt x="2200" y="6826"/>
                    </a:cubicBezTo>
                    <a:lnTo>
                      <a:pt x="2398" y="6628"/>
                    </a:lnTo>
                    <a:cubicBezTo>
                      <a:pt x="2427" y="6599"/>
                      <a:pt x="2484" y="6582"/>
                      <a:pt x="2550" y="6582"/>
                    </a:cubicBezTo>
                    <a:cubicBezTo>
                      <a:pt x="2602" y="6582"/>
                      <a:pt x="2657" y="6593"/>
                      <a:pt x="2704" y="6614"/>
                    </a:cubicBezTo>
                    <a:cubicBezTo>
                      <a:pt x="2745" y="6632"/>
                      <a:pt x="2788" y="6650"/>
                      <a:pt x="2831" y="6667"/>
                    </a:cubicBezTo>
                    <a:cubicBezTo>
                      <a:pt x="2953" y="6714"/>
                      <a:pt x="3038" y="6824"/>
                      <a:pt x="3038" y="6894"/>
                    </a:cubicBezTo>
                    <a:lnTo>
                      <a:pt x="3038" y="7173"/>
                    </a:lnTo>
                    <a:cubicBezTo>
                      <a:pt x="3038" y="7521"/>
                      <a:pt x="3321" y="7804"/>
                      <a:pt x="3668" y="7804"/>
                    </a:cubicBezTo>
                    <a:lnTo>
                      <a:pt x="4136" y="7804"/>
                    </a:lnTo>
                    <a:cubicBezTo>
                      <a:pt x="4483" y="7804"/>
                      <a:pt x="4766" y="7521"/>
                      <a:pt x="4766" y="7173"/>
                    </a:cubicBezTo>
                    <a:lnTo>
                      <a:pt x="4766" y="6894"/>
                    </a:lnTo>
                    <a:cubicBezTo>
                      <a:pt x="4766" y="6824"/>
                      <a:pt x="4851" y="6714"/>
                      <a:pt x="4972" y="6667"/>
                    </a:cubicBezTo>
                    <a:cubicBezTo>
                      <a:pt x="5015" y="6650"/>
                      <a:pt x="5058" y="6632"/>
                      <a:pt x="5100" y="6614"/>
                    </a:cubicBezTo>
                    <a:cubicBezTo>
                      <a:pt x="5146" y="6593"/>
                      <a:pt x="5201" y="6582"/>
                      <a:pt x="5254" y="6582"/>
                    </a:cubicBezTo>
                    <a:cubicBezTo>
                      <a:pt x="5319" y="6582"/>
                      <a:pt x="5377" y="6600"/>
                      <a:pt x="5406" y="6629"/>
                    </a:cubicBezTo>
                    <a:lnTo>
                      <a:pt x="5604" y="6826"/>
                    </a:lnTo>
                    <a:cubicBezTo>
                      <a:pt x="5723" y="6945"/>
                      <a:pt x="5882" y="7011"/>
                      <a:pt x="6050" y="7011"/>
                    </a:cubicBezTo>
                    <a:cubicBezTo>
                      <a:pt x="6068" y="7011"/>
                      <a:pt x="6087" y="7010"/>
                      <a:pt x="6105" y="7009"/>
                    </a:cubicBezTo>
                    <a:cubicBezTo>
                      <a:pt x="6335" y="6989"/>
                      <a:pt x="6538" y="6785"/>
                      <a:pt x="6647" y="6675"/>
                    </a:cubicBezTo>
                    <a:lnTo>
                      <a:pt x="6661" y="6661"/>
                    </a:lnTo>
                    <a:lnTo>
                      <a:pt x="6826" y="6496"/>
                    </a:lnTo>
                    <a:cubicBezTo>
                      <a:pt x="7072" y="6250"/>
                      <a:pt x="7072" y="5850"/>
                      <a:pt x="6826" y="5604"/>
                    </a:cubicBezTo>
                    <a:lnTo>
                      <a:pt x="6629" y="5406"/>
                    </a:lnTo>
                    <a:cubicBezTo>
                      <a:pt x="6579" y="5357"/>
                      <a:pt x="6561" y="5219"/>
                      <a:pt x="6614" y="5100"/>
                    </a:cubicBezTo>
                    <a:cubicBezTo>
                      <a:pt x="6632" y="5058"/>
                      <a:pt x="6650" y="5015"/>
                      <a:pt x="6667" y="4972"/>
                    </a:cubicBezTo>
                    <a:cubicBezTo>
                      <a:pt x="6714" y="4851"/>
                      <a:pt x="6824" y="4766"/>
                      <a:pt x="6894" y="4766"/>
                    </a:cubicBezTo>
                    <a:lnTo>
                      <a:pt x="7173" y="4766"/>
                    </a:lnTo>
                    <a:cubicBezTo>
                      <a:pt x="7521" y="4766"/>
                      <a:pt x="7804" y="4483"/>
                      <a:pt x="7804" y="4135"/>
                    </a:cubicBezTo>
                    <a:lnTo>
                      <a:pt x="7804" y="3668"/>
                    </a:lnTo>
                    <a:cubicBezTo>
                      <a:pt x="7804" y="3321"/>
                      <a:pt x="7521" y="3038"/>
                      <a:pt x="7173" y="3038"/>
                    </a:cubicBezTo>
                    <a:close/>
                    <a:moveTo>
                      <a:pt x="5608" y="3902"/>
                    </a:moveTo>
                    <a:cubicBezTo>
                      <a:pt x="5608" y="4843"/>
                      <a:pt x="4843" y="5608"/>
                      <a:pt x="3902" y="5608"/>
                    </a:cubicBezTo>
                    <a:cubicBezTo>
                      <a:pt x="2961" y="5608"/>
                      <a:pt x="2196" y="4843"/>
                      <a:pt x="2196" y="3902"/>
                    </a:cubicBezTo>
                    <a:cubicBezTo>
                      <a:pt x="2196" y="2961"/>
                      <a:pt x="2961" y="2196"/>
                      <a:pt x="3902" y="2196"/>
                    </a:cubicBezTo>
                    <a:cubicBezTo>
                      <a:pt x="4843" y="2196"/>
                      <a:pt x="5608" y="2961"/>
                      <a:pt x="5608" y="3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îṡļíḋê">
              <a:extLst>
                <a:ext uri="{FF2B5EF4-FFF2-40B4-BE49-F238E27FC236}">
                  <a16:creationId xmlns:a16="http://schemas.microsoft.com/office/drawing/2014/main" id="{695B00FA-112B-404F-B585-C5B88D993F45}"/>
                </a:ext>
              </a:extLst>
            </p:cNvPr>
            <p:cNvGrpSpPr/>
            <p:nvPr/>
          </p:nvGrpSpPr>
          <p:grpSpPr>
            <a:xfrm>
              <a:off x="7365051" y="3327399"/>
              <a:ext cx="609600" cy="609600"/>
              <a:chOff x="7365051" y="3327399"/>
              <a:chExt cx="609600" cy="609600"/>
            </a:xfrm>
          </p:grpSpPr>
          <p:sp>
            <p:nvSpPr>
              <p:cNvPr id="28" name="íŝ1iḓé">
                <a:extLst>
                  <a:ext uri="{FF2B5EF4-FFF2-40B4-BE49-F238E27FC236}">
                    <a16:creationId xmlns:a16="http://schemas.microsoft.com/office/drawing/2014/main" id="{D381E136-7037-45AF-8D0D-AEF07E7007FE}"/>
                  </a:ext>
                </a:extLst>
              </p:cNvPr>
              <p:cNvSpPr/>
              <p:nvPr/>
            </p:nvSpPr>
            <p:spPr>
              <a:xfrm>
                <a:off x="7365051" y="3327399"/>
                <a:ext cx="609600" cy="609600"/>
              </a:xfrm>
              <a:prstGeom prst="ellipse">
                <a:avLst/>
              </a:prstGeom>
              <a:solidFill>
                <a:schemeClr val="bg1"/>
              </a:solidFill>
              <a:ln w="127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išľíḋê">
                <a:extLst>
                  <a:ext uri="{FF2B5EF4-FFF2-40B4-BE49-F238E27FC236}">
                    <a16:creationId xmlns:a16="http://schemas.microsoft.com/office/drawing/2014/main" id="{564345F6-2807-4D3D-9DD6-17DC6F1AF87E}"/>
                  </a:ext>
                </a:extLst>
              </p:cNvPr>
              <p:cNvSpPr/>
              <p:nvPr/>
            </p:nvSpPr>
            <p:spPr>
              <a:xfrm>
                <a:off x="7520398" y="3482972"/>
                <a:ext cx="298906" cy="298454"/>
              </a:xfrm>
              <a:custGeom>
                <a:avLst/>
                <a:gdLst>
                  <a:gd name="T0" fmla="*/ 6894 w 7804"/>
                  <a:gd name="T1" fmla="*/ 3038 h 7804"/>
                  <a:gd name="T2" fmla="*/ 6614 w 7804"/>
                  <a:gd name="T3" fmla="*/ 2704 h 7804"/>
                  <a:gd name="T4" fmla="*/ 6826 w 7804"/>
                  <a:gd name="T5" fmla="*/ 2200 h 7804"/>
                  <a:gd name="T6" fmla="*/ 6496 w 7804"/>
                  <a:gd name="T7" fmla="*/ 978 h 7804"/>
                  <a:gd name="T8" fmla="*/ 5604 w 7804"/>
                  <a:gd name="T9" fmla="*/ 978 h 7804"/>
                  <a:gd name="T10" fmla="*/ 5254 w 7804"/>
                  <a:gd name="T11" fmla="*/ 1222 h 7804"/>
                  <a:gd name="T12" fmla="*/ 4973 w 7804"/>
                  <a:gd name="T13" fmla="*/ 1137 h 7804"/>
                  <a:gd name="T14" fmla="*/ 4766 w 7804"/>
                  <a:gd name="T15" fmla="*/ 631 h 7804"/>
                  <a:gd name="T16" fmla="*/ 3668 w 7804"/>
                  <a:gd name="T17" fmla="*/ 0 h 7804"/>
                  <a:gd name="T18" fmla="*/ 3038 w 7804"/>
                  <a:gd name="T19" fmla="*/ 910 h 7804"/>
                  <a:gd name="T20" fmla="*/ 2704 w 7804"/>
                  <a:gd name="T21" fmla="*/ 1190 h 7804"/>
                  <a:gd name="T22" fmla="*/ 2398 w 7804"/>
                  <a:gd name="T23" fmla="*/ 1175 h 7804"/>
                  <a:gd name="T24" fmla="*/ 1754 w 7804"/>
                  <a:gd name="T25" fmla="*/ 793 h 7804"/>
                  <a:gd name="T26" fmla="*/ 978 w 7804"/>
                  <a:gd name="T27" fmla="*/ 1308 h 7804"/>
                  <a:gd name="T28" fmla="*/ 1175 w 7804"/>
                  <a:gd name="T29" fmla="*/ 2398 h 7804"/>
                  <a:gd name="T30" fmla="*/ 1137 w 7804"/>
                  <a:gd name="T31" fmla="*/ 2831 h 7804"/>
                  <a:gd name="T32" fmla="*/ 631 w 7804"/>
                  <a:gd name="T33" fmla="*/ 3038 h 7804"/>
                  <a:gd name="T34" fmla="*/ 0 w 7804"/>
                  <a:gd name="T35" fmla="*/ 4136 h 7804"/>
                  <a:gd name="T36" fmla="*/ 910 w 7804"/>
                  <a:gd name="T37" fmla="*/ 4766 h 7804"/>
                  <a:gd name="T38" fmla="*/ 1190 w 7804"/>
                  <a:gd name="T39" fmla="*/ 5100 h 7804"/>
                  <a:gd name="T40" fmla="*/ 978 w 7804"/>
                  <a:gd name="T41" fmla="*/ 5604 h 7804"/>
                  <a:gd name="T42" fmla="*/ 1308 w 7804"/>
                  <a:gd name="T43" fmla="*/ 6826 h 7804"/>
                  <a:gd name="T44" fmla="*/ 2200 w 7804"/>
                  <a:gd name="T45" fmla="*/ 6826 h 7804"/>
                  <a:gd name="T46" fmla="*/ 2550 w 7804"/>
                  <a:gd name="T47" fmla="*/ 6582 h 7804"/>
                  <a:gd name="T48" fmla="*/ 2831 w 7804"/>
                  <a:gd name="T49" fmla="*/ 6667 h 7804"/>
                  <a:gd name="T50" fmla="*/ 3038 w 7804"/>
                  <a:gd name="T51" fmla="*/ 7173 h 7804"/>
                  <a:gd name="T52" fmla="*/ 4136 w 7804"/>
                  <a:gd name="T53" fmla="*/ 7804 h 7804"/>
                  <a:gd name="T54" fmla="*/ 4766 w 7804"/>
                  <a:gd name="T55" fmla="*/ 6894 h 7804"/>
                  <a:gd name="T56" fmla="*/ 5100 w 7804"/>
                  <a:gd name="T57" fmla="*/ 6614 h 7804"/>
                  <a:gd name="T58" fmla="*/ 5406 w 7804"/>
                  <a:gd name="T59" fmla="*/ 6629 h 7804"/>
                  <a:gd name="T60" fmla="*/ 6050 w 7804"/>
                  <a:gd name="T61" fmla="*/ 7011 h 7804"/>
                  <a:gd name="T62" fmla="*/ 6647 w 7804"/>
                  <a:gd name="T63" fmla="*/ 6675 h 7804"/>
                  <a:gd name="T64" fmla="*/ 6826 w 7804"/>
                  <a:gd name="T65" fmla="*/ 6496 h 7804"/>
                  <a:gd name="T66" fmla="*/ 6629 w 7804"/>
                  <a:gd name="T67" fmla="*/ 5406 h 7804"/>
                  <a:gd name="T68" fmla="*/ 6667 w 7804"/>
                  <a:gd name="T69" fmla="*/ 4972 h 7804"/>
                  <a:gd name="T70" fmla="*/ 7173 w 7804"/>
                  <a:gd name="T71" fmla="*/ 4766 h 7804"/>
                  <a:gd name="T72" fmla="*/ 7804 w 7804"/>
                  <a:gd name="T73" fmla="*/ 3668 h 7804"/>
                  <a:gd name="T74" fmla="*/ 5608 w 7804"/>
                  <a:gd name="T75" fmla="*/ 3902 h 7804"/>
                  <a:gd name="T76" fmla="*/ 2196 w 7804"/>
                  <a:gd name="T77" fmla="*/ 3902 h 7804"/>
                  <a:gd name="T78" fmla="*/ 5608 w 7804"/>
                  <a:gd name="T79" fmla="*/ 3902 h 7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804" h="7804">
                    <a:moveTo>
                      <a:pt x="7173" y="3038"/>
                    </a:moveTo>
                    <a:lnTo>
                      <a:pt x="6894" y="3038"/>
                    </a:lnTo>
                    <a:cubicBezTo>
                      <a:pt x="6824" y="3038"/>
                      <a:pt x="6714" y="2953"/>
                      <a:pt x="6667" y="2831"/>
                    </a:cubicBezTo>
                    <a:cubicBezTo>
                      <a:pt x="6650" y="2789"/>
                      <a:pt x="6632" y="2746"/>
                      <a:pt x="6614" y="2704"/>
                    </a:cubicBezTo>
                    <a:cubicBezTo>
                      <a:pt x="6561" y="2585"/>
                      <a:pt x="6579" y="2447"/>
                      <a:pt x="6629" y="2398"/>
                    </a:cubicBezTo>
                    <a:lnTo>
                      <a:pt x="6826" y="2200"/>
                    </a:lnTo>
                    <a:cubicBezTo>
                      <a:pt x="7072" y="1954"/>
                      <a:pt x="7072" y="1554"/>
                      <a:pt x="6826" y="1308"/>
                    </a:cubicBezTo>
                    <a:lnTo>
                      <a:pt x="6496" y="978"/>
                    </a:lnTo>
                    <a:cubicBezTo>
                      <a:pt x="6377" y="859"/>
                      <a:pt x="6218" y="793"/>
                      <a:pt x="6050" y="793"/>
                    </a:cubicBezTo>
                    <a:cubicBezTo>
                      <a:pt x="5882" y="793"/>
                      <a:pt x="5723" y="859"/>
                      <a:pt x="5604" y="978"/>
                    </a:cubicBezTo>
                    <a:lnTo>
                      <a:pt x="5406" y="1176"/>
                    </a:lnTo>
                    <a:cubicBezTo>
                      <a:pt x="5378" y="1204"/>
                      <a:pt x="5319" y="1222"/>
                      <a:pt x="5254" y="1222"/>
                    </a:cubicBezTo>
                    <a:cubicBezTo>
                      <a:pt x="5201" y="1222"/>
                      <a:pt x="5147" y="1211"/>
                      <a:pt x="5100" y="1190"/>
                    </a:cubicBezTo>
                    <a:cubicBezTo>
                      <a:pt x="5058" y="1172"/>
                      <a:pt x="5015" y="1154"/>
                      <a:pt x="4973" y="1137"/>
                    </a:cubicBezTo>
                    <a:cubicBezTo>
                      <a:pt x="4851" y="1090"/>
                      <a:pt x="4766" y="980"/>
                      <a:pt x="4766" y="910"/>
                    </a:cubicBezTo>
                    <a:lnTo>
                      <a:pt x="4766" y="631"/>
                    </a:lnTo>
                    <a:cubicBezTo>
                      <a:pt x="4766" y="283"/>
                      <a:pt x="4483" y="0"/>
                      <a:pt x="4136" y="0"/>
                    </a:cubicBezTo>
                    <a:lnTo>
                      <a:pt x="3668" y="0"/>
                    </a:lnTo>
                    <a:cubicBezTo>
                      <a:pt x="3321" y="0"/>
                      <a:pt x="3038" y="283"/>
                      <a:pt x="3038" y="631"/>
                    </a:cubicBezTo>
                    <a:lnTo>
                      <a:pt x="3038" y="910"/>
                    </a:lnTo>
                    <a:cubicBezTo>
                      <a:pt x="3038" y="980"/>
                      <a:pt x="2953" y="1090"/>
                      <a:pt x="2831" y="1137"/>
                    </a:cubicBezTo>
                    <a:cubicBezTo>
                      <a:pt x="2789" y="1154"/>
                      <a:pt x="2746" y="1172"/>
                      <a:pt x="2704" y="1190"/>
                    </a:cubicBezTo>
                    <a:cubicBezTo>
                      <a:pt x="2657" y="1211"/>
                      <a:pt x="2603" y="1222"/>
                      <a:pt x="2550" y="1222"/>
                    </a:cubicBezTo>
                    <a:cubicBezTo>
                      <a:pt x="2485" y="1222"/>
                      <a:pt x="2426" y="1204"/>
                      <a:pt x="2398" y="1175"/>
                    </a:cubicBezTo>
                    <a:lnTo>
                      <a:pt x="2200" y="978"/>
                    </a:lnTo>
                    <a:cubicBezTo>
                      <a:pt x="2081" y="859"/>
                      <a:pt x="1922" y="793"/>
                      <a:pt x="1754" y="793"/>
                    </a:cubicBezTo>
                    <a:cubicBezTo>
                      <a:pt x="1585" y="793"/>
                      <a:pt x="1427" y="859"/>
                      <a:pt x="1308" y="978"/>
                    </a:cubicBezTo>
                    <a:lnTo>
                      <a:pt x="978" y="1308"/>
                    </a:lnTo>
                    <a:cubicBezTo>
                      <a:pt x="732" y="1554"/>
                      <a:pt x="732" y="1954"/>
                      <a:pt x="978" y="2200"/>
                    </a:cubicBezTo>
                    <a:lnTo>
                      <a:pt x="1175" y="2398"/>
                    </a:lnTo>
                    <a:cubicBezTo>
                      <a:pt x="1225" y="2447"/>
                      <a:pt x="1243" y="2585"/>
                      <a:pt x="1190" y="2704"/>
                    </a:cubicBezTo>
                    <a:cubicBezTo>
                      <a:pt x="1172" y="2746"/>
                      <a:pt x="1154" y="2789"/>
                      <a:pt x="1137" y="2831"/>
                    </a:cubicBezTo>
                    <a:cubicBezTo>
                      <a:pt x="1090" y="2953"/>
                      <a:pt x="980" y="3038"/>
                      <a:pt x="910" y="3038"/>
                    </a:cubicBezTo>
                    <a:lnTo>
                      <a:pt x="631" y="3038"/>
                    </a:lnTo>
                    <a:cubicBezTo>
                      <a:pt x="283" y="3038"/>
                      <a:pt x="0" y="3321"/>
                      <a:pt x="0" y="3668"/>
                    </a:cubicBezTo>
                    <a:lnTo>
                      <a:pt x="0" y="4136"/>
                    </a:lnTo>
                    <a:cubicBezTo>
                      <a:pt x="0" y="4483"/>
                      <a:pt x="283" y="4766"/>
                      <a:pt x="631" y="4766"/>
                    </a:cubicBezTo>
                    <a:lnTo>
                      <a:pt x="910" y="4766"/>
                    </a:lnTo>
                    <a:cubicBezTo>
                      <a:pt x="980" y="4766"/>
                      <a:pt x="1090" y="4851"/>
                      <a:pt x="1137" y="4972"/>
                    </a:cubicBezTo>
                    <a:cubicBezTo>
                      <a:pt x="1154" y="5015"/>
                      <a:pt x="1172" y="5058"/>
                      <a:pt x="1190" y="5100"/>
                    </a:cubicBezTo>
                    <a:cubicBezTo>
                      <a:pt x="1243" y="5219"/>
                      <a:pt x="1225" y="5357"/>
                      <a:pt x="1175" y="5406"/>
                    </a:cubicBezTo>
                    <a:lnTo>
                      <a:pt x="978" y="5604"/>
                    </a:lnTo>
                    <a:cubicBezTo>
                      <a:pt x="732" y="5850"/>
                      <a:pt x="732" y="6250"/>
                      <a:pt x="978" y="6496"/>
                    </a:cubicBezTo>
                    <a:lnTo>
                      <a:pt x="1308" y="6826"/>
                    </a:lnTo>
                    <a:cubicBezTo>
                      <a:pt x="1427" y="6945"/>
                      <a:pt x="1586" y="7011"/>
                      <a:pt x="1754" y="7011"/>
                    </a:cubicBezTo>
                    <a:cubicBezTo>
                      <a:pt x="1922" y="7011"/>
                      <a:pt x="2081" y="6945"/>
                      <a:pt x="2200" y="6826"/>
                    </a:cubicBezTo>
                    <a:lnTo>
                      <a:pt x="2398" y="6628"/>
                    </a:lnTo>
                    <a:cubicBezTo>
                      <a:pt x="2427" y="6599"/>
                      <a:pt x="2484" y="6582"/>
                      <a:pt x="2550" y="6582"/>
                    </a:cubicBezTo>
                    <a:cubicBezTo>
                      <a:pt x="2602" y="6582"/>
                      <a:pt x="2657" y="6593"/>
                      <a:pt x="2704" y="6614"/>
                    </a:cubicBezTo>
                    <a:cubicBezTo>
                      <a:pt x="2745" y="6632"/>
                      <a:pt x="2788" y="6650"/>
                      <a:pt x="2831" y="6667"/>
                    </a:cubicBezTo>
                    <a:cubicBezTo>
                      <a:pt x="2953" y="6714"/>
                      <a:pt x="3038" y="6824"/>
                      <a:pt x="3038" y="6894"/>
                    </a:cubicBezTo>
                    <a:lnTo>
                      <a:pt x="3038" y="7173"/>
                    </a:lnTo>
                    <a:cubicBezTo>
                      <a:pt x="3038" y="7521"/>
                      <a:pt x="3321" y="7804"/>
                      <a:pt x="3668" y="7804"/>
                    </a:cubicBezTo>
                    <a:lnTo>
                      <a:pt x="4136" y="7804"/>
                    </a:lnTo>
                    <a:cubicBezTo>
                      <a:pt x="4483" y="7804"/>
                      <a:pt x="4766" y="7521"/>
                      <a:pt x="4766" y="7173"/>
                    </a:cubicBezTo>
                    <a:lnTo>
                      <a:pt x="4766" y="6894"/>
                    </a:lnTo>
                    <a:cubicBezTo>
                      <a:pt x="4766" y="6824"/>
                      <a:pt x="4851" y="6714"/>
                      <a:pt x="4972" y="6667"/>
                    </a:cubicBezTo>
                    <a:cubicBezTo>
                      <a:pt x="5015" y="6650"/>
                      <a:pt x="5058" y="6632"/>
                      <a:pt x="5100" y="6614"/>
                    </a:cubicBezTo>
                    <a:cubicBezTo>
                      <a:pt x="5146" y="6593"/>
                      <a:pt x="5201" y="6582"/>
                      <a:pt x="5254" y="6582"/>
                    </a:cubicBezTo>
                    <a:cubicBezTo>
                      <a:pt x="5319" y="6582"/>
                      <a:pt x="5377" y="6600"/>
                      <a:pt x="5406" y="6629"/>
                    </a:cubicBezTo>
                    <a:lnTo>
                      <a:pt x="5604" y="6826"/>
                    </a:lnTo>
                    <a:cubicBezTo>
                      <a:pt x="5723" y="6945"/>
                      <a:pt x="5882" y="7011"/>
                      <a:pt x="6050" y="7011"/>
                    </a:cubicBezTo>
                    <a:cubicBezTo>
                      <a:pt x="6068" y="7011"/>
                      <a:pt x="6087" y="7010"/>
                      <a:pt x="6105" y="7009"/>
                    </a:cubicBezTo>
                    <a:cubicBezTo>
                      <a:pt x="6335" y="6989"/>
                      <a:pt x="6538" y="6785"/>
                      <a:pt x="6647" y="6675"/>
                    </a:cubicBezTo>
                    <a:lnTo>
                      <a:pt x="6661" y="6661"/>
                    </a:lnTo>
                    <a:lnTo>
                      <a:pt x="6826" y="6496"/>
                    </a:lnTo>
                    <a:cubicBezTo>
                      <a:pt x="7072" y="6250"/>
                      <a:pt x="7072" y="5850"/>
                      <a:pt x="6826" y="5604"/>
                    </a:cubicBezTo>
                    <a:lnTo>
                      <a:pt x="6629" y="5406"/>
                    </a:lnTo>
                    <a:cubicBezTo>
                      <a:pt x="6579" y="5357"/>
                      <a:pt x="6561" y="5219"/>
                      <a:pt x="6614" y="5100"/>
                    </a:cubicBezTo>
                    <a:cubicBezTo>
                      <a:pt x="6632" y="5058"/>
                      <a:pt x="6650" y="5015"/>
                      <a:pt x="6667" y="4972"/>
                    </a:cubicBezTo>
                    <a:cubicBezTo>
                      <a:pt x="6714" y="4851"/>
                      <a:pt x="6824" y="4766"/>
                      <a:pt x="6894" y="4766"/>
                    </a:cubicBezTo>
                    <a:lnTo>
                      <a:pt x="7173" y="4766"/>
                    </a:lnTo>
                    <a:cubicBezTo>
                      <a:pt x="7521" y="4766"/>
                      <a:pt x="7804" y="4483"/>
                      <a:pt x="7804" y="4135"/>
                    </a:cubicBezTo>
                    <a:lnTo>
                      <a:pt x="7804" y="3668"/>
                    </a:lnTo>
                    <a:cubicBezTo>
                      <a:pt x="7804" y="3321"/>
                      <a:pt x="7521" y="3038"/>
                      <a:pt x="7173" y="3038"/>
                    </a:cubicBezTo>
                    <a:close/>
                    <a:moveTo>
                      <a:pt x="5608" y="3902"/>
                    </a:moveTo>
                    <a:cubicBezTo>
                      <a:pt x="5608" y="4843"/>
                      <a:pt x="4843" y="5608"/>
                      <a:pt x="3902" y="5608"/>
                    </a:cubicBezTo>
                    <a:cubicBezTo>
                      <a:pt x="2961" y="5608"/>
                      <a:pt x="2196" y="4843"/>
                      <a:pt x="2196" y="3902"/>
                    </a:cubicBezTo>
                    <a:cubicBezTo>
                      <a:pt x="2196" y="2961"/>
                      <a:pt x="2961" y="2196"/>
                      <a:pt x="3902" y="2196"/>
                    </a:cubicBezTo>
                    <a:cubicBezTo>
                      <a:pt x="4843" y="2196"/>
                      <a:pt x="5608" y="2961"/>
                      <a:pt x="5608" y="3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ïṡlîḓê">
              <a:extLst>
                <a:ext uri="{FF2B5EF4-FFF2-40B4-BE49-F238E27FC236}">
                  <a16:creationId xmlns:a16="http://schemas.microsoft.com/office/drawing/2014/main" id="{80342C59-1ACC-45FF-BB9A-DA5AD7E170B6}"/>
                </a:ext>
              </a:extLst>
            </p:cNvPr>
            <p:cNvGrpSpPr/>
            <p:nvPr/>
          </p:nvGrpSpPr>
          <p:grpSpPr>
            <a:xfrm>
              <a:off x="5784849" y="4879939"/>
              <a:ext cx="609600" cy="609600"/>
              <a:chOff x="5784849" y="4879939"/>
              <a:chExt cx="609600" cy="609600"/>
            </a:xfrm>
          </p:grpSpPr>
          <p:sp>
            <p:nvSpPr>
              <p:cNvPr id="26" name="iṧľiḓe">
                <a:extLst>
                  <a:ext uri="{FF2B5EF4-FFF2-40B4-BE49-F238E27FC236}">
                    <a16:creationId xmlns:a16="http://schemas.microsoft.com/office/drawing/2014/main" id="{9449FE00-FA8C-477F-AC20-A64A056655C2}"/>
                  </a:ext>
                </a:extLst>
              </p:cNvPr>
              <p:cNvSpPr/>
              <p:nvPr/>
            </p:nvSpPr>
            <p:spPr>
              <a:xfrm>
                <a:off x="5784849" y="4879939"/>
                <a:ext cx="609600" cy="609600"/>
              </a:xfrm>
              <a:prstGeom prst="ellipse">
                <a:avLst/>
              </a:prstGeom>
              <a:solidFill>
                <a:schemeClr val="bg1"/>
              </a:solidFill>
              <a:ln w="127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ïşľíḋe">
                <a:extLst>
                  <a:ext uri="{FF2B5EF4-FFF2-40B4-BE49-F238E27FC236}">
                    <a16:creationId xmlns:a16="http://schemas.microsoft.com/office/drawing/2014/main" id="{0A046411-BAA6-4AAA-8744-CE3E38F329EC}"/>
                  </a:ext>
                </a:extLst>
              </p:cNvPr>
              <p:cNvSpPr/>
              <p:nvPr/>
            </p:nvSpPr>
            <p:spPr>
              <a:xfrm>
                <a:off x="5940196" y="5035512"/>
                <a:ext cx="298906" cy="298454"/>
              </a:xfrm>
              <a:custGeom>
                <a:avLst/>
                <a:gdLst>
                  <a:gd name="T0" fmla="*/ 6894 w 7804"/>
                  <a:gd name="T1" fmla="*/ 3038 h 7804"/>
                  <a:gd name="T2" fmla="*/ 6614 w 7804"/>
                  <a:gd name="T3" fmla="*/ 2704 h 7804"/>
                  <a:gd name="T4" fmla="*/ 6826 w 7804"/>
                  <a:gd name="T5" fmla="*/ 2200 h 7804"/>
                  <a:gd name="T6" fmla="*/ 6496 w 7804"/>
                  <a:gd name="T7" fmla="*/ 978 h 7804"/>
                  <a:gd name="T8" fmla="*/ 5604 w 7804"/>
                  <a:gd name="T9" fmla="*/ 978 h 7804"/>
                  <a:gd name="T10" fmla="*/ 5254 w 7804"/>
                  <a:gd name="T11" fmla="*/ 1222 h 7804"/>
                  <a:gd name="T12" fmla="*/ 4973 w 7804"/>
                  <a:gd name="T13" fmla="*/ 1137 h 7804"/>
                  <a:gd name="T14" fmla="*/ 4766 w 7804"/>
                  <a:gd name="T15" fmla="*/ 631 h 7804"/>
                  <a:gd name="T16" fmla="*/ 3668 w 7804"/>
                  <a:gd name="T17" fmla="*/ 0 h 7804"/>
                  <a:gd name="T18" fmla="*/ 3038 w 7804"/>
                  <a:gd name="T19" fmla="*/ 910 h 7804"/>
                  <a:gd name="T20" fmla="*/ 2704 w 7804"/>
                  <a:gd name="T21" fmla="*/ 1190 h 7804"/>
                  <a:gd name="T22" fmla="*/ 2398 w 7804"/>
                  <a:gd name="T23" fmla="*/ 1175 h 7804"/>
                  <a:gd name="T24" fmla="*/ 1754 w 7804"/>
                  <a:gd name="T25" fmla="*/ 793 h 7804"/>
                  <a:gd name="T26" fmla="*/ 978 w 7804"/>
                  <a:gd name="T27" fmla="*/ 1308 h 7804"/>
                  <a:gd name="T28" fmla="*/ 1175 w 7804"/>
                  <a:gd name="T29" fmla="*/ 2398 h 7804"/>
                  <a:gd name="T30" fmla="*/ 1137 w 7804"/>
                  <a:gd name="T31" fmla="*/ 2831 h 7804"/>
                  <a:gd name="T32" fmla="*/ 631 w 7804"/>
                  <a:gd name="T33" fmla="*/ 3038 h 7804"/>
                  <a:gd name="T34" fmla="*/ 0 w 7804"/>
                  <a:gd name="T35" fmla="*/ 4136 h 7804"/>
                  <a:gd name="T36" fmla="*/ 910 w 7804"/>
                  <a:gd name="T37" fmla="*/ 4766 h 7804"/>
                  <a:gd name="T38" fmla="*/ 1190 w 7804"/>
                  <a:gd name="T39" fmla="*/ 5100 h 7804"/>
                  <a:gd name="T40" fmla="*/ 978 w 7804"/>
                  <a:gd name="T41" fmla="*/ 5604 h 7804"/>
                  <a:gd name="T42" fmla="*/ 1308 w 7804"/>
                  <a:gd name="T43" fmla="*/ 6826 h 7804"/>
                  <a:gd name="T44" fmla="*/ 2200 w 7804"/>
                  <a:gd name="T45" fmla="*/ 6826 h 7804"/>
                  <a:gd name="T46" fmla="*/ 2550 w 7804"/>
                  <a:gd name="T47" fmla="*/ 6582 h 7804"/>
                  <a:gd name="T48" fmla="*/ 2831 w 7804"/>
                  <a:gd name="T49" fmla="*/ 6667 h 7804"/>
                  <a:gd name="T50" fmla="*/ 3038 w 7804"/>
                  <a:gd name="T51" fmla="*/ 7173 h 7804"/>
                  <a:gd name="T52" fmla="*/ 4136 w 7804"/>
                  <a:gd name="T53" fmla="*/ 7804 h 7804"/>
                  <a:gd name="T54" fmla="*/ 4766 w 7804"/>
                  <a:gd name="T55" fmla="*/ 6894 h 7804"/>
                  <a:gd name="T56" fmla="*/ 5100 w 7804"/>
                  <a:gd name="T57" fmla="*/ 6614 h 7804"/>
                  <a:gd name="T58" fmla="*/ 5406 w 7804"/>
                  <a:gd name="T59" fmla="*/ 6629 h 7804"/>
                  <a:gd name="T60" fmla="*/ 6050 w 7804"/>
                  <a:gd name="T61" fmla="*/ 7011 h 7804"/>
                  <a:gd name="T62" fmla="*/ 6647 w 7804"/>
                  <a:gd name="T63" fmla="*/ 6675 h 7804"/>
                  <a:gd name="T64" fmla="*/ 6826 w 7804"/>
                  <a:gd name="T65" fmla="*/ 6496 h 7804"/>
                  <a:gd name="T66" fmla="*/ 6629 w 7804"/>
                  <a:gd name="T67" fmla="*/ 5406 h 7804"/>
                  <a:gd name="T68" fmla="*/ 6667 w 7804"/>
                  <a:gd name="T69" fmla="*/ 4972 h 7804"/>
                  <a:gd name="T70" fmla="*/ 7173 w 7804"/>
                  <a:gd name="T71" fmla="*/ 4766 h 7804"/>
                  <a:gd name="T72" fmla="*/ 7804 w 7804"/>
                  <a:gd name="T73" fmla="*/ 3668 h 7804"/>
                  <a:gd name="T74" fmla="*/ 5608 w 7804"/>
                  <a:gd name="T75" fmla="*/ 3902 h 7804"/>
                  <a:gd name="T76" fmla="*/ 2196 w 7804"/>
                  <a:gd name="T77" fmla="*/ 3902 h 7804"/>
                  <a:gd name="T78" fmla="*/ 5608 w 7804"/>
                  <a:gd name="T79" fmla="*/ 3902 h 7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804" h="7804">
                    <a:moveTo>
                      <a:pt x="7173" y="3038"/>
                    </a:moveTo>
                    <a:lnTo>
                      <a:pt x="6894" y="3038"/>
                    </a:lnTo>
                    <a:cubicBezTo>
                      <a:pt x="6824" y="3038"/>
                      <a:pt x="6714" y="2953"/>
                      <a:pt x="6667" y="2831"/>
                    </a:cubicBezTo>
                    <a:cubicBezTo>
                      <a:pt x="6650" y="2789"/>
                      <a:pt x="6632" y="2746"/>
                      <a:pt x="6614" y="2704"/>
                    </a:cubicBezTo>
                    <a:cubicBezTo>
                      <a:pt x="6561" y="2585"/>
                      <a:pt x="6579" y="2447"/>
                      <a:pt x="6629" y="2398"/>
                    </a:cubicBezTo>
                    <a:lnTo>
                      <a:pt x="6826" y="2200"/>
                    </a:lnTo>
                    <a:cubicBezTo>
                      <a:pt x="7072" y="1954"/>
                      <a:pt x="7072" y="1554"/>
                      <a:pt x="6826" y="1308"/>
                    </a:cubicBezTo>
                    <a:lnTo>
                      <a:pt x="6496" y="978"/>
                    </a:lnTo>
                    <a:cubicBezTo>
                      <a:pt x="6377" y="859"/>
                      <a:pt x="6218" y="793"/>
                      <a:pt x="6050" y="793"/>
                    </a:cubicBezTo>
                    <a:cubicBezTo>
                      <a:pt x="5882" y="793"/>
                      <a:pt x="5723" y="859"/>
                      <a:pt x="5604" y="978"/>
                    </a:cubicBezTo>
                    <a:lnTo>
                      <a:pt x="5406" y="1176"/>
                    </a:lnTo>
                    <a:cubicBezTo>
                      <a:pt x="5378" y="1204"/>
                      <a:pt x="5319" y="1222"/>
                      <a:pt x="5254" y="1222"/>
                    </a:cubicBezTo>
                    <a:cubicBezTo>
                      <a:pt x="5201" y="1222"/>
                      <a:pt x="5147" y="1211"/>
                      <a:pt x="5100" y="1190"/>
                    </a:cubicBezTo>
                    <a:cubicBezTo>
                      <a:pt x="5058" y="1172"/>
                      <a:pt x="5015" y="1154"/>
                      <a:pt x="4973" y="1137"/>
                    </a:cubicBezTo>
                    <a:cubicBezTo>
                      <a:pt x="4851" y="1090"/>
                      <a:pt x="4766" y="980"/>
                      <a:pt x="4766" y="910"/>
                    </a:cubicBezTo>
                    <a:lnTo>
                      <a:pt x="4766" y="631"/>
                    </a:lnTo>
                    <a:cubicBezTo>
                      <a:pt x="4766" y="283"/>
                      <a:pt x="4483" y="0"/>
                      <a:pt x="4136" y="0"/>
                    </a:cubicBezTo>
                    <a:lnTo>
                      <a:pt x="3668" y="0"/>
                    </a:lnTo>
                    <a:cubicBezTo>
                      <a:pt x="3321" y="0"/>
                      <a:pt x="3038" y="283"/>
                      <a:pt x="3038" y="631"/>
                    </a:cubicBezTo>
                    <a:lnTo>
                      <a:pt x="3038" y="910"/>
                    </a:lnTo>
                    <a:cubicBezTo>
                      <a:pt x="3038" y="980"/>
                      <a:pt x="2953" y="1090"/>
                      <a:pt x="2831" y="1137"/>
                    </a:cubicBezTo>
                    <a:cubicBezTo>
                      <a:pt x="2789" y="1154"/>
                      <a:pt x="2746" y="1172"/>
                      <a:pt x="2704" y="1190"/>
                    </a:cubicBezTo>
                    <a:cubicBezTo>
                      <a:pt x="2657" y="1211"/>
                      <a:pt x="2603" y="1222"/>
                      <a:pt x="2550" y="1222"/>
                    </a:cubicBezTo>
                    <a:cubicBezTo>
                      <a:pt x="2485" y="1222"/>
                      <a:pt x="2426" y="1204"/>
                      <a:pt x="2398" y="1175"/>
                    </a:cubicBezTo>
                    <a:lnTo>
                      <a:pt x="2200" y="978"/>
                    </a:lnTo>
                    <a:cubicBezTo>
                      <a:pt x="2081" y="859"/>
                      <a:pt x="1922" y="793"/>
                      <a:pt x="1754" y="793"/>
                    </a:cubicBezTo>
                    <a:cubicBezTo>
                      <a:pt x="1585" y="793"/>
                      <a:pt x="1427" y="859"/>
                      <a:pt x="1308" y="978"/>
                    </a:cubicBezTo>
                    <a:lnTo>
                      <a:pt x="978" y="1308"/>
                    </a:lnTo>
                    <a:cubicBezTo>
                      <a:pt x="732" y="1554"/>
                      <a:pt x="732" y="1954"/>
                      <a:pt x="978" y="2200"/>
                    </a:cubicBezTo>
                    <a:lnTo>
                      <a:pt x="1175" y="2398"/>
                    </a:lnTo>
                    <a:cubicBezTo>
                      <a:pt x="1225" y="2447"/>
                      <a:pt x="1243" y="2585"/>
                      <a:pt x="1190" y="2704"/>
                    </a:cubicBezTo>
                    <a:cubicBezTo>
                      <a:pt x="1172" y="2746"/>
                      <a:pt x="1154" y="2789"/>
                      <a:pt x="1137" y="2831"/>
                    </a:cubicBezTo>
                    <a:cubicBezTo>
                      <a:pt x="1090" y="2953"/>
                      <a:pt x="980" y="3038"/>
                      <a:pt x="910" y="3038"/>
                    </a:cubicBezTo>
                    <a:lnTo>
                      <a:pt x="631" y="3038"/>
                    </a:lnTo>
                    <a:cubicBezTo>
                      <a:pt x="283" y="3038"/>
                      <a:pt x="0" y="3321"/>
                      <a:pt x="0" y="3668"/>
                    </a:cubicBezTo>
                    <a:lnTo>
                      <a:pt x="0" y="4136"/>
                    </a:lnTo>
                    <a:cubicBezTo>
                      <a:pt x="0" y="4483"/>
                      <a:pt x="283" y="4766"/>
                      <a:pt x="631" y="4766"/>
                    </a:cubicBezTo>
                    <a:lnTo>
                      <a:pt x="910" y="4766"/>
                    </a:lnTo>
                    <a:cubicBezTo>
                      <a:pt x="980" y="4766"/>
                      <a:pt x="1090" y="4851"/>
                      <a:pt x="1137" y="4972"/>
                    </a:cubicBezTo>
                    <a:cubicBezTo>
                      <a:pt x="1154" y="5015"/>
                      <a:pt x="1172" y="5058"/>
                      <a:pt x="1190" y="5100"/>
                    </a:cubicBezTo>
                    <a:cubicBezTo>
                      <a:pt x="1243" y="5219"/>
                      <a:pt x="1225" y="5357"/>
                      <a:pt x="1175" y="5406"/>
                    </a:cubicBezTo>
                    <a:lnTo>
                      <a:pt x="978" y="5604"/>
                    </a:lnTo>
                    <a:cubicBezTo>
                      <a:pt x="732" y="5850"/>
                      <a:pt x="732" y="6250"/>
                      <a:pt x="978" y="6496"/>
                    </a:cubicBezTo>
                    <a:lnTo>
                      <a:pt x="1308" y="6826"/>
                    </a:lnTo>
                    <a:cubicBezTo>
                      <a:pt x="1427" y="6945"/>
                      <a:pt x="1586" y="7011"/>
                      <a:pt x="1754" y="7011"/>
                    </a:cubicBezTo>
                    <a:cubicBezTo>
                      <a:pt x="1922" y="7011"/>
                      <a:pt x="2081" y="6945"/>
                      <a:pt x="2200" y="6826"/>
                    </a:cubicBezTo>
                    <a:lnTo>
                      <a:pt x="2398" y="6628"/>
                    </a:lnTo>
                    <a:cubicBezTo>
                      <a:pt x="2427" y="6599"/>
                      <a:pt x="2484" y="6582"/>
                      <a:pt x="2550" y="6582"/>
                    </a:cubicBezTo>
                    <a:cubicBezTo>
                      <a:pt x="2602" y="6582"/>
                      <a:pt x="2657" y="6593"/>
                      <a:pt x="2704" y="6614"/>
                    </a:cubicBezTo>
                    <a:cubicBezTo>
                      <a:pt x="2745" y="6632"/>
                      <a:pt x="2788" y="6650"/>
                      <a:pt x="2831" y="6667"/>
                    </a:cubicBezTo>
                    <a:cubicBezTo>
                      <a:pt x="2953" y="6714"/>
                      <a:pt x="3038" y="6824"/>
                      <a:pt x="3038" y="6894"/>
                    </a:cubicBezTo>
                    <a:lnTo>
                      <a:pt x="3038" y="7173"/>
                    </a:lnTo>
                    <a:cubicBezTo>
                      <a:pt x="3038" y="7521"/>
                      <a:pt x="3321" y="7804"/>
                      <a:pt x="3668" y="7804"/>
                    </a:cubicBezTo>
                    <a:lnTo>
                      <a:pt x="4136" y="7804"/>
                    </a:lnTo>
                    <a:cubicBezTo>
                      <a:pt x="4483" y="7804"/>
                      <a:pt x="4766" y="7521"/>
                      <a:pt x="4766" y="7173"/>
                    </a:cubicBezTo>
                    <a:lnTo>
                      <a:pt x="4766" y="6894"/>
                    </a:lnTo>
                    <a:cubicBezTo>
                      <a:pt x="4766" y="6824"/>
                      <a:pt x="4851" y="6714"/>
                      <a:pt x="4972" y="6667"/>
                    </a:cubicBezTo>
                    <a:cubicBezTo>
                      <a:pt x="5015" y="6650"/>
                      <a:pt x="5058" y="6632"/>
                      <a:pt x="5100" y="6614"/>
                    </a:cubicBezTo>
                    <a:cubicBezTo>
                      <a:pt x="5146" y="6593"/>
                      <a:pt x="5201" y="6582"/>
                      <a:pt x="5254" y="6582"/>
                    </a:cubicBezTo>
                    <a:cubicBezTo>
                      <a:pt x="5319" y="6582"/>
                      <a:pt x="5377" y="6600"/>
                      <a:pt x="5406" y="6629"/>
                    </a:cubicBezTo>
                    <a:lnTo>
                      <a:pt x="5604" y="6826"/>
                    </a:lnTo>
                    <a:cubicBezTo>
                      <a:pt x="5723" y="6945"/>
                      <a:pt x="5882" y="7011"/>
                      <a:pt x="6050" y="7011"/>
                    </a:cubicBezTo>
                    <a:cubicBezTo>
                      <a:pt x="6068" y="7011"/>
                      <a:pt x="6087" y="7010"/>
                      <a:pt x="6105" y="7009"/>
                    </a:cubicBezTo>
                    <a:cubicBezTo>
                      <a:pt x="6335" y="6989"/>
                      <a:pt x="6538" y="6785"/>
                      <a:pt x="6647" y="6675"/>
                    </a:cubicBezTo>
                    <a:lnTo>
                      <a:pt x="6661" y="6661"/>
                    </a:lnTo>
                    <a:lnTo>
                      <a:pt x="6826" y="6496"/>
                    </a:lnTo>
                    <a:cubicBezTo>
                      <a:pt x="7072" y="6250"/>
                      <a:pt x="7072" y="5850"/>
                      <a:pt x="6826" y="5604"/>
                    </a:cubicBezTo>
                    <a:lnTo>
                      <a:pt x="6629" y="5406"/>
                    </a:lnTo>
                    <a:cubicBezTo>
                      <a:pt x="6579" y="5357"/>
                      <a:pt x="6561" y="5219"/>
                      <a:pt x="6614" y="5100"/>
                    </a:cubicBezTo>
                    <a:cubicBezTo>
                      <a:pt x="6632" y="5058"/>
                      <a:pt x="6650" y="5015"/>
                      <a:pt x="6667" y="4972"/>
                    </a:cubicBezTo>
                    <a:cubicBezTo>
                      <a:pt x="6714" y="4851"/>
                      <a:pt x="6824" y="4766"/>
                      <a:pt x="6894" y="4766"/>
                    </a:cubicBezTo>
                    <a:lnTo>
                      <a:pt x="7173" y="4766"/>
                    </a:lnTo>
                    <a:cubicBezTo>
                      <a:pt x="7521" y="4766"/>
                      <a:pt x="7804" y="4483"/>
                      <a:pt x="7804" y="4135"/>
                    </a:cubicBezTo>
                    <a:lnTo>
                      <a:pt x="7804" y="3668"/>
                    </a:lnTo>
                    <a:cubicBezTo>
                      <a:pt x="7804" y="3321"/>
                      <a:pt x="7521" y="3038"/>
                      <a:pt x="7173" y="3038"/>
                    </a:cubicBezTo>
                    <a:close/>
                    <a:moveTo>
                      <a:pt x="5608" y="3902"/>
                    </a:moveTo>
                    <a:cubicBezTo>
                      <a:pt x="5608" y="4843"/>
                      <a:pt x="4843" y="5608"/>
                      <a:pt x="3902" y="5608"/>
                    </a:cubicBezTo>
                    <a:cubicBezTo>
                      <a:pt x="2961" y="5608"/>
                      <a:pt x="2196" y="4843"/>
                      <a:pt x="2196" y="3902"/>
                    </a:cubicBezTo>
                    <a:cubicBezTo>
                      <a:pt x="2196" y="2961"/>
                      <a:pt x="2961" y="2196"/>
                      <a:pt x="3902" y="2196"/>
                    </a:cubicBezTo>
                    <a:cubicBezTo>
                      <a:pt x="4843" y="2196"/>
                      <a:pt x="5608" y="2961"/>
                      <a:pt x="5608" y="3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í$1ïḓê">
              <a:extLst>
                <a:ext uri="{FF2B5EF4-FFF2-40B4-BE49-F238E27FC236}">
                  <a16:creationId xmlns:a16="http://schemas.microsoft.com/office/drawing/2014/main" id="{6D0D21EC-76A0-48F9-A897-98F54885E9BF}"/>
                </a:ext>
              </a:extLst>
            </p:cNvPr>
            <p:cNvGrpSpPr/>
            <p:nvPr/>
          </p:nvGrpSpPr>
          <p:grpSpPr>
            <a:xfrm>
              <a:off x="4204649" y="3327399"/>
              <a:ext cx="609600" cy="609600"/>
              <a:chOff x="4204649" y="3327399"/>
              <a:chExt cx="609600" cy="609600"/>
            </a:xfrm>
          </p:grpSpPr>
          <p:sp>
            <p:nvSpPr>
              <p:cNvPr id="24" name="išľiḓè">
                <a:extLst>
                  <a:ext uri="{FF2B5EF4-FFF2-40B4-BE49-F238E27FC236}">
                    <a16:creationId xmlns:a16="http://schemas.microsoft.com/office/drawing/2014/main" id="{7CFA40D1-D7EF-4E86-A757-DCBC094DF0F4}"/>
                  </a:ext>
                </a:extLst>
              </p:cNvPr>
              <p:cNvSpPr/>
              <p:nvPr/>
            </p:nvSpPr>
            <p:spPr>
              <a:xfrm>
                <a:off x="4204649" y="3327399"/>
                <a:ext cx="609600" cy="609600"/>
              </a:xfrm>
              <a:prstGeom prst="ellipse">
                <a:avLst/>
              </a:prstGeom>
              <a:solidFill>
                <a:schemeClr val="bg1"/>
              </a:solidFill>
              <a:ln w="127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iŝ1íďè">
                <a:extLst>
                  <a:ext uri="{FF2B5EF4-FFF2-40B4-BE49-F238E27FC236}">
                    <a16:creationId xmlns:a16="http://schemas.microsoft.com/office/drawing/2014/main" id="{61D18EFC-6ACE-4381-A609-7758BD45E4C9}"/>
                  </a:ext>
                </a:extLst>
              </p:cNvPr>
              <p:cNvSpPr/>
              <p:nvPr/>
            </p:nvSpPr>
            <p:spPr>
              <a:xfrm>
                <a:off x="4359996" y="3482972"/>
                <a:ext cx="298906" cy="298454"/>
              </a:xfrm>
              <a:custGeom>
                <a:avLst/>
                <a:gdLst>
                  <a:gd name="T0" fmla="*/ 6894 w 7804"/>
                  <a:gd name="T1" fmla="*/ 3038 h 7804"/>
                  <a:gd name="T2" fmla="*/ 6614 w 7804"/>
                  <a:gd name="T3" fmla="*/ 2704 h 7804"/>
                  <a:gd name="T4" fmla="*/ 6826 w 7804"/>
                  <a:gd name="T5" fmla="*/ 2200 h 7804"/>
                  <a:gd name="T6" fmla="*/ 6496 w 7804"/>
                  <a:gd name="T7" fmla="*/ 978 h 7804"/>
                  <a:gd name="T8" fmla="*/ 5604 w 7804"/>
                  <a:gd name="T9" fmla="*/ 978 h 7804"/>
                  <a:gd name="T10" fmla="*/ 5254 w 7804"/>
                  <a:gd name="T11" fmla="*/ 1222 h 7804"/>
                  <a:gd name="T12" fmla="*/ 4973 w 7804"/>
                  <a:gd name="T13" fmla="*/ 1137 h 7804"/>
                  <a:gd name="T14" fmla="*/ 4766 w 7804"/>
                  <a:gd name="T15" fmla="*/ 631 h 7804"/>
                  <a:gd name="T16" fmla="*/ 3668 w 7804"/>
                  <a:gd name="T17" fmla="*/ 0 h 7804"/>
                  <a:gd name="T18" fmla="*/ 3038 w 7804"/>
                  <a:gd name="T19" fmla="*/ 910 h 7804"/>
                  <a:gd name="T20" fmla="*/ 2704 w 7804"/>
                  <a:gd name="T21" fmla="*/ 1190 h 7804"/>
                  <a:gd name="T22" fmla="*/ 2398 w 7804"/>
                  <a:gd name="T23" fmla="*/ 1175 h 7804"/>
                  <a:gd name="T24" fmla="*/ 1754 w 7804"/>
                  <a:gd name="T25" fmla="*/ 793 h 7804"/>
                  <a:gd name="T26" fmla="*/ 978 w 7804"/>
                  <a:gd name="T27" fmla="*/ 1308 h 7804"/>
                  <a:gd name="T28" fmla="*/ 1175 w 7804"/>
                  <a:gd name="T29" fmla="*/ 2398 h 7804"/>
                  <a:gd name="T30" fmla="*/ 1137 w 7804"/>
                  <a:gd name="T31" fmla="*/ 2831 h 7804"/>
                  <a:gd name="T32" fmla="*/ 631 w 7804"/>
                  <a:gd name="T33" fmla="*/ 3038 h 7804"/>
                  <a:gd name="T34" fmla="*/ 0 w 7804"/>
                  <a:gd name="T35" fmla="*/ 4136 h 7804"/>
                  <a:gd name="T36" fmla="*/ 910 w 7804"/>
                  <a:gd name="T37" fmla="*/ 4766 h 7804"/>
                  <a:gd name="T38" fmla="*/ 1190 w 7804"/>
                  <a:gd name="T39" fmla="*/ 5100 h 7804"/>
                  <a:gd name="T40" fmla="*/ 978 w 7804"/>
                  <a:gd name="T41" fmla="*/ 5604 h 7804"/>
                  <a:gd name="T42" fmla="*/ 1308 w 7804"/>
                  <a:gd name="T43" fmla="*/ 6826 h 7804"/>
                  <a:gd name="T44" fmla="*/ 2200 w 7804"/>
                  <a:gd name="T45" fmla="*/ 6826 h 7804"/>
                  <a:gd name="T46" fmla="*/ 2550 w 7804"/>
                  <a:gd name="T47" fmla="*/ 6582 h 7804"/>
                  <a:gd name="T48" fmla="*/ 2831 w 7804"/>
                  <a:gd name="T49" fmla="*/ 6667 h 7804"/>
                  <a:gd name="T50" fmla="*/ 3038 w 7804"/>
                  <a:gd name="T51" fmla="*/ 7173 h 7804"/>
                  <a:gd name="T52" fmla="*/ 4136 w 7804"/>
                  <a:gd name="T53" fmla="*/ 7804 h 7804"/>
                  <a:gd name="T54" fmla="*/ 4766 w 7804"/>
                  <a:gd name="T55" fmla="*/ 6894 h 7804"/>
                  <a:gd name="T56" fmla="*/ 5100 w 7804"/>
                  <a:gd name="T57" fmla="*/ 6614 h 7804"/>
                  <a:gd name="T58" fmla="*/ 5406 w 7804"/>
                  <a:gd name="T59" fmla="*/ 6629 h 7804"/>
                  <a:gd name="T60" fmla="*/ 6050 w 7804"/>
                  <a:gd name="T61" fmla="*/ 7011 h 7804"/>
                  <a:gd name="T62" fmla="*/ 6647 w 7804"/>
                  <a:gd name="T63" fmla="*/ 6675 h 7804"/>
                  <a:gd name="T64" fmla="*/ 6826 w 7804"/>
                  <a:gd name="T65" fmla="*/ 6496 h 7804"/>
                  <a:gd name="T66" fmla="*/ 6629 w 7804"/>
                  <a:gd name="T67" fmla="*/ 5406 h 7804"/>
                  <a:gd name="T68" fmla="*/ 6667 w 7804"/>
                  <a:gd name="T69" fmla="*/ 4972 h 7804"/>
                  <a:gd name="T70" fmla="*/ 7173 w 7804"/>
                  <a:gd name="T71" fmla="*/ 4766 h 7804"/>
                  <a:gd name="T72" fmla="*/ 7804 w 7804"/>
                  <a:gd name="T73" fmla="*/ 3668 h 7804"/>
                  <a:gd name="T74" fmla="*/ 5608 w 7804"/>
                  <a:gd name="T75" fmla="*/ 3902 h 7804"/>
                  <a:gd name="T76" fmla="*/ 2196 w 7804"/>
                  <a:gd name="T77" fmla="*/ 3902 h 7804"/>
                  <a:gd name="T78" fmla="*/ 5608 w 7804"/>
                  <a:gd name="T79" fmla="*/ 3902 h 7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804" h="7804">
                    <a:moveTo>
                      <a:pt x="7173" y="3038"/>
                    </a:moveTo>
                    <a:lnTo>
                      <a:pt x="6894" y="3038"/>
                    </a:lnTo>
                    <a:cubicBezTo>
                      <a:pt x="6824" y="3038"/>
                      <a:pt x="6714" y="2953"/>
                      <a:pt x="6667" y="2831"/>
                    </a:cubicBezTo>
                    <a:cubicBezTo>
                      <a:pt x="6650" y="2789"/>
                      <a:pt x="6632" y="2746"/>
                      <a:pt x="6614" y="2704"/>
                    </a:cubicBezTo>
                    <a:cubicBezTo>
                      <a:pt x="6561" y="2585"/>
                      <a:pt x="6579" y="2447"/>
                      <a:pt x="6629" y="2398"/>
                    </a:cubicBezTo>
                    <a:lnTo>
                      <a:pt x="6826" y="2200"/>
                    </a:lnTo>
                    <a:cubicBezTo>
                      <a:pt x="7072" y="1954"/>
                      <a:pt x="7072" y="1554"/>
                      <a:pt x="6826" y="1308"/>
                    </a:cubicBezTo>
                    <a:lnTo>
                      <a:pt x="6496" y="978"/>
                    </a:lnTo>
                    <a:cubicBezTo>
                      <a:pt x="6377" y="859"/>
                      <a:pt x="6218" y="793"/>
                      <a:pt x="6050" y="793"/>
                    </a:cubicBezTo>
                    <a:cubicBezTo>
                      <a:pt x="5882" y="793"/>
                      <a:pt x="5723" y="859"/>
                      <a:pt x="5604" y="978"/>
                    </a:cubicBezTo>
                    <a:lnTo>
                      <a:pt x="5406" y="1176"/>
                    </a:lnTo>
                    <a:cubicBezTo>
                      <a:pt x="5378" y="1204"/>
                      <a:pt x="5319" y="1222"/>
                      <a:pt x="5254" y="1222"/>
                    </a:cubicBezTo>
                    <a:cubicBezTo>
                      <a:pt x="5201" y="1222"/>
                      <a:pt x="5147" y="1211"/>
                      <a:pt x="5100" y="1190"/>
                    </a:cubicBezTo>
                    <a:cubicBezTo>
                      <a:pt x="5058" y="1172"/>
                      <a:pt x="5015" y="1154"/>
                      <a:pt x="4973" y="1137"/>
                    </a:cubicBezTo>
                    <a:cubicBezTo>
                      <a:pt x="4851" y="1090"/>
                      <a:pt x="4766" y="980"/>
                      <a:pt x="4766" y="910"/>
                    </a:cubicBezTo>
                    <a:lnTo>
                      <a:pt x="4766" y="631"/>
                    </a:lnTo>
                    <a:cubicBezTo>
                      <a:pt x="4766" y="283"/>
                      <a:pt x="4483" y="0"/>
                      <a:pt x="4136" y="0"/>
                    </a:cubicBezTo>
                    <a:lnTo>
                      <a:pt x="3668" y="0"/>
                    </a:lnTo>
                    <a:cubicBezTo>
                      <a:pt x="3321" y="0"/>
                      <a:pt x="3038" y="283"/>
                      <a:pt x="3038" y="631"/>
                    </a:cubicBezTo>
                    <a:lnTo>
                      <a:pt x="3038" y="910"/>
                    </a:lnTo>
                    <a:cubicBezTo>
                      <a:pt x="3038" y="980"/>
                      <a:pt x="2953" y="1090"/>
                      <a:pt x="2831" y="1137"/>
                    </a:cubicBezTo>
                    <a:cubicBezTo>
                      <a:pt x="2789" y="1154"/>
                      <a:pt x="2746" y="1172"/>
                      <a:pt x="2704" y="1190"/>
                    </a:cubicBezTo>
                    <a:cubicBezTo>
                      <a:pt x="2657" y="1211"/>
                      <a:pt x="2603" y="1222"/>
                      <a:pt x="2550" y="1222"/>
                    </a:cubicBezTo>
                    <a:cubicBezTo>
                      <a:pt x="2485" y="1222"/>
                      <a:pt x="2426" y="1204"/>
                      <a:pt x="2398" y="1175"/>
                    </a:cubicBezTo>
                    <a:lnTo>
                      <a:pt x="2200" y="978"/>
                    </a:lnTo>
                    <a:cubicBezTo>
                      <a:pt x="2081" y="859"/>
                      <a:pt x="1922" y="793"/>
                      <a:pt x="1754" y="793"/>
                    </a:cubicBezTo>
                    <a:cubicBezTo>
                      <a:pt x="1585" y="793"/>
                      <a:pt x="1427" y="859"/>
                      <a:pt x="1308" y="978"/>
                    </a:cubicBezTo>
                    <a:lnTo>
                      <a:pt x="978" y="1308"/>
                    </a:lnTo>
                    <a:cubicBezTo>
                      <a:pt x="732" y="1554"/>
                      <a:pt x="732" y="1954"/>
                      <a:pt x="978" y="2200"/>
                    </a:cubicBezTo>
                    <a:lnTo>
                      <a:pt x="1175" y="2398"/>
                    </a:lnTo>
                    <a:cubicBezTo>
                      <a:pt x="1225" y="2447"/>
                      <a:pt x="1243" y="2585"/>
                      <a:pt x="1190" y="2704"/>
                    </a:cubicBezTo>
                    <a:cubicBezTo>
                      <a:pt x="1172" y="2746"/>
                      <a:pt x="1154" y="2789"/>
                      <a:pt x="1137" y="2831"/>
                    </a:cubicBezTo>
                    <a:cubicBezTo>
                      <a:pt x="1090" y="2953"/>
                      <a:pt x="980" y="3038"/>
                      <a:pt x="910" y="3038"/>
                    </a:cubicBezTo>
                    <a:lnTo>
                      <a:pt x="631" y="3038"/>
                    </a:lnTo>
                    <a:cubicBezTo>
                      <a:pt x="283" y="3038"/>
                      <a:pt x="0" y="3321"/>
                      <a:pt x="0" y="3668"/>
                    </a:cubicBezTo>
                    <a:lnTo>
                      <a:pt x="0" y="4136"/>
                    </a:lnTo>
                    <a:cubicBezTo>
                      <a:pt x="0" y="4483"/>
                      <a:pt x="283" y="4766"/>
                      <a:pt x="631" y="4766"/>
                    </a:cubicBezTo>
                    <a:lnTo>
                      <a:pt x="910" y="4766"/>
                    </a:lnTo>
                    <a:cubicBezTo>
                      <a:pt x="980" y="4766"/>
                      <a:pt x="1090" y="4851"/>
                      <a:pt x="1137" y="4972"/>
                    </a:cubicBezTo>
                    <a:cubicBezTo>
                      <a:pt x="1154" y="5015"/>
                      <a:pt x="1172" y="5058"/>
                      <a:pt x="1190" y="5100"/>
                    </a:cubicBezTo>
                    <a:cubicBezTo>
                      <a:pt x="1243" y="5219"/>
                      <a:pt x="1225" y="5357"/>
                      <a:pt x="1175" y="5406"/>
                    </a:cubicBezTo>
                    <a:lnTo>
                      <a:pt x="978" y="5604"/>
                    </a:lnTo>
                    <a:cubicBezTo>
                      <a:pt x="732" y="5850"/>
                      <a:pt x="732" y="6250"/>
                      <a:pt x="978" y="6496"/>
                    </a:cubicBezTo>
                    <a:lnTo>
                      <a:pt x="1308" y="6826"/>
                    </a:lnTo>
                    <a:cubicBezTo>
                      <a:pt x="1427" y="6945"/>
                      <a:pt x="1586" y="7011"/>
                      <a:pt x="1754" y="7011"/>
                    </a:cubicBezTo>
                    <a:cubicBezTo>
                      <a:pt x="1922" y="7011"/>
                      <a:pt x="2081" y="6945"/>
                      <a:pt x="2200" y="6826"/>
                    </a:cubicBezTo>
                    <a:lnTo>
                      <a:pt x="2398" y="6628"/>
                    </a:lnTo>
                    <a:cubicBezTo>
                      <a:pt x="2427" y="6599"/>
                      <a:pt x="2484" y="6582"/>
                      <a:pt x="2550" y="6582"/>
                    </a:cubicBezTo>
                    <a:cubicBezTo>
                      <a:pt x="2602" y="6582"/>
                      <a:pt x="2657" y="6593"/>
                      <a:pt x="2704" y="6614"/>
                    </a:cubicBezTo>
                    <a:cubicBezTo>
                      <a:pt x="2745" y="6632"/>
                      <a:pt x="2788" y="6650"/>
                      <a:pt x="2831" y="6667"/>
                    </a:cubicBezTo>
                    <a:cubicBezTo>
                      <a:pt x="2953" y="6714"/>
                      <a:pt x="3038" y="6824"/>
                      <a:pt x="3038" y="6894"/>
                    </a:cubicBezTo>
                    <a:lnTo>
                      <a:pt x="3038" y="7173"/>
                    </a:lnTo>
                    <a:cubicBezTo>
                      <a:pt x="3038" y="7521"/>
                      <a:pt x="3321" y="7804"/>
                      <a:pt x="3668" y="7804"/>
                    </a:cubicBezTo>
                    <a:lnTo>
                      <a:pt x="4136" y="7804"/>
                    </a:lnTo>
                    <a:cubicBezTo>
                      <a:pt x="4483" y="7804"/>
                      <a:pt x="4766" y="7521"/>
                      <a:pt x="4766" y="7173"/>
                    </a:cubicBezTo>
                    <a:lnTo>
                      <a:pt x="4766" y="6894"/>
                    </a:lnTo>
                    <a:cubicBezTo>
                      <a:pt x="4766" y="6824"/>
                      <a:pt x="4851" y="6714"/>
                      <a:pt x="4972" y="6667"/>
                    </a:cubicBezTo>
                    <a:cubicBezTo>
                      <a:pt x="5015" y="6650"/>
                      <a:pt x="5058" y="6632"/>
                      <a:pt x="5100" y="6614"/>
                    </a:cubicBezTo>
                    <a:cubicBezTo>
                      <a:pt x="5146" y="6593"/>
                      <a:pt x="5201" y="6582"/>
                      <a:pt x="5254" y="6582"/>
                    </a:cubicBezTo>
                    <a:cubicBezTo>
                      <a:pt x="5319" y="6582"/>
                      <a:pt x="5377" y="6600"/>
                      <a:pt x="5406" y="6629"/>
                    </a:cubicBezTo>
                    <a:lnTo>
                      <a:pt x="5604" y="6826"/>
                    </a:lnTo>
                    <a:cubicBezTo>
                      <a:pt x="5723" y="6945"/>
                      <a:pt x="5882" y="7011"/>
                      <a:pt x="6050" y="7011"/>
                    </a:cubicBezTo>
                    <a:cubicBezTo>
                      <a:pt x="6068" y="7011"/>
                      <a:pt x="6087" y="7010"/>
                      <a:pt x="6105" y="7009"/>
                    </a:cubicBezTo>
                    <a:cubicBezTo>
                      <a:pt x="6335" y="6989"/>
                      <a:pt x="6538" y="6785"/>
                      <a:pt x="6647" y="6675"/>
                    </a:cubicBezTo>
                    <a:lnTo>
                      <a:pt x="6661" y="6661"/>
                    </a:lnTo>
                    <a:lnTo>
                      <a:pt x="6826" y="6496"/>
                    </a:lnTo>
                    <a:cubicBezTo>
                      <a:pt x="7072" y="6250"/>
                      <a:pt x="7072" y="5850"/>
                      <a:pt x="6826" y="5604"/>
                    </a:cubicBezTo>
                    <a:lnTo>
                      <a:pt x="6629" y="5406"/>
                    </a:lnTo>
                    <a:cubicBezTo>
                      <a:pt x="6579" y="5357"/>
                      <a:pt x="6561" y="5219"/>
                      <a:pt x="6614" y="5100"/>
                    </a:cubicBezTo>
                    <a:cubicBezTo>
                      <a:pt x="6632" y="5058"/>
                      <a:pt x="6650" y="5015"/>
                      <a:pt x="6667" y="4972"/>
                    </a:cubicBezTo>
                    <a:cubicBezTo>
                      <a:pt x="6714" y="4851"/>
                      <a:pt x="6824" y="4766"/>
                      <a:pt x="6894" y="4766"/>
                    </a:cubicBezTo>
                    <a:lnTo>
                      <a:pt x="7173" y="4766"/>
                    </a:lnTo>
                    <a:cubicBezTo>
                      <a:pt x="7521" y="4766"/>
                      <a:pt x="7804" y="4483"/>
                      <a:pt x="7804" y="4135"/>
                    </a:cubicBezTo>
                    <a:lnTo>
                      <a:pt x="7804" y="3668"/>
                    </a:lnTo>
                    <a:cubicBezTo>
                      <a:pt x="7804" y="3321"/>
                      <a:pt x="7521" y="3038"/>
                      <a:pt x="7173" y="3038"/>
                    </a:cubicBezTo>
                    <a:close/>
                    <a:moveTo>
                      <a:pt x="5608" y="3902"/>
                    </a:moveTo>
                    <a:cubicBezTo>
                      <a:pt x="5608" y="4843"/>
                      <a:pt x="4843" y="5608"/>
                      <a:pt x="3902" y="5608"/>
                    </a:cubicBezTo>
                    <a:cubicBezTo>
                      <a:pt x="2961" y="5608"/>
                      <a:pt x="2196" y="4843"/>
                      <a:pt x="2196" y="3902"/>
                    </a:cubicBezTo>
                    <a:cubicBezTo>
                      <a:pt x="2196" y="2961"/>
                      <a:pt x="2961" y="2196"/>
                      <a:pt x="3902" y="2196"/>
                    </a:cubicBezTo>
                    <a:cubicBezTo>
                      <a:pt x="4843" y="2196"/>
                      <a:pt x="5608" y="2961"/>
                      <a:pt x="5608" y="39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ïŝliḋê">
              <a:extLst>
                <a:ext uri="{FF2B5EF4-FFF2-40B4-BE49-F238E27FC236}">
                  <a16:creationId xmlns:a16="http://schemas.microsoft.com/office/drawing/2014/main" id="{4CCF9E74-6E53-438E-8C24-693202E66BF5}"/>
                </a:ext>
              </a:extLst>
            </p:cNvPr>
            <p:cNvSpPr/>
            <p:nvPr/>
          </p:nvSpPr>
          <p:spPr>
            <a:xfrm>
              <a:off x="4997450" y="2540000"/>
              <a:ext cx="2184400" cy="2184400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grpSp>
          <p:nvGrpSpPr>
            <p:cNvPr id="12" name="íṩľiḓè">
              <a:extLst>
                <a:ext uri="{FF2B5EF4-FFF2-40B4-BE49-F238E27FC236}">
                  <a16:creationId xmlns:a16="http://schemas.microsoft.com/office/drawing/2014/main" id="{2DB18F5F-D644-45AC-A1ED-3D1B1429D12B}"/>
                </a:ext>
              </a:extLst>
            </p:cNvPr>
            <p:cNvGrpSpPr/>
            <p:nvPr/>
          </p:nvGrpSpPr>
          <p:grpSpPr>
            <a:xfrm>
              <a:off x="1463496" y="1130300"/>
              <a:ext cx="3388902" cy="1142201"/>
              <a:chOff x="8128437" y="2029625"/>
              <a:chExt cx="3390463" cy="1142201"/>
            </a:xfrm>
          </p:grpSpPr>
          <p:sp>
            <p:nvSpPr>
              <p:cNvPr id="22" name="îŝḻiḍ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8128437" y="2519324"/>
                <a:ext cx="3390463" cy="6525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3" name="íṩḻíḓe">
                <a:extLst>
                  <a:ext uri="{FF2B5EF4-FFF2-40B4-BE49-F238E27FC236}">
                    <a16:creationId xmlns:a16="http://schemas.microsoft.com/office/drawing/2014/main" id="{1DD06ECC-E73B-45B9-B2E6-17FE12585E13}"/>
                  </a:ext>
                </a:extLst>
              </p:cNvPr>
              <p:cNvSpPr/>
              <p:nvPr/>
            </p:nvSpPr>
            <p:spPr>
              <a:xfrm>
                <a:off x="8128437" y="2029625"/>
                <a:ext cx="3390463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r"/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îŝ1ïďè">
              <a:extLst>
                <a:ext uri="{FF2B5EF4-FFF2-40B4-BE49-F238E27FC236}">
                  <a16:creationId xmlns:a16="http://schemas.microsoft.com/office/drawing/2014/main" id="{46A1FE50-C2D2-4E4F-BD66-A509B488AA9E}"/>
                </a:ext>
              </a:extLst>
            </p:cNvPr>
            <p:cNvGrpSpPr/>
            <p:nvPr/>
          </p:nvGrpSpPr>
          <p:grpSpPr>
            <a:xfrm>
              <a:off x="660400" y="2939899"/>
              <a:ext cx="3388902" cy="1142201"/>
              <a:chOff x="8128437" y="2029625"/>
              <a:chExt cx="3390463" cy="1142201"/>
            </a:xfrm>
          </p:grpSpPr>
          <p:sp>
            <p:nvSpPr>
              <p:cNvPr id="20" name="îşľïď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8128437" y="2519324"/>
                <a:ext cx="3390463" cy="6525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1" name="i$liḋé">
                <a:extLst>
                  <a:ext uri="{FF2B5EF4-FFF2-40B4-BE49-F238E27FC236}">
                    <a16:creationId xmlns:a16="http://schemas.microsoft.com/office/drawing/2014/main" id="{D79FBDD3-1A05-4992-A17B-2731FC60D3D5}"/>
                  </a:ext>
                </a:extLst>
              </p:cNvPr>
              <p:cNvSpPr/>
              <p:nvPr/>
            </p:nvSpPr>
            <p:spPr>
              <a:xfrm>
                <a:off x="8128437" y="2029625"/>
                <a:ext cx="3390463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r"/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í$ḻîďé">
              <a:extLst>
                <a:ext uri="{FF2B5EF4-FFF2-40B4-BE49-F238E27FC236}">
                  <a16:creationId xmlns:a16="http://schemas.microsoft.com/office/drawing/2014/main" id="{775C4AE7-49CA-4FC7-B5C2-FAC6834E016D}"/>
                </a:ext>
              </a:extLst>
            </p:cNvPr>
            <p:cNvGrpSpPr/>
            <p:nvPr/>
          </p:nvGrpSpPr>
          <p:grpSpPr>
            <a:xfrm>
              <a:off x="8129998" y="3182300"/>
              <a:ext cx="3388902" cy="1142201"/>
              <a:chOff x="8128437" y="2029625"/>
              <a:chExt cx="3390463" cy="1142201"/>
            </a:xfrm>
          </p:grpSpPr>
          <p:sp>
            <p:nvSpPr>
              <p:cNvPr id="18" name="îṣḷïḋ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8128437" y="2519324"/>
                <a:ext cx="3390463" cy="6525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9" name="îšḷîďè">
                <a:extLst>
                  <a:ext uri="{FF2B5EF4-FFF2-40B4-BE49-F238E27FC236}">
                    <a16:creationId xmlns:a16="http://schemas.microsoft.com/office/drawing/2014/main" id="{1D23158B-D75E-45D2-BDD2-07A86ED79C9E}"/>
                  </a:ext>
                </a:extLst>
              </p:cNvPr>
              <p:cNvSpPr/>
              <p:nvPr/>
            </p:nvSpPr>
            <p:spPr>
              <a:xfrm>
                <a:off x="8128437" y="2029625"/>
                <a:ext cx="3390463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ïšḷîďè">
              <a:extLst>
                <a:ext uri="{FF2B5EF4-FFF2-40B4-BE49-F238E27FC236}">
                  <a16:creationId xmlns:a16="http://schemas.microsoft.com/office/drawing/2014/main" id="{7620562F-9712-4E4E-95FE-EE67BEC9DAF6}"/>
                </a:ext>
              </a:extLst>
            </p:cNvPr>
            <p:cNvGrpSpPr/>
            <p:nvPr/>
          </p:nvGrpSpPr>
          <p:grpSpPr>
            <a:xfrm>
              <a:off x="7326902" y="4991899"/>
              <a:ext cx="3388902" cy="1142201"/>
              <a:chOff x="8128437" y="2029625"/>
              <a:chExt cx="3390463" cy="1142201"/>
            </a:xfrm>
          </p:grpSpPr>
          <p:sp>
            <p:nvSpPr>
              <p:cNvPr id="16" name="isľïḓ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8128437" y="2519324"/>
                <a:ext cx="3390463" cy="6525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7" name="íṧḻiḑe">
                <a:extLst>
                  <a:ext uri="{FF2B5EF4-FFF2-40B4-BE49-F238E27FC236}">
                    <a16:creationId xmlns:a16="http://schemas.microsoft.com/office/drawing/2014/main" id="{8F365D03-6562-44F2-B0BB-05A0043B2D26}"/>
                  </a:ext>
                </a:extLst>
              </p:cNvPr>
              <p:cNvSpPr/>
              <p:nvPr/>
            </p:nvSpPr>
            <p:spPr>
              <a:xfrm>
                <a:off x="8128437" y="2029625"/>
                <a:ext cx="3390463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858247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9B0060-F183-4E23-9A2A-133812C48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B3DE901-C7D6-43B6-AA87-77DE1F365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950E603-3CAE-40A8-AA2E-630AEF6FA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32</a:t>
            </a:fld>
            <a:endParaRPr lang="zh-CN" altLang="en-US"/>
          </a:p>
        </p:txBody>
      </p:sp>
      <p:grpSp>
        <p:nvGrpSpPr>
          <p:cNvPr id="5" name="2670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E4A13CC-D2C7-405D-BD71-6A9186EB87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62623" y="1599752"/>
            <a:ext cx="9509192" cy="6860277"/>
            <a:chOff x="1262623" y="1599752"/>
            <a:chExt cx="9509192" cy="6860277"/>
          </a:xfrm>
        </p:grpSpPr>
        <p:grpSp>
          <p:nvGrpSpPr>
            <p:cNvPr id="6" name="îṡ1îḑê">
              <a:extLst>
                <a:ext uri="{FF2B5EF4-FFF2-40B4-BE49-F238E27FC236}">
                  <a16:creationId xmlns:a16="http://schemas.microsoft.com/office/drawing/2014/main" id="{25070D97-6CBD-44F8-81FF-0578AC32D850}"/>
                </a:ext>
              </a:extLst>
            </p:cNvPr>
            <p:cNvGrpSpPr/>
            <p:nvPr/>
          </p:nvGrpSpPr>
          <p:grpSpPr>
            <a:xfrm>
              <a:off x="4815141" y="2925678"/>
              <a:ext cx="2549016" cy="3932322"/>
              <a:chOff x="4815142" y="2925678"/>
              <a:chExt cx="2549016" cy="3932322"/>
            </a:xfrm>
          </p:grpSpPr>
          <p:sp>
            <p:nvSpPr>
              <p:cNvPr id="28" name="ïṣ1iḑè">
                <a:extLst>
                  <a:ext uri="{FF2B5EF4-FFF2-40B4-BE49-F238E27FC236}">
                    <a16:creationId xmlns:a16="http://schemas.microsoft.com/office/drawing/2014/main" id="{CCAC6FE4-2FE1-42E4-BD16-93C4C3622F0C}"/>
                  </a:ext>
                </a:extLst>
              </p:cNvPr>
              <p:cNvSpPr/>
              <p:nvPr/>
            </p:nvSpPr>
            <p:spPr>
              <a:xfrm>
                <a:off x="6818728" y="6282314"/>
                <a:ext cx="135656" cy="4382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682" y="0"/>
                    </a:moveTo>
                    <a:lnTo>
                      <a:pt x="0" y="4122"/>
                    </a:lnTo>
                    <a:lnTo>
                      <a:pt x="4354" y="21600"/>
                    </a:lnTo>
                    <a:lnTo>
                      <a:pt x="21600" y="13430"/>
                    </a:lnTo>
                    <a:lnTo>
                      <a:pt x="5682" y="0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70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29" name="iSlïḋè">
                <a:extLst>
                  <a:ext uri="{FF2B5EF4-FFF2-40B4-BE49-F238E27FC236}">
                    <a16:creationId xmlns:a16="http://schemas.microsoft.com/office/drawing/2014/main" id="{DBE617B4-0886-4C89-9D57-880F0CFA1BD9}"/>
                  </a:ext>
                </a:extLst>
              </p:cNvPr>
              <p:cNvSpPr/>
              <p:nvPr/>
            </p:nvSpPr>
            <p:spPr>
              <a:xfrm flipH="1">
                <a:off x="5255866" y="6282113"/>
                <a:ext cx="118852" cy="4404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06" y="0"/>
                    </a:moveTo>
                    <a:lnTo>
                      <a:pt x="0" y="4621"/>
                    </a:lnTo>
                    <a:lnTo>
                      <a:pt x="4969" y="21600"/>
                    </a:lnTo>
                    <a:lnTo>
                      <a:pt x="21600" y="13882"/>
                    </a:lnTo>
                    <a:lnTo>
                      <a:pt x="12206" y="0"/>
                    </a:lnTo>
                    <a:close/>
                  </a:path>
                </a:pathLst>
              </a:custGeom>
              <a:solidFill>
                <a:srgbClr val="E5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70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0" name="îṥļiḓé">
                <a:extLst>
                  <a:ext uri="{FF2B5EF4-FFF2-40B4-BE49-F238E27FC236}">
                    <a16:creationId xmlns:a16="http://schemas.microsoft.com/office/drawing/2014/main" id="{BB024F67-9003-469B-84FB-766F007C3A1E}"/>
                  </a:ext>
                </a:extLst>
              </p:cNvPr>
              <p:cNvSpPr/>
              <p:nvPr/>
            </p:nvSpPr>
            <p:spPr>
              <a:xfrm>
                <a:off x="5345518" y="6176342"/>
                <a:ext cx="1542421" cy="681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1" h="21600" extrusionOk="0">
                    <a:moveTo>
                      <a:pt x="593" y="0"/>
                    </a:moveTo>
                    <a:cubicBezTo>
                      <a:pt x="303" y="4387"/>
                      <a:pt x="118" y="8797"/>
                      <a:pt x="40" y="13221"/>
                    </a:cubicBezTo>
                    <a:cubicBezTo>
                      <a:pt x="-9" y="16013"/>
                      <a:pt x="-4" y="18806"/>
                      <a:pt x="10" y="21600"/>
                    </a:cubicBezTo>
                    <a:lnTo>
                      <a:pt x="21591" y="21600"/>
                    </a:lnTo>
                    <a:cubicBezTo>
                      <a:pt x="21558" y="20996"/>
                      <a:pt x="21526" y="20393"/>
                      <a:pt x="21494" y="19789"/>
                    </a:cubicBezTo>
                    <a:cubicBezTo>
                      <a:pt x="21462" y="19185"/>
                      <a:pt x="21430" y="18581"/>
                      <a:pt x="21398" y="17977"/>
                    </a:cubicBezTo>
                    <a:lnTo>
                      <a:pt x="20174" y="60"/>
                    </a:lnTo>
                    <a:lnTo>
                      <a:pt x="59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lnSpcReduction="1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1" name="îSľïḍè">
                <a:extLst>
                  <a:ext uri="{FF2B5EF4-FFF2-40B4-BE49-F238E27FC236}">
                    <a16:creationId xmlns:a16="http://schemas.microsoft.com/office/drawing/2014/main" id="{8BF46781-4FF8-4645-8D24-9F3E112DE8D2}"/>
                  </a:ext>
                </a:extLst>
              </p:cNvPr>
              <p:cNvSpPr/>
              <p:nvPr/>
            </p:nvSpPr>
            <p:spPr>
              <a:xfrm>
                <a:off x="5762181" y="4033905"/>
                <a:ext cx="617010" cy="21558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09" y="3"/>
                    </a:moveTo>
                    <a:cubicBezTo>
                      <a:pt x="1684" y="497"/>
                      <a:pt x="1506" y="997"/>
                      <a:pt x="1477" y="1499"/>
                    </a:cubicBezTo>
                    <a:cubicBezTo>
                      <a:pt x="1449" y="1999"/>
                      <a:pt x="1568" y="2498"/>
                      <a:pt x="1717" y="2997"/>
                    </a:cubicBezTo>
                    <a:cubicBezTo>
                      <a:pt x="2034" y="4055"/>
                      <a:pt x="2478" y="5096"/>
                      <a:pt x="2927" y="6140"/>
                    </a:cubicBezTo>
                    <a:cubicBezTo>
                      <a:pt x="4091" y="8851"/>
                      <a:pt x="5274" y="11589"/>
                      <a:pt x="6213" y="14329"/>
                    </a:cubicBezTo>
                    <a:cubicBezTo>
                      <a:pt x="6537" y="15274"/>
                      <a:pt x="6843" y="16218"/>
                      <a:pt x="6535" y="17170"/>
                    </a:cubicBezTo>
                    <a:cubicBezTo>
                      <a:pt x="6432" y="17490"/>
                      <a:pt x="6262" y="17805"/>
                      <a:pt x="6039" y="18112"/>
                    </a:cubicBezTo>
                    <a:cubicBezTo>
                      <a:pt x="4982" y="19566"/>
                      <a:pt x="2834" y="20798"/>
                      <a:pt x="0" y="21600"/>
                    </a:cubicBezTo>
                    <a:lnTo>
                      <a:pt x="21600" y="21600"/>
                    </a:lnTo>
                    <a:cubicBezTo>
                      <a:pt x="18767" y="20797"/>
                      <a:pt x="16627" y="19566"/>
                      <a:pt x="15570" y="18112"/>
                    </a:cubicBezTo>
                    <a:cubicBezTo>
                      <a:pt x="15347" y="17805"/>
                      <a:pt x="15177" y="17490"/>
                      <a:pt x="15074" y="17170"/>
                    </a:cubicBezTo>
                    <a:cubicBezTo>
                      <a:pt x="14768" y="16218"/>
                      <a:pt x="15079" y="15274"/>
                      <a:pt x="15396" y="14329"/>
                    </a:cubicBezTo>
                    <a:cubicBezTo>
                      <a:pt x="16313" y="11592"/>
                      <a:pt x="17362" y="8853"/>
                      <a:pt x="18616" y="6149"/>
                    </a:cubicBezTo>
                    <a:cubicBezTo>
                      <a:pt x="19100" y="5105"/>
                      <a:pt x="19615" y="4064"/>
                      <a:pt x="19913" y="3003"/>
                    </a:cubicBezTo>
                    <a:cubicBezTo>
                      <a:pt x="20052" y="2504"/>
                      <a:pt x="20142" y="2004"/>
                      <a:pt x="20092" y="1504"/>
                    </a:cubicBezTo>
                    <a:cubicBezTo>
                      <a:pt x="20042" y="999"/>
                      <a:pt x="19849" y="496"/>
                      <a:pt x="19516" y="0"/>
                    </a:cubicBezTo>
                    <a:lnTo>
                      <a:pt x="10800" y="116"/>
                    </a:lnTo>
                    <a:lnTo>
                      <a:pt x="2009" y="3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2" name="ïṧlídê">
                <a:extLst>
                  <a:ext uri="{FF2B5EF4-FFF2-40B4-BE49-F238E27FC236}">
                    <a16:creationId xmlns:a16="http://schemas.microsoft.com/office/drawing/2014/main" id="{906BCB7B-52B2-4CE5-B4F1-A235620A4424}"/>
                  </a:ext>
                </a:extLst>
              </p:cNvPr>
              <p:cNvSpPr/>
              <p:nvPr/>
            </p:nvSpPr>
            <p:spPr>
              <a:xfrm>
                <a:off x="4815142" y="4037086"/>
                <a:ext cx="1255396" cy="2656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4" h="21600" extrusionOk="0">
                    <a:moveTo>
                      <a:pt x="21294" y="0"/>
                    </a:moveTo>
                    <a:cubicBezTo>
                      <a:pt x="20812" y="4"/>
                      <a:pt x="20328" y="14"/>
                      <a:pt x="19847" y="15"/>
                    </a:cubicBezTo>
                    <a:cubicBezTo>
                      <a:pt x="19598" y="15"/>
                      <a:pt x="19348" y="21"/>
                      <a:pt x="19098" y="21"/>
                    </a:cubicBezTo>
                    <a:lnTo>
                      <a:pt x="21294" y="68"/>
                    </a:lnTo>
                    <a:lnTo>
                      <a:pt x="21294" y="0"/>
                    </a:lnTo>
                    <a:close/>
                    <a:moveTo>
                      <a:pt x="16889" y="55"/>
                    </a:moveTo>
                    <a:cubicBezTo>
                      <a:pt x="16329" y="77"/>
                      <a:pt x="15772" y="109"/>
                      <a:pt x="15219" y="166"/>
                    </a:cubicBezTo>
                    <a:cubicBezTo>
                      <a:pt x="14672" y="223"/>
                      <a:pt x="14137" y="302"/>
                      <a:pt x="13607" y="388"/>
                    </a:cubicBezTo>
                    <a:cubicBezTo>
                      <a:pt x="12970" y="493"/>
                      <a:pt x="12342" y="610"/>
                      <a:pt x="11728" y="743"/>
                    </a:cubicBezTo>
                    <a:cubicBezTo>
                      <a:pt x="9126" y="1306"/>
                      <a:pt x="6789" y="2153"/>
                      <a:pt x="5364" y="3339"/>
                    </a:cubicBezTo>
                    <a:cubicBezTo>
                      <a:pt x="4802" y="3806"/>
                      <a:pt x="4405" y="4312"/>
                      <a:pt x="4059" y="4824"/>
                    </a:cubicBezTo>
                    <a:cubicBezTo>
                      <a:pt x="3695" y="5361"/>
                      <a:pt x="3380" y="5917"/>
                      <a:pt x="3070" y="6472"/>
                    </a:cubicBezTo>
                    <a:cubicBezTo>
                      <a:pt x="2350" y="7763"/>
                      <a:pt x="1624" y="9080"/>
                      <a:pt x="888" y="10372"/>
                    </a:cubicBezTo>
                    <a:cubicBezTo>
                      <a:pt x="305" y="11395"/>
                      <a:pt x="-306" y="12448"/>
                      <a:pt x="171" y="13486"/>
                    </a:cubicBezTo>
                    <a:cubicBezTo>
                      <a:pt x="320" y="13812"/>
                      <a:pt x="576" y="14124"/>
                      <a:pt x="817" y="14436"/>
                    </a:cubicBezTo>
                    <a:cubicBezTo>
                      <a:pt x="1587" y="15436"/>
                      <a:pt x="2220" y="16459"/>
                      <a:pt x="3021" y="17452"/>
                    </a:cubicBezTo>
                    <a:cubicBezTo>
                      <a:pt x="4202" y="18917"/>
                      <a:pt x="5740" y="20309"/>
                      <a:pt x="7604" y="21600"/>
                    </a:cubicBezTo>
                    <a:cubicBezTo>
                      <a:pt x="7760" y="21089"/>
                      <a:pt x="7926" y="20579"/>
                      <a:pt x="8103" y="20069"/>
                    </a:cubicBezTo>
                    <a:cubicBezTo>
                      <a:pt x="8335" y="19399"/>
                      <a:pt x="8584" y="18730"/>
                      <a:pt x="8850" y="18062"/>
                    </a:cubicBezTo>
                    <a:lnTo>
                      <a:pt x="6571" y="12635"/>
                    </a:lnTo>
                    <a:lnTo>
                      <a:pt x="9519" y="9482"/>
                    </a:lnTo>
                    <a:cubicBezTo>
                      <a:pt x="10490" y="10210"/>
                      <a:pt x="11116" y="11031"/>
                      <a:pt x="11354" y="11888"/>
                    </a:cubicBezTo>
                    <a:cubicBezTo>
                      <a:pt x="11503" y="12424"/>
                      <a:pt x="11497" y="12969"/>
                      <a:pt x="11336" y="13503"/>
                    </a:cubicBezTo>
                    <a:cubicBezTo>
                      <a:pt x="10976" y="14194"/>
                      <a:pt x="10654" y="14888"/>
                      <a:pt x="10369" y="15587"/>
                    </a:cubicBezTo>
                    <a:cubicBezTo>
                      <a:pt x="10118" y="16204"/>
                      <a:pt x="9898" y="16824"/>
                      <a:pt x="9706" y="17446"/>
                    </a:cubicBezTo>
                    <a:lnTo>
                      <a:pt x="16155" y="17455"/>
                    </a:lnTo>
                    <a:cubicBezTo>
                      <a:pt x="17480" y="16803"/>
                      <a:pt x="18486" y="15824"/>
                      <a:pt x="18987" y="14671"/>
                    </a:cubicBezTo>
                    <a:cubicBezTo>
                      <a:pt x="19095" y="14422"/>
                      <a:pt x="19178" y="14167"/>
                      <a:pt x="19228" y="13907"/>
                    </a:cubicBezTo>
                    <a:cubicBezTo>
                      <a:pt x="19375" y="13134"/>
                      <a:pt x="19218" y="12369"/>
                      <a:pt x="19072" y="11602"/>
                    </a:cubicBezTo>
                    <a:cubicBezTo>
                      <a:pt x="18647" y="9380"/>
                      <a:pt x="18261" y="7151"/>
                      <a:pt x="17615" y="4961"/>
                    </a:cubicBezTo>
                    <a:cubicBezTo>
                      <a:pt x="17365" y="4112"/>
                      <a:pt x="17076" y="3269"/>
                      <a:pt x="16930" y="2406"/>
                    </a:cubicBezTo>
                    <a:cubicBezTo>
                      <a:pt x="16797" y="1626"/>
                      <a:pt x="16786" y="838"/>
                      <a:pt x="16889" y="5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3" name="iṥļide">
                <a:extLst>
                  <a:ext uri="{FF2B5EF4-FFF2-40B4-BE49-F238E27FC236}">
                    <a16:creationId xmlns:a16="http://schemas.microsoft.com/office/drawing/2014/main" id="{F7536A77-E8B0-40EC-BA78-D92501FC78B7}"/>
                  </a:ext>
                </a:extLst>
              </p:cNvPr>
              <p:cNvSpPr/>
              <p:nvPr/>
            </p:nvSpPr>
            <p:spPr>
              <a:xfrm>
                <a:off x="6189279" y="4040237"/>
                <a:ext cx="1174879" cy="25864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86" h="21600" extrusionOk="0">
                    <a:moveTo>
                      <a:pt x="2544" y="0"/>
                    </a:moveTo>
                    <a:cubicBezTo>
                      <a:pt x="2658" y="814"/>
                      <a:pt x="2648" y="1634"/>
                      <a:pt x="2506" y="2445"/>
                    </a:cubicBezTo>
                    <a:cubicBezTo>
                      <a:pt x="2350" y="3331"/>
                      <a:pt x="2042" y="4198"/>
                      <a:pt x="1777" y="5069"/>
                    </a:cubicBezTo>
                    <a:cubicBezTo>
                      <a:pt x="1091" y="7319"/>
                      <a:pt x="682" y="9609"/>
                      <a:pt x="228" y="11891"/>
                    </a:cubicBezTo>
                    <a:cubicBezTo>
                      <a:pt x="72" y="12678"/>
                      <a:pt x="-94" y="13465"/>
                      <a:pt x="63" y="14259"/>
                    </a:cubicBezTo>
                    <a:cubicBezTo>
                      <a:pt x="115" y="14526"/>
                      <a:pt x="203" y="14788"/>
                      <a:pt x="318" y="15044"/>
                    </a:cubicBezTo>
                    <a:cubicBezTo>
                      <a:pt x="851" y="16228"/>
                      <a:pt x="1916" y="17233"/>
                      <a:pt x="3325" y="17903"/>
                    </a:cubicBezTo>
                    <a:lnTo>
                      <a:pt x="10810" y="17901"/>
                    </a:lnTo>
                    <a:cubicBezTo>
                      <a:pt x="10550" y="17262"/>
                      <a:pt x="10285" y="16623"/>
                      <a:pt x="10015" y="15985"/>
                    </a:cubicBezTo>
                    <a:cubicBezTo>
                      <a:pt x="9741" y="15339"/>
                      <a:pt x="9461" y="14691"/>
                      <a:pt x="9177" y="14048"/>
                    </a:cubicBezTo>
                    <a:cubicBezTo>
                      <a:pt x="9210" y="13423"/>
                      <a:pt x="9342" y="12803"/>
                      <a:pt x="9575" y="12185"/>
                    </a:cubicBezTo>
                    <a:cubicBezTo>
                      <a:pt x="9892" y="11340"/>
                      <a:pt x="10393" y="10512"/>
                      <a:pt x="11071" y="9714"/>
                    </a:cubicBezTo>
                    <a:lnTo>
                      <a:pt x="14205" y="12952"/>
                    </a:lnTo>
                    <a:lnTo>
                      <a:pt x="11842" y="18519"/>
                    </a:lnTo>
                    <a:cubicBezTo>
                      <a:pt x="12063" y="19130"/>
                      <a:pt x="12410" y="19729"/>
                      <a:pt x="12879" y="20309"/>
                    </a:cubicBezTo>
                    <a:cubicBezTo>
                      <a:pt x="13239" y="20753"/>
                      <a:pt x="13670" y="21185"/>
                      <a:pt x="14167" y="21600"/>
                    </a:cubicBezTo>
                    <a:cubicBezTo>
                      <a:pt x="15384" y="20482"/>
                      <a:pt x="16504" y="19341"/>
                      <a:pt x="17524" y="18182"/>
                    </a:cubicBezTo>
                    <a:cubicBezTo>
                      <a:pt x="18506" y="17064"/>
                      <a:pt x="19395" y="15930"/>
                      <a:pt x="20322" y="14803"/>
                    </a:cubicBezTo>
                    <a:cubicBezTo>
                      <a:pt x="20585" y="14483"/>
                      <a:pt x="20852" y="14162"/>
                      <a:pt x="21009" y="13827"/>
                    </a:cubicBezTo>
                    <a:cubicBezTo>
                      <a:pt x="21506" y="12760"/>
                      <a:pt x="20861" y="11679"/>
                      <a:pt x="20246" y="10628"/>
                    </a:cubicBezTo>
                    <a:cubicBezTo>
                      <a:pt x="19470" y="9301"/>
                      <a:pt x="18698" y="7946"/>
                      <a:pt x="17926" y="6622"/>
                    </a:cubicBezTo>
                    <a:cubicBezTo>
                      <a:pt x="17594" y="6052"/>
                      <a:pt x="17254" y="5482"/>
                      <a:pt x="16875" y="4929"/>
                    </a:cubicBezTo>
                    <a:cubicBezTo>
                      <a:pt x="16514" y="4402"/>
                      <a:pt x="16109" y="3878"/>
                      <a:pt x="15493" y="3403"/>
                    </a:cubicBezTo>
                    <a:cubicBezTo>
                      <a:pt x="13978" y="2238"/>
                      <a:pt x="11414" y="1495"/>
                      <a:pt x="8727" y="947"/>
                    </a:cubicBezTo>
                    <a:cubicBezTo>
                      <a:pt x="7504" y="698"/>
                      <a:pt x="6247" y="485"/>
                      <a:pt x="4991" y="274"/>
                    </a:cubicBezTo>
                    <a:cubicBezTo>
                      <a:pt x="4196" y="140"/>
                      <a:pt x="3380" y="13"/>
                      <a:pt x="254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4" name="íṥ1îḓê">
                <a:extLst>
                  <a:ext uri="{FF2B5EF4-FFF2-40B4-BE49-F238E27FC236}">
                    <a16:creationId xmlns:a16="http://schemas.microsoft.com/office/drawing/2014/main" id="{4750A280-E20C-46BC-BE5A-56029CFE109C}"/>
                  </a:ext>
                </a:extLst>
              </p:cNvPr>
              <p:cNvSpPr/>
              <p:nvPr/>
            </p:nvSpPr>
            <p:spPr>
              <a:xfrm>
                <a:off x="5843967" y="3995551"/>
                <a:ext cx="453472" cy="146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350"/>
                    </a:lnTo>
                    <a:lnTo>
                      <a:pt x="1989" y="20724"/>
                    </a:lnTo>
                    <a:lnTo>
                      <a:pt x="19176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5" name="iṩ1îdè">
                <a:extLst>
                  <a:ext uri="{FF2B5EF4-FFF2-40B4-BE49-F238E27FC236}">
                    <a16:creationId xmlns:a16="http://schemas.microsoft.com/office/drawing/2014/main" id="{13B87A76-89AF-4DD7-B684-E11FD6A423B6}"/>
                  </a:ext>
                </a:extLst>
              </p:cNvPr>
              <p:cNvSpPr/>
              <p:nvPr/>
            </p:nvSpPr>
            <p:spPr>
              <a:xfrm flipH="1">
                <a:off x="5895868" y="3956716"/>
                <a:ext cx="354215" cy="3962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726" y="0"/>
                    </a:moveTo>
                    <a:cubicBezTo>
                      <a:pt x="2568" y="1299"/>
                      <a:pt x="2341" y="2590"/>
                      <a:pt x="2046" y="3870"/>
                    </a:cubicBezTo>
                    <a:cubicBezTo>
                      <a:pt x="1552" y="6020"/>
                      <a:pt x="867" y="8131"/>
                      <a:pt x="0" y="10184"/>
                    </a:cubicBezTo>
                    <a:lnTo>
                      <a:pt x="10993" y="21600"/>
                    </a:lnTo>
                    <a:lnTo>
                      <a:pt x="21600" y="10184"/>
                    </a:lnTo>
                    <a:cubicBezTo>
                      <a:pt x="20733" y="8131"/>
                      <a:pt x="20048" y="6020"/>
                      <a:pt x="19554" y="3870"/>
                    </a:cubicBezTo>
                    <a:cubicBezTo>
                      <a:pt x="19259" y="2590"/>
                      <a:pt x="19032" y="1299"/>
                      <a:pt x="18874" y="0"/>
                    </a:cubicBezTo>
                    <a:lnTo>
                      <a:pt x="272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625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6" name="ïš1idê">
                <a:extLst>
                  <a:ext uri="{FF2B5EF4-FFF2-40B4-BE49-F238E27FC236}">
                    <a16:creationId xmlns:a16="http://schemas.microsoft.com/office/drawing/2014/main" id="{BE3EEFB8-0BCE-49ED-B568-E9A5AC75A2E1}"/>
                  </a:ext>
                </a:extLst>
              </p:cNvPr>
              <p:cNvSpPr/>
              <p:nvPr/>
            </p:nvSpPr>
            <p:spPr>
              <a:xfrm flipH="1">
                <a:off x="6066748" y="3997980"/>
                <a:ext cx="311008" cy="4606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13" y="0"/>
                    </a:moveTo>
                    <a:lnTo>
                      <a:pt x="21600" y="16608"/>
                    </a:lnTo>
                    <a:lnTo>
                      <a:pt x="7845" y="21600"/>
                    </a:lnTo>
                    <a:lnTo>
                      <a:pt x="0" y="4798"/>
                    </a:lnTo>
                    <a:lnTo>
                      <a:pt x="5813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70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7" name="ïSlîdê">
                <a:extLst>
                  <a:ext uri="{FF2B5EF4-FFF2-40B4-BE49-F238E27FC236}">
                    <a16:creationId xmlns:a16="http://schemas.microsoft.com/office/drawing/2014/main" id="{FE393E4E-398D-4CE8-897F-98DC01BAD885}"/>
                  </a:ext>
                </a:extLst>
              </p:cNvPr>
              <p:cNvSpPr/>
              <p:nvPr/>
            </p:nvSpPr>
            <p:spPr>
              <a:xfrm>
                <a:off x="5769440" y="4005287"/>
                <a:ext cx="300050" cy="4560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65" y="0"/>
                    </a:moveTo>
                    <a:lnTo>
                      <a:pt x="21600" y="16462"/>
                    </a:lnTo>
                    <a:lnTo>
                      <a:pt x="10100" y="21600"/>
                    </a:lnTo>
                    <a:lnTo>
                      <a:pt x="0" y="3743"/>
                    </a:lnTo>
                    <a:lnTo>
                      <a:pt x="5465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700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8" name="iṥḻíďé">
                <a:extLst>
                  <a:ext uri="{FF2B5EF4-FFF2-40B4-BE49-F238E27FC236}">
                    <a16:creationId xmlns:a16="http://schemas.microsoft.com/office/drawing/2014/main" id="{DCAB2368-278A-4F97-96E9-CF183A109917}"/>
                  </a:ext>
                </a:extLst>
              </p:cNvPr>
              <p:cNvSpPr/>
              <p:nvPr/>
            </p:nvSpPr>
            <p:spPr>
              <a:xfrm>
                <a:off x="5654948" y="3168788"/>
                <a:ext cx="835906" cy="9265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9" h="21544" extrusionOk="0">
                    <a:moveTo>
                      <a:pt x="13300" y="0"/>
                    </a:moveTo>
                    <a:cubicBezTo>
                      <a:pt x="12956" y="318"/>
                      <a:pt x="12587" y="607"/>
                      <a:pt x="12192" y="871"/>
                    </a:cubicBezTo>
                    <a:cubicBezTo>
                      <a:pt x="11552" y="1300"/>
                      <a:pt x="10851" y="1648"/>
                      <a:pt x="10112" y="1913"/>
                    </a:cubicBezTo>
                    <a:cubicBezTo>
                      <a:pt x="10319" y="1723"/>
                      <a:pt x="10459" y="1484"/>
                      <a:pt x="10514" y="1221"/>
                    </a:cubicBezTo>
                    <a:cubicBezTo>
                      <a:pt x="10558" y="1008"/>
                      <a:pt x="10548" y="786"/>
                      <a:pt x="10478" y="578"/>
                    </a:cubicBezTo>
                    <a:cubicBezTo>
                      <a:pt x="9313" y="1174"/>
                      <a:pt x="8059" y="1612"/>
                      <a:pt x="6754" y="1872"/>
                    </a:cubicBezTo>
                    <a:cubicBezTo>
                      <a:pt x="5463" y="2131"/>
                      <a:pt x="4134" y="2217"/>
                      <a:pt x="2816" y="2125"/>
                    </a:cubicBezTo>
                    <a:cubicBezTo>
                      <a:pt x="2220" y="3390"/>
                      <a:pt x="1861" y="4718"/>
                      <a:pt x="1656" y="6065"/>
                    </a:cubicBezTo>
                    <a:cubicBezTo>
                      <a:pt x="1642" y="6361"/>
                      <a:pt x="1604" y="6650"/>
                      <a:pt x="1530" y="6928"/>
                    </a:cubicBezTo>
                    <a:cubicBezTo>
                      <a:pt x="1397" y="8433"/>
                      <a:pt x="1483" y="9954"/>
                      <a:pt x="1843" y="11446"/>
                    </a:cubicBezTo>
                    <a:cubicBezTo>
                      <a:pt x="1911" y="11727"/>
                      <a:pt x="1990" y="12009"/>
                      <a:pt x="2075" y="12285"/>
                    </a:cubicBezTo>
                    <a:cubicBezTo>
                      <a:pt x="1592" y="10912"/>
                      <a:pt x="1201" y="9521"/>
                      <a:pt x="861" y="8125"/>
                    </a:cubicBezTo>
                    <a:cubicBezTo>
                      <a:pt x="719" y="8264"/>
                      <a:pt x="567" y="8397"/>
                      <a:pt x="441" y="8548"/>
                    </a:cubicBezTo>
                    <a:cubicBezTo>
                      <a:pt x="-143" y="9252"/>
                      <a:pt x="-78" y="10170"/>
                      <a:pt x="236" y="10966"/>
                    </a:cubicBezTo>
                    <a:cubicBezTo>
                      <a:pt x="568" y="11810"/>
                      <a:pt x="1180" y="12555"/>
                      <a:pt x="2039" y="13083"/>
                    </a:cubicBezTo>
                    <a:cubicBezTo>
                      <a:pt x="2855" y="15320"/>
                      <a:pt x="4137" y="17291"/>
                      <a:pt x="5745" y="18953"/>
                    </a:cubicBezTo>
                    <a:cubicBezTo>
                      <a:pt x="7014" y="20263"/>
                      <a:pt x="8613" y="21485"/>
                      <a:pt x="10657" y="21541"/>
                    </a:cubicBezTo>
                    <a:cubicBezTo>
                      <a:pt x="12760" y="21600"/>
                      <a:pt x="14461" y="20433"/>
                      <a:pt x="15773" y="19124"/>
                    </a:cubicBezTo>
                    <a:cubicBezTo>
                      <a:pt x="17429" y="17472"/>
                      <a:pt x="18669" y="15428"/>
                      <a:pt x="19274" y="13083"/>
                    </a:cubicBezTo>
                    <a:cubicBezTo>
                      <a:pt x="20133" y="12555"/>
                      <a:pt x="20754" y="11810"/>
                      <a:pt x="21086" y="10966"/>
                    </a:cubicBezTo>
                    <a:cubicBezTo>
                      <a:pt x="21400" y="10170"/>
                      <a:pt x="21457" y="9252"/>
                      <a:pt x="20872" y="8548"/>
                    </a:cubicBezTo>
                    <a:cubicBezTo>
                      <a:pt x="20784" y="8443"/>
                      <a:pt x="20679" y="8350"/>
                      <a:pt x="20577" y="8255"/>
                    </a:cubicBezTo>
                    <a:cubicBezTo>
                      <a:pt x="20300" y="9250"/>
                      <a:pt x="19967" y="10231"/>
                      <a:pt x="19506" y="11178"/>
                    </a:cubicBezTo>
                    <a:cubicBezTo>
                      <a:pt x="19685" y="9686"/>
                      <a:pt x="19673" y="8203"/>
                      <a:pt x="19497" y="6749"/>
                    </a:cubicBezTo>
                    <a:cubicBezTo>
                      <a:pt x="19314" y="5236"/>
                      <a:pt x="18945" y="3701"/>
                      <a:pt x="17943" y="2418"/>
                    </a:cubicBezTo>
                    <a:cubicBezTo>
                      <a:pt x="16861" y="1032"/>
                      <a:pt x="15158" y="148"/>
                      <a:pt x="1330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  <p:sp>
            <p:nvSpPr>
              <p:cNvPr id="39" name="ïṩľíḓè">
                <a:extLst>
                  <a:ext uri="{FF2B5EF4-FFF2-40B4-BE49-F238E27FC236}">
                    <a16:creationId xmlns:a16="http://schemas.microsoft.com/office/drawing/2014/main" id="{7E925609-3050-4609-BA70-3A89AE651739}"/>
                  </a:ext>
                </a:extLst>
              </p:cNvPr>
              <p:cNvSpPr/>
              <p:nvPr/>
            </p:nvSpPr>
            <p:spPr>
              <a:xfrm>
                <a:off x="5658786" y="2925678"/>
                <a:ext cx="828976" cy="7737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81" h="20006" extrusionOk="0">
                    <a:moveTo>
                      <a:pt x="10296" y="7088"/>
                    </a:moveTo>
                    <a:cubicBezTo>
                      <a:pt x="9176" y="7769"/>
                      <a:pt x="7957" y="8268"/>
                      <a:pt x="6684" y="8565"/>
                    </a:cubicBezTo>
                    <a:cubicBezTo>
                      <a:pt x="5433" y="8857"/>
                      <a:pt x="4144" y="8951"/>
                      <a:pt x="2864" y="8843"/>
                    </a:cubicBezTo>
                    <a:cubicBezTo>
                      <a:pt x="1488" y="12067"/>
                      <a:pt x="1147" y="15647"/>
                      <a:pt x="1890" y="19077"/>
                    </a:cubicBezTo>
                    <a:cubicBezTo>
                      <a:pt x="1957" y="19389"/>
                      <a:pt x="2034" y="19699"/>
                      <a:pt x="2119" y="20006"/>
                    </a:cubicBezTo>
                    <a:cubicBezTo>
                      <a:pt x="1440" y="18064"/>
                      <a:pt x="898" y="16087"/>
                      <a:pt x="493" y="14089"/>
                    </a:cubicBezTo>
                    <a:cubicBezTo>
                      <a:pt x="-25" y="11528"/>
                      <a:pt x="-313" y="8859"/>
                      <a:pt x="548" y="6391"/>
                    </a:cubicBezTo>
                    <a:cubicBezTo>
                      <a:pt x="2460" y="914"/>
                      <a:pt x="8711" y="-1594"/>
                      <a:pt x="13813" y="1070"/>
                    </a:cubicBezTo>
                    <a:cubicBezTo>
                      <a:pt x="15704" y="947"/>
                      <a:pt x="17531" y="1674"/>
                      <a:pt x="18829" y="3024"/>
                    </a:cubicBezTo>
                    <a:cubicBezTo>
                      <a:pt x="20495" y="4755"/>
                      <a:pt x="21070" y="7221"/>
                      <a:pt x="21166" y="9679"/>
                    </a:cubicBezTo>
                    <a:cubicBezTo>
                      <a:pt x="21287" y="12816"/>
                      <a:pt x="20694" y="15935"/>
                      <a:pt x="19425" y="18813"/>
                    </a:cubicBezTo>
                    <a:cubicBezTo>
                      <a:pt x="19588" y="17154"/>
                      <a:pt x="19583" y="15506"/>
                      <a:pt x="19423" y="13888"/>
                    </a:cubicBezTo>
                    <a:cubicBezTo>
                      <a:pt x="19256" y="12195"/>
                      <a:pt x="18908" y="10461"/>
                      <a:pt x="17893" y="9031"/>
                    </a:cubicBezTo>
                    <a:cubicBezTo>
                      <a:pt x="16811" y="7508"/>
                      <a:pt x="15100" y="6568"/>
                      <a:pt x="13248" y="6479"/>
                    </a:cubicBezTo>
                    <a:cubicBezTo>
                      <a:pt x="12907" y="6836"/>
                      <a:pt x="12535" y="7161"/>
                      <a:pt x="12137" y="7451"/>
                    </a:cubicBezTo>
                    <a:cubicBezTo>
                      <a:pt x="11478" y="7933"/>
                      <a:pt x="10753" y="8315"/>
                      <a:pt x="9985" y="8585"/>
                    </a:cubicBezTo>
                    <a:cubicBezTo>
                      <a:pt x="10168" y="8360"/>
                      <a:pt x="10289" y="8090"/>
                      <a:pt x="10335" y="7802"/>
                    </a:cubicBezTo>
                    <a:cubicBezTo>
                      <a:pt x="10374" y="7564"/>
                      <a:pt x="10360" y="7320"/>
                      <a:pt x="10296" y="708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1pPr>
                <a:lvl2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2pPr>
                <a:lvl3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3pPr>
                <a:lvl4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4pPr>
                <a:lvl5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5pPr>
                <a:lvl6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6pPr>
                <a:lvl7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7pPr>
                <a:lvl8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8pPr>
                <a:lvl9pPr marL="0" marR="0" indent="0" algn="ctr" defTabSz="457200" rtl="0" fontAlgn="auto" latinLnBrk="0" hangingPunct="0">
                  <a:lnSpc>
                    <a:spcPct val="80000"/>
                  </a:lnSpc>
                  <a:spcBef>
                    <a:spcPts val="5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5000" b="0" i="0" u="none" strike="noStrike" cap="none" spc="0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  <a:uFillTx/>
                  </a:defRPr>
                </a:lvl9pPr>
              </a:lstStyle>
              <a:p>
                <a:endParaRPr/>
              </a:p>
            </p:txBody>
          </p:sp>
        </p:grpSp>
        <p:sp>
          <p:nvSpPr>
            <p:cNvPr id="7" name="îslíḓê">
              <a:extLst>
                <a:ext uri="{FF2B5EF4-FFF2-40B4-BE49-F238E27FC236}">
                  <a16:creationId xmlns:a16="http://schemas.microsoft.com/office/drawing/2014/main" id="{E482FCF7-6FB8-4DAC-83CD-AD842CEFDF7D}"/>
                </a:ext>
              </a:extLst>
            </p:cNvPr>
            <p:cNvSpPr/>
            <p:nvPr/>
          </p:nvSpPr>
          <p:spPr>
            <a:xfrm>
              <a:off x="2604221" y="1599752"/>
              <a:ext cx="6983558" cy="6860277"/>
            </a:xfrm>
            <a:prstGeom prst="blockArc">
              <a:avLst>
                <a:gd name="adj1" fmla="val 11410412"/>
                <a:gd name="adj2" fmla="val 20793243"/>
                <a:gd name="adj3" fmla="val 6561"/>
              </a:avLst>
            </a:prstGeom>
            <a:gradFill flip="none" rotWithShape="1">
              <a:gsLst>
                <a:gs pos="0">
                  <a:schemeClr val="bg1">
                    <a:lumMod val="95000"/>
                    <a:alpha val="21000"/>
                  </a:schemeClr>
                </a:gs>
                <a:gs pos="100000">
                  <a:schemeClr val="bg1">
                    <a:lumMod val="85000"/>
                    <a:alpha val="39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8" name="íśľîďè">
              <a:extLst>
                <a:ext uri="{FF2B5EF4-FFF2-40B4-BE49-F238E27FC236}">
                  <a16:creationId xmlns:a16="http://schemas.microsoft.com/office/drawing/2014/main" id="{A3083405-6826-4F44-9977-C83B15BDF7DA}"/>
                </a:ext>
              </a:extLst>
            </p:cNvPr>
            <p:cNvGrpSpPr/>
            <p:nvPr/>
          </p:nvGrpSpPr>
          <p:grpSpPr>
            <a:xfrm>
              <a:off x="2343915" y="3854367"/>
              <a:ext cx="1048212" cy="1048212"/>
              <a:chOff x="4336440" y="1913938"/>
              <a:chExt cx="843514" cy="843514"/>
            </a:xfrm>
          </p:grpSpPr>
          <p:sp>
            <p:nvSpPr>
              <p:cNvPr id="26" name="íṡḷïḍe">
                <a:extLst>
                  <a:ext uri="{FF2B5EF4-FFF2-40B4-BE49-F238E27FC236}">
                    <a16:creationId xmlns:a16="http://schemas.microsoft.com/office/drawing/2014/main" id="{03DBBB1E-44A8-4C9B-98D1-EF0E7C311110}"/>
                  </a:ext>
                </a:extLst>
              </p:cNvPr>
              <p:cNvSpPr/>
              <p:nvPr/>
            </p:nvSpPr>
            <p:spPr>
              <a:xfrm>
                <a:off x="4336440" y="1913938"/>
                <a:ext cx="843514" cy="843514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ïšļîḋe">
                <a:extLst>
                  <a:ext uri="{FF2B5EF4-FFF2-40B4-BE49-F238E27FC236}">
                    <a16:creationId xmlns:a16="http://schemas.microsoft.com/office/drawing/2014/main" id="{1FDFD98A-B729-4CF8-B516-8F7ED31F8977}"/>
                  </a:ext>
                </a:extLst>
              </p:cNvPr>
              <p:cNvSpPr/>
              <p:nvPr/>
            </p:nvSpPr>
            <p:spPr>
              <a:xfrm>
                <a:off x="4569156" y="2164164"/>
                <a:ext cx="378082" cy="343062"/>
              </a:xfrm>
              <a:custGeom>
                <a:avLst/>
                <a:gdLst>
                  <a:gd name="connsiteX0" fmla="*/ 116112 w 607919"/>
                  <a:gd name="connsiteY0" fmla="*/ 473652 h 551610"/>
                  <a:gd name="connsiteX1" fmla="*/ 118901 w 607919"/>
                  <a:gd name="connsiteY1" fmla="*/ 480423 h 551610"/>
                  <a:gd name="connsiteX2" fmla="*/ 118901 w 607919"/>
                  <a:gd name="connsiteY2" fmla="*/ 551610 h 551610"/>
                  <a:gd name="connsiteX3" fmla="*/ 55604 w 607919"/>
                  <a:gd name="connsiteY3" fmla="*/ 551610 h 551610"/>
                  <a:gd name="connsiteX4" fmla="*/ 55604 w 607919"/>
                  <a:gd name="connsiteY4" fmla="*/ 540851 h 551610"/>
                  <a:gd name="connsiteX5" fmla="*/ 65255 w 607919"/>
                  <a:gd name="connsiteY5" fmla="*/ 520583 h 551610"/>
                  <a:gd name="connsiteX6" fmla="*/ 83555 w 607919"/>
                  <a:gd name="connsiteY6" fmla="*/ 502317 h 551610"/>
                  <a:gd name="connsiteX7" fmla="*/ 109375 w 607919"/>
                  <a:gd name="connsiteY7" fmla="*/ 476545 h 551610"/>
                  <a:gd name="connsiteX8" fmla="*/ 116112 w 607919"/>
                  <a:gd name="connsiteY8" fmla="*/ 473652 h 551610"/>
                  <a:gd name="connsiteX9" fmla="*/ 199155 w 607919"/>
                  <a:gd name="connsiteY9" fmla="*/ 390799 h 551610"/>
                  <a:gd name="connsiteX10" fmla="*/ 201956 w 607919"/>
                  <a:gd name="connsiteY10" fmla="*/ 397632 h 551610"/>
                  <a:gd name="connsiteX11" fmla="*/ 201956 w 607919"/>
                  <a:gd name="connsiteY11" fmla="*/ 551610 h 551610"/>
                  <a:gd name="connsiteX12" fmla="*/ 145363 w 607919"/>
                  <a:gd name="connsiteY12" fmla="*/ 551610 h 551610"/>
                  <a:gd name="connsiteX13" fmla="*/ 145363 w 607919"/>
                  <a:gd name="connsiteY13" fmla="*/ 454170 h 551610"/>
                  <a:gd name="connsiteX14" fmla="*/ 154879 w 607919"/>
                  <a:gd name="connsiteY14" fmla="*/ 431030 h 551610"/>
                  <a:gd name="connsiteX15" fmla="*/ 192315 w 607919"/>
                  <a:gd name="connsiteY15" fmla="*/ 393630 h 551610"/>
                  <a:gd name="connsiteX16" fmla="*/ 199155 w 607919"/>
                  <a:gd name="connsiteY16" fmla="*/ 390799 h 551610"/>
                  <a:gd name="connsiteX17" fmla="*/ 231082 w 607919"/>
                  <a:gd name="connsiteY17" fmla="*/ 388245 h 551610"/>
                  <a:gd name="connsiteX18" fmla="*/ 237930 w 607919"/>
                  <a:gd name="connsiteY18" fmla="*/ 391091 h 551610"/>
                  <a:gd name="connsiteX19" fmla="*/ 266763 w 607919"/>
                  <a:gd name="connsiteY19" fmla="*/ 419867 h 551610"/>
                  <a:gd name="connsiteX20" fmla="*/ 275915 w 607919"/>
                  <a:gd name="connsiteY20" fmla="*/ 428875 h 551610"/>
                  <a:gd name="connsiteX21" fmla="*/ 284941 w 607919"/>
                  <a:gd name="connsiteY21" fmla="*/ 451520 h 551610"/>
                  <a:gd name="connsiteX22" fmla="*/ 284941 w 607919"/>
                  <a:gd name="connsiteY22" fmla="*/ 551610 h 551610"/>
                  <a:gd name="connsiteX23" fmla="*/ 228277 w 607919"/>
                  <a:gd name="connsiteY23" fmla="*/ 551610 h 551610"/>
                  <a:gd name="connsiteX24" fmla="*/ 228277 w 607919"/>
                  <a:gd name="connsiteY24" fmla="*/ 394969 h 551610"/>
                  <a:gd name="connsiteX25" fmla="*/ 231082 w 607919"/>
                  <a:gd name="connsiteY25" fmla="*/ 388245 h 551610"/>
                  <a:gd name="connsiteX26" fmla="*/ 365148 w 607919"/>
                  <a:gd name="connsiteY26" fmla="*/ 381336 h 551610"/>
                  <a:gd name="connsiteX27" fmla="*/ 367997 w 607919"/>
                  <a:gd name="connsiteY27" fmla="*/ 388122 h 551610"/>
                  <a:gd name="connsiteX28" fmla="*/ 367997 w 607919"/>
                  <a:gd name="connsiteY28" fmla="*/ 551610 h 551610"/>
                  <a:gd name="connsiteX29" fmla="*/ 311262 w 607919"/>
                  <a:gd name="connsiteY29" fmla="*/ 551610 h 551610"/>
                  <a:gd name="connsiteX30" fmla="*/ 311262 w 607919"/>
                  <a:gd name="connsiteY30" fmla="*/ 444661 h 551610"/>
                  <a:gd name="connsiteX31" fmla="*/ 316898 w 607919"/>
                  <a:gd name="connsiteY31" fmla="*/ 425523 h 551610"/>
                  <a:gd name="connsiteX32" fmla="*/ 322534 w 607919"/>
                  <a:gd name="connsiteY32" fmla="*/ 419894 h 551610"/>
                  <a:gd name="connsiteX33" fmla="*/ 358353 w 607919"/>
                  <a:gd name="connsiteY33" fmla="*/ 384120 h 551610"/>
                  <a:gd name="connsiteX34" fmla="*/ 365148 w 607919"/>
                  <a:gd name="connsiteY34" fmla="*/ 381336 h 551610"/>
                  <a:gd name="connsiteX35" fmla="*/ 448177 w 607919"/>
                  <a:gd name="connsiteY35" fmla="*/ 298352 h 551610"/>
                  <a:gd name="connsiteX36" fmla="*/ 450982 w 607919"/>
                  <a:gd name="connsiteY36" fmla="*/ 305139 h 551610"/>
                  <a:gd name="connsiteX37" fmla="*/ 450982 w 607919"/>
                  <a:gd name="connsiteY37" fmla="*/ 551610 h 551610"/>
                  <a:gd name="connsiteX38" fmla="*/ 394318 w 607919"/>
                  <a:gd name="connsiteY38" fmla="*/ 551610 h 551610"/>
                  <a:gd name="connsiteX39" fmla="*/ 394318 w 607919"/>
                  <a:gd name="connsiteY39" fmla="*/ 361815 h 551610"/>
                  <a:gd name="connsiteX40" fmla="*/ 403846 w 607919"/>
                  <a:gd name="connsiteY40" fmla="*/ 338669 h 551610"/>
                  <a:gd name="connsiteX41" fmla="*/ 441329 w 607919"/>
                  <a:gd name="connsiteY41" fmla="*/ 301136 h 551610"/>
                  <a:gd name="connsiteX42" fmla="*/ 448177 w 607919"/>
                  <a:gd name="connsiteY42" fmla="*/ 298352 h 551610"/>
                  <a:gd name="connsiteX43" fmla="*/ 527085 w 607919"/>
                  <a:gd name="connsiteY43" fmla="*/ 219452 h 551610"/>
                  <a:gd name="connsiteX44" fmla="*/ 529874 w 607919"/>
                  <a:gd name="connsiteY44" fmla="*/ 226177 h 551610"/>
                  <a:gd name="connsiteX45" fmla="*/ 529874 w 607919"/>
                  <a:gd name="connsiteY45" fmla="*/ 551610 h 551610"/>
                  <a:gd name="connsiteX46" fmla="*/ 477232 w 607919"/>
                  <a:gd name="connsiteY46" fmla="*/ 551610 h 551610"/>
                  <a:gd name="connsiteX47" fmla="*/ 477232 w 607919"/>
                  <a:gd name="connsiteY47" fmla="*/ 278727 h 551610"/>
                  <a:gd name="connsiteX48" fmla="*/ 486883 w 607919"/>
                  <a:gd name="connsiteY48" fmla="*/ 255580 h 551610"/>
                  <a:gd name="connsiteX49" fmla="*/ 520348 w 607919"/>
                  <a:gd name="connsiteY49" fmla="*/ 222298 h 551610"/>
                  <a:gd name="connsiteX50" fmla="*/ 527085 w 607919"/>
                  <a:gd name="connsiteY50" fmla="*/ 219452 h 551610"/>
                  <a:gd name="connsiteX51" fmla="*/ 387769 w 607919"/>
                  <a:gd name="connsiteY51" fmla="*/ 0 h 551610"/>
                  <a:gd name="connsiteX52" fmla="*/ 580729 w 607919"/>
                  <a:gd name="connsiteY52" fmla="*/ 0 h 551610"/>
                  <a:gd name="connsiteX53" fmla="*/ 607919 w 607919"/>
                  <a:gd name="connsiteY53" fmla="*/ 26022 h 551610"/>
                  <a:gd name="connsiteX54" fmla="*/ 607919 w 607919"/>
                  <a:gd name="connsiteY54" fmla="*/ 219812 h 551610"/>
                  <a:gd name="connsiteX55" fmla="*/ 598271 w 607919"/>
                  <a:gd name="connsiteY55" fmla="*/ 223815 h 551610"/>
                  <a:gd name="connsiteX56" fmla="*/ 530610 w 607919"/>
                  <a:gd name="connsiteY56" fmla="*/ 156258 h 551610"/>
                  <a:gd name="connsiteX57" fmla="*/ 304320 w 607919"/>
                  <a:gd name="connsiteY57" fmla="*/ 382325 h 551610"/>
                  <a:gd name="connsiteX58" fmla="*/ 285024 w 607919"/>
                  <a:gd name="connsiteY58" fmla="*/ 382325 h 551610"/>
                  <a:gd name="connsiteX59" fmla="*/ 216360 w 607919"/>
                  <a:gd name="connsiteY59" fmla="*/ 313767 h 551610"/>
                  <a:gd name="connsiteX60" fmla="*/ 94068 w 607919"/>
                  <a:gd name="connsiteY60" fmla="*/ 435996 h 551610"/>
                  <a:gd name="connsiteX61" fmla="*/ 17260 w 607919"/>
                  <a:gd name="connsiteY61" fmla="*/ 435996 h 551610"/>
                  <a:gd name="connsiteX62" fmla="*/ 15882 w 607919"/>
                  <a:gd name="connsiteY62" fmla="*/ 434745 h 551610"/>
                  <a:gd name="connsiteX63" fmla="*/ 15882 w 607919"/>
                  <a:gd name="connsiteY63" fmla="*/ 358055 h 551610"/>
                  <a:gd name="connsiteX64" fmla="*/ 206837 w 607919"/>
                  <a:gd name="connsiteY64" fmla="*/ 167267 h 551610"/>
                  <a:gd name="connsiteX65" fmla="*/ 226008 w 607919"/>
                  <a:gd name="connsiteY65" fmla="*/ 167267 h 551610"/>
                  <a:gd name="connsiteX66" fmla="*/ 294672 w 607919"/>
                  <a:gd name="connsiteY66" fmla="*/ 235701 h 551610"/>
                  <a:gd name="connsiteX67" fmla="*/ 424481 w 607919"/>
                  <a:gd name="connsiteY67" fmla="*/ 105965 h 551610"/>
                  <a:gd name="connsiteX68" fmla="*/ 452423 w 607919"/>
                  <a:gd name="connsiteY68" fmla="*/ 78192 h 551610"/>
                  <a:gd name="connsiteX69" fmla="*/ 383885 w 607919"/>
                  <a:gd name="connsiteY69" fmla="*/ 9633 h 551610"/>
                  <a:gd name="connsiteX70" fmla="*/ 387769 w 607919"/>
                  <a:gd name="connsiteY70" fmla="*/ 0 h 55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07919" h="551610">
                    <a:moveTo>
                      <a:pt x="116112" y="473652"/>
                    </a:moveTo>
                    <a:cubicBezTo>
                      <a:pt x="117836" y="474356"/>
                      <a:pt x="118901" y="476670"/>
                      <a:pt x="118901" y="480423"/>
                    </a:cubicBezTo>
                    <a:lnTo>
                      <a:pt x="118901" y="551610"/>
                    </a:lnTo>
                    <a:lnTo>
                      <a:pt x="55604" y="551610"/>
                    </a:lnTo>
                    <a:lnTo>
                      <a:pt x="55604" y="540851"/>
                    </a:lnTo>
                    <a:cubicBezTo>
                      <a:pt x="55604" y="534971"/>
                      <a:pt x="59991" y="525838"/>
                      <a:pt x="65255" y="520583"/>
                    </a:cubicBezTo>
                    <a:lnTo>
                      <a:pt x="83555" y="502317"/>
                    </a:lnTo>
                    <a:lnTo>
                      <a:pt x="109375" y="476545"/>
                    </a:lnTo>
                    <a:cubicBezTo>
                      <a:pt x="112007" y="473855"/>
                      <a:pt x="114389" y="472948"/>
                      <a:pt x="116112" y="473652"/>
                    </a:cubicBezTo>
                    <a:close/>
                    <a:moveTo>
                      <a:pt x="199155" y="390799"/>
                    </a:moveTo>
                    <a:cubicBezTo>
                      <a:pt x="200892" y="391534"/>
                      <a:pt x="201956" y="393880"/>
                      <a:pt x="201956" y="397632"/>
                    </a:cubicBezTo>
                    <a:lnTo>
                      <a:pt x="201956" y="551610"/>
                    </a:lnTo>
                    <a:lnTo>
                      <a:pt x="145363" y="551610"/>
                    </a:lnTo>
                    <a:lnTo>
                      <a:pt x="145363" y="454170"/>
                    </a:lnTo>
                    <a:cubicBezTo>
                      <a:pt x="145363" y="446665"/>
                      <a:pt x="149620" y="436283"/>
                      <a:pt x="154879" y="431030"/>
                    </a:cubicBezTo>
                    <a:lnTo>
                      <a:pt x="192315" y="393630"/>
                    </a:lnTo>
                    <a:cubicBezTo>
                      <a:pt x="195007" y="390941"/>
                      <a:pt x="197417" y="390065"/>
                      <a:pt x="199155" y="390799"/>
                    </a:cubicBezTo>
                    <a:close/>
                    <a:moveTo>
                      <a:pt x="231082" y="388245"/>
                    </a:moveTo>
                    <a:cubicBezTo>
                      <a:pt x="232822" y="387525"/>
                      <a:pt x="235235" y="388401"/>
                      <a:pt x="237930" y="391091"/>
                    </a:cubicBezTo>
                    <a:lnTo>
                      <a:pt x="266763" y="419867"/>
                    </a:lnTo>
                    <a:lnTo>
                      <a:pt x="275915" y="428875"/>
                    </a:lnTo>
                    <a:cubicBezTo>
                      <a:pt x="280929" y="433879"/>
                      <a:pt x="284941" y="444013"/>
                      <a:pt x="284941" y="451520"/>
                    </a:cubicBezTo>
                    <a:lnTo>
                      <a:pt x="284941" y="551610"/>
                    </a:lnTo>
                    <a:lnTo>
                      <a:pt x="228277" y="551610"/>
                    </a:lnTo>
                    <a:lnTo>
                      <a:pt x="228277" y="394969"/>
                    </a:lnTo>
                    <a:cubicBezTo>
                      <a:pt x="228277" y="391278"/>
                      <a:pt x="229343" y="388964"/>
                      <a:pt x="231082" y="388245"/>
                    </a:cubicBezTo>
                    <a:close/>
                    <a:moveTo>
                      <a:pt x="365148" y="381336"/>
                    </a:moveTo>
                    <a:cubicBezTo>
                      <a:pt x="366901" y="382055"/>
                      <a:pt x="367997" y="384370"/>
                      <a:pt x="367997" y="388122"/>
                    </a:cubicBezTo>
                    <a:lnTo>
                      <a:pt x="367997" y="551610"/>
                    </a:lnTo>
                    <a:lnTo>
                      <a:pt x="311262" y="551610"/>
                    </a:lnTo>
                    <a:lnTo>
                      <a:pt x="311262" y="444661"/>
                    </a:lnTo>
                    <a:cubicBezTo>
                      <a:pt x="311262" y="437156"/>
                      <a:pt x="313767" y="428650"/>
                      <a:pt x="316898" y="425523"/>
                    </a:cubicBezTo>
                    <a:cubicBezTo>
                      <a:pt x="320029" y="422396"/>
                      <a:pt x="322534" y="419894"/>
                      <a:pt x="322534" y="419894"/>
                    </a:cubicBezTo>
                    <a:lnTo>
                      <a:pt x="358353" y="384120"/>
                    </a:lnTo>
                    <a:cubicBezTo>
                      <a:pt x="360983" y="381493"/>
                      <a:pt x="363394" y="380617"/>
                      <a:pt x="365148" y="381336"/>
                    </a:cubicBezTo>
                    <a:close/>
                    <a:moveTo>
                      <a:pt x="448177" y="298352"/>
                    </a:moveTo>
                    <a:cubicBezTo>
                      <a:pt x="449916" y="299071"/>
                      <a:pt x="450982" y="301386"/>
                      <a:pt x="450982" y="305139"/>
                    </a:cubicBezTo>
                    <a:lnTo>
                      <a:pt x="450982" y="551610"/>
                    </a:lnTo>
                    <a:lnTo>
                      <a:pt x="394318" y="551610"/>
                    </a:lnTo>
                    <a:lnTo>
                      <a:pt x="394318" y="361815"/>
                    </a:lnTo>
                    <a:cubicBezTo>
                      <a:pt x="394318" y="354308"/>
                      <a:pt x="398580" y="343924"/>
                      <a:pt x="403846" y="338669"/>
                    </a:cubicBezTo>
                    <a:lnTo>
                      <a:pt x="441329" y="301136"/>
                    </a:lnTo>
                    <a:cubicBezTo>
                      <a:pt x="444024" y="298508"/>
                      <a:pt x="446438" y="297633"/>
                      <a:pt x="448177" y="298352"/>
                    </a:cubicBezTo>
                    <a:close/>
                    <a:moveTo>
                      <a:pt x="527085" y="219452"/>
                    </a:moveTo>
                    <a:cubicBezTo>
                      <a:pt x="528809" y="220171"/>
                      <a:pt x="529874" y="222486"/>
                      <a:pt x="529874" y="226177"/>
                    </a:cubicBezTo>
                    <a:lnTo>
                      <a:pt x="529874" y="551610"/>
                    </a:lnTo>
                    <a:lnTo>
                      <a:pt x="477232" y="551610"/>
                    </a:lnTo>
                    <a:lnTo>
                      <a:pt x="477232" y="278727"/>
                    </a:lnTo>
                    <a:cubicBezTo>
                      <a:pt x="477232" y="271345"/>
                      <a:pt x="481494" y="260960"/>
                      <a:pt x="486883" y="255580"/>
                    </a:cubicBezTo>
                    <a:lnTo>
                      <a:pt x="520348" y="222298"/>
                    </a:lnTo>
                    <a:cubicBezTo>
                      <a:pt x="522980" y="219608"/>
                      <a:pt x="525362" y="218732"/>
                      <a:pt x="527085" y="219452"/>
                    </a:cubicBezTo>
                    <a:close/>
                    <a:moveTo>
                      <a:pt x="387769" y="0"/>
                    </a:moveTo>
                    <a:lnTo>
                      <a:pt x="580729" y="0"/>
                    </a:lnTo>
                    <a:cubicBezTo>
                      <a:pt x="594512" y="0"/>
                      <a:pt x="607919" y="12135"/>
                      <a:pt x="607919" y="26022"/>
                    </a:cubicBezTo>
                    <a:lnTo>
                      <a:pt x="607919" y="219812"/>
                    </a:lnTo>
                    <a:cubicBezTo>
                      <a:pt x="607919" y="227318"/>
                      <a:pt x="603534" y="229070"/>
                      <a:pt x="598271" y="223815"/>
                    </a:cubicBezTo>
                    <a:lnTo>
                      <a:pt x="530610" y="156258"/>
                    </a:lnTo>
                    <a:lnTo>
                      <a:pt x="304320" y="382325"/>
                    </a:lnTo>
                    <a:cubicBezTo>
                      <a:pt x="298932" y="387580"/>
                      <a:pt x="290412" y="387580"/>
                      <a:pt x="285024" y="382325"/>
                    </a:cubicBezTo>
                    <a:lnTo>
                      <a:pt x="216360" y="313767"/>
                    </a:lnTo>
                    <a:lnTo>
                      <a:pt x="94068" y="435996"/>
                    </a:lnTo>
                    <a:cubicBezTo>
                      <a:pt x="72767" y="457264"/>
                      <a:pt x="38435" y="457264"/>
                      <a:pt x="17260" y="435996"/>
                    </a:cubicBezTo>
                    <a:lnTo>
                      <a:pt x="15882" y="434745"/>
                    </a:lnTo>
                    <a:cubicBezTo>
                      <a:pt x="-5294" y="413477"/>
                      <a:pt x="-5294" y="379198"/>
                      <a:pt x="15882" y="358055"/>
                    </a:cubicBezTo>
                    <a:lnTo>
                      <a:pt x="206837" y="167267"/>
                    </a:lnTo>
                    <a:cubicBezTo>
                      <a:pt x="212100" y="161888"/>
                      <a:pt x="220745" y="161888"/>
                      <a:pt x="226008" y="167267"/>
                    </a:cubicBezTo>
                    <a:lnTo>
                      <a:pt x="294672" y="235701"/>
                    </a:lnTo>
                    <a:lnTo>
                      <a:pt x="424481" y="105965"/>
                    </a:lnTo>
                    <a:lnTo>
                      <a:pt x="452423" y="78192"/>
                    </a:lnTo>
                    <a:lnTo>
                      <a:pt x="383885" y="9633"/>
                    </a:lnTo>
                    <a:cubicBezTo>
                      <a:pt x="378497" y="4379"/>
                      <a:pt x="380376" y="0"/>
                      <a:pt x="3877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ïšḻidè">
              <a:extLst>
                <a:ext uri="{FF2B5EF4-FFF2-40B4-BE49-F238E27FC236}">
                  <a16:creationId xmlns:a16="http://schemas.microsoft.com/office/drawing/2014/main" id="{D39625BF-6DD7-439C-83A2-DC43FDFC1CAD}"/>
                </a:ext>
              </a:extLst>
            </p:cNvPr>
            <p:cNvGrpSpPr/>
            <p:nvPr/>
          </p:nvGrpSpPr>
          <p:grpSpPr>
            <a:xfrm>
              <a:off x="8748931" y="3854367"/>
              <a:ext cx="1048212" cy="1048212"/>
              <a:chOff x="4336440" y="1913938"/>
              <a:chExt cx="843514" cy="843514"/>
            </a:xfrm>
          </p:grpSpPr>
          <p:sp>
            <p:nvSpPr>
              <p:cNvPr id="24" name="ïŝľiḍe">
                <a:extLst>
                  <a:ext uri="{FF2B5EF4-FFF2-40B4-BE49-F238E27FC236}">
                    <a16:creationId xmlns:a16="http://schemas.microsoft.com/office/drawing/2014/main" id="{F7553630-5227-4E3E-855F-EA98C1D8B2C4}"/>
                  </a:ext>
                </a:extLst>
              </p:cNvPr>
              <p:cNvSpPr/>
              <p:nvPr/>
            </p:nvSpPr>
            <p:spPr>
              <a:xfrm>
                <a:off x="4336440" y="1913938"/>
                <a:ext cx="843514" cy="843514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ïṧļíḑé">
                <a:extLst>
                  <a:ext uri="{FF2B5EF4-FFF2-40B4-BE49-F238E27FC236}">
                    <a16:creationId xmlns:a16="http://schemas.microsoft.com/office/drawing/2014/main" id="{8E57F36C-D810-497E-8B02-091CE34FF088}"/>
                  </a:ext>
                </a:extLst>
              </p:cNvPr>
              <p:cNvSpPr/>
              <p:nvPr/>
            </p:nvSpPr>
            <p:spPr>
              <a:xfrm>
                <a:off x="4569156" y="2164164"/>
                <a:ext cx="378082" cy="343062"/>
              </a:xfrm>
              <a:custGeom>
                <a:avLst/>
                <a:gdLst>
                  <a:gd name="connsiteX0" fmla="*/ 116112 w 607919"/>
                  <a:gd name="connsiteY0" fmla="*/ 473652 h 551610"/>
                  <a:gd name="connsiteX1" fmla="*/ 118901 w 607919"/>
                  <a:gd name="connsiteY1" fmla="*/ 480423 h 551610"/>
                  <a:gd name="connsiteX2" fmla="*/ 118901 w 607919"/>
                  <a:gd name="connsiteY2" fmla="*/ 551610 h 551610"/>
                  <a:gd name="connsiteX3" fmla="*/ 55604 w 607919"/>
                  <a:gd name="connsiteY3" fmla="*/ 551610 h 551610"/>
                  <a:gd name="connsiteX4" fmla="*/ 55604 w 607919"/>
                  <a:gd name="connsiteY4" fmla="*/ 540851 h 551610"/>
                  <a:gd name="connsiteX5" fmla="*/ 65255 w 607919"/>
                  <a:gd name="connsiteY5" fmla="*/ 520583 h 551610"/>
                  <a:gd name="connsiteX6" fmla="*/ 83555 w 607919"/>
                  <a:gd name="connsiteY6" fmla="*/ 502317 h 551610"/>
                  <a:gd name="connsiteX7" fmla="*/ 109375 w 607919"/>
                  <a:gd name="connsiteY7" fmla="*/ 476545 h 551610"/>
                  <a:gd name="connsiteX8" fmla="*/ 116112 w 607919"/>
                  <a:gd name="connsiteY8" fmla="*/ 473652 h 551610"/>
                  <a:gd name="connsiteX9" fmla="*/ 199155 w 607919"/>
                  <a:gd name="connsiteY9" fmla="*/ 390799 h 551610"/>
                  <a:gd name="connsiteX10" fmla="*/ 201956 w 607919"/>
                  <a:gd name="connsiteY10" fmla="*/ 397632 h 551610"/>
                  <a:gd name="connsiteX11" fmla="*/ 201956 w 607919"/>
                  <a:gd name="connsiteY11" fmla="*/ 551610 h 551610"/>
                  <a:gd name="connsiteX12" fmla="*/ 145363 w 607919"/>
                  <a:gd name="connsiteY12" fmla="*/ 551610 h 551610"/>
                  <a:gd name="connsiteX13" fmla="*/ 145363 w 607919"/>
                  <a:gd name="connsiteY13" fmla="*/ 454170 h 551610"/>
                  <a:gd name="connsiteX14" fmla="*/ 154879 w 607919"/>
                  <a:gd name="connsiteY14" fmla="*/ 431030 h 551610"/>
                  <a:gd name="connsiteX15" fmla="*/ 192315 w 607919"/>
                  <a:gd name="connsiteY15" fmla="*/ 393630 h 551610"/>
                  <a:gd name="connsiteX16" fmla="*/ 199155 w 607919"/>
                  <a:gd name="connsiteY16" fmla="*/ 390799 h 551610"/>
                  <a:gd name="connsiteX17" fmla="*/ 231082 w 607919"/>
                  <a:gd name="connsiteY17" fmla="*/ 388245 h 551610"/>
                  <a:gd name="connsiteX18" fmla="*/ 237930 w 607919"/>
                  <a:gd name="connsiteY18" fmla="*/ 391091 h 551610"/>
                  <a:gd name="connsiteX19" fmla="*/ 266763 w 607919"/>
                  <a:gd name="connsiteY19" fmla="*/ 419867 h 551610"/>
                  <a:gd name="connsiteX20" fmla="*/ 275915 w 607919"/>
                  <a:gd name="connsiteY20" fmla="*/ 428875 h 551610"/>
                  <a:gd name="connsiteX21" fmla="*/ 284941 w 607919"/>
                  <a:gd name="connsiteY21" fmla="*/ 451520 h 551610"/>
                  <a:gd name="connsiteX22" fmla="*/ 284941 w 607919"/>
                  <a:gd name="connsiteY22" fmla="*/ 551610 h 551610"/>
                  <a:gd name="connsiteX23" fmla="*/ 228277 w 607919"/>
                  <a:gd name="connsiteY23" fmla="*/ 551610 h 551610"/>
                  <a:gd name="connsiteX24" fmla="*/ 228277 w 607919"/>
                  <a:gd name="connsiteY24" fmla="*/ 394969 h 551610"/>
                  <a:gd name="connsiteX25" fmla="*/ 231082 w 607919"/>
                  <a:gd name="connsiteY25" fmla="*/ 388245 h 551610"/>
                  <a:gd name="connsiteX26" fmla="*/ 365148 w 607919"/>
                  <a:gd name="connsiteY26" fmla="*/ 381336 h 551610"/>
                  <a:gd name="connsiteX27" fmla="*/ 367997 w 607919"/>
                  <a:gd name="connsiteY27" fmla="*/ 388122 h 551610"/>
                  <a:gd name="connsiteX28" fmla="*/ 367997 w 607919"/>
                  <a:gd name="connsiteY28" fmla="*/ 551610 h 551610"/>
                  <a:gd name="connsiteX29" fmla="*/ 311262 w 607919"/>
                  <a:gd name="connsiteY29" fmla="*/ 551610 h 551610"/>
                  <a:gd name="connsiteX30" fmla="*/ 311262 w 607919"/>
                  <a:gd name="connsiteY30" fmla="*/ 444661 h 551610"/>
                  <a:gd name="connsiteX31" fmla="*/ 316898 w 607919"/>
                  <a:gd name="connsiteY31" fmla="*/ 425523 h 551610"/>
                  <a:gd name="connsiteX32" fmla="*/ 322534 w 607919"/>
                  <a:gd name="connsiteY32" fmla="*/ 419894 h 551610"/>
                  <a:gd name="connsiteX33" fmla="*/ 358353 w 607919"/>
                  <a:gd name="connsiteY33" fmla="*/ 384120 h 551610"/>
                  <a:gd name="connsiteX34" fmla="*/ 365148 w 607919"/>
                  <a:gd name="connsiteY34" fmla="*/ 381336 h 551610"/>
                  <a:gd name="connsiteX35" fmla="*/ 448177 w 607919"/>
                  <a:gd name="connsiteY35" fmla="*/ 298352 h 551610"/>
                  <a:gd name="connsiteX36" fmla="*/ 450982 w 607919"/>
                  <a:gd name="connsiteY36" fmla="*/ 305139 h 551610"/>
                  <a:gd name="connsiteX37" fmla="*/ 450982 w 607919"/>
                  <a:gd name="connsiteY37" fmla="*/ 551610 h 551610"/>
                  <a:gd name="connsiteX38" fmla="*/ 394318 w 607919"/>
                  <a:gd name="connsiteY38" fmla="*/ 551610 h 551610"/>
                  <a:gd name="connsiteX39" fmla="*/ 394318 w 607919"/>
                  <a:gd name="connsiteY39" fmla="*/ 361815 h 551610"/>
                  <a:gd name="connsiteX40" fmla="*/ 403846 w 607919"/>
                  <a:gd name="connsiteY40" fmla="*/ 338669 h 551610"/>
                  <a:gd name="connsiteX41" fmla="*/ 441329 w 607919"/>
                  <a:gd name="connsiteY41" fmla="*/ 301136 h 551610"/>
                  <a:gd name="connsiteX42" fmla="*/ 448177 w 607919"/>
                  <a:gd name="connsiteY42" fmla="*/ 298352 h 551610"/>
                  <a:gd name="connsiteX43" fmla="*/ 527085 w 607919"/>
                  <a:gd name="connsiteY43" fmla="*/ 219452 h 551610"/>
                  <a:gd name="connsiteX44" fmla="*/ 529874 w 607919"/>
                  <a:gd name="connsiteY44" fmla="*/ 226177 h 551610"/>
                  <a:gd name="connsiteX45" fmla="*/ 529874 w 607919"/>
                  <a:gd name="connsiteY45" fmla="*/ 551610 h 551610"/>
                  <a:gd name="connsiteX46" fmla="*/ 477232 w 607919"/>
                  <a:gd name="connsiteY46" fmla="*/ 551610 h 551610"/>
                  <a:gd name="connsiteX47" fmla="*/ 477232 w 607919"/>
                  <a:gd name="connsiteY47" fmla="*/ 278727 h 551610"/>
                  <a:gd name="connsiteX48" fmla="*/ 486883 w 607919"/>
                  <a:gd name="connsiteY48" fmla="*/ 255580 h 551610"/>
                  <a:gd name="connsiteX49" fmla="*/ 520348 w 607919"/>
                  <a:gd name="connsiteY49" fmla="*/ 222298 h 551610"/>
                  <a:gd name="connsiteX50" fmla="*/ 527085 w 607919"/>
                  <a:gd name="connsiteY50" fmla="*/ 219452 h 551610"/>
                  <a:gd name="connsiteX51" fmla="*/ 387769 w 607919"/>
                  <a:gd name="connsiteY51" fmla="*/ 0 h 551610"/>
                  <a:gd name="connsiteX52" fmla="*/ 580729 w 607919"/>
                  <a:gd name="connsiteY52" fmla="*/ 0 h 551610"/>
                  <a:gd name="connsiteX53" fmla="*/ 607919 w 607919"/>
                  <a:gd name="connsiteY53" fmla="*/ 26022 h 551610"/>
                  <a:gd name="connsiteX54" fmla="*/ 607919 w 607919"/>
                  <a:gd name="connsiteY54" fmla="*/ 219812 h 551610"/>
                  <a:gd name="connsiteX55" fmla="*/ 598271 w 607919"/>
                  <a:gd name="connsiteY55" fmla="*/ 223815 h 551610"/>
                  <a:gd name="connsiteX56" fmla="*/ 530610 w 607919"/>
                  <a:gd name="connsiteY56" fmla="*/ 156258 h 551610"/>
                  <a:gd name="connsiteX57" fmla="*/ 304320 w 607919"/>
                  <a:gd name="connsiteY57" fmla="*/ 382325 h 551610"/>
                  <a:gd name="connsiteX58" fmla="*/ 285024 w 607919"/>
                  <a:gd name="connsiteY58" fmla="*/ 382325 h 551610"/>
                  <a:gd name="connsiteX59" fmla="*/ 216360 w 607919"/>
                  <a:gd name="connsiteY59" fmla="*/ 313767 h 551610"/>
                  <a:gd name="connsiteX60" fmla="*/ 94068 w 607919"/>
                  <a:gd name="connsiteY60" fmla="*/ 435996 h 551610"/>
                  <a:gd name="connsiteX61" fmla="*/ 17260 w 607919"/>
                  <a:gd name="connsiteY61" fmla="*/ 435996 h 551610"/>
                  <a:gd name="connsiteX62" fmla="*/ 15882 w 607919"/>
                  <a:gd name="connsiteY62" fmla="*/ 434745 h 551610"/>
                  <a:gd name="connsiteX63" fmla="*/ 15882 w 607919"/>
                  <a:gd name="connsiteY63" fmla="*/ 358055 h 551610"/>
                  <a:gd name="connsiteX64" fmla="*/ 206837 w 607919"/>
                  <a:gd name="connsiteY64" fmla="*/ 167267 h 551610"/>
                  <a:gd name="connsiteX65" fmla="*/ 226008 w 607919"/>
                  <a:gd name="connsiteY65" fmla="*/ 167267 h 551610"/>
                  <a:gd name="connsiteX66" fmla="*/ 294672 w 607919"/>
                  <a:gd name="connsiteY66" fmla="*/ 235701 h 551610"/>
                  <a:gd name="connsiteX67" fmla="*/ 424481 w 607919"/>
                  <a:gd name="connsiteY67" fmla="*/ 105965 h 551610"/>
                  <a:gd name="connsiteX68" fmla="*/ 452423 w 607919"/>
                  <a:gd name="connsiteY68" fmla="*/ 78192 h 551610"/>
                  <a:gd name="connsiteX69" fmla="*/ 383885 w 607919"/>
                  <a:gd name="connsiteY69" fmla="*/ 9633 h 551610"/>
                  <a:gd name="connsiteX70" fmla="*/ 387769 w 607919"/>
                  <a:gd name="connsiteY70" fmla="*/ 0 h 55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07919" h="551610">
                    <a:moveTo>
                      <a:pt x="116112" y="473652"/>
                    </a:moveTo>
                    <a:cubicBezTo>
                      <a:pt x="117836" y="474356"/>
                      <a:pt x="118901" y="476670"/>
                      <a:pt x="118901" y="480423"/>
                    </a:cubicBezTo>
                    <a:lnTo>
                      <a:pt x="118901" y="551610"/>
                    </a:lnTo>
                    <a:lnTo>
                      <a:pt x="55604" y="551610"/>
                    </a:lnTo>
                    <a:lnTo>
                      <a:pt x="55604" y="540851"/>
                    </a:lnTo>
                    <a:cubicBezTo>
                      <a:pt x="55604" y="534971"/>
                      <a:pt x="59991" y="525838"/>
                      <a:pt x="65255" y="520583"/>
                    </a:cubicBezTo>
                    <a:lnTo>
                      <a:pt x="83555" y="502317"/>
                    </a:lnTo>
                    <a:lnTo>
                      <a:pt x="109375" y="476545"/>
                    </a:lnTo>
                    <a:cubicBezTo>
                      <a:pt x="112007" y="473855"/>
                      <a:pt x="114389" y="472948"/>
                      <a:pt x="116112" y="473652"/>
                    </a:cubicBezTo>
                    <a:close/>
                    <a:moveTo>
                      <a:pt x="199155" y="390799"/>
                    </a:moveTo>
                    <a:cubicBezTo>
                      <a:pt x="200892" y="391534"/>
                      <a:pt x="201956" y="393880"/>
                      <a:pt x="201956" y="397632"/>
                    </a:cubicBezTo>
                    <a:lnTo>
                      <a:pt x="201956" y="551610"/>
                    </a:lnTo>
                    <a:lnTo>
                      <a:pt x="145363" y="551610"/>
                    </a:lnTo>
                    <a:lnTo>
                      <a:pt x="145363" y="454170"/>
                    </a:lnTo>
                    <a:cubicBezTo>
                      <a:pt x="145363" y="446665"/>
                      <a:pt x="149620" y="436283"/>
                      <a:pt x="154879" y="431030"/>
                    </a:cubicBezTo>
                    <a:lnTo>
                      <a:pt x="192315" y="393630"/>
                    </a:lnTo>
                    <a:cubicBezTo>
                      <a:pt x="195007" y="390941"/>
                      <a:pt x="197417" y="390065"/>
                      <a:pt x="199155" y="390799"/>
                    </a:cubicBezTo>
                    <a:close/>
                    <a:moveTo>
                      <a:pt x="231082" y="388245"/>
                    </a:moveTo>
                    <a:cubicBezTo>
                      <a:pt x="232822" y="387525"/>
                      <a:pt x="235235" y="388401"/>
                      <a:pt x="237930" y="391091"/>
                    </a:cubicBezTo>
                    <a:lnTo>
                      <a:pt x="266763" y="419867"/>
                    </a:lnTo>
                    <a:lnTo>
                      <a:pt x="275915" y="428875"/>
                    </a:lnTo>
                    <a:cubicBezTo>
                      <a:pt x="280929" y="433879"/>
                      <a:pt x="284941" y="444013"/>
                      <a:pt x="284941" y="451520"/>
                    </a:cubicBezTo>
                    <a:lnTo>
                      <a:pt x="284941" y="551610"/>
                    </a:lnTo>
                    <a:lnTo>
                      <a:pt x="228277" y="551610"/>
                    </a:lnTo>
                    <a:lnTo>
                      <a:pt x="228277" y="394969"/>
                    </a:lnTo>
                    <a:cubicBezTo>
                      <a:pt x="228277" y="391278"/>
                      <a:pt x="229343" y="388964"/>
                      <a:pt x="231082" y="388245"/>
                    </a:cubicBezTo>
                    <a:close/>
                    <a:moveTo>
                      <a:pt x="365148" y="381336"/>
                    </a:moveTo>
                    <a:cubicBezTo>
                      <a:pt x="366901" y="382055"/>
                      <a:pt x="367997" y="384370"/>
                      <a:pt x="367997" y="388122"/>
                    </a:cubicBezTo>
                    <a:lnTo>
                      <a:pt x="367997" y="551610"/>
                    </a:lnTo>
                    <a:lnTo>
                      <a:pt x="311262" y="551610"/>
                    </a:lnTo>
                    <a:lnTo>
                      <a:pt x="311262" y="444661"/>
                    </a:lnTo>
                    <a:cubicBezTo>
                      <a:pt x="311262" y="437156"/>
                      <a:pt x="313767" y="428650"/>
                      <a:pt x="316898" y="425523"/>
                    </a:cubicBezTo>
                    <a:cubicBezTo>
                      <a:pt x="320029" y="422396"/>
                      <a:pt x="322534" y="419894"/>
                      <a:pt x="322534" y="419894"/>
                    </a:cubicBezTo>
                    <a:lnTo>
                      <a:pt x="358353" y="384120"/>
                    </a:lnTo>
                    <a:cubicBezTo>
                      <a:pt x="360983" y="381493"/>
                      <a:pt x="363394" y="380617"/>
                      <a:pt x="365148" y="381336"/>
                    </a:cubicBezTo>
                    <a:close/>
                    <a:moveTo>
                      <a:pt x="448177" y="298352"/>
                    </a:moveTo>
                    <a:cubicBezTo>
                      <a:pt x="449916" y="299071"/>
                      <a:pt x="450982" y="301386"/>
                      <a:pt x="450982" y="305139"/>
                    </a:cubicBezTo>
                    <a:lnTo>
                      <a:pt x="450982" y="551610"/>
                    </a:lnTo>
                    <a:lnTo>
                      <a:pt x="394318" y="551610"/>
                    </a:lnTo>
                    <a:lnTo>
                      <a:pt x="394318" y="361815"/>
                    </a:lnTo>
                    <a:cubicBezTo>
                      <a:pt x="394318" y="354308"/>
                      <a:pt x="398580" y="343924"/>
                      <a:pt x="403846" y="338669"/>
                    </a:cubicBezTo>
                    <a:lnTo>
                      <a:pt x="441329" y="301136"/>
                    </a:lnTo>
                    <a:cubicBezTo>
                      <a:pt x="444024" y="298508"/>
                      <a:pt x="446438" y="297633"/>
                      <a:pt x="448177" y="298352"/>
                    </a:cubicBezTo>
                    <a:close/>
                    <a:moveTo>
                      <a:pt x="527085" y="219452"/>
                    </a:moveTo>
                    <a:cubicBezTo>
                      <a:pt x="528809" y="220171"/>
                      <a:pt x="529874" y="222486"/>
                      <a:pt x="529874" y="226177"/>
                    </a:cubicBezTo>
                    <a:lnTo>
                      <a:pt x="529874" y="551610"/>
                    </a:lnTo>
                    <a:lnTo>
                      <a:pt x="477232" y="551610"/>
                    </a:lnTo>
                    <a:lnTo>
                      <a:pt x="477232" y="278727"/>
                    </a:lnTo>
                    <a:cubicBezTo>
                      <a:pt x="477232" y="271345"/>
                      <a:pt x="481494" y="260960"/>
                      <a:pt x="486883" y="255580"/>
                    </a:cubicBezTo>
                    <a:lnTo>
                      <a:pt x="520348" y="222298"/>
                    </a:lnTo>
                    <a:cubicBezTo>
                      <a:pt x="522980" y="219608"/>
                      <a:pt x="525362" y="218732"/>
                      <a:pt x="527085" y="219452"/>
                    </a:cubicBezTo>
                    <a:close/>
                    <a:moveTo>
                      <a:pt x="387769" y="0"/>
                    </a:moveTo>
                    <a:lnTo>
                      <a:pt x="580729" y="0"/>
                    </a:lnTo>
                    <a:cubicBezTo>
                      <a:pt x="594512" y="0"/>
                      <a:pt x="607919" y="12135"/>
                      <a:pt x="607919" y="26022"/>
                    </a:cubicBezTo>
                    <a:lnTo>
                      <a:pt x="607919" y="219812"/>
                    </a:lnTo>
                    <a:cubicBezTo>
                      <a:pt x="607919" y="227318"/>
                      <a:pt x="603534" y="229070"/>
                      <a:pt x="598271" y="223815"/>
                    </a:cubicBezTo>
                    <a:lnTo>
                      <a:pt x="530610" y="156258"/>
                    </a:lnTo>
                    <a:lnTo>
                      <a:pt x="304320" y="382325"/>
                    </a:lnTo>
                    <a:cubicBezTo>
                      <a:pt x="298932" y="387580"/>
                      <a:pt x="290412" y="387580"/>
                      <a:pt x="285024" y="382325"/>
                    </a:cubicBezTo>
                    <a:lnTo>
                      <a:pt x="216360" y="313767"/>
                    </a:lnTo>
                    <a:lnTo>
                      <a:pt x="94068" y="435996"/>
                    </a:lnTo>
                    <a:cubicBezTo>
                      <a:pt x="72767" y="457264"/>
                      <a:pt x="38435" y="457264"/>
                      <a:pt x="17260" y="435996"/>
                    </a:cubicBezTo>
                    <a:lnTo>
                      <a:pt x="15882" y="434745"/>
                    </a:lnTo>
                    <a:cubicBezTo>
                      <a:pt x="-5294" y="413477"/>
                      <a:pt x="-5294" y="379198"/>
                      <a:pt x="15882" y="358055"/>
                    </a:cubicBezTo>
                    <a:lnTo>
                      <a:pt x="206837" y="167267"/>
                    </a:lnTo>
                    <a:cubicBezTo>
                      <a:pt x="212100" y="161888"/>
                      <a:pt x="220745" y="161888"/>
                      <a:pt x="226008" y="167267"/>
                    </a:cubicBezTo>
                    <a:lnTo>
                      <a:pt x="294672" y="235701"/>
                    </a:lnTo>
                    <a:lnTo>
                      <a:pt x="424481" y="105965"/>
                    </a:lnTo>
                    <a:lnTo>
                      <a:pt x="452423" y="78192"/>
                    </a:lnTo>
                    <a:lnTo>
                      <a:pt x="383885" y="9633"/>
                    </a:lnTo>
                    <a:cubicBezTo>
                      <a:pt x="378497" y="4379"/>
                      <a:pt x="380376" y="0"/>
                      <a:pt x="3877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îš1iḑé">
              <a:extLst>
                <a:ext uri="{FF2B5EF4-FFF2-40B4-BE49-F238E27FC236}">
                  <a16:creationId xmlns:a16="http://schemas.microsoft.com/office/drawing/2014/main" id="{62A28E0D-42B5-4B83-8A6B-CE182A0A12D1}"/>
                </a:ext>
              </a:extLst>
            </p:cNvPr>
            <p:cNvGrpSpPr/>
            <p:nvPr/>
          </p:nvGrpSpPr>
          <p:grpSpPr>
            <a:xfrm>
              <a:off x="3751801" y="1778824"/>
              <a:ext cx="1048212" cy="1048212"/>
              <a:chOff x="4336440" y="1913938"/>
              <a:chExt cx="843514" cy="843514"/>
            </a:xfrm>
          </p:grpSpPr>
          <p:sp>
            <p:nvSpPr>
              <p:cNvPr id="22" name="ïṣ1ïḑê">
                <a:extLst>
                  <a:ext uri="{FF2B5EF4-FFF2-40B4-BE49-F238E27FC236}">
                    <a16:creationId xmlns:a16="http://schemas.microsoft.com/office/drawing/2014/main" id="{5A8BD74E-3448-4066-B825-29DA9330F5DC}"/>
                  </a:ext>
                </a:extLst>
              </p:cNvPr>
              <p:cNvSpPr/>
              <p:nvPr/>
            </p:nvSpPr>
            <p:spPr>
              <a:xfrm>
                <a:off x="4336440" y="1913938"/>
                <a:ext cx="843514" cy="843514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îṩlíḋê">
                <a:extLst>
                  <a:ext uri="{FF2B5EF4-FFF2-40B4-BE49-F238E27FC236}">
                    <a16:creationId xmlns:a16="http://schemas.microsoft.com/office/drawing/2014/main" id="{C1A9C55C-ABA3-4534-9B40-5EFB1C44CF1A}"/>
                  </a:ext>
                </a:extLst>
              </p:cNvPr>
              <p:cNvSpPr/>
              <p:nvPr/>
            </p:nvSpPr>
            <p:spPr>
              <a:xfrm>
                <a:off x="4569156" y="2164164"/>
                <a:ext cx="378082" cy="343062"/>
              </a:xfrm>
              <a:custGeom>
                <a:avLst/>
                <a:gdLst>
                  <a:gd name="connsiteX0" fmla="*/ 116112 w 607919"/>
                  <a:gd name="connsiteY0" fmla="*/ 473652 h 551610"/>
                  <a:gd name="connsiteX1" fmla="*/ 118901 w 607919"/>
                  <a:gd name="connsiteY1" fmla="*/ 480423 h 551610"/>
                  <a:gd name="connsiteX2" fmla="*/ 118901 w 607919"/>
                  <a:gd name="connsiteY2" fmla="*/ 551610 h 551610"/>
                  <a:gd name="connsiteX3" fmla="*/ 55604 w 607919"/>
                  <a:gd name="connsiteY3" fmla="*/ 551610 h 551610"/>
                  <a:gd name="connsiteX4" fmla="*/ 55604 w 607919"/>
                  <a:gd name="connsiteY4" fmla="*/ 540851 h 551610"/>
                  <a:gd name="connsiteX5" fmla="*/ 65255 w 607919"/>
                  <a:gd name="connsiteY5" fmla="*/ 520583 h 551610"/>
                  <a:gd name="connsiteX6" fmla="*/ 83555 w 607919"/>
                  <a:gd name="connsiteY6" fmla="*/ 502317 h 551610"/>
                  <a:gd name="connsiteX7" fmla="*/ 109375 w 607919"/>
                  <a:gd name="connsiteY7" fmla="*/ 476545 h 551610"/>
                  <a:gd name="connsiteX8" fmla="*/ 116112 w 607919"/>
                  <a:gd name="connsiteY8" fmla="*/ 473652 h 551610"/>
                  <a:gd name="connsiteX9" fmla="*/ 199155 w 607919"/>
                  <a:gd name="connsiteY9" fmla="*/ 390799 h 551610"/>
                  <a:gd name="connsiteX10" fmla="*/ 201956 w 607919"/>
                  <a:gd name="connsiteY10" fmla="*/ 397632 h 551610"/>
                  <a:gd name="connsiteX11" fmla="*/ 201956 w 607919"/>
                  <a:gd name="connsiteY11" fmla="*/ 551610 h 551610"/>
                  <a:gd name="connsiteX12" fmla="*/ 145363 w 607919"/>
                  <a:gd name="connsiteY12" fmla="*/ 551610 h 551610"/>
                  <a:gd name="connsiteX13" fmla="*/ 145363 w 607919"/>
                  <a:gd name="connsiteY13" fmla="*/ 454170 h 551610"/>
                  <a:gd name="connsiteX14" fmla="*/ 154879 w 607919"/>
                  <a:gd name="connsiteY14" fmla="*/ 431030 h 551610"/>
                  <a:gd name="connsiteX15" fmla="*/ 192315 w 607919"/>
                  <a:gd name="connsiteY15" fmla="*/ 393630 h 551610"/>
                  <a:gd name="connsiteX16" fmla="*/ 199155 w 607919"/>
                  <a:gd name="connsiteY16" fmla="*/ 390799 h 551610"/>
                  <a:gd name="connsiteX17" fmla="*/ 231082 w 607919"/>
                  <a:gd name="connsiteY17" fmla="*/ 388245 h 551610"/>
                  <a:gd name="connsiteX18" fmla="*/ 237930 w 607919"/>
                  <a:gd name="connsiteY18" fmla="*/ 391091 h 551610"/>
                  <a:gd name="connsiteX19" fmla="*/ 266763 w 607919"/>
                  <a:gd name="connsiteY19" fmla="*/ 419867 h 551610"/>
                  <a:gd name="connsiteX20" fmla="*/ 275915 w 607919"/>
                  <a:gd name="connsiteY20" fmla="*/ 428875 h 551610"/>
                  <a:gd name="connsiteX21" fmla="*/ 284941 w 607919"/>
                  <a:gd name="connsiteY21" fmla="*/ 451520 h 551610"/>
                  <a:gd name="connsiteX22" fmla="*/ 284941 w 607919"/>
                  <a:gd name="connsiteY22" fmla="*/ 551610 h 551610"/>
                  <a:gd name="connsiteX23" fmla="*/ 228277 w 607919"/>
                  <a:gd name="connsiteY23" fmla="*/ 551610 h 551610"/>
                  <a:gd name="connsiteX24" fmla="*/ 228277 w 607919"/>
                  <a:gd name="connsiteY24" fmla="*/ 394969 h 551610"/>
                  <a:gd name="connsiteX25" fmla="*/ 231082 w 607919"/>
                  <a:gd name="connsiteY25" fmla="*/ 388245 h 551610"/>
                  <a:gd name="connsiteX26" fmla="*/ 365148 w 607919"/>
                  <a:gd name="connsiteY26" fmla="*/ 381336 h 551610"/>
                  <a:gd name="connsiteX27" fmla="*/ 367997 w 607919"/>
                  <a:gd name="connsiteY27" fmla="*/ 388122 h 551610"/>
                  <a:gd name="connsiteX28" fmla="*/ 367997 w 607919"/>
                  <a:gd name="connsiteY28" fmla="*/ 551610 h 551610"/>
                  <a:gd name="connsiteX29" fmla="*/ 311262 w 607919"/>
                  <a:gd name="connsiteY29" fmla="*/ 551610 h 551610"/>
                  <a:gd name="connsiteX30" fmla="*/ 311262 w 607919"/>
                  <a:gd name="connsiteY30" fmla="*/ 444661 h 551610"/>
                  <a:gd name="connsiteX31" fmla="*/ 316898 w 607919"/>
                  <a:gd name="connsiteY31" fmla="*/ 425523 h 551610"/>
                  <a:gd name="connsiteX32" fmla="*/ 322534 w 607919"/>
                  <a:gd name="connsiteY32" fmla="*/ 419894 h 551610"/>
                  <a:gd name="connsiteX33" fmla="*/ 358353 w 607919"/>
                  <a:gd name="connsiteY33" fmla="*/ 384120 h 551610"/>
                  <a:gd name="connsiteX34" fmla="*/ 365148 w 607919"/>
                  <a:gd name="connsiteY34" fmla="*/ 381336 h 551610"/>
                  <a:gd name="connsiteX35" fmla="*/ 448177 w 607919"/>
                  <a:gd name="connsiteY35" fmla="*/ 298352 h 551610"/>
                  <a:gd name="connsiteX36" fmla="*/ 450982 w 607919"/>
                  <a:gd name="connsiteY36" fmla="*/ 305139 h 551610"/>
                  <a:gd name="connsiteX37" fmla="*/ 450982 w 607919"/>
                  <a:gd name="connsiteY37" fmla="*/ 551610 h 551610"/>
                  <a:gd name="connsiteX38" fmla="*/ 394318 w 607919"/>
                  <a:gd name="connsiteY38" fmla="*/ 551610 h 551610"/>
                  <a:gd name="connsiteX39" fmla="*/ 394318 w 607919"/>
                  <a:gd name="connsiteY39" fmla="*/ 361815 h 551610"/>
                  <a:gd name="connsiteX40" fmla="*/ 403846 w 607919"/>
                  <a:gd name="connsiteY40" fmla="*/ 338669 h 551610"/>
                  <a:gd name="connsiteX41" fmla="*/ 441329 w 607919"/>
                  <a:gd name="connsiteY41" fmla="*/ 301136 h 551610"/>
                  <a:gd name="connsiteX42" fmla="*/ 448177 w 607919"/>
                  <a:gd name="connsiteY42" fmla="*/ 298352 h 551610"/>
                  <a:gd name="connsiteX43" fmla="*/ 527085 w 607919"/>
                  <a:gd name="connsiteY43" fmla="*/ 219452 h 551610"/>
                  <a:gd name="connsiteX44" fmla="*/ 529874 w 607919"/>
                  <a:gd name="connsiteY44" fmla="*/ 226177 h 551610"/>
                  <a:gd name="connsiteX45" fmla="*/ 529874 w 607919"/>
                  <a:gd name="connsiteY45" fmla="*/ 551610 h 551610"/>
                  <a:gd name="connsiteX46" fmla="*/ 477232 w 607919"/>
                  <a:gd name="connsiteY46" fmla="*/ 551610 h 551610"/>
                  <a:gd name="connsiteX47" fmla="*/ 477232 w 607919"/>
                  <a:gd name="connsiteY47" fmla="*/ 278727 h 551610"/>
                  <a:gd name="connsiteX48" fmla="*/ 486883 w 607919"/>
                  <a:gd name="connsiteY48" fmla="*/ 255580 h 551610"/>
                  <a:gd name="connsiteX49" fmla="*/ 520348 w 607919"/>
                  <a:gd name="connsiteY49" fmla="*/ 222298 h 551610"/>
                  <a:gd name="connsiteX50" fmla="*/ 527085 w 607919"/>
                  <a:gd name="connsiteY50" fmla="*/ 219452 h 551610"/>
                  <a:gd name="connsiteX51" fmla="*/ 387769 w 607919"/>
                  <a:gd name="connsiteY51" fmla="*/ 0 h 551610"/>
                  <a:gd name="connsiteX52" fmla="*/ 580729 w 607919"/>
                  <a:gd name="connsiteY52" fmla="*/ 0 h 551610"/>
                  <a:gd name="connsiteX53" fmla="*/ 607919 w 607919"/>
                  <a:gd name="connsiteY53" fmla="*/ 26022 h 551610"/>
                  <a:gd name="connsiteX54" fmla="*/ 607919 w 607919"/>
                  <a:gd name="connsiteY54" fmla="*/ 219812 h 551610"/>
                  <a:gd name="connsiteX55" fmla="*/ 598271 w 607919"/>
                  <a:gd name="connsiteY55" fmla="*/ 223815 h 551610"/>
                  <a:gd name="connsiteX56" fmla="*/ 530610 w 607919"/>
                  <a:gd name="connsiteY56" fmla="*/ 156258 h 551610"/>
                  <a:gd name="connsiteX57" fmla="*/ 304320 w 607919"/>
                  <a:gd name="connsiteY57" fmla="*/ 382325 h 551610"/>
                  <a:gd name="connsiteX58" fmla="*/ 285024 w 607919"/>
                  <a:gd name="connsiteY58" fmla="*/ 382325 h 551610"/>
                  <a:gd name="connsiteX59" fmla="*/ 216360 w 607919"/>
                  <a:gd name="connsiteY59" fmla="*/ 313767 h 551610"/>
                  <a:gd name="connsiteX60" fmla="*/ 94068 w 607919"/>
                  <a:gd name="connsiteY60" fmla="*/ 435996 h 551610"/>
                  <a:gd name="connsiteX61" fmla="*/ 17260 w 607919"/>
                  <a:gd name="connsiteY61" fmla="*/ 435996 h 551610"/>
                  <a:gd name="connsiteX62" fmla="*/ 15882 w 607919"/>
                  <a:gd name="connsiteY62" fmla="*/ 434745 h 551610"/>
                  <a:gd name="connsiteX63" fmla="*/ 15882 w 607919"/>
                  <a:gd name="connsiteY63" fmla="*/ 358055 h 551610"/>
                  <a:gd name="connsiteX64" fmla="*/ 206837 w 607919"/>
                  <a:gd name="connsiteY64" fmla="*/ 167267 h 551610"/>
                  <a:gd name="connsiteX65" fmla="*/ 226008 w 607919"/>
                  <a:gd name="connsiteY65" fmla="*/ 167267 h 551610"/>
                  <a:gd name="connsiteX66" fmla="*/ 294672 w 607919"/>
                  <a:gd name="connsiteY66" fmla="*/ 235701 h 551610"/>
                  <a:gd name="connsiteX67" fmla="*/ 424481 w 607919"/>
                  <a:gd name="connsiteY67" fmla="*/ 105965 h 551610"/>
                  <a:gd name="connsiteX68" fmla="*/ 452423 w 607919"/>
                  <a:gd name="connsiteY68" fmla="*/ 78192 h 551610"/>
                  <a:gd name="connsiteX69" fmla="*/ 383885 w 607919"/>
                  <a:gd name="connsiteY69" fmla="*/ 9633 h 551610"/>
                  <a:gd name="connsiteX70" fmla="*/ 387769 w 607919"/>
                  <a:gd name="connsiteY70" fmla="*/ 0 h 55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07919" h="551610">
                    <a:moveTo>
                      <a:pt x="116112" y="473652"/>
                    </a:moveTo>
                    <a:cubicBezTo>
                      <a:pt x="117836" y="474356"/>
                      <a:pt x="118901" y="476670"/>
                      <a:pt x="118901" y="480423"/>
                    </a:cubicBezTo>
                    <a:lnTo>
                      <a:pt x="118901" y="551610"/>
                    </a:lnTo>
                    <a:lnTo>
                      <a:pt x="55604" y="551610"/>
                    </a:lnTo>
                    <a:lnTo>
                      <a:pt x="55604" y="540851"/>
                    </a:lnTo>
                    <a:cubicBezTo>
                      <a:pt x="55604" y="534971"/>
                      <a:pt x="59991" y="525838"/>
                      <a:pt x="65255" y="520583"/>
                    </a:cubicBezTo>
                    <a:lnTo>
                      <a:pt x="83555" y="502317"/>
                    </a:lnTo>
                    <a:lnTo>
                      <a:pt x="109375" y="476545"/>
                    </a:lnTo>
                    <a:cubicBezTo>
                      <a:pt x="112007" y="473855"/>
                      <a:pt x="114389" y="472948"/>
                      <a:pt x="116112" y="473652"/>
                    </a:cubicBezTo>
                    <a:close/>
                    <a:moveTo>
                      <a:pt x="199155" y="390799"/>
                    </a:moveTo>
                    <a:cubicBezTo>
                      <a:pt x="200892" y="391534"/>
                      <a:pt x="201956" y="393880"/>
                      <a:pt x="201956" y="397632"/>
                    </a:cubicBezTo>
                    <a:lnTo>
                      <a:pt x="201956" y="551610"/>
                    </a:lnTo>
                    <a:lnTo>
                      <a:pt x="145363" y="551610"/>
                    </a:lnTo>
                    <a:lnTo>
                      <a:pt x="145363" y="454170"/>
                    </a:lnTo>
                    <a:cubicBezTo>
                      <a:pt x="145363" y="446665"/>
                      <a:pt x="149620" y="436283"/>
                      <a:pt x="154879" y="431030"/>
                    </a:cubicBezTo>
                    <a:lnTo>
                      <a:pt x="192315" y="393630"/>
                    </a:lnTo>
                    <a:cubicBezTo>
                      <a:pt x="195007" y="390941"/>
                      <a:pt x="197417" y="390065"/>
                      <a:pt x="199155" y="390799"/>
                    </a:cubicBezTo>
                    <a:close/>
                    <a:moveTo>
                      <a:pt x="231082" y="388245"/>
                    </a:moveTo>
                    <a:cubicBezTo>
                      <a:pt x="232822" y="387525"/>
                      <a:pt x="235235" y="388401"/>
                      <a:pt x="237930" y="391091"/>
                    </a:cubicBezTo>
                    <a:lnTo>
                      <a:pt x="266763" y="419867"/>
                    </a:lnTo>
                    <a:lnTo>
                      <a:pt x="275915" y="428875"/>
                    </a:lnTo>
                    <a:cubicBezTo>
                      <a:pt x="280929" y="433879"/>
                      <a:pt x="284941" y="444013"/>
                      <a:pt x="284941" y="451520"/>
                    </a:cubicBezTo>
                    <a:lnTo>
                      <a:pt x="284941" y="551610"/>
                    </a:lnTo>
                    <a:lnTo>
                      <a:pt x="228277" y="551610"/>
                    </a:lnTo>
                    <a:lnTo>
                      <a:pt x="228277" y="394969"/>
                    </a:lnTo>
                    <a:cubicBezTo>
                      <a:pt x="228277" y="391278"/>
                      <a:pt x="229343" y="388964"/>
                      <a:pt x="231082" y="388245"/>
                    </a:cubicBezTo>
                    <a:close/>
                    <a:moveTo>
                      <a:pt x="365148" y="381336"/>
                    </a:moveTo>
                    <a:cubicBezTo>
                      <a:pt x="366901" y="382055"/>
                      <a:pt x="367997" y="384370"/>
                      <a:pt x="367997" y="388122"/>
                    </a:cubicBezTo>
                    <a:lnTo>
                      <a:pt x="367997" y="551610"/>
                    </a:lnTo>
                    <a:lnTo>
                      <a:pt x="311262" y="551610"/>
                    </a:lnTo>
                    <a:lnTo>
                      <a:pt x="311262" y="444661"/>
                    </a:lnTo>
                    <a:cubicBezTo>
                      <a:pt x="311262" y="437156"/>
                      <a:pt x="313767" y="428650"/>
                      <a:pt x="316898" y="425523"/>
                    </a:cubicBezTo>
                    <a:cubicBezTo>
                      <a:pt x="320029" y="422396"/>
                      <a:pt x="322534" y="419894"/>
                      <a:pt x="322534" y="419894"/>
                    </a:cubicBezTo>
                    <a:lnTo>
                      <a:pt x="358353" y="384120"/>
                    </a:lnTo>
                    <a:cubicBezTo>
                      <a:pt x="360983" y="381493"/>
                      <a:pt x="363394" y="380617"/>
                      <a:pt x="365148" y="381336"/>
                    </a:cubicBezTo>
                    <a:close/>
                    <a:moveTo>
                      <a:pt x="448177" y="298352"/>
                    </a:moveTo>
                    <a:cubicBezTo>
                      <a:pt x="449916" y="299071"/>
                      <a:pt x="450982" y="301386"/>
                      <a:pt x="450982" y="305139"/>
                    </a:cubicBezTo>
                    <a:lnTo>
                      <a:pt x="450982" y="551610"/>
                    </a:lnTo>
                    <a:lnTo>
                      <a:pt x="394318" y="551610"/>
                    </a:lnTo>
                    <a:lnTo>
                      <a:pt x="394318" y="361815"/>
                    </a:lnTo>
                    <a:cubicBezTo>
                      <a:pt x="394318" y="354308"/>
                      <a:pt x="398580" y="343924"/>
                      <a:pt x="403846" y="338669"/>
                    </a:cubicBezTo>
                    <a:lnTo>
                      <a:pt x="441329" y="301136"/>
                    </a:lnTo>
                    <a:cubicBezTo>
                      <a:pt x="444024" y="298508"/>
                      <a:pt x="446438" y="297633"/>
                      <a:pt x="448177" y="298352"/>
                    </a:cubicBezTo>
                    <a:close/>
                    <a:moveTo>
                      <a:pt x="527085" y="219452"/>
                    </a:moveTo>
                    <a:cubicBezTo>
                      <a:pt x="528809" y="220171"/>
                      <a:pt x="529874" y="222486"/>
                      <a:pt x="529874" y="226177"/>
                    </a:cubicBezTo>
                    <a:lnTo>
                      <a:pt x="529874" y="551610"/>
                    </a:lnTo>
                    <a:lnTo>
                      <a:pt x="477232" y="551610"/>
                    </a:lnTo>
                    <a:lnTo>
                      <a:pt x="477232" y="278727"/>
                    </a:lnTo>
                    <a:cubicBezTo>
                      <a:pt x="477232" y="271345"/>
                      <a:pt x="481494" y="260960"/>
                      <a:pt x="486883" y="255580"/>
                    </a:cubicBezTo>
                    <a:lnTo>
                      <a:pt x="520348" y="222298"/>
                    </a:lnTo>
                    <a:cubicBezTo>
                      <a:pt x="522980" y="219608"/>
                      <a:pt x="525362" y="218732"/>
                      <a:pt x="527085" y="219452"/>
                    </a:cubicBezTo>
                    <a:close/>
                    <a:moveTo>
                      <a:pt x="387769" y="0"/>
                    </a:moveTo>
                    <a:lnTo>
                      <a:pt x="580729" y="0"/>
                    </a:lnTo>
                    <a:cubicBezTo>
                      <a:pt x="594512" y="0"/>
                      <a:pt x="607919" y="12135"/>
                      <a:pt x="607919" y="26022"/>
                    </a:cubicBezTo>
                    <a:lnTo>
                      <a:pt x="607919" y="219812"/>
                    </a:lnTo>
                    <a:cubicBezTo>
                      <a:pt x="607919" y="227318"/>
                      <a:pt x="603534" y="229070"/>
                      <a:pt x="598271" y="223815"/>
                    </a:cubicBezTo>
                    <a:lnTo>
                      <a:pt x="530610" y="156258"/>
                    </a:lnTo>
                    <a:lnTo>
                      <a:pt x="304320" y="382325"/>
                    </a:lnTo>
                    <a:cubicBezTo>
                      <a:pt x="298932" y="387580"/>
                      <a:pt x="290412" y="387580"/>
                      <a:pt x="285024" y="382325"/>
                    </a:cubicBezTo>
                    <a:lnTo>
                      <a:pt x="216360" y="313767"/>
                    </a:lnTo>
                    <a:lnTo>
                      <a:pt x="94068" y="435996"/>
                    </a:lnTo>
                    <a:cubicBezTo>
                      <a:pt x="72767" y="457264"/>
                      <a:pt x="38435" y="457264"/>
                      <a:pt x="17260" y="435996"/>
                    </a:cubicBezTo>
                    <a:lnTo>
                      <a:pt x="15882" y="434745"/>
                    </a:lnTo>
                    <a:cubicBezTo>
                      <a:pt x="-5294" y="413477"/>
                      <a:pt x="-5294" y="379198"/>
                      <a:pt x="15882" y="358055"/>
                    </a:cubicBezTo>
                    <a:lnTo>
                      <a:pt x="206837" y="167267"/>
                    </a:lnTo>
                    <a:cubicBezTo>
                      <a:pt x="212100" y="161888"/>
                      <a:pt x="220745" y="161888"/>
                      <a:pt x="226008" y="167267"/>
                    </a:cubicBezTo>
                    <a:lnTo>
                      <a:pt x="294672" y="235701"/>
                    </a:lnTo>
                    <a:lnTo>
                      <a:pt x="424481" y="105965"/>
                    </a:lnTo>
                    <a:lnTo>
                      <a:pt x="452423" y="78192"/>
                    </a:lnTo>
                    <a:lnTo>
                      <a:pt x="383885" y="9633"/>
                    </a:lnTo>
                    <a:cubicBezTo>
                      <a:pt x="378497" y="4379"/>
                      <a:pt x="380376" y="0"/>
                      <a:pt x="3877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ïṥļîḑe">
              <a:extLst>
                <a:ext uri="{FF2B5EF4-FFF2-40B4-BE49-F238E27FC236}">
                  <a16:creationId xmlns:a16="http://schemas.microsoft.com/office/drawing/2014/main" id="{3E3DDF38-8561-4FEB-942D-49D30BADC328}"/>
                </a:ext>
              </a:extLst>
            </p:cNvPr>
            <p:cNvGrpSpPr/>
            <p:nvPr/>
          </p:nvGrpSpPr>
          <p:grpSpPr>
            <a:xfrm>
              <a:off x="7261808" y="1778824"/>
              <a:ext cx="1048212" cy="1048212"/>
              <a:chOff x="4336440" y="1913938"/>
              <a:chExt cx="843514" cy="843514"/>
            </a:xfrm>
          </p:grpSpPr>
          <p:sp>
            <p:nvSpPr>
              <p:cNvPr id="20" name="iś1ïḑe">
                <a:extLst>
                  <a:ext uri="{FF2B5EF4-FFF2-40B4-BE49-F238E27FC236}">
                    <a16:creationId xmlns:a16="http://schemas.microsoft.com/office/drawing/2014/main" id="{C5A4FD92-6562-481A-9381-19889F17D7BD}"/>
                  </a:ext>
                </a:extLst>
              </p:cNvPr>
              <p:cNvSpPr/>
              <p:nvPr/>
            </p:nvSpPr>
            <p:spPr>
              <a:xfrm>
                <a:off x="4336440" y="1913938"/>
                <a:ext cx="843514" cy="843514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i$líḍê">
                <a:extLst>
                  <a:ext uri="{FF2B5EF4-FFF2-40B4-BE49-F238E27FC236}">
                    <a16:creationId xmlns:a16="http://schemas.microsoft.com/office/drawing/2014/main" id="{C23BC92C-055E-44B3-95CE-35D92EFBD638}"/>
                  </a:ext>
                </a:extLst>
              </p:cNvPr>
              <p:cNvSpPr/>
              <p:nvPr/>
            </p:nvSpPr>
            <p:spPr>
              <a:xfrm>
                <a:off x="4569156" y="2164164"/>
                <a:ext cx="378082" cy="343062"/>
              </a:xfrm>
              <a:custGeom>
                <a:avLst/>
                <a:gdLst>
                  <a:gd name="connsiteX0" fmla="*/ 116112 w 607919"/>
                  <a:gd name="connsiteY0" fmla="*/ 473652 h 551610"/>
                  <a:gd name="connsiteX1" fmla="*/ 118901 w 607919"/>
                  <a:gd name="connsiteY1" fmla="*/ 480423 h 551610"/>
                  <a:gd name="connsiteX2" fmla="*/ 118901 w 607919"/>
                  <a:gd name="connsiteY2" fmla="*/ 551610 h 551610"/>
                  <a:gd name="connsiteX3" fmla="*/ 55604 w 607919"/>
                  <a:gd name="connsiteY3" fmla="*/ 551610 h 551610"/>
                  <a:gd name="connsiteX4" fmla="*/ 55604 w 607919"/>
                  <a:gd name="connsiteY4" fmla="*/ 540851 h 551610"/>
                  <a:gd name="connsiteX5" fmla="*/ 65255 w 607919"/>
                  <a:gd name="connsiteY5" fmla="*/ 520583 h 551610"/>
                  <a:gd name="connsiteX6" fmla="*/ 83555 w 607919"/>
                  <a:gd name="connsiteY6" fmla="*/ 502317 h 551610"/>
                  <a:gd name="connsiteX7" fmla="*/ 109375 w 607919"/>
                  <a:gd name="connsiteY7" fmla="*/ 476545 h 551610"/>
                  <a:gd name="connsiteX8" fmla="*/ 116112 w 607919"/>
                  <a:gd name="connsiteY8" fmla="*/ 473652 h 551610"/>
                  <a:gd name="connsiteX9" fmla="*/ 199155 w 607919"/>
                  <a:gd name="connsiteY9" fmla="*/ 390799 h 551610"/>
                  <a:gd name="connsiteX10" fmla="*/ 201956 w 607919"/>
                  <a:gd name="connsiteY10" fmla="*/ 397632 h 551610"/>
                  <a:gd name="connsiteX11" fmla="*/ 201956 w 607919"/>
                  <a:gd name="connsiteY11" fmla="*/ 551610 h 551610"/>
                  <a:gd name="connsiteX12" fmla="*/ 145363 w 607919"/>
                  <a:gd name="connsiteY12" fmla="*/ 551610 h 551610"/>
                  <a:gd name="connsiteX13" fmla="*/ 145363 w 607919"/>
                  <a:gd name="connsiteY13" fmla="*/ 454170 h 551610"/>
                  <a:gd name="connsiteX14" fmla="*/ 154879 w 607919"/>
                  <a:gd name="connsiteY14" fmla="*/ 431030 h 551610"/>
                  <a:gd name="connsiteX15" fmla="*/ 192315 w 607919"/>
                  <a:gd name="connsiteY15" fmla="*/ 393630 h 551610"/>
                  <a:gd name="connsiteX16" fmla="*/ 199155 w 607919"/>
                  <a:gd name="connsiteY16" fmla="*/ 390799 h 551610"/>
                  <a:gd name="connsiteX17" fmla="*/ 231082 w 607919"/>
                  <a:gd name="connsiteY17" fmla="*/ 388245 h 551610"/>
                  <a:gd name="connsiteX18" fmla="*/ 237930 w 607919"/>
                  <a:gd name="connsiteY18" fmla="*/ 391091 h 551610"/>
                  <a:gd name="connsiteX19" fmla="*/ 266763 w 607919"/>
                  <a:gd name="connsiteY19" fmla="*/ 419867 h 551610"/>
                  <a:gd name="connsiteX20" fmla="*/ 275915 w 607919"/>
                  <a:gd name="connsiteY20" fmla="*/ 428875 h 551610"/>
                  <a:gd name="connsiteX21" fmla="*/ 284941 w 607919"/>
                  <a:gd name="connsiteY21" fmla="*/ 451520 h 551610"/>
                  <a:gd name="connsiteX22" fmla="*/ 284941 w 607919"/>
                  <a:gd name="connsiteY22" fmla="*/ 551610 h 551610"/>
                  <a:gd name="connsiteX23" fmla="*/ 228277 w 607919"/>
                  <a:gd name="connsiteY23" fmla="*/ 551610 h 551610"/>
                  <a:gd name="connsiteX24" fmla="*/ 228277 w 607919"/>
                  <a:gd name="connsiteY24" fmla="*/ 394969 h 551610"/>
                  <a:gd name="connsiteX25" fmla="*/ 231082 w 607919"/>
                  <a:gd name="connsiteY25" fmla="*/ 388245 h 551610"/>
                  <a:gd name="connsiteX26" fmla="*/ 365148 w 607919"/>
                  <a:gd name="connsiteY26" fmla="*/ 381336 h 551610"/>
                  <a:gd name="connsiteX27" fmla="*/ 367997 w 607919"/>
                  <a:gd name="connsiteY27" fmla="*/ 388122 h 551610"/>
                  <a:gd name="connsiteX28" fmla="*/ 367997 w 607919"/>
                  <a:gd name="connsiteY28" fmla="*/ 551610 h 551610"/>
                  <a:gd name="connsiteX29" fmla="*/ 311262 w 607919"/>
                  <a:gd name="connsiteY29" fmla="*/ 551610 h 551610"/>
                  <a:gd name="connsiteX30" fmla="*/ 311262 w 607919"/>
                  <a:gd name="connsiteY30" fmla="*/ 444661 h 551610"/>
                  <a:gd name="connsiteX31" fmla="*/ 316898 w 607919"/>
                  <a:gd name="connsiteY31" fmla="*/ 425523 h 551610"/>
                  <a:gd name="connsiteX32" fmla="*/ 322534 w 607919"/>
                  <a:gd name="connsiteY32" fmla="*/ 419894 h 551610"/>
                  <a:gd name="connsiteX33" fmla="*/ 358353 w 607919"/>
                  <a:gd name="connsiteY33" fmla="*/ 384120 h 551610"/>
                  <a:gd name="connsiteX34" fmla="*/ 365148 w 607919"/>
                  <a:gd name="connsiteY34" fmla="*/ 381336 h 551610"/>
                  <a:gd name="connsiteX35" fmla="*/ 448177 w 607919"/>
                  <a:gd name="connsiteY35" fmla="*/ 298352 h 551610"/>
                  <a:gd name="connsiteX36" fmla="*/ 450982 w 607919"/>
                  <a:gd name="connsiteY36" fmla="*/ 305139 h 551610"/>
                  <a:gd name="connsiteX37" fmla="*/ 450982 w 607919"/>
                  <a:gd name="connsiteY37" fmla="*/ 551610 h 551610"/>
                  <a:gd name="connsiteX38" fmla="*/ 394318 w 607919"/>
                  <a:gd name="connsiteY38" fmla="*/ 551610 h 551610"/>
                  <a:gd name="connsiteX39" fmla="*/ 394318 w 607919"/>
                  <a:gd name="connsiteY39" fmla="*/ 361815 h 551610"/>
                  <a:gd name="connsiteX40" fmla="*/ 403846 w 607919"/>
                  <a:gd name="connsiteY40" fmla="*/ 338669 h 551610"/>
                  <a:gd name="connsiteX41" fmla="*/ 441329 w 607919"/>
                  <a:gd name="connsiteY41" fmla="*/ 301136 h 551610"/>
                  <a:gd name="connsiteX42" fmla="*/ 448177 w 607919"/>
                  <a:gd name="connsiteY42" fmla="*/ 298352 h 551610"/>
                  <a:gd name="connsiteX43" fmla="*/ 527085 w 607919"/>
                  <a:gd name="connsiteY43" fmla="*/ 219452 h 551610"/>
                  <a:gd name="connsiteX44" fmla="*/ 529874 w 607919"/>
                  <a:gd name="connsiteY44" fmla="*/ 226177 h 551610"/>
                  <a:gd name="connsiteX45" fmla="*/ 529874 w 607919"/>
                  <a:gd name="connsiteY45" fmla="*/ 551610 h 551610"/>
                  <a:gd name="connsiteX46" fmla="*/ 477232 w 607919"/>
                  <a:gd name="connsiteY46" fmla="*/ 551610 h 551610"/>
                  <a:gd name="connsiteX47" fmla="*/ 477232 w 607919"/>
                  <a:gd name="connsiteY47" fmla="*/ 278727 h 551610"/>
                  <a:gd name="connsiteX48" fmla="*/ 486883 w 607919"/>
                  <a:gd name="connsiteY48" fmla="*/ 255580 h 551610"/>
                  <a:gd name="connsiteX49" fmla="*/ 520348 w 607919"/>
                  <a:gd name="connsiteY49" fmla="*/ 222298 h 551610"/>
                  <a:gd name="connsiteX50" fmla="*/ 527085 w 607919"/>
                  <a:gd name="connsiteY50" fmla="*/ 219452 h 551610"/>
                  <a:gd name="connsiteX51" fmla="*/ 387769 w 607919"/>
                  <a:gd name="connsiteY51" fmla="*/ 0 h 551610"/>
                  <a:gd name="connsiteX52" fmla="*/ 580729 w 607919"/>
                  <a:gd name="connsiteY52" fmla="*/ 0 h 551610"/>
                  <a:gd name="connsiteX53" fmla="*/ 607919 w 607919"/>
                  <a:gd name="connsiteY53" fmla="*/ 26022 h 551610"/>
                  <a:gd name="connsiteX54" fmla="*/ 607919 w 607919"/>
                  <a:gd name="connsiteY54" fmla="*/ 219812 h 551610"/>
                  <a:gd name="connsiteX55" fmla="*/ 598271 w 607919"/>
                  <a:gd name="connsiteY55" fmla="*/ 223815 h 551610"/>
                  <a:gd name="connsiteX56" fmla="*/ 530610 w 607919"/>
                  <a:gd name="connsiteY56" fmla="*/ 156258 h 551610"/>
                  <a:gd name="connsiteX57" fmla="*/ 304320 w 607919"/>
                  <a:gd name="connsiteY57" fmla="*/ 382325 h 551610"/>
                  <a:gd name="connsiteX58" fmla="*/ 285024 w 607919"/>
                  <a:gd name="connsiteY58" fmla="*/ 382325 h 551610"/>
                  <a:gd name="connsiteX59" fmla="*/ 216360 w 607919"/>
                  <a:gd name="connsiteY59" fmla="*/ 313767 h 551610"/>
                  <a:gd name="connsiteX60" fmla="*/ 94068 w 607919"/>
                  <a:gd name="connsiteY60" fmla="*/ 435996 h 551610"/>
                  <a:gd name="connsiteX61" fmla="*/ 17260 w 607919"/>
                  <a:gd name="connsiteY61" fmla="*/ 435996 h 551610"/>
                  <a:gd name="connsiteX62" fmla="*/ 15882 w 607919"/>
                  <a:gd name="connsiteY62" fmla="*/ 434745 h 551610"/>
                  <a:gd name="connsiteX63" fmla="*/ 15882 w 607919"/>
                  <a:gd name="connsiteY63" fmla="*/ 358055 h 551610"/>
                  <a:gd name="connsiteX64" fmla="*/ 206837 w 607919"/>
                  <a:gd name="connsiteY64" fmla="*/ 167267 h 551610"/>
                  <a:gd name="connsiteX65" fmla="*/ 226008 w 607919"/>
                  <a:gd name="connsiteY65" fmla="*/ 167267 h 551610"/>
                  <a:gd name="connsiteX66" fmla="*/ 294672 w 607919"/>
                  <a:gd name="connsiteY66" fmla="*/ 235701 h 551610"/>
                  <a:gd name="connsiteX67" fmla="*/ 424481 w 607919"/>
                  <a:gd name="connsiteY67" fmla="*/ 105965 h 551610"/>
                  <a:gd name="connsiteX68" fmla="*/ 452423 w 607919"/>
                  <a:gd name="connsiteY68" fmla="*/ 78192 h 551610"/>
                  <a:gd name="connsiteX69" fmla="*/ 383885 w 607919"/>
                  <a:gd name="connsiteY69" fmla="*/ 9633 h 551610"/>
                  <a:gd name="connsiteX70" fmla="*/ 387769 w 607919"/>
                  <a:gd name="connsiteY70" fmla="*/ 0 h 55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07919" h="551610">
                    <a:moveTo>
                      <a:pt x="116112" y="473652"/>
                    </a:moveTo>
                    <a:cubicBezTo>
                      <a:pt x="117836" y="474356"/>
                      <a:pt x="118901" y="476670"/>
                      <a:pt x="118901" y="480423"/>
                    </a:cubicBezTo>
                    <a:lnTo>
                      <a:pt x="118901" y="551610"/>
                    </a:lnTo>
                    <a:lnTo>
                      <a:pt x="55604" y="551610"/>
                    </a:lnTo>
                    <a:lnTo>
                      <a:pt x="55604" y="540851"/>
                    </a:lnTo>
                    <a:cubicBezTo>
                      <a:pt x="55604" y="534971"/>
                      <a:pt x="59991" y="525838"/>
                      <a:pt x="65255" y="520583"/>
                    </a:cubicBezTo>
                    <a:lnTo>
                      <a:pt x="83555" y="502317"/>
                    </a:lnTo>
                    <a:lnTo>
                      <a:pt x="109375" y="476545"/>
                    </a:lnTo>
                    <a:cubicBezTo>
                      <a:pt x="112007" y="473855"/>
                      <a:pt x="114389" y="472948"/>
                      <a:pt x="116112" y="473652"/>
                    </a:cubicBezTo>
                    <a:close/>
                    <a:moveTo>
                      <a:pt x="199155" y="390799"/>
                    </a:moveTo>
                    <a:cubicBezTo>
                      <a:pt x="200892" y="391534"/>
                      <a:pt x="201956" y="393880"/>
                      <a:pt x="201956" y="397632"/>
                    </a:cubicBezTo>
                    <a:lnTo>
                      <a:pt x="201956" y="551610"/>
                    </a:lnTo>
                    <a:lnTo>
                      <a:pt x="145363" y="551610"/>
                    </a:lnTo>
                    <a:lnTo>
                      <a:pt x="145363" y="454170"/>
                    </a:lnTo>
                    <a:cubicBezTo>
                      <a:pt x="145363" y="446665"/>
                      <a:pt x="149620" y="436283"/>
                      <a:pt x="154879" y="431030"/>
                    </a:cubicBezTo>
                    <a:lnTo>
                      <a:pt x="192315" y="393630"/>
                    </a:lnTo>
                    <a:cubicBezTo>
                      <a:pt x="195007" y="390941"/>
                      <a:pt x="197417" y="390065"/>
                      <a:pt x="199155" y="390799"/>
                    </a:cubicBezTo>
                    <a:close/>
                    <a:moveTo>
                      <a:pt x="231082" y="388245"/>
                    </a:moveTo>
                    <a:cubicBezTo>
                      <a:pt x="232822" y="387525"/>
                      <a:pt x="235235" y="388401"/>
                      <a:pt x="237930" y="391091"/>
                    </a:cubicBezTo>
                    <a:lnTo>
                      <a:pt x="266763" y="419867"/>
                    </a:lnTo>
                    <a:lnTo>
                      <a:pt x="275915" y="428875"/>
                    </a:lnTo>
                    <a:cubicBezTo>
                      <a:pt x="280929" y="433879"/>
                      <a:pt x="284941" y="444013"/>
                      <a:pt x="284941" y="451520"/>
                    </a:cubicBezTo>
                    <a:lnTo>
                      <a:pt x="284941" y="551610"/>
                    </a:lnTo>
                    <a:lnTo>
                      <a:pt x="228277" y="551610"/>
                    </a:lnTo>
                    <a:lnTo>
                      <a:pt x="228277" y="394969"/>
                    </a:lnTo>
                    <a:cubicBezTo>
                      <a:pt x="228277" y="391278"/>
                      <a:pt x="229343" y="388964"/>
                      <a:pt x="231082" y="388245"/>
                    </a:cubicBezTo>
                    <a:close/>
                    <a:moveTo>
                      <a:pt x="365148" y="381336"/>
                    </a:moveTo>
                    <a:cubicBezTo>
                      <a:pt x="366901" y="382055"/>
                      <a:pt x="367997" y="384370"/>
                      <a:pt x="367997" y="388122"/>
                    </a:cubicBezTo>
                    <a:lnTo>
                      <a:pt x="367997" y="551610"/>
                    </a:lnTo>
                    <a:lnTo>
                      <a:pt x="311262" y="551610"/>
                    </a:lnTo>
                    <a:lnTo>
                      <a:pt x="311262" y="444661"/>
                    </a:lnTo>
                    <a:cubicBezTo>
                      <a:pt x="311262" y="437156"/>
                      <a:pt x="313767" y="428650"/>
                      <a:pt x="316898" y="425523"/>
                    </a:cubicBezTo>
                    <a:cubicBezTo>
                      <a:pt x="320029" y="422396"/>
                      <a:pt x="322534" y="419894"/>
                      <a:pt x="322534" y="419894"/>
                    </a:cubicBezTo>
                    <a:lnTo>
                      <a:pt x="358353" y="384120"/>
                    </a:lnTo>
                    <a:cubicBezTo>
                      <a:pt x="360983" y="381493"/>
                      <a:pt x="363394" y="380617"/>
                      <a:pt x="365148" y="381336"/>
                    </a:cubicBezTo>
                    <a:close/>
                    <a:moveTo>
                      <a:pt x="448177" y="298352"/>
                    </a:moveTo>
                    <a:cubicBezTo>
                      <a:pt x="449916" y="299071"/>
                      <a:pt x="450982" y="301386"/>
                      <a:pt x="450982" y="305139"/>
                    </a:cubicBezTo>
                    <a:lnTo>
                      <a:pt x="450982" y="551610"/>
                    </a:lnTo>
                    <a:lnTo>
                      <a:pt x="394318" y="551610"/>
                    </a:lnTo>
                    <a:lnTo>
                      <a:pt x="394318" y="361815"/>
                    </a:lnTo>
                    <a:cubicBezTo>
                      <a:pt x="394318" y="354308"/>
                      <a:pt x="398580" y="343924"/>
                      <a:pt x="403846" y="338669"/>
                    </a:cubicBezTo>
                    <a:lnTo>
                      <a:pt x="441329" y="301136"/>
                    </a:lnTo>
                    <a:cubicBezTo>
                      <a:pt x="444024" y="298508"/>
                      <a:pt x="446438" y="297633"/>
                      <a:pt x="448177" y="298352"/>
                    </a:cubicBezTo>
                    <a:close/>
                    <a:moveTo>
                      <a:pt x="527085" y="219452"/>
                    </a:moveTo>
                    <a:cubicBezTo>
                      <a:pt x="528809" y="220171"/>
                      <a:pt x="529874" y="222486"/>
                      <a:pt x="529874" y="226177"/>
                    </a:cubicBezTo>
                    <a:lnTo>
                      <a:pt x="529874" y="551610"/>
                    </a:lnTo>
                    <a:lnTo>
                      <a:pt x="477232" y="551610"/>
                    </a:lnTo>
                    <a:lnTo>
                      <a:pt x="477232" y="278727"/>
                    </a:lnTo>
                    <a:cubicBezTo>
                      <a:pt x="477232" y="271345"/>
                      <a:pt x="481494" y="260960"/>
                      <a:pt x="486883" y="255580"/>
                    </a:cubicBezTo>
                    <a:lnTo>
                      <a:pt x="520348" y="222298"/>
                    </a:lnTo>
                    <a:cubicBezTo>
                      <a:pt x="522980" y="219608"/>
                      <a:pt x="525362" y="218732"/>
                      <a:pt x="527085" y="219452"/>
                    </a:cubicBezTo>
                    <a:close/>
                    <a:moveTo>
                      <a:pt x="387769" y="0"/>
                    </a:moveTo>
                    <a:lnTo>
                      <a:pt x="580729" y="0"/>
                    </a:lnTo>
                    <a:cubicBezTo>
                      <a:pt x="594512" y="0"/>
                      <a:pt x="607919" y="12135"/>
                      <a:pt x="607919" y="26022"/>
                    </a:cubicBezTo>
                    <a:lnTo>
                      <a:pt x="607919" y="219812"/>
                    </a:lnTo>
                    <a:cubicBezTo>
                      <a:pt x="607919" y="227318"/>
                      <a:pt x="603534" y="229070"/>
                      <a:pt x="598271" y="223815"/>
                    </a:cubicBezTo>
                    <a:lnTo>
                      <a:pt x="530610" y="156258"/>
                    </a:lnTo>
                    <a:lnTo>
                      <a:pt x="304320" y="382325"/>
                    </a:lnTo>
                    <a:cubicBezTo>
                      <a:pt x="298932" y="387580"/>
                      <a:pt x="290412" y="387580"/>
                      <a:pt x="285024" y="382325"/>
                    </a:cubicBezTo>
                    <a:lnTo>
                      <a:pt x="216360" y="313767"/>
                    </a:lnTo>
                    <a:lnTo>
                      <a:pt x="94068" y="435996"/>
                    </a:lnTo>
                    <a:cubicBezTo>
                      <a:pt x="72767" y="457264"/>
                      <a:pt x="38435" y="457264"/>
                      <a:pt x="17260" y="435996"/>
                    </a:cubicBezTo>
                    <a:lnTo>
                      <a:pt x="15882" y="434745"/>
                    </a:lnTo>
                    <a:cubicBezTo>
                      <a:pt x="-5294" y="413477"/>
                      <a:pt x="-5294" y="379198"/>
                      <a:pt x="15882" y="358055"/>
                    </a:cubicBezTo>
                    <a:lnTo>
                      <a:pt x="206837" y="167267"/>
                    </a:lnTo>
                    <a:cubicBezTo>
                      <a:pt x="212100" y="161888"/>
                      <a:pt x="220745" y="161888"/>
                      <a:pt x="226008" y="167267"/>
                    </a:cubicBezTo>
                    <a:lnTo>
                      <a:pt x="294672" y="235701"/>
                    </a:lnTo>
                    <a:lnTo>
                      <a:pt x="424481" y="105965"/>
                    </a:lnTo>
                    <a:lnTo>
                      <a:pt x="452423" y="78192"/>
                    </a:lnTo>
                    <a:lnTo>
                      <a:pt x="383885" y="9633"/>
                    </a:lnTo>
                    <a:cubicBezTo>
                      <a:pt x="378497" y="4379"/>
                      <a:pt x="380376" y="0"/>
                      <a:pt x="38776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" name="ïṡḷiḑê">
              <a:extLst>
                <a:ext uri="{FF2B5EF4-FFF2-40B4-BE49-F238E27FC236}">
                  <a16:creationId xmlns:a16="http://schemas.microsoft.com/office/drawing/2014/main" id="{84485FAF-4B92-4C1C-964D-D6EA833F5B47}"/>
                </a:ext>
              </a:extLst>
            </p:cNvPr>
            <p:cNvSpPr txBox="1"/>
            <p:nvPr/>
          </p:nvSpPr>
          <p:spPr>
            <a:xfrm>
              <a:off x="1262623" y="1611875"/>
              <a:ext cx="2359025" cy="4325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sz="1600" b="1" dirty="0"/>
                <a:t>Text here</a:t>
              </a:r>
              <a:endParaRPr lang="id-ID" sz="1600" b="1" dirty="0"/>
            </a:p>
          </p:txBody>
        </p:sp>
        <p:sp>
          <p:nvSpPr>
            <p:cNvPr id="13" name="ísḷiďê">
              <a:extLst>
                <a:ext uri="{FF2B5EF4-FFF2-40B4-BE49-F238E27FC236}">
                  <a16:creationId xmlns:a16="http://schemas.microsoft.com/office/drawing/2014/main" id="{E8F45681-5AEC-4FF6-98B2-39488C6039AF}"/>
                </a:ext>
              </a:extLst>
            </p:cNvPr>
            <p:cNvSpPr/>
            <p:nvPr/>
          </p:nvSpPr>
          <p:spPr bwMode="auto">
            <a:xfrm>
              <a:off x="1262623" y="2044396"/>
              <a:ext cx="2359025" cy="672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tabLst>
                  <a:tab pos="804863" algn="l"/>
                </a:tabLst>
              </a:pPr>
              <a:r>
                <a:rPr lang="en-US" altLang="zh-CN" sz="1100"/>
                <a:t>Supporting text here.</a:t>
              </a:r>
            </a:p>
            <a:p>
              <a:pPr algn="r">
                <a:tabLst>
                  <a:tab pos="804863" algn="l"/>
                </a:tabLst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14" name="iSlîdé">
              <a:extLst>
                <a:ext uri="{FF2B5EF4-FFF2-40B4-BE49-F238E27FC236}">
                  <a16:creationId xmlns:a16="http://schemas.microsoft.com/office/drawing/2014/main" id="{30736865-19C4-4A8E-AAFC-C394B45A7B58}"/>
                </a:ext>
              </a:extLst>
            </p:cNvPr>
            <p:cNvSpPr txBox="1"/>
            <p:nvPr/>
          </p:nvSpPr>
          <p:spPr>
            <a:xfrm>
              <a:off x="1657460" y="4997267"/>
              <a:ext cx="2359025" cy="4325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/>
                <a:t>Text here</a:t>
              </a:r>
              <a:endParaRPr lang="id-ID" sz="1600" b="1" dirty="0"/>
            </a:p>
          </p:txBody>
        </p:sp>
        <p:sp>
          <p:nvSpPr>
            <p:cNvPr id="15" name="ïṥļîde">
              <a:extLst>
                <a:ext uri="{FF2B5EF4-FFF2-40B4-BE49-F238E27FC236}">
                  <a16:creationId xmlns:a16="http://schemas.microsoft.com/office/drawing/2014/main" id="{02CE317D-2ECB-40E1-8B39-C0D7871574DC}"/>
                </a:ext>
              </a:extLst>
            </p:cNvPr>
            <p:cNvSpPr/>
            <p:nvPr/>
          </p:nvSpPr>
          <p:spPr bwMode="auto">
            <a:xfrm>
              <a:off x="1657460" y="5429788"/>
              <a:ext cx="2359025" cy="672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tabLst>
                  <a:tab pos="804863" algn="l"/>
                </a:tabLst>
              </a:pPr>
              <a:r>
                <a:rPr lang="en-US" altLang="zh-CN" sz="1100"/>
                <a:t>Supporting text here.</a:t>
              </a:r>
            </a:p>
            <a:p>
              <a:pPr algn="ctr">
                <a:tabLst>
                  <a:tab pos="804863" algn="l"/>
                </a:tabLst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16" name="i$lîḋè">
              <a:extLst>
                <a:ext uri="{FF2B5EF4-FFF2-40B4-BE49-F238E27FC236}">
                  <a16:creationId xmlns:a16="http://schemas.microsoft.com/office/drawing/2014/main" id="{082B9D57-1C4F-4182-B174-4853D9C7E616}"/>
                </a:ext>
              </a:extLst>
            </p:cNvPr>
            <p:cNvSpPr txBox="1"/>
            <p:nvPr/>
          </p:nvSpPr>
          <p:spPr>
            <a:xfrm>
              <a:off x="8158073" y="4997267"/>
              <a:ext cx="2359025" cy="4325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b="1" dirty="0"/>
                <a:t>Text here</a:t>
              </a:r>
              <a:endParaRPr lang="id-ID" sz="1600" b="1" dirty="0"/>
            </a:p>
          </p:txBody>
        </p:sp>
        <p:sp>
          <p:nvSpPr>
            <p:cNvPr id="17" name="iṥ1iďe">
              <a:extLst>
                <a:ext uri="{FF2B5EF4-FFF2-40B4-BE49-F238E27FC236}">
                  <a16:creationId xmlns:a16="http://schemas.microsoft.com/office/drawing/2014/main" id="{8A49A8C3-7BDD-4EDC-8118-40DF0A116998}"/>
                </a:ext>
              </a:extLst>
            </p:cNvPr>
            <p:cNvSpPr/>
            <p:nvPr/>
          </p:nvSpPr>
          <p:spPr bwMode="auto">
            <a:xfrm>
              <a:off x="8158073" y="5429788"/>
              <a:ext cx="2359025" cy="672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tabLst>
                  <a:tab pos="804863" algn="l"/>
                </a:tabLst>
              </a:pPr>
              <a:r>
                <a:rPr lang="en-US" altLang="zh-CN" sz="1100"/>
                <a:t>Supporting text here.</a:t>
              </a:r>
            </a:p>
            <a:p>
              <a:pPr algn="ctr">
                <a:tabLst>
                  <a:tab pos="804863" algn="l"/>
                </a:tabLst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  <p:sp>
          <p:nvSpPr>
            <p:cNvPr id="18" name="iṩḻíďe">
              <a:extLst>
                <a:ext uri="{FF2B5EF4-FFF2-40B4-BE49-F238E27FC236}">
                  <a16:creationId xmlns:a16="http://schemas.microsoft.com/office/drawing/2014/main" id="{7C7BAAC4-4DB4-40AE-80E0-94855BE9CBA2}"/>
                </a:ext>
              </a:extLst>
            </p:cNvPr>
            <p:cNvSpPr txBox="1"/>
            <p:nvPr/>
          </p:nvSpPr>
          <p:spPr>
            <a:xfrm>
              <a:off x="8412790" y="1611875"/>
              <a:ext cx="2359025" cy="4325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600" b="1" dirty="0"/>
                <a:t>Text here</a:t>
              </a:r>
              <a:endParaRPr lang="id-ID" sz="1600" b="1" dirty="0"/>
            </a:p>
          </p:txBody>
        </p:sp>
        <p:sp>
          <p:nvSpPr>
            <p:cNvPr id="19" name="išľiḓé">
              <a:extLst>
                <a:ext uri="{FF2B5EF4-FFF2-40B4-BE49-F238E27FC236}">
                  <a16:creationId xmlns:a16="http://schemas.microsoft.com/office/drawing/2014/main" id="{F03FC041-BE75-4A1C-8F9B-6A2E7386CEB2}"/>
                </a:ext>
              </a:extLst>
            </p:cNvPr>
            <p:cNvSpPr/>
            <p:nvPr/>
          </p:nvSpPr>
          <p:spPr bwMode="auto">
            <a:xfrm>
              <a:off x="8412790" y="2044396"/>
              <a:ext cx="2359025" cy="672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tabLst>
                  <a:tab pos="804863" algn="l"/>
                </a:tabLst>
              </a:pPr>
              <a:r>
                <a:rPr lang="en-US" altLang="zh-CN" sz="1100"/>
                <a:t>Supporting text here.</a:t>
              </a:r>
            </a:p>
            <a:p>
              <a:pPr>
                <a:tabLst>
                  <a:tab pos="804863" algn="l"/>
                </a:tabLst>
              </a:pPr>
              <a:r>
                <a:rPr lang="en-US" altLang="zh-CN" sz="1100"/>
                <a:t>… …</a:t>
              </a:r>
              <a:endParaRPr lang="en-US" altLang="zh-CN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108376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0658B5-A8B4-4D72-9787-AB8BE4560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5E5BF2D-41E4-4008-95F3-2309C3921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84E36C6-B9D6-41D5-8269-BBF7CF5E2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33</a:t>
            </a:fld>
            <a:endParaRPr lang="zh-CN" altLang="en-US"/>
          </a:p>
        </p:txBody>
      </p:sp>
      <p:grpSp>
        <p:nvGrpSpPr>
          <p:cNvPr id="5" name="2670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BE9532F-18E5-4967-9AF2-AABBA6F7DAD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492206"/>
            <a:ext cx="10858500" cy="4279988"/>
            <a:chOff x="660400" y="1492206"/>
            <a:chExt cx="10858500" cy="4279988"/>
          </a:xfrm>
        </p:grpSpPr>
        <p:grpSp>
          <p:nvGrpSpPr>
            <p:cNvPr id="6" name="iṣľiḍé">
              <a:extLst>
                <a:ext uri="{FF2B5EF4-FFF2-40B4-BE49-F238E27FC236}">
                  <a16:creationId xmlns:a16="http://schemas.microsoft.com/office/drawing/2014/main" id="{2C3CA251-8185-4E12-9EDF-703F304B90F3}"/>
                </a:ext>
              </a:extLst>
            </p:cNvPr>
            <p:cNvGrpSpPr/>
            <p:nvPr/>
          </p:nvGrpSpPr>
          <p:grpSpPr>
            <a:xfrm>
              <a:off x="660400" y="2188882"/>
              <a:ext cx="2886636" cy="2886636"/>
              <a:chOff x="660400" y="2188882"/>
              <a:chExt cx="2886636" cy="2886636"/>
            </a:xfrm>
          </p:grpSpPr>
          <p:sp>
            <p:nvSpPr>
              <p:cNvPr id="45" name="ïšľîḓê">
                <a:extLst>
                  <a:ext uri="{FF2B5EF4-FFF2-40B4-BE49-F238E27FC236}">
                    <a16:creationId xmlns:a16="http://schemas.microsoft.com/office/drawing/2014/main" id="{74883AAA-9C44-49AE-9652-04DDB7AD9300}"/>
                  </a:ext>
                </a:extLst>
              </p:cNvPr>
              <p:cNvSpPr/>
              <p:nvPr/>
            </p:nvSpPr>
            <p:spPr>
              <a:xfrm>
                <a:off x="660400" y="2188882"/>
                <a:ext cx="2886636" cy="2886636"/>
              </a:xfrm>
              <a:prstGeom prst="ellipse">
                <a:avLst/>
              </a:prstGeom>
              <a:noFill/>
              <a:ln w="3175" cap="rnd">
                <a:solidFill>
                  <a:schemeClr val="bg1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46" name="íṣ1iḓ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  <a:extLst>
                  <a:ext uri="{FF2B5EF4-FFF2-40B4-BE49-F238E27FC236}">
                    <a16:creationId xmlns:a16="http://schemas.microsoft.com/office/drawing/2014/main" id="{F014BBDB-033C-48DA-85D6-062DCC99853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98249" y="2835843"/>
                <a:ext cx="2210938" cy="1820399"/>
                <a:chOff x="3043238" y="1141413"/>
                <a:chExt cx="6075363" cy="5002212"/>
              </a:xfrm>
            </p:grpSpPr>
            <p:sp>
              <p:nvSpPr>
                <p:cNvPr id="47" name="íṣ1iḓé">
                  <a:extLst>
                    <a:ext uri="{FF2B5EF4-FFF2-40B4-BE49-F238E27FC236}">
                      <a16:creationId xmlns:a16="http://schemas.microsoft.com/office/drawing/2014/main" id="{46334E05-7657-4EB3-8C9B-DE434C9508DF}"/>
                    </a:ext>
                  </a:extLst>
                </p:cNvPr>
                <p:cNvSpPr/>
                <p:nvPr/>
              </p:nvSpPr>
              <p:spPr bwMode="auto">
                <a:xfrm>
                  <a:off x="3579813" y="1141413"/>
                  <a:ext cx="2819400" cy="614362"/>
                </a:xfrm>
                <a:custGeom>
                  <a:avLst/>
                  <a:gdLst>
                    <a:gd name="T0" fmla="*/ 0 w 4258"/>
                    <a:gd name="T1" fmla="*/ 752 h 929"/>
                    <a:gd name="T2" fmla="*/ 177 w 4258"/>
                    <a:gd name="T3" fmla="*/ 929 h 929"/>
                    <a:gd name="T4" fmla="*/ 4081 w 4258"/>
                    <a:gd name="T5" fmla="*/ 929 h 929"/>
                    <a:gd name="T6" fmla="*/ 4258 w 4258"/>
                    <a:gd name="T7" fmla="*/ 752 h 929"/>
                    <a:gd name="T8" fmla="*/ 4258 w 4258"/>
                    <a:gd name="T9" fmla="*/ 177 h 929"/>
                    <a:gd name="T10" fmla="*/ 4081 w 4258"/>
                    <a:gd name="T11" fmla="*/ 0 h 929"/>
                    <a:gd name="T12" fmla="*/ 177 w 4258"/>
                    <a:gd name="T13" fmla="*/ 0 h 929"/>
                    <a:gd name="T14" fmla="*/ 0 w 4258"/>
                    <a:gd name="T15" fmla="*/ 177 h 929"/>
                    <a:gd name="T16" fmla="*/ 0 w 4258"/>
                    <a:gd name="T17" fmla="*/ 752 h 9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58" h="929">
                      <a:moveTo>
                        <a:pt x="0" y="752"/>
                      </a:moveTo>
                      <a:cubicBezTo>
                        <a:pt x="0" y="849"/>
                        <a:pt x="80" y="929"/>
                        <a:pt x="177" y="929"/>
                      </a:cubicBezTo>
                      <a:cubicBezTo>
                        <a:pt x="4081" y="929"/>
                        <a:pt x="4081" y="929"/>
                        <a:pt x="4081" y="929"/>
                      </a:cubicBezTo>
                      <a:cubicBezTo>
                        <a:pt x="4179" y="929"/>
                        <a:pt x="4258" y="849"/>
                        <a:pt x="4258" y="752"/>
                      </a:cubicBezTo>
                      <a:cubicBezTo>
                        <a:pt x="4258" y="177"/>
                        <a:pt x="4258" y="177"/>
                        <a:pt x="4258" y="177"/>
                      </a:cubicBezTo>
                      <a:cubicBezTo>
                        <a:pt x="4258" y="79"/>
                        <a:pt x="4179" y="0"/>
                        <a:pt x="4081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80" y="0"/>
                        <a:pt x="0" y="79"/>
                        <a:pt x="0" y="177"/>
                      </a:cubicBezTo>
                      <a:lnTo>
                        <a:pt x="0" y="752"/>
                      </a:lnTo>
                      <a:close/>
                    </a:path>
                  </a:pathLst>
                </a:custGeom>
                <a:solidFill>
                  <a:srgbClr val="2A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8" name="ïṩļîḍe">
                  <a:extLst>
                    <a:ext uri="{FF2B5EF4-FFF2-40B4-BE49-F238E27FC236}">
                      <a16:creationId xmlns:a16="http://schemas.microsoft.com/office/drawing/2014/main" id="{4415BE9D-13AC-4C19-932D-8511BC92E4FC}"/>
                    </a:ext>
                  </a:extLst>
                </p:cNvPr>
                <p:cNvSpPr/>
                <p:nvPr/>
              </p:nvSpPr>
              <p:spPr bwMode="auto">
                <a:xfrm>
                  <a:off x="4211638" y="1196975"/>
                  <a:ext cx="2127250" cy="503237"/>
                </a:xfrm>
                <a:custGeom>
                  <a:avLst/>
                  <a:gdLst>
                    <a:gd name="T0" fmla="*/ 3066 w 3211"/>
                    <a:gd name="T1" fmla="*/ 0 h 761"/>
                    <a:gd name="T2" fmla="*/ 3211 w 3211"/>
                    <a:gd name="T3" fmla="*/ 145 h 761"/>
                    <a:gd name="T4" fmla="*/ 3211 w 3211"/>
                    <a:gd name="T5" fmla="*/ 616 h 761"/>
                    <a:gd name="T6" fmla="*/ 3066 w 3211"/>
                    <a:gd name="T7" fmla="*/ 761 h 761"/>
                    <a:gd name="T8" fmla="*/ 0 w 3211"/>
                    <a:gd name="T9" fmla="*/ 761 h 761"/>
                    <a:gd name="T10" fmla="*/ 0 w 3211"/>
                    <a:gd name="T11" fmla="*/ 0 h 761"/>
                    <a:gd name="T12" fmla="*/ 3066 w 3211"/>
                    <a:gd name="T13" fmla="*/ 0 h 7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11" h="761">
                      <a:moveTo>
                        <a:pt x="3066" y="0"/>
                      </a:moveTo>
                      <a:cubicBezTo>
                        <a:pt x="3146" y="0"/>
                        <a:pt x="3211" y="65"/>
                        <a:pt x="3211" y="145"/>
                      </a:cubicBezTo>
                      <a:cubicBezTo>
                        <a:pt x="3211" y="616"/>
                        <a:pt x="3211" y="616"/>
                        <a:pt x="3211" y="616"/>
                      </a:cubicBezTo>
                      <a:cubicBezTo>
                        <a:pt x="3211" y="696"/>
                        <a:pt x="3146" y="761"/>
                        <a:pt x="3066" y="761"/>
                      </a:cubicBezTo>
                      <a:cubicBezTo>
                        <a:pt x="0" y="761"/>
                        <a:pt x="0" y="761"/>
                        <a:pt x="0" y="76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06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9" name="išḻïḑê">
                  <a:extLst>
                    <a:ext uri="{FF2B5EF4-FFF2-40B4-BE49-F238E27FC236}">
                      <a16:creationId xmlns:a16="http://schemas.microsoft.com/office/drawing/2014/main" id="{195F39DD-DEEC-4655-A4EF-0F87C270369A}"/>
                    </a:ext>
                  </a:extLst>
                </p:cNvPr>
                <p:cNvSpPr/>
                <p:nvPr/>
              </p:nvSpPr>
              <p:spPr bwMode="auto">
                <a:xfrm>
                  <a:off x="3686176" y="1220788"/>
                  <a:ext cx="476250" cy="442912"/>
                </a:xfrm>
                <a:custGeom>
                  <a:avLst/>
                  <a:gdLst>
                    <a:gd name="T0" fmla="*/ 644 w 718"/>
                    <a:gd name="T1" fmla="*/ 92 h 667"/>
                    <a:gd name="T2" fmla="*/ 359 w 718"/>
                    <a:gd name="T3" fmla="*/ 74 h 667"/>
                    <a:gd name="T4" fmla="*/ 329 w 718"/>
                    <a:gd name="T5" fmla="*/ 343 h 667"/>
                    <a:gd name="T6" fmla="*/ 242 w 718"/>
                    <a:gd name="T7" fmla="*/ 420 h 667"/>
                    <a:gd name="T8" fmla="*/ 198 w 718"/>
                    <a:gd name="T9" fmla="*/ 425 h 667"/>
                    <a:gd name="T10" fmla="*/ 17 w 718"/>
                    <a:gd name="T11" fmla="*/ 584 h 667"/>
                    <a:gd name="T12" fmla="*/ 16 w 718"/>
                    <a:gd name="T13" fmla="*/ 645 h 667"/>
                    <a:gd name="T14" fmla="*/ 76 w 718"/>
                    <a:gd name="T15" fmla="*/ 652 h 667"/>
                    <a:gd name="T16" fmla="*/ 257 w 718"/>
                    <a:gd name="T17" fmla="*/ 493 h 667"/>
                    <a:gd name="T18" fmla="*/ 268 w 718"/>
                    <a:gd name="T19" fmla="*/ 450 h 667"/>
                    <a:gd name="T20" fmla="*/ 355 w 718"/>
                    <a:gd name="T21" fmla="*/ 373 h 667"/>
                    <a:gd name="T22" fmla="*/ 626 w 718"/>
                    <a:gd name="T23" fmla="*/ 377 h 667"/>
                    <a:gd name="T24" fmla="*/ 644 w 718"/>
                    <a:gd name="T25" fmla="*/ 92 h 667"/>
                    <a:gd name="T26" fmla="*/ 492 w 718"/>
                    <a:gd name="T27" fmla="*/ 390 h 667"/>
                    <a:gd name="T28" fmla="*/ 327 w 718"/>
                    <a:gd name="T29" fmla="*/ 225 h 667"/>
                    <a:gd name="T30" fmla="*/ 492 w 718"/>
                    <a:gd name="T31" fmla="*/ 60 h 667"/>
                    <a:gd name="T32" fmla="*/ 656 w 718"/>
                    <a:gd name="T33" fmla="*/ 225 h 667"/>
                    <a:gd name="T34" fmla="*/ 492 w 718"/>
                    <a:gd name="T35" fmla="*/ 390 h 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18" h="667">
                      <a:moveTo>
                        <a:pt x="644" y="92"/>
                      </a:moveTo>
                      <a:cubicBezTo>
                        <a:pt x="571" y="9"/>
                        <a:pt x="443" y="0"/>
                        <a:pt x="359" y="74"/>
                      </a:cubicBezTo>
                      <a:cubicBezTo>
                        <a:pt x="281" y="143"/>
                        <a:pt x="269" y="260"/>
                        <a:pt x="329" y="343"/>
                      </a:cubicBezTo>
                      <a:cubicBezTo>
                        <a:pt x="242" y="420"/>
                        <a:pt x="242" y="420"/>
                        <a:pt x="242" y="420"/>
                      </a:cubicBezTo>
                      <a:cubicBezTo>
                        <a:pt x="227" y="413"/>
                        <a:pt x="210" y="415"/>
                        <a:pt x="198" y="425"/>
                      </a:cubicBezTo>
                      <a:cubicBezTo>
                        <a:pt x="17" y="584"/>
                        <a:pt x="17" y="584"/>
                        <a:pt x="17" y="584"/>
                      </a:cubicBezTo>
                      <a:cubicBezTo>
                        <a:pt x="0" y="599"/>
                        <a:pt x="0" y="626"/>
                        <a:pt x="16" y="645"/>
                      </a:cubicBezTo>
                      <a:cubicBezTo>
                        <a:pt x="32" y="663"/>
                        <a:pt x="59" y="667"/>
                        <a:pt x="76" y="652"/>
                      </a:cubicBezTo>
                      <a:cubicBezTo>
                        <a:pt x="257" y="493"/>
                        <a:pt x="257" y="493"/>
                        <a:pt x="257" y="493"/>
                      </a:cubicBezTo>
                      <a:cubicBezTo>
                        <a:pt x="269" y="482"/>
                        <a:pt x="273" y="465"/>
                        <a:pt x="268" y="450"/>
                      </a:cubicBezTo>
                      <a:cubicBezTo>
                        <a:pt x="355" y="373"/>
                        <a:pt x="355" y="373"/>
                        <a:pt x="355" y="373"/>
                      </a:cubicBezTo>
                      <a:cubicBezTo>
                        <a:pt x="430" y="443"/>
                        <a:pt x="547" y="447"/>
                        <a:pt x="626" y="377"/>
                      </a:cubicBezTo>
                      <a:cubicBezTo>
                        <a:pt x="710" y="304"/>
                        <a:pt x="718" y="176"/>
                        <a:pt x="644" y="92"/>
                      </a:cubicBezTo>
                      <a:close/>
                      <a:moveTo>
                        <a:pt x="492" y="390"/>
                      </a:moveTo>
                      <a:cubicBezTo>
                        <a:pt x="401" y="390"/>
                        <a:pt x="327" y="316"/>
                        <a:pt x="327" y="225"/>
                      </a:cubicBezTo>
                      <a:cubicBezTo>
                        <a:pt x="327" y="134"/>
                        <a:pt x="401" y="60"/>
                        <a:pt x="492" y="60"/>
                      </a:cubicBezTo>
                      <a:cubicBezTo>
                        <a:pt x="583" y="60"/>
                        <a:pt x="656" y="134"/>
                        <a:pt x="656" y="225"/>
                      </a:cubicBezTo>
                      <a:cubicBezTo>
                        <a:pt x="656" y="316"/>
                        <a:pt x="583" y="390"/>
                        <a:pt x="492" y="39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0" name="íṣḷíďe">
                  <a:extLst>
                    <a:ext uri="{FF2B5EF4-FFF2-40B4-BE49-F238E27FC236}">
                      <a16:creationId xmlns:a16="http://schemas.microsoft.com/office/drawing/2014/main" id="{DE5DC308-7273-4C8F-ABD9-2BF44DEA9226}"/>
                    </a:ext>
                  </a:extLst>
                </p:cNvPr>
                <p:cNvSpPr/>
                <p:nvPr/>
              </p:nvSpPr>
              <p:spPr bwMode="auto">
                <a:xfrm>
                  <a:off x="5648326" y="1384300"/>
                  <a:ext cx="128588" cy="128587"/>
                </a:xfrm>
                <a:prstGeom prst="ellipse">
                  <a:avLst/>
                </a:prstGeom>
                <a:solidFill>
                  <a:srgbClr val="2A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šḷiďe">
                  <a:extLst>
                    <a:ext uri="{FF2B5EF4-FFF2-40B4-BE49-F238E27FC236}">
                      <a16:creationId xmlns:a16="http://schemas.microsoft.com/office/drawing/2014/main" id="{EA8156A8-3299-4B45-92BF-85925C9E64C5}"/>
                    </a:ext>
                  </a:extLst>
                </p:cNvPr>
                <p:cNvSpPr/>
                <p:nvPr/>
              </p:nvSpPr>
              <p:spPr bwMode="auto">
                <a:xfrm>
                  <a:off x="5211763" y="1384300"/>
                  <a:ext cx="128588" cy="128587"/>
                </a:xfrm>
                <a:prstGeom prst="ellipse">
                  <a:avLst/>
                </a:prstGeom>
                <a:solidFill>
                  <a:srgbClr val="2A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$1iḓè">
                  <a:extLst>
                    <a:ext uri="{FF2B5EF4-FFF2-40B4-BE49-F238E27FC236}">
                      <a16:creationId xmlns:a16="http://schemas.microsoft.com/office/drawing/2014/main" id="{FE36BCDC-C170-48AD-8F1D-697AC747B7B7}"/>
                    </a:ext>
                  </a:extLst>
                </p:cNvPr>
                <p:cNvSpPr/>
                <p:nvPr/>
              </p:nvSpPr>
              <p:spPr bwMode="auto">
                <a:xfrm>
                  <a:off x="4773613" y="1384300"/>
                  <a:ext cx="128588" cy="128587"/>
                </a:xfrm>
                <a:prstGeom prst="ellipse">
                  <a:avLst/>
                </a:prstGeom>
                <a:solidFill>
                  <a:srgbClr val="2A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ṩ1îḋe">
                  <a:extLst>
                    <a:ext uri="{FF2B5EF4-FFF2-40B4-BE49-F238E27FC236}">
                      <a16:creationId xmlns:a16="http://schemas.microsoft.com/office/drawing/2014/main" id="{83ECE816-D0F8-4D36-A8A3-745E0904D26A}"/>
                    </a:ext>
                  </a:extLst>
                </p:cNvPr>
                <p:cNvSpPr/>
                <p:nvPr/>
              </p:nvSpPr>
              <p:spPr bwMode="auto">
                <a:xfrm>
                  <a:off x="5608638" y="5164138"/>
                  <a:ext cx="1219200" cy="288925"/>
                </a:xfrm>
                <a:custGeom>
                  <a:avLst/>
                  <a:gdLst>
                    <a:gd name="T0" fmla="*/ 0 w 1842"/>
                    <a:gd name="T1" fmla="*/ 335 h 436"/>
                    <a:gd name="T2" fmla="*/ 276 w 1842"/>
                    <a:gd name="T3" fmla="*/ 0 h 436"/>
                    <a:gd name="T4" fmla="*/ 1566 w 1842"/>
                    <a:gd name="T5" fmla="*/ 0 h 436"/>
                    <a:gd name="T6" fmla="*/ 1842 w 1842"/>
                    <a:gd name="T7" fmla="*/ 335 h 436"/>
                    <a:gd name="T8" fmla="*/ 1842 w 1842"/>
                    <a:gd name="T9" fmla="*/ 436 h 436"/>
                    <a:gd name="T10" fmla="*/ 0 w 1842"/>
                    <a:gd name="T11" fmla="*/ 436 h 436"/>
                    <a:gd name="T12" fmla="*/ 0 w 1842"/>
                    <a:gd name="T13" fmla="*/ 335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42" h="436">
                      <a:moveTo>
                        <a:pt x="0" y="335"/>
                      </a:moveTo>
                      <a:cubicBezTo>
                        <a:pt x="0" y="150"/>
                        <a:pt x="124" y="0"/>
                        <a:pt x="276" y="0"/>
                      </a:cubicBezTo>
                      <a:cubicBezTo>
                        <a:pt x="1566" y="0"/>
                        <a:pt x="1566" y="0"/>
                        <a:pt x="1566" y="0"/>
                      </a:cubicBezTo>
                      <a:cubicBezTo>
                        <a:pt x="1718" y="0"/>
                        <a:pt x="1842" y="150"/>
                        <a:pt x="1842" y="335"/>
                      </a:cubicBezTo>
                      <a:cubicBezTo>
                        <a:pt x="1842" y="436"/>
                        <a:pt x="1842" y="436"/>
                        <a:pt x="1842" y="436"/>
                      </a:cubicBezTo>
                      <a:cubicBezTo>
                        <a:pt x="0" y="436"/>
                        <a:pt x="0" y="436"/>
                        <a:pt x="0" y="436"/>
                      </a:cubicBezTo>
                      <a:lnTo>
                        <a:pt x="0" y="335"/>
                      </a:lnTo>
                      <a:close/>
                    </a:path>
                  </a:pathLst>
                </a:custGeom>
                <a:solidFill>
                  <a:srgbClr val="1015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4" name="is1îḍé">
                  <a:extLst>
                    <a:ext uri="{FF2B5EF4-FFF2-40B4-BE49-F238E27FC236}">
                      <a16:creationId xmlns:a16="http://schemas.microsoft.com/office/drawing/2014/main" id="{7ECDC4E1-D44A-44DE-A8E7-1F8A87196658}"/>
                    </a:ext>
                  </a:extLst>
                </p:cNvPr>
                <p:cNvSpPr/>
                <p:nvPr/>
              </p:nvSpPr>
              <p:spPr bwMode="auto">
                <a:xfrm>
                  <a:off x="5608638" y="5453063"/>
                  <a:ext cx="1219200" cy="493712"/>
                </a:xfrm>
                <a:custGeom>
                  <a:avLst/>
                  <a:gdLst>
                    <a:gd name="T0" fmla="*/ 1842 w 1842"/>
                    <a:gd name="T1" fmla="*/ 0 h 747"/>
                    <a:gd name="T2" fmla="*/ 1842 w 1842"/>
                    <a:gd name="T3" fmla="*/ 412 h 747"/>
                    <a:gd name="T4" fmla="*/ 1566 w 1842"/>
                    <a:gd name="T5" fmla="*/ 747 h 747"/>
                    <a:gd name="T6" fmla="*/ 276 w 1842"/>
                    <a:gd name="T7" fmla="*/ 747 h 747"/>
                    <a:gd name="T8" fmla="*/ 0 w 1842"/>
                    <a:gd name="T9" fmla="*/ 412 h 747"/>
                    <a:gd name="T10" fmla="*/ 0 w 1842"/>
                    <a:gd name="T11" fmla="*/ 0 h 747"/>
                    <a:gd name="T12" fmla="*/ 1842 w 1842"/>
                    <a:gd name="T13" fmla="*/ 0 h 7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42" h="747">
                      <a:moveTo>
                        <a:pt x="1842" y="0"/>
                      </a:moveTo>
                      <a:cubicBezTo>
                        <a:pt x="1842" y="412"/>
                        <a:pt x="1842" y="412"/>
                        <a:pt x="1842" y="412"/>
                      </a:cubicBezTo>
                      <a:cubicBezTo>
                        <a:pt x="1842" y="597"/>
                        <a:pt x="1718" y="747"/>
                        <a:pt x="1566" y="747"/>
                      </a:cubicBezTo>
                      <a:cubicBezTo>
                        <a:pt x="276" y="747"/>
                        <a:pt x="276" y="747"/>
                        <a:pt x="276" y="747"/>
                      </a:cubicBezTo>
                      <a:cubicBezTo>
                        <a:pt x="124" y="747"/>
                        <a:pt x="0" y="597"/>
                        <a:pt x="0" y="412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842" y="0"/>
                      </a:lnTo>
                      <a:close/>
                    </a:path>
                  </a:pathLst>
                </a:custGeom>
                <a:solidFill>
                  <a:srgbClr val="20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5" name="íṧľîde">
                  <a:extLst>
                    <a:ext uri="{FF2B5EF4-FFF2-40B4-BE49-F238E27FC236}">
                      <a16:creationId xmlns:a16="http://schemas.microsoft.com/office/drawing/2014/main" id="{C26C6E65-8C5F-4C17-9704-B990D868A332}"/>
                    </a:ext>
                  </a:extLst>
                </p:cNvPr>
                <p:cNvSpPr/>
                <p:nvPr/>
              </p:nvSpPr>
              <p:spPr bwMode="auto">
                <a:xfrm>
                  <a:off x="4024313" y="2249488"/>
                  <a:ext cx="4387850" cy="3097212"/>
                </a:xfrm>
                <a:custGeom>
                  <a:avLst/>
                  <a:gdLst>
                    <a:gd name="T0" fmla="*/ 0 w 6624"/>
                    <a:gd name="T1" fmla="*/ 4343 h 4677"/>
                    <a:gd name="T2" fmla="*/ 335 w 6624"/>
                    <a:gd name="T3" fmla="*/ 4677 h 4677"/>
                    <a:gd name="T4" fmla="*/ 6289 w 6624"/>
                    <a:gd name="T5" fmla="*/ 4677 h 4677"/>
                    <a:gd name="T6" fmla="*/ 6624 w 6624"/>
                    <a:gd name="T7" fmla="*/ 4343 h 4677"/>
                    <a:gd name="T8" fmla="*/ 6624 w 6624"/>
                    <a:gd name="T9" fmla="*/ 335 h 4677"/>
                    <a:gd name="T10" fmla="*/ 6289 w 6624"/>
                    <a:gd name="T11" fmla="*/ 0 h 4677"/>
                    <a:gd name="T12" fmla="*/ 335 w 6624"/>
                    <a:gd name="T13" fmla="*/ 0 h 4677"/>
                    <a:gd name="T14" fmla="*/ 0 w 6624"/>
                    <a:gd name="T15" fmla="*/ 335 h 4677"/>
                    <a:gd name="T16" fmla="*/ 0 w 6624"/>
                    <a:gd name="T17" fmla="*/ 4343 h 46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24" h="4677">
                      <a:moveTo>
                        <a:pt x="0" y="4343"/>
                      </a:moveTo>
                      <a:cubicBezTo>
                        <a:pt x="0" y="4527"/>
                        <a:pt x="150" y="4677"/>
                        <a:pt x="335" y="4677"/>
                      </a:cubicBezTo>
                      <a:cubicBezTo>
                        <a:pt x="6289" y="4677"/>
                        <a:pt x="6289" y="4677"/>
                        <a:pt x="6289" y="4677"/>
                      </a:cubicBezTo>
                      <a:cubicBezTo>
                        <a:pt x="6474" y="4677"/>
                        <a:pt x="6624" y="4527"/>
                        <a:pt x="6624" y="4343"/>
                      </a:cubicBezTo>
                      <a:cubicBezTo>
                        <a:pt x="6624" y="335"/>
                        <a:pt x="6624" y="335"/>
                        <a:pt x="6624" y="335"/>
                      </a:cubicBezTo>
                      <a:cubicBezTo>
                        <a:pt x="6624" y="150"/>
                        <a:pt x="6474" y="0"/>
                        <a:pt x="6289" y="0"/>
                      </a:cubicBezTo>
                      <a:cubicBezTo>
                        <a:pt x="335" y="0"/>
                        <a:pt x="335" y="0"/>
                        <a:pt x="335" y="0"/>
                      </a:cubicBezTo>
                      <a:cubicBezTo>
                        <a:pt x="150" y="0"/>
                        <a:pt x="0" y="150"/>
                        <a:pt x="0" y="335"/>
                      </a:cubicBezTo>
                      <a:cubicBezTo>
                        <a:pt x="0" y="4343"/>
                        <a:pt x="0" y="4343"/>
                        <a:pt x="0" y="4343"/>
                      </a:cubicBezTo>
                    </a:path>
                  </a:pathLst>
                </a:custGeom>
                <a:solidFill>
                  <a:srgbClr val="2A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isḷïďê">
                  <a:extLst>
                    <a:ext uri="{FF2B5EF4-FFF2-40B4-BE49-F238E27FC236}">
                      <a16:creationId xmlns:a16="http://schemas.microsoft.com/office/drawing/2014/main" id="{44F3CC0B-2112-4EF1-AE66-9F6C6EB16477}"/>
                    </a:ext>
                  </a:extLst>
                </p:cNvPr>
                <p:cNvSpPr/>
                <p:nvPr/>
              </p:nvSpPr>
              <p:spPr bwMode="auto">
                <a:xfrm>
                  <a:off x="5029201" y="5751513"/>
                  <a:ext cx="2376488" cy="392112"/>
                </a:xfrm>
                <a:custGeom>
                  <a:avLst/>
                  <a:gdLst>
                    <a:gd name="T0" fmla="*/ 366 w 1497"/>
                    <a:gd name="T1" fmla="*/ 0 h 247"/>
                    <a:gd name="T2" fmla="*/ 1132 w 1497"/>
                    <a:gd name="T3" fmla="*/ 0 h 247"/>
                    <a:gd name="T4" fmla="*/ 1497 w 1497"/>
                    <a:gd name="T5" fmla="*/ 247 h 247"/>
                    <a:gd name="T6" fmla="*/ 0 w 1497"/>
                    <a:gd name="T7" fmla="*/ 247 h 247"/>
                    <a:gd name="T8" fmla="*/ 366 w 1497"/>
                    <a:gd name="T9" fmla="*/ 0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7" h="247">
                      <a:moveTo>
                        <a:pt x="366" y="0"/>
                      </a:moveTo>
                      <a:lnTo>
                        <a:pt x="1132" y="0"/>
                      </a:lnTo>
                      <a:lnTo>
                        <a:pt x="1497" y="247"/>
                      </a:lnTo>
                      <a:lnTo>
                        <a:pt x="0" y="247"/>
                      </a:lnTo>
                      <a:lnTo>
                        <a:pt x="366" y="0"/>
                      </a:lnTo>
                      <a:close/>
                    </a:path>
                  </a:pathLst>
                </a:custGeom>
                <a:solidFill>
                  <a:srgbClr val="2A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ṣļíḓe">
                  <a:extLst>
                    <a:ext uri="{FF2B5EF4-FFF2-40B4-BE49-F238E27FC236}">
                      <a16:creationId xmlns:a16="http://schemas.microsoft.com/office/drawing/2014/main" id="{018FAA24-6C8C-48C4-927D-5D84137CB435}"/>
                    </a:ext>
                  </a:extLst>
                </p:cNvPr>
                <p:cNvSpPr/>
                <p:nvPr/>
              </p:nvSpPr>
              <p:spPr bwMode="auto">
                <a:xfrm>
                  <a:off x="4173538" y="2427288"/>
                  <a:ext cx="4067175" cy="2635250"/>
                </a:xfrm>
                <a:custGeom>
                  <a:avLst/>
                  <a:gdLst>
                    <a:gd name="T0" fmla="*/ 6116 w 6141"/>
                    <a:gd name="T1" fmla="*/ 0 h 3978"/>
                    <a:gd name="T2" fmla="*/ 6141 w 6141"/>
                    <a:gd name="T3" fmla="*/ 25 h 3978"/>
                    <a:gd name="T4" fmla="*/ 6141 w 6141"/>
                    <a:gd name="T5" fmla="*/ 3953 h 3978"/>
                    <a:gd name="T6" fmla="*/ 6116 w 6141"/>
                    <a:gd name="T7" fmla="*/ 3978 h 3978"/>
                    <a:gd name="T8" fmla="*/ 0 w 6141"/>
                    <a:gd name="T9" fmla="*/ 0 h 3978"/>
                    <a:gd name="T10" fmla="*/ 6116 w 6141"/>
                    <a:gd name="T11" fmla="*/ 0 h 39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41" h="3978">
                      <a:moveTo>
                        <a:pt x="6116" y="0"/>
                      </a:moveTo>
                      <a:cubicBezTo>
                        <a:pt x="6130" y="0"/>
                        <a:pt x="6141" y="11"/>
                        <a:pt x="6141" y="25"/>
                      </a:cubicBezTo>
                      <a:cubicBezTo>
                        <a:pt x="6141" y="3953"/>
                        <a:pt x="6141" y="3953"/>
                        <a:pt x="6141" y="3953"/>
                      </a:cubicBezTo>
                      <a:cubicBezTo>
                        <a:pt x="6141" y="3967"/>
                        <a:pt x="6130" y="3978"/>
                        <a:pt x="6116" y="397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116" y="0"/>
                        <a:pt x="6116" y="0"/>
                        <a:pt x="6116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8" name="ïs1íḑe">
                  <a:extLst>
                    <a:ext uri="{FF2B5EF4-FFF2-40B4-BE49-F238E27FC236}">
                      <a16:creationId xmlns:a16="http://schemas.microsoft.com/office/drawing/2014/main" id="{53F41FA5-2909-43F5-8DC9-606E38C909BF}"/>
                    </a:ext>
                  </a:extLst>
                </p:cNvPr>
                <p:cNvSpPr/>
                <p:nvPr/>
              </p:nvSpPr>
              <p:spPr bwMode="auto">
                <a:xfrm>
                  <a:off x="4141788" y="2427288"/>
                  <a:ext cx="4081463" cy="2635250"/>
                </a:xfrm>
                <a:custGeom>
                  <a:avLst/>
                  <a:gdLst>
                    <a:gd name="T0" fmla="*/ 25 w 6164"/>
                    <a:gd name="T1" fmla="*/ 0 h 3978"/>
                    <a:gd name="T2" fmla="*/ 48 w 6164"/>
                    <a:gd name="T3" fmla="*/ 0 h 3978"/>
                    <a:gd name="T4" fmla="*/ 6164 w 6164"/>
                    <a:gd name="T5" fmla="*/ 3978 h 3978"/>
                    <a:gd name="T6" fmla="*/ 25 w 6164"/>
                    <a:gd name="T7" fmla="*/ 3978 h 3978"/>
                    <a:gd name="T8" fmla="*/ 0 w 6164"/>
                    <a:gd name="T9" fmla="*/ 3953 h 3978"/>
                    <a:gd name="T10" fmla="*/ 0 w 6164"/>
                    <a:gd name="T11" fmla="*/ 25 h 3978"/>
                    <a:gd name="T12" fmla="*/ 25 w 6164"/>
                    <a:gd name="T13" fmla="*/ 0 h 39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164" h="3978">
                      <a:moveTo>
                        <a:pt x="25" y="0"/>
                      </a:move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6164" y="3978"/>
                        <a:pt x="6164" y="3978"/>
                        <a:pt x="6164" y="3978"/>
                      </a:cubicBezTo>
                      <a:cubicBezTo>
                        <a:pt x="25" y="3978"/>
                        <a:pt x="25" y="3978"/>
                        <a:pt x="25" y="3978"/>
                      </a:cubicBezTo>
                      <a:cubicBezTo>
                        <a:pt x="11" y="3978"/>
                        <a:pt x="0" y="3967"/>
                        <a:pt x="0" y="3953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1"/>
                        <a:pt x="11" y="0"/>
                        <a:pt x="25" y="0"/>
                      </a:cubicBezTo>
                    </a:path>
                  </a:pathLst>
                </a:custGeom>
                <a:solidFill>
                  <a:srgbClr val="EAEA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9" name="îṧľîḋé">
                  <a:extLst>
                    <a:ext uri="{FF2B5EF4-FFF2-40B4-BE49-F238E27FC236}">
                      <a16:creationId xmlns:a16="http://schemas.microsoft.com/office/drawing/2014/main" id="{BC5134C4-632C-48DD-B783-436E27740306}"/>
                    </a:ext>
                  </a:extLst>
                </p:cNvPr>
                <p:cNvSpPr/>
                <p:nvPr/>
              </p:nvSpPr>
              <p:spPr bwMode="auto">
                <a:xfrm>
                  <a:off x="6757988" y="1533525"/>
                  <a:ext cx="1214438" cy="2033587"/>
                </a:xfrm>
                <a:custGeom>
                  <a:avLst/>
                  <a:gdLst>
                    <a:gd name="T0" fmla="*/ 1040 w 1834"/>
                    <a:gd name="T1" fmla="*/ 366 h 3069"/>
                    <a:gd name="T2" fmla="*/ 1281 w 1834"/>
                    <a:gd name="T3" fmla="*/ 1 h 3069"/>
                    <a:gd name="T4" fmla="*/ 1283 w 1834"/>
                    <a:gd name="T5" fmla="*/ 0 h 3069"/>
                    <a:gd name="T6" fmla="*/ 1431 w 1834"/>
                    <a:gd name="T7" fmla="*/ 0 h 3069"/>
                    <a:gd name="T8" fmla="*/ 1834 w 1834"/>
                    <a:gd name="T9" fmla="*/ 482 h 3069"/>
                    <a:gd name="T10" fmla="*/ 1834 w 1834"/>
                    <a:gd name="T11" fmla="*/ 482 h 3069"/>
                    <a:gd name="T12" fmla="*/ 1834 w 1834"/>
                    <a:gd name="T13" fmla="*/ 482 h 3069"/>
                    <a:gd name="T14" fmla="*/ 1834 w 1834"/>
                    <a:gd name="T15" fmla="*/ 3069 h 3069"/>
                    <a:gd name="T16" fmla="*/ 40 w 1834"/>
                    <a:gd name="T17" fmla="*/ 3069 h 3069"/>
                    <a:gd name="T18" fmla="*/ 0 w 1834"/>
                    <a:gd name="T19" fmla="*/ 213 h 3069"/>
                    <a:gd name="T20" fmla="*/ 1040 w 1834"/>
                    <a:gd name="T21" fmla="*/ 366 h 3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34" h="3069">
                      <a:moveTo>
                        <a:pt x="1040" y="366"/>
                      </a:moveTo>
                      <a:cubicBezTo>
                        <a:pt x="1083" y="69"/>
                        <a:pt x="1281" y="1"/>
                        <a:pt x="1281" y="1"/>
                      </a:cubicBezTo>
                      <a:cubicBezTo>
                        <a:pt x="1283" y="0"/>
                        <a:pt x="1283" y="0"/>
                        <a:pt x="1283" y="0"/>
                      </a:cubicBezTo>
                      <a:cubicBezTo>
                        <a:pt x="1352" y="0"/>
                        <a:pt x="1403" y="0"/>
                        <a:pt x="1431" y="0"/>
                      </a:cubicBezTo>
                      <a:cubicBezTo>
                        <a:pt x="1767" y="0"/>
                        <a:pt x="1834" y="482"/>
                        <a:pt x="1834" y="482"/>
                      </a:cubicBezTo>
                      <a:cubicBezTo>
                        <a:pt x="1834" y="482"/>
                        <a:pt x="1834" y="482"/>
                        <a:pt x="1834" y="482"/>
                      </a:cubicBezTo>
                      <a:cubicBezTo>
                        <a:pt x="1834" y="482"/>
                        <a:pt x="1834" y="482"/>
                        <a:pt x="1834" y="482"/>
                      </a:cubicBezTo>
                      <a:cubicBezTo>
                        <a:pt x="1834" y="3069"/>
                        <a:pt x="1834" y="3069"/>
                        <a:pt x="1834" y="3069"/>
                      </a:cubicBezTo>
                      <a:cubicBezTo>
                        <a:pt x="40" y="3069"/>
                        <a:pt x="40" y="3069"/>
                        <a:pt x="40" y="3069"/>
                      </a:cubicBezTo>
                      <a:cubicBezTo>
                        <a:pt x="0" y="213"/>
                        <a:pt x="0" y="213"/>
                        <a:pt x="0" y="213"/>
                      </a:cubicBezTo>
                      <a:lnTo>
                        <a:pt x="1040" y="366"/>
                      </a:lnTo>
                      <a:close/>
                    </a:path>
                  </a:pathLst>
                </a:custGeom>
                <a:solidFill>
                  <a:srgbClr val="8CB7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0" name="ïŝļiďe">
                  <a:extLst>
                    <a:ext uri="{FF2B5EF4-FFF2-40B4-BE49-F238E27FC236}">
                      <a16:creationId xmlns:a16="http://schemas.microsoft.com/office/drawing/2014/main" id="{6D7B2FA7-AB22-4460-8E51-A1B33E3DCD55}"/>
                    </a:ext>
                  </a:extLst>
                </p:cNvPr>
                <p:cNvSpPr/>
                <p:nvPr/>
              </p:nvSpPr>
              <p:spPr bwMode="auto">
                <a:xfrm>
                  <a:off x="4703763" y="1533525"/>
                  <a:ext cx="2903538" cy="3457575"/>
                </a:xfrm>
                <a:custGeom>
                  <a:avLst/>
                  <a:gdLst>
                    <a:gd name="T0" fmla="*/ 3185 w 4383"/>
                    <a:gd name="T1" fmla="*/ 4743 h 5221"/>
                    <a:gd name="T2" fmla="*/ 0 w 4383"/>
                    <a:gd name="T3" fmla="*/ 4743 h 5221"/>
                    <a:gd name="T4" fmla="*/ 0 w 4383"/>
                    <a:gd name="T5" fmla="*/ 396 h 5221"/>
                    <a:gd name="T6" fmla="*/ 401 w 4383"/>
                    <a:gd name="T7" fmla="*/ 0 h 5221"/>
                    <a:gd name="T8" fmla="*/ 524 w 4383"/>
                    <a:gd name="T9" fmla="*/ 0 h 5221"/>
                    <a:gd name="T10" fmla="*/ 4128 w 4383"/>
                    <a:gd name="T11" fmla="*/ 0 h 5221"/>
                    <a:gd name="T12" fmla="*/ 4128 w 4383"/>
                    <a:gd name="T13" fmla="*/ 0 h 5221"/>
                    <a:gd name="T14" fmla="*/ 4383 w 4383"/>
                    <a:gd name="T15" fmla="*/ 0 h 5221"/>
                    <a:gd name="T16" fmla="*/ 4381 w 4383"/>
                    <a:gd name="T17" fmla="*/ 1 h 5221"/>
                    <a:gd name="T18" fmla="*/ 4132 w 4383"/>
                    <a:gd name="T19" fmla="*/ 482 h 5221"/>
                    <a:gd name="T20" fmla="*/ 4126 w 4383"/>
                    <a:gd name="T21" fmla="*/ 482 h 5221"/>
                    <a:gd name="T22" fmla="*/ 4126 w 4383"/>
                    <a:gd name="T23" fmla="*/ 577 h 5221"/>
                    <a:gd name="T24" fmla="*/ 4126 w 4383"/>
                    <a:gd name="T25" fmla="*/ 4822 h 5221"/>
                    <a:gd name="T26" fmla="*/ 4126 w 4383"/>
                    <a:gd name="T27" fmla="*/ 4825 h 5221"/>
                    <a:gd name="T28" fmla="*/ 3725 w 4383"/>
                    <a:gd name="T29" fmla="*/ 5221 h 5221"/>
                    <a:gd name="T30" fmla="*/ 3602 w 4383"/>
                    <a:gd name="T31" fmla="*/ 5221 h 5221"/>
                    <a:gd name="T32" fmla="*/ 3185 w 4383"/>
                    <a:gd name="T33" fmla="*/ 4743 h 5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383" h="5221">
                      <a:moveTo>
                        <a:pt x="3185" y="4743"/>
                      </a:moveTo>
                      <a:cubicBezTo>
                        <a:pt x="0" y="4743"/>
                        <a:pt x="0" y="4743"/>
                        <a:pt x="0" y="4743"/>
                      </a:cubicBezTo>
                      <a:cubicBezTo>
                        <a:pt x="0" y="396"/>
                        <a:pt x="0" y="396"/>
                        <a:pt x="0" y="396"/>
                      </a:cubicBezTo>
                      <a:cubicBezTo>
                        <a:pt x="5" y="361"/>
                        <a:pt x="60" y="34"/>
                        <a:pt x="401" y="0"/>
                      </a:cubicBezTo>
                      <a:cubicBezTo>
                        <a:pt x="524" y="0"/>
                        <a:pt x="524" y="0"/>
                        <a:pt x="524" y="0"/>
                      </a:cubicBezTo>
                      <a:cubicBezTo>
                        <a:pt x="4128" y="0"/>
                        <a:pt x="4128" y="0"/>
                        <a:pt x="4128" y="0"/>
                      </a:cubicBezTo>
                      <a:cubicBezTo>
                        <a:pt x="4128" y="0"/>
                        <a:pt x="4128" y="0"/>
                        <a:pt x="4128" y="0"/>
                      </a:cubicBezTo>
                      <a:cubicBezTo>
                        <a:pt x="4228" y="0"/>
                        <a:pt x="4315" y="0"/>
                        <a:pt x="4383" y="0"/>
                      </a:cubicBezTo>
                      <a:cubicBezTo>
                        <a:pt x="4381" y="1"/>
                        <a:pt x="4381" y="1"/>
                        <a:pt x="4381" y="1"/>
                      </a:cubicBezTo>
                      <a:cubicBezTo>
                        <a:pt x="4381" y="1"/>
                        <a:pt x="4132" y="86"/>
                        <a:pt x="4132" y="482"/>
                      </a:cubicBezTo>
                      <a:cubicBezTo>
                        <a:pt x="4126" y="482"/>
                        <a:pt x="4126" y="482"/>
                        <a:pt x="4126" y="482"/>
                      </a:cubicBezTo>
                      <a:cubicBezTo>
                        <a:pt x="4126" y="577"/>
                        <a:pt x="4126" y="577"/>
                        <a:pt x="4126" y="577"/>
                      </a:cubicBezTo>
                      <a:cubicBezTo>
                        <a:pt x="4126" y="4822"/>
                        <a:pt x="4126" y="4822"/>
                        <a:pt x="4126" y="4822"/>
                      </a:cubicBezTo>
                      <a:cubicBezTo>
                        <a:pt x="4126" y="4822"/>
                        <a:pt x="4126" y="4823"/>
                        <a:pt x="4126" y="4825"/>
                      </a:cubicBezTo>
                      <a:cubicBezTo>
                        <a:pt x="4121" y="4860"/>
                        <a:pt x="4066" y="5187"/>
                        <a:pt x="3725" y="5221"/>
                      </a:cubicBezTo>
                      <a:cubicBezTo>
                        <a:pt x="3602" y="5221"/>
                        <a:pt x="3602" y="5221"/>
                        <a:pt x="3602" y="5221"/>
                      </a:cubicBezTo>
                      <a:cubicBezTo>
                        <a:pt x="3162" y="5182"/>
                        <a:pt x="3185" y="4743"/>
                        <a:pt x="3185" y="4743"/>
                      </a:cubicBezTo>
                    </a:path>
                  </a:pathLst>
                </a:custGeom>
                <a:solidFill>
                  <a:srgbClr val="A8DE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1" name="î$1idé">
                  <a:extLst>
                    <a:ext uri="{FF2B5EF4-FFF2-40B4-BE49-F238E27FC236}">
                      <a16:creationId xmlns:a16="http://schemas.microsoft.com/office/drawing/2014/main" id="{56027023-6982-47CB-A09C-66715451530B}"/>
                    </a:ext>
                  </a:extLst>
                </p:cNvPr>
                <p:cNvSpPr/>
                <p:nvPr/>
              </p:nvSpPr>
              <p:spPr bwMode="auto">
                <a:xfrm>
                  <a:off x="4173538" y="4675188"/>
                  <a:ext cx="2976563" cy="333375"/>
                </a:xfrm>
                <a:custGeom>
                  <a:avLst/>
                  <a:gdLst>
                    <a:gd name="T0" fmla="*/ 3989 w 4494"/>
                    <a:gd name="T1" fmla="*/ 0 h 503"/>
                    <a:gd name="T2" fmla="*/ 0 w 4494"/>
                    <a:gd name="T3" fmla="*/ 0 h 503"/>
                    <a:gd name="T4" fmla="*/ 403 w 4494"/>
                    <a:gd name="T5" fmla="*/ 482 h 503"/>
                    <a:gd name="T6" fmla="*/ 4494 w 4494"/>
                    <a:gd name="T7" fmla="*/ 482 h 503"/>
                    <a:gd name="T8" fmla="*/ 3989 w 4494"/>
                    <a:gd name="T9" fmla="*/ 0 h 5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94" h="503">
                      <a:moveTo>
                        <a:pt x="398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67" y="482"/>
                        <a:pt x="403" y="482"/>
                      </a:cubicBezTo>
                      <a:cubicBezTo>
                        <a:pt x="739" y="482"/>
                        <a:pt x="4494" y="482"/>
                        <a:pt x="4494" y="482"/>
                      </a:cubicBezTo>
                      <a:cubicBezTo>
                        <a:pt x="4494" y="482"/>
                        <a:pt x="3987" y="503"/>
                        <a:pt x="3989" y="0"/>
                      </a:cubicBezTo>
                      <a:close/>
                    </a:path>
                  </a:pathLst>
                </a:custGeom>
                <a:solidFill>
                  <a:srgbClr val="8CB7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2" name="îṡļíďé">
                  <a:extLst>
                    <a:ext uri="{FF2B5EF4-FFF2-40B4-BE49-F238E27FC236}">
                      <a16:creationId xmlns:a16="http://schemas.microsoft.com/office/drawing/2014/main" id="{FB9A250B-DD1A-4134-B1EC-98ABD3C0DCE8}"/>
                    </a:ext>
                  </a:extLst>
                </p:cNvPr>
                <p:cNvSpPr/>
                <p:nvPr/>
              </p:nvSpPr>
              <p:spPr bwMode="auto">
                <a:xfrm>
                  <a:off x="5870576" y="1876425"/>
                  <a:ext cx="1330325" cy="73025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3" name="îṣľïḑè">
                  <a:extLst>
                    <a:ext uri="{FF2B5EF4-FFF2-40B4-BE49-F238E27FC236}">
                      <a16:creationId xmlns:a16="http://schemas.microsoft.com/office/drawing/2014/main" id="{930B349A-433F-4065-882F-BD2539082763}"/>
                    </a:ext>
                  </a:extLst>
                </p:cNvPr>
                <p:cNvSpPr/>
                <p:nvPr/>
              </p:nvSpPr>
              <p:spPr bwMode="auto">
                <a:xfrm>
                  <a:off x="5634038" y="2093913"/>
                  <a:ext cx="1330325" cy="73025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ṧ1íďè">
                  <a:extLst>
                    <a:ext uri="{FF2B5EF4-FFF2-40B4-BE49-F238E27FC236}">
                      <a16:creationId xmlns:a16="http://schemas.microsoft.com/office/drawing/2014/main" id="{157DB0AC-5845-4E18-AE65-AB76DFEAF79C}"/>
                    </a:ext>
                  </a:extLst>
                </p:cNvPr>
                <p:cNvSpPr/>
                <p:nvPr/>
              </p:nvSpPr>
              <p:spPr bwMode="auto">
                <a:xfrm>
                  <a:off x="5178426" y="2093913"/>
                  <a:ext cx="295275" cy="73025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5" name="îṩḻïde">
                  <a:extLst>
                    <a:ext uri="{FF2B5EF4-FFF2-40B4-BE49-F238E27FC236}">
                      <a16:creationId xmlns:a16="http://schemas.microsoft.com/office/drawing/2014/main" id="{8933692D-DEB1-4052-8CD4-D29D00C4A163}"/>
                    </a:ext>
                  </a:extLst>
                </p:cNvPr>
                <p:cNvSpPr/>
                <p:nvPr/>
              </p:nvSpPr>
              <p:spPr bwMode="auto">
                <a:xfrm>
                  <a:off x="5424488" y="2311400"/>
                  <a:ext cx="1328738" cy="73025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6" name="íṣḷîḓé">
                  <a:extLst>
                    <a:ext uri="{FF2B5EF4-FFF2-40B4-BE49-F238E27FC236}">
                      <a16:creationId xmlns:a16="http://schemas.microsoft.com/office/drawing/2014/main" id="{67CDDAA0-40C1-4B4F-9A05-A09703EF0464}"/>
                    </a:ext>
                  </a:extLst>
                </p:cNvPr>
                <p:cNvSpPr/>
                <p:nvPr/>
              </p:nvSpPr>
              <p:spPr bwMode="auto">
                <a:xfrm>
                  <a:off x="5870576" y="2528888"/>
                  <a:ext cx="1330325" cy="74612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7" name="iş1îḓè">
                  <a:extLst>
                    <a:ext uri="{FF2B5EF4-FFF2-40B4-BE49-F238E27FC236}">
                      <a16:creationId xmlns:a16="http://schemas.microsoft.com/office/drawing/2014/main" id="{00C477F2-9D58-4FB3-9DCE-A8AE95C3FBEA}"/>
                    </a:ext>
                  </a:extLst>
                </p:cNvPr>
                <p:cNvSpPr/>
                <p:nvPr/>
              </p:nvSpPr>
              <p:spPr bwMode="auto">
                <a:xfrm>
                  <a:off x="5314951" y="2528888"/>
                  <a:ext cx="450850" cy="74612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ṩḻïdé">
                  <a:extLst>
                    <a:ext uri="{FF2B5EF4-FFF2-40B4-BE49-F238E27FC236}">
                      <a16:creationId xmlns:a16="http://schemas.microsoft.com/office/drawing/2014/main" id="{F54DD746-25EE-4FF0-93F6-A3166087E00F}"/>
                    </a:ext>
                  </a:extLst>
                </p:cNvPr>
                <p:cNvSpPr/>
                <p:nvPr/>
              </p:nvSpPr>
              <p:spPr bwMode="auto">
                <a:xfrm>
                  <a:off x="4962526" y="3603625"/>
                  <a:ext cx="574675" cy="95250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9" name="íS1iḑe">
                  <a:extLst>
                    <a:ext uri="{FF2B5EF4-FFF2-40B4-BE49-F238E27FC236}">
                      <a16:creationId xmlns:a16="http://schemas.microsoft.com/office/drawing/2014/main" id="{D38A6958-3E43-4DA6-AE77-6DE511441E31}"/>
                    </a:ext>
                  </a:extLst>
                </p:cNvPr>
                <p:cNvSpPr/>
                <p:nvPr/>
              </p:nvSpPr>
              <p:spPr bwMode="auto">
                <a:xfrm>
                  <a:off x="4962526" y="3603625"/>
                  <a:ext cx="574675" cy="952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0" name="ïṩlîḍé">
                  <a:extLst>
                    <a:ext uri="{FF2B5EF4-FFF2-40B4-BE49-F238E27FC236}">
                      <a16:creationId xmlns:a16="http://schemas.microsoft.com/office/drawing/2014/main" id="{A1C1A103-95E1-47B6-AD3A-39896869BA9D}"/>
                    </a:ext>
                  </a:extLst>
                </p:cNvPr>
                <p:cNvSpPr/>
                <p:nvPr/>
              </p:nvSpPr>
              <p:spPr bwMode="auto">
                <a:xfrm>
                  <a:off x="4975226" y="4271963"/>
                  <a:ext cx="1330325" cy="73025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1" name="îŝlíďe">
                  <a:extLst>
                    <a:ext uri="{FF2B5EF4-FFF2-40B4-BE49-F238E27FC236}">
                      <a16:creationId xmlns:a16="http://schemas.microsoft.com/office/drawing/2014/main" id="{7B0E56BE-1390-49F4-9A79-EAEF3A638DDE}"/>
                    </a:ext>
                  </a:extLst>
                </p:cNvPr>
                <p:cNvSpPr/>
                <p:nvPr/>
              </p:nvSpPr>
              <p:spPr bwMode="auto">
                <a:xfrm>
                  <a:off x="6411913" y="4271963"/>
                  <a:ext cx="449263" cy="73025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2" name="ïSḷïḓé">
                  <a:extLst>
                    <a:ext uri="{FF2B5EF4-FFF2-40B4-BE49-F238E27FC236}">
                      <a16:creationId xmlns:a16="http://schemas.microsoft.com/office/drawing/2014/main" id="{67C25CAF-E848-4E09-B043-F71FF1D2BFBA}"/>
                    </a:ext>
                  </a:extLst>
                </p:cNvPr>
                <p:cNvSpPr/>
                <p:nvPr/>
              </p:nvSpPr>
              <p:spPr bwMode="auto">
                <a:xfrm>
                  <a:off x="5870576" y="4489450"/>
                  <a:ext cx="1330325" cy="74612"/>
                </a:xfrm>
                <a:prstGeom prst="rect">
                  <a:avLst/>
                </a:pr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3" name="iş1ïḓè">
                  <a:extLst>
                    <a:ext uri="{FF2B5EF4-FFF2-40B4-BE49-F238E27FC236}">
                      <a16:creationId xmlns:a16="http://schemas.microsoft.com/office/drawing/2014/main" id="{04EF6406-1EAC-47BF-A462-D3E1B1B5E12B}"/>
                    </a:ext>
                  </a:extLst>
                </p:cNvPr>
                <p:cNvSpPr/>
                <p:nvPr/>
              </p:nvSpPr>
              <p:spPr bwMode="auto">
                <a:xfrm>
                  <a:off x="6121401" y="5138738"/>
                  <a:ext cx="160338" cy="161925"/>
                </a:xfrm>
                <a:prstGeom prst="ellipse">
                  <a:avLst/>
                </a:prstGeom>
                <a:solidFill>
                  <a:srgbClr val="B7B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4" name="íšľíḑê">
                  <a:extLst>
                    <a:ext uri="{FF2B5EF4-FFF2-40B4-BE49-F238E27FC236}">
                      <a16:creationId xmlns:a16="http://schemas.microsoft.com/office/drawing/2014/main" id="{60468AA6-71ED-48CB-89CE-83FFA6CFA7E4}"/>
                    </a:ext>
                  </a:extLst>
                </p:cNvPr>
                <p:cNvSpPr/>
                <p:nvPr/>
              </p:nvSpPr>
              <p:spPr bwMode="auto">
                <a:xfrm>
                  <a:off x="7693026" y="4572000"/>
                  <a:ext cx="1360488" cy="1360487"/>
                </a:xfrm>
                <a:prstGeom prst="ellipse">
                  <a:avLst/>
                </a:prstGeom>
                <a:solidFill>
                  <a:srgbClr val="2A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5" name="is1îḓè">
                  <a:extLst>
                    <a:ext uri="{FF2B5EF4-FFF2-40B4-BE49-F238E27FC236}">
                      <a16:creationId xmlns:a16="http://schemas.microsoft.com/office/drawing/2014/main" id="{A6A293B0-F1E2-4B43-B275-C57AD307746E}"/>
                    </a:ext>
                  </a:extLst>
                </p:cNvPr>
                <p:cNvSpPr/>
                <p:nvPr/>
              </p:nvSpPr>
              <p:spPr bwMode="auto">
                <a:xfrm>
                  <a:off x="7627938" y="4505325"/>
                  <a:ext cx="1490663" cy="1492250"/>
                </a:xfrm>
                <a:custGeom>
                  <a:avLst/>
                  <a:gdLst>
                    <a:gd name="T0" fmla="*/ 1126 w 2252"/>
                    <a:gd name="T1" fmla="*/ 99 h 2252"/>
                    <a:gd name="T2" fmla="*/ 2153 w 2252"/>
                    <a:gd name="T3" fmla="*/ 1126 h 2252"/>
                    <a:gd name="T4" fmla="*/ 1126 w 2252"/>
                    <a:gd name="T5" fmla="*/ 2153 h 2252"/>
                    <a:gd name="T6" fmla="*/ 99 w 2252"/>
                    <a:gd name="T7" fmla="*/ 1126 h 2252"/>
                    <a:gd name="T8" fmla="*/ 1126 w 2252"/>
                    <a:gd name="T9" fmla="*/ 99 h 2252"/>
                    <a:gd name="T10" fmla="*/ 1126 w 2252"/>
                    <a:gd name="T11" fmla="*/ 0 h 2252"/>
                    <a:gd name="T12" fmla="*/ 688 w 2252"/>
                    <a:gd name="T13" fmla="*/ 89 h 2252"/>
                    <a:gd name="T14" fmla="*/ 330 w 2252"/>
                    <a:gd name="T15" fmla="*/ 330 h 2252"/>
                    <a:gd name="T16" fmla="*/ 89 w 2252"/>
                    <a:gd name="T17" fmla="*/ 688 h 2252"/>
                    <a:gd name="T18" fmla="*/ 0 w 2252"/>
                    <a:gd name="T19" fmla="*/ 1126 h 2252"/>
                    <a:gd name="T20" fmla="*/ 89 w 2252"/>
                    <a:gd name="T21" fmla="*/ 1565 h 2252"/>
                    <a:gd name="T22" fmla="*/ 330 w 2252"/>
                    <a:gd name="T23" fmla="*/ 1922 h 2252"/>
                    <a:gd name="T24" fmla="*/ 688 w 2252"/>
                    <a:gd name="T25" fmla="*/ 2164 h 2252"/>
                    <a:gd name="T26" fmla="*/ 1126 w 2252"/>
                    <a:gd name="T27" fmla="*/ 2252 h 2252"/>
                    <a:gd name="T28" fmla="*/ 1565 w 2252"/>
                    <a:gd name="T29" fmla="*/ 2164 h 2252"/>
                    <a:gd name="T30" fmla="*/ 1922 w 2252"/>
                    <a:gd name="T31" fmla="*/ 1922 h 2252"/>
                    <a:gd name="T32" fmla="*/ 2164 w 2252"/>
                    <a:gd name="T33" fmla="*/ 1565 h 2252"/>
                    <a:gd name="T34" fmla="*/ 2252 w 2252"/>
                    <a:gd name="T35" fmla="*/ 1126 h 2252"/>
                    <a:gd name="T36" fmla="*/ 2164 w 2252"/>
                    <a:gd name="T37" fmla="*/ 688 h 2252"/>
                    <a:gd name="T38" fmla="*/ 1922 w 2252"/>
                    <a:gd name="T39" fmla="*/ 330 h 2252"/>
                    <a:gd name="T40" fmla="*/ 1565 w 2252"/>
                    <a:gd name="T41" fmla="*/ 89 h 2252"/>
                    <a:gd name="T42" fmla="*/ 1126 w 2252"/>
                    <a:gd name="T43" fmla="*/ 0 h 2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252" h="2252">
                      <a:moveTo>
                        <a:pt x="1126" y="99"/>
                      </a:moveTo>
                      <a:cubicBezTo>
                        <a:pt x="1693" y="99"/>
                        <a:pt x="2153" y="559"/>
                        <a:pt x="2153" y="1126"/>
                      </a:cubicBezTo>
                      <a:cubicBezTo>
                        <a:pt x="2153" y="1693"/>
                        <a:pt x="1693" y="2153"/>
                        <a:pt x="1126" y="2153"/>
                      </a:cubicBezTo>
                      <a:cubicBezTo>
                        <a:pt x="559" y="2153"/>
                        <a:pt x="99" y="1693"/>
                        <a:pt x="99" y="1126"/>
                      </a:cubicBezTo>
                      <a:cubicBezTo>
                        <a:pt x="99" y="559"/>
                        <a:pt x="559" y="99"/>
                        <a:pt x="1126" y="99"/>
                      </a:cubicBezTo>
                      <a:moveTo>
                        <a:pt x="1126" y="0"/>
                      </a:moveTo>
                      <a:cubicBezTo>
                        <a:pt x="974" y="0"/>
                        <a:pt x="827" y="30"/>
                        <a:pt x="688" y="89"/>
                      </a:cubicBezTo>
                      <a:cubicBezTo>
                        <a:pt x="554" y="146"/>
                        <a:pt x="433" y="227"/>
                        <a:pt x="330" y="330"/>
                      </a:cubicBezTo>
                      <a:cubicBezTo>
                        <a:pt x="227" y="433"/>
                        <a:pt x="146" y="554"/>
                        <a:pt x="89" y="688"/>
                      </a:cubicBezTo>
                      <a:cubicBezTo>
                        <a:pt x="30" y="827"/>
                        <a:pt x="0" y="974"/>
                        <a:pt x="0" y="1126"/>
                      </a:cubicBezTo>
                      <a:cubicBezTo>
                        <a:pt x="0" y="1278"/>
                        <a:pt x="30" y="1426"/>
                        <a:pt x="89" y="1565"/>
                      </a:cubicBezTo>
                      <a:cubicBezTo>
                        <a:pt x="146" y="1699"/>
                        <a:pt x="227" y="1819"/>
                        <a:pt x="330" y="1922"/>
                      </a:cubicBezTo>
                      <a:cubicBezTo>
                        <a:pt x="433" y="2026"/>
                        <a:pt x="554" y="2107"/>
                        <a:pt x="688" y="2164"/>
                      </a:cubicBezTo>
                      <a:cubicBezTo>
                        <a:pt x="827" y="2222"/>
                        <a:pt x="974" y="2252"/>
                        <a:pt x="1126" y="2252"/>
                      </a:cubicBezTo>
                      <a:cubicBezTo>
                        <a:pt x="1278" y="2252"/>
                        <a:pt x="1426" y="2222"/>
                        <a:pt x="1565" y="2164"/>
                      </a:cubicBezTo>
                      <a:cubicBezTo>
                        <a:pt x="1699" y="2107"/>
                        <a:pt x="1819" y="2026"/>
                        <a:pt x="1922" y="1922"/>
                      </a:cubicBezTo>
                      <a:cubicBezTo>
                        <a:pt x="2026" y="1819"/>
                        <a:pt x="2107" y="1699"/>
                        <a:pt x="2164" y="1565"/>
                      </a:cubicBezTo>
                      <a:cubicBezTo>
                        <a:pt x="2222" y="1426"/>
                        <a:pt x="2252" y="1278"/>
                        <a:pt x="2252" y="1126"/>
                      </a:cubicBezTo>
                      <a:cubicBezTo>
                        <a:pt x="2252" y="974"/>
                        <a:pt x="2222" y="827"/>
                        <a:pt x="2164" y="688"/>
                      </a:cubicBezTo>
                      <a:cubicBezTo>
                        <a:pt x="2107" y="554"/>
                        <a:pt x="2026" y="433"/>
                        <a:pt x="1922" y="330"/>
                      </a:cubicBezTo>
                      <a:cubicBezTo>
                        <a:pt x="1819" y="227"/>
                        <a:pt x="1699" y="146"/>
                        <a:pt x="1565" y="89"/>
                      </a:cubicBezTo>
                      <a:cubicBezTo>
                        <a:pt x="1426" y="30"/>
                        <a:pt x="1278" y="0"/>
                        <a:pt x="1126" y="0"/>
                      </a:cubicBezTo>
                      <a:close/>
                    </a:path>
                  </a:pathLst>
                </a:custGeom>
                <a:solidFill>
                  <a:srgbClr val="202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6" name="iṡļîďe">
                  <a:extLst>
                    <a:ext uri="{FF2B5EF4-FFF2-40B4-BE49-F238E27FC236}">
                      <a16:creationId xmlns:a16="http://schemas.microsoft.com/office/drawing/2014/main" id="{64122EED-8C1C-4BFB-88CE-61E2BCF5A075}"/>
                    </a:ext>
                  </a:extLst>
                </p:cNvPr>
                <p:cNvSpPr/>
                <p:nvPr/>
              </p:nvSpPr>
              <p:spPr bwMode="auto">
                <a:xfrm>
                  <a:off x="7881938" y="4775200"/>
                  <a:ext cx="903288" cy="938212"/>
                </a:xfrm>
                <a:custGeom>
                  <a:avLst/>
                  <a:gdLst>
                    <a:gd name="T0" fmla="*/ 342 w 1364"/>
                    <a:gd name="T1" fmla="*/ 1185 h 1417"/>
                    <a:gd name="T2" fmla="*/ 271 w 1364"/>
                    <a:gd name="T3" fmla="*/ 1063 h 1417"/>
                    <a:gd name="T4" fmla="*/ 199 w 1364"/>
                    <a:gd name="T5" fmla="*/ 1044 h 1417"/>
                    <a:gd name="T6" fmla="*/ 0 w 1364"/>
                    <a:gd name="T7" fmla="*/ 1159 h 1417"/>
                    <a:gd name="T8" fmla="*/ 122 w 1364"/>
                    <a:gd name="T9" fmla="*/ 946 h 1417"/>
                    <a:gd name="T10" fmla="*/ 316 w 1364"/>
                    <a:gd name="T11" fmla="*/ 924 h 1417"/>
                    <a:gd name="T12" fmla="*/ 350 w 1364"/>
                    <a:gd name="T13" fmla="*/ 900 h 1417"/>
                    <a:gd name="T14" fmla="*/ 649 w 1364"/>
                    <a:gd name="T15" fmla="*/ 589 h 1417"/>
                    <a:gd name="T16" fmla="*/ 649 w 1364"/>
                    <a:gd name="T17" fmla="*/ 589 h 1417"/>
                    <a:gd name="T18" fmla="*/ 859 w 1364"/>
                    <a:gd name="T19" fmla="*/ 370 h 1417"/>
                    <a:gd name="T20" fmla="*/ 883 w 1364"/>
                    <a:gd name="T21" fmla="*/ 331 h 1417"/>
                    <a:gd name="T22" fmla="*/ 995 w 1364"/>
                    <a:gd name="T23" fmla="*/ 46 h 1417"/>
                    <a:gd name="T24" fmla="*/ 1240 w 1364"/>
                    <a:gd name="T25" fmla="*/ 46 h 1417"/>
                    <a:gd name="T26" fmla="*/ 1041 w 1364"/>
                    <a:gd name="T27" fmla="*/ 161 h 1417"/>
                    <a:gd name="T28" fmla="*/ 1022 w 1364"/>
                    <a:gd name="T29" fmla="*/ 233 h 1417"/>
                    <a:gd name="T30" fmla="*/ 1092 w 1364"/>
                    <a:gd name="T31" fmla="*/ 355 h 1417"/>
                    <a:gd name="T32" fmla="*/ 1165 w 1364"/>
                    <a:gd name="T33" fmla="*/ 374 h 1417"/>
                    <a:gd name="T34" fmla="*/ 1364 w 1364"/>
                    <a:gd name="T35" fmla="*/ 258 h 1417"/>
                    <a:gd name="T36" fmla="*/ 1241 w 1364"/>
                    <a:gd name="T37" fmla="*/ 471 h 1417"/>
                    <a:gd name="T38" fmla="*/ 1048 w 1364"/>
                    <a:gd name="T39" fmla="*/ 494 h 1417"/>
                    <a:gd name="T40" fmla="*/ 1013 w 1364"/>
                    <a:gd name="T41" fmla="*/ 518 h 1417"/>
                    <a:gd name="T42" fmla="*/ 715 w 1364"/>
                    <a:gd name="T43" fmla="*/ 828 h 1417"/>
                    <a:gd name="T44" fmla="*/ 715 w 1364"/>
                    <a:gd name="T45" fmla="*/ 828 h 1417"/>
                    <a:gd name="T46" fmla="*/ 504 w 1364"/>
                    <a:gd name="T47" fmla="*/ 1048 h 1417"/>
                    <a:gd name="T48" fmla="*/ 481 w 1364"/>
                    <a:gd name="T49" fmla="*/ 1087 h 1417"/>
                    <a:gd name="T50" fmla="*/ 369 w 1364"/>
                    <a:gd name="T51" fmla="*/ 1372 h 1417"/>
                    <a:gd name="T52" fmla="*/ 123 w 1364"/>
                    <a:gd name="T53" fmla="*/ 1372 h 1417"/>
                    <a:gd name="T54" fmla="*/ 323 w 1364"/>
                    <a:gd name="T55" fmla="*/ 1257 h 1417"/>
                    <a:gd name="T56" fmla="*/ 342 w 1364"/>
                    <a:gd name="T57" fmla="*/ 1185 h 1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364" h="1417">
                      <a:moveTo>
                        <a:pt x="342" y="1185"/>
                      </a:moveTo>
                      <a:cubicBezTo>
                        <a:pt x="271" y="1063"/>
                        <a:pt x="271" y="1063"/>
                        <a:pt x="271" y="1063"/>
                      </a:cubicBezTo>
                      <a:cubicBezTo>
                        <a:pt x="257" y="1038"/>
                        <a:pt x="224" y="1029"/>
                        <a:pt x="199" y="1044"/>
                      </a:cubicBezTo>
                      <a:cubicBezTo>
                        <a:pt x="0" y="1159"/>
                        <a:pt x="0" y="1159"/>
                        <a:pt x="0" y="1159"/>
                      </a:cubicBezTo>
                      <a:cubicBezTo>
                        <a:pt x="0" y="1075"/>
                        <a:pt x="44" y="992"/>
                        <a:pt x="122" y="946"/>
                      </a:cubicBezTo>
                      <a:cubicBezTo>
                        <a:pt x="183" y="911"/>
                        <a:pt x="253" y="905"/>
                        <a:pt x="316" y="924"/>
                      </a:cubicBezTo>
                      <a:cubicBezTo>
                        <a:pt x="328" y="918"/>
                        <a:pt x="340" y="911"/>
                        <a:pt x="350" y="900"/>
                      </a:cubicBezTo>
                      <a:cubicBezTo>
                        <a:pt x="649" y="589"/>
                        <a:pt x="649" y="589"/>
                        <a:pt x="649" y="589"/>
                      </a:cubicBezTo>
                      <a:cubicBezTo>
                        <a:pt x="649" y="589"/>
                        <a:pt x="649" y="589"/>
                        <a:pt x="649" y="589"/>
                      </a:cubicBezTo>
                      <a:cubicBezTo>
                        <a:pt x="859" y="370"/>
                        <a:pt x="859" y="370"/>
                        <a:pt x="859" y="370"/>
                      </a:cubicBezTo>
                      <a:cubicBezTo>
                        <a:pt x="871" y="359"/>
                        <a:pt x="878" y="345"/>
                        <a:pt x="883" y="331"/>
                      </a:cubicBezTo>
                      <a:cubicBezTo>
                        <a:pt x="850" y="224"/>
                        <a:pt x="893" y="105"/>
                        <a:pt x="995" y="46"/>
                      </a:cubicBezTo>
                      <a:cubicBezTo>
                        <a:pt x="1073" y="0"/>
                        <a:pt x="1167" y="3"/>
                        <a:pt x="1240" y="46"/>
                      </a:cubicBezTo>
                      <a:cubicBezTo>
                        <a:pt x="1041" y="161"/>
                        <a:pt x="1041" y="161"/>
                        <a:pt x="1041" y="161"/>
                      </a:cubicBezTo>
                      <a:cubicBezTo>
                        <a:pt x="1016" y="176"/>
                        <a:pt x="1007" y="208"/>
                        <a:pt x="1022" y="233"/>
                      </a:cubicBezTo>
                      <a:cubicBezTo>
                        <a:pt x="1092" y="355"/>
                        <a:pt x="1092" y="355"/>
                        <a:pt x="1092" y="355"/>
                      </a:cubicBezTo>
                      <a:cubicBezTo>
                        <a:pt x="1107" y="380"/>
                        <a:pt x="1139" y="389"/>
                        <a:pt x="1165" y="374"/>
                      </a:cubicBezTo>
                      <a:cubicBezTo>
                        <a:pt x="1364" y="258"/>
                        <a:pt x="1364" y="258"/>
                        <a:pt x="1364" y="258"/>
                      </a:cubicBezTo>
                      <a:cubicBezTo>
                        <a:pt x="1364" y="343"/>
                        <a:pt x="1320" y="426"/>
                        <a:pt x="1241" y="471"/>
                      </a:cubicBezTo>
                      <a:cubicBezTo>
                        <a:pt x="1180" y="507"/>
                        <a:pt x="1111" y="513"/>
                        <a:pt x="1048" y="494"/>
                      </a:cubicBezTo>
                      <a:cubicBezTo>
                        <a:pt x="1035" y="500"/>
                        <a:pt x="1023" y="507"/>
                        <a:pt x="1013" y="518"/>
                      </a:cubicBezTo>
                      <a:cubicBezTo>
                        <a:pt x="715" y="828"/>
                        <a:pt x="715" y="828"/>
                        <a:pt x="715" y="828"/>
                      </a:cubicBezTo>
                      <a:cubicBezTo>
                        <a:pt x="715" y="828"/>
                        <a:pt x="715" y="828"/>
                        <a:pt x="715" y="828"/>
                      </a:cubicBezTo>
                      <a:cubicBezTo>
                        <a:pt x="504" y="1048"/>
                        <a:pt x="504" y="1048"/>
                        <a:pt x="504" y="1048"/>
                      </a:cubicBezTo>
                      <a:cubicBezTo>
                        <a:pt x="493" y="1059"/>
                        <a:pt x="485" y="1072"/>
                        <a:pt x="481" y="1087"/>
                      </a:cubicBezTo>
                      <a:cubicBezTo>
                        <a:pt x="514" y="1194"/>
                        <a:pt x="470" y="1313"/>
                        <a:pt x="369" y="1372"/>
                      </a:cubicBezTo>
                      <a:cubicBezTo>
                        <a:pt x="290" y="1417"/>
                        <a:pt x="197" y="1414"/>
                        <a:pt x="123" y="1372"/>
                      </a:cubicBezTo>
                      <a:cubicBezTo>
                        <a:pt x="323" y="1257"/>
                        <a:pt x="323" y="1257"/>
                        <a:pt x="323" y="1257"/>
                      </a:cubicBezTo>
                      <a:cubicBezTo>
                        <a:pt x="348" y="1242"/>
                        <a:pt x="356" y="1210"/>
                        <a:pt x="342" y="1185"/>
                      </a:cubicBezTo>
                      <a:close/>
                    </a:path>
                  </a:pathLst>
                </a:custGeom>
                <a:solidFill>
                  <a:srgbClr val="DFDF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7" name="ïśļîďê">
                  <a:extLst>
                    <a:ext uri="{FF2B5EF4-FFF2-40B4-BE49-F238E27FC236}">
                      <a16:creationId xmlns:a16="http://schemas.microsoft.com/office/drawing/2014/main" id="{527FD715-BABB-4D0B-BC9F-FEFC2C3713BD}"/>
                    </a:ext>
                  </a:extLst>
                </p:cNvPr>
                <p:cNvSpPr/>
                <p:nvPr/>
              </p:nvSpPr>
              <p:spPr bwMode="auto">
                <a:xfrm>
                  <a:off x="7904163" y="4770438"/>
                  <a:ext cx="588963" cy="590550"/>
                </a:xfrm>
                <a:custGeom>
                  <a:avLst/>
                  <a:gdLst>
                    <a:gd name="T0" fmla="*/ 0 w 890"/>
                    <a:gd name="T1" fmla="*/ 87 h 890"/>
                    <a:gd name="T2" fmla="*/ 86 w 890"/>
                    <a:gd name="T3" fmla="*/ 0 h 890"/>
                    <a:gd name="T4" fmla="*/ 231 w 890"/>
                    <a:gd name="T5" fmla="*/ 59 h 890"/>
                    <a:gd name="T6" fmla="*/ 290 w 890"/>
                    <a:gd name="T7" fmla="*/ 204 h 890"/>
                    <a:gd name="T8" fmla="*/ 862 w 890"/>
                    <a:gd name="T9" fmla="*/ 777 h 890"/>
                    <a:gd name="T10" fmla="*/ 866 w 890"/>
                    <a:gd name="T11" fmla="*/ 867 h 890"/>
                    <a:gd name="T12" fmla="*/ 776 w 890"/>
                    <a:gd name="T13" fmla="*/ 863 h 890"/>
                    <a:gd name="T14" fmla="*/ 203 w 890"/>
                    <a:gd name="T15" fmla="*/ 290 h 890"/>
                    <a:gd name="T16" fmla="*/ 59 w 890"/>
                    <a:gd name="T17" fmla="*/ 231 h 890"/>
                    <a:gd name="T18" fmla="*/ 0 w 890"/>
                    <a:gd name="T19" fmla="*/ 87 h 8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90" h="890">
                      <a:moveTo>
                        <a:pt x="0" y="87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231" y="59"/>
                        <a:pt x="231" y="59"/>
                        <a:pt x="231" y="59"/>
                      </a:cubicBezTo>
                      <a:cubicBezTo>
                        <a:pt x="290" y="204"/>
                        <a:pt x="290" y="204"/>
                        <a:pt x="290" y="204"/>
                      </a:cubicBezTo>
                      <a:cubicBezTo>
                        <a:pt x="862" y="777"/>
                        <a:pt x="862" y="777"/>
                        <a:pt x="862" y="777"/>
                      </a:cubicBezTo>
                      <a:cubicBezTo>
                        <a:pt x="888" y="802"/>
                        <a:pt x="890" y="843"/>
                        <a:pt x="866" y="867"/>
                      </a:cubicBezTo>
                      <a:cubicBezTo>
                        <a:pt x="842" y="890"/>
                        <a:pt x="802" y="889"/>
                        <a:pt x="776" y="863"/>
                      </a:cubicBezTo>
                      <a:cubicBezTo>
                        <a:pt x="203" y="290"/>
                        <a:pt x="203" y="290"/>
                        <a:pt x="203" y="290"/>
                      </a:cubicBezTo>
                      <a:cubicBezTo>
                        <a:pt x="59" y="231"/>
                        <a:pt x="59" y="231"/>
                        <a:pt x="59" y="231"/>
                      </a:cubicBezTo>
                      <a:lnTo>
                        <a:pt x="0" y="87"/>
                      </a:lnTo>
                      <a:close/>
                    </a:path>
                  </a:pathLst>
                </a:custGeom>
                <a:solidFill>
                  <a:srgbClr val="6766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8" name="ïṥlîdé">
                  <a:extLst>
                    <a:ext uri="{FF2B5EF4-FFF2-40B4-BE49-F238E27FC236}">
                      <a16:creationId xmlns:a16="http://schemas.microsoft.com/office/drawing/2014/main" id="{F63C4813-CAF1-422B-BF31-591F188B1919}"/>
                    </a:ext>
                  </a:extLst>
                </p:cNvPr>
                <p:cNvSpPr/>
                <p:nvPr/>
              </p:nvSpPr>
              <p:spPr bwMode="auto">
                <a:xfrm>
                  <a:off x="8378826" y="5245100"/>
                  <a:ext cx="492125" cy="495300"/>
                </a:xfrm>
                <a:custGeom>
                  <a:avLst/>
                  <a:gdLst>
                    <a:gd name="T0" fmla="*/ 488 w 745"/>
                    <a:gd name="T1" fmla="*/ 704 h 746"/>
                    <a:gd name="T2" fmla="*/ 623 w 745"/>
                    <a:gd name="T3" fmla="*/ 710 h 746"/>
                    <a:gd name="T4" fmla="*/ 709 w 745"/>
                    <a:gd name="T5" fmla="*/ 624 h 746"/>
                    <a:gd name="T6" fmla="*/ 703 w 745"/>
                    <a:gd name="T7" fmla="*/ 489 h 746"/>
                    <a:gd name="T8" fmla="*/ 257 w 745"/>
                    <a:gd name="T9" fmla="*/ 42 h 746"/>
                    <a:gd name="T10" fmla="*/ 121 w 745"/>
                    <a:gd name="T11" fmla="*/ 36 h 746"/>
                    <a:gd name="T12" fmla="*/ 35 w 745"/>
                    <a:gd name="T13" fmla="*/ 122 h 746"/>
                    <a:gd name="T14" fmla="*/ 41 w 745"/>
                    <a:gd name="T15" fmla="*/ 257 h 746"/>
                    <a:gd name="T16" fmla="*/ 488 w 745"/>
                    <a:gd name="T17" fmla="*/ 704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45" h="746">
                      <a:moveTo>
                        <a:pt x="488" y="704"/>
                      </a:moveTo>
                      <a:cubicBezTo>
                        <a:pt x="527" y="743"/>
                        <a:pt x="588" y="746"/>
                        <a:pt x="623" y="710"/>
                      </a:cubicBezTo>
                      <a:cubicBezTo>
                        <a:pt x="709" y="624"/>
                        <a:pt x="709" y="624"/>
                        <a:pt x="709" y="624"/>
                      </a:cubicBezTo>
                      <a:cubicBezTo>
                        <a:pt x="745" y="588"/>
                        <a:pt x="742" y="528"/>
                        <a:pt x="703" y="489"/>
                      </a:cubicBezTo>
                      <a:cubicBezTo>
                        <a:pt x="257" y="42"/>
                        <a:pt x="257" y="42"/>
                        <a:pt x="257" y="42"/>
                      </a:cubicBezTo>
                      <a:cubicBezTo>
                        <a:pt x="218" y="3"/>
                        <a:pt x="157" y="0"/>
                        <a:pt x="121" y="36"/>
                      </a:cubicBezTo>
                      <a:cubicBezTo>
                        <a:pt x="35" y="122"/>
                        <a:pt x="35" y="122"/>
                        <a:pt x="35" y="122"/>
                      </a:cubicBezTo>
                      <a:cubicBezTo>
                        <a:pt x="0" y="158"/>
                        <a:pt x="2" y="218"/>
                        <a:pt x="41" y="257"/>
                      </a:cubicBezTo>
                      <a:lnTo>
                        <a:pt x="488" y="704"/>
                      </a:lnTo>
                      <a:close/>
                    </a:path>
                  </a:pathLst>
                </a:custGeom>
                <a:solidFill>
                  <a:srgbClr val="F37A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9" name="ïşḷïḋè">
                  <a:extLst>
                    <a:ext uri="{FF2B5EF4-FFF2-40B4-BE49-F238E27FC236}">
                      <a16:creationId xmlns:a16="http://schemas.microsoft.com/office/drawing/2014/main" id="{9C431139-9F7D-4D18-A615-D5F181307E35}"/>
                    </a:ext>
                  </a:extLst>
                </p:cNvPr>
                <p:cNvSpPr/>
                <p:nvPr/>
              </p:nvSpPr>
              <p:spPr bwMode="auto">
                <a:xfrm>
                  <a:off x="8501063" y="5283200"/>
                  <a:ext cx="333375" cy="333375"/>
                </a:xfrm>
                <a:custGeom>
                  <a:avLst/>
                  <a:gdLst>
                    <a:gd name="T0" fmla="*/ 408 w 502"/>
                    <a:gd name="T1" fmla="*/ 452 h 502"/>
                    <a:gd name="T2" fmla="*/ 477 w 502"/>
                    <a:gd name="T3" fmla="*/ 495 h 502"/>
                    <a:gd name="T4" fmla="*/ 495 w 502"/>
                    <a:gd name="T5" fmla="*/ 478 h 502"/>
                    <a:gd name="T6" fmla="*/ 451 w 502"/>
                    <a:gd name="T7" fmla="*/ 409 h 502"/>
                    <a:gd name="T8" fmla="*/ 94 w 502"/>
                    <a:gd name="T9" fmla="*/ 51 h 502"/>
                    <a:gd name="T10" fmla="*/ 24 w 502"/>
                    <a:gd name="T11" fmla="*/ 8 h 502"/>
                    <a:gd name="T12" fmla="*/ 7 w 502"/>
                    <a:gd name="T13" fmla="*/ 25 h 502"/>
                    <a:gd name="T14" fmla="*/ 51 w 502"/>
                    <a:gd name="T15" fmla="*/ 94 h 502"/>
                    <a:gd name="T16" fmla="*/ 408 w 502"/>
                    <a:gd name="T17" fmla="*/ 452 h 5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2" h="502">
                      <a:moveTo>
                        <a:pt x="408" y="452"/>
                      </a:moveTo>
                      <a:cubicBezTo>
                        <a:pt x="439" y="483"/>
                        <a:pt x="470" y="502"/>
                        <a:pt x="477" y="495"/>
                      </a:cubicBezTo>
                      <a:cubicBezTo>
                        <a:pt x="495" y="478"/>
                        <a:pt x="495" y="478"/>
                        <a:pt x="495" y="478"/>
                      </a:cubicBezTo>
                      <a:cubicBezTo>
                        <a:pt x="502" y="471"/>
                        <a:pt x="482" y="440"/>
                        <a:pt x="451" y="409"/>
                      </a:cubicBezTo>
                      <a:cubicBezTo>
                        <a:pt x="94" y="51"/>
                        <a:pt x="94" y="51"/>
                        <a:pt x="94" y="51"/>
                      </a:cubicBezTo>
                      <a:cubicBezTo>
                        <a:pt x="63" y="20"/>
                        <a:pt x="31" y="0"/>
                        <a:pt x="24" y="8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0" y="32"/>
                        <a:pt x="20" y="63"/>
                        <a:pt x="51" y="94"/>
                      </a:cubicBezTo>
                      <a:lnTo>
                        <a:pt x="408" y="452"/>
                      </a:lnTo>
                      <a:close/>
                    </a:path>
                  </a:pathLst>
                </a:custGeom>
                <a:solidFill>
                  <a:srgbClr val="F7AB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0" name="iś1íḋê">
                  <a:extLst>
                    <a:ext uri="{FF2B5EF4-FFF2-40B4-BE49-F238E27FC236}">
                      <a16:creationId xmlns:a16="http://schemas.microsoft.com/office/drawing/2014/main" id="{38D4054A-3A6C-4BEE-8E33-4B73522C1EEE}"/>
                    </a:ext>
                  </a:extLst>
                </p:cNvPr>
                <p:cNvSpPr/>
                <p:nvPr/>
              </p:nvSpPr>
              <p:spPr bwMode="auto">
                <a:xfrm>
                  <a:off x="8415338" y="5368925"/>
                  <a:ext cx="333375" cy="331787"/>
                </a:xfrm>
                <a:custGeom>
                  <a:avLst/>
                  <a:gdLst>
                    <a:gd name="T0" fmla="*/ 408 w 502"/>
                    <a:gd name="T1" fmla="*/ 451 h 501"/>
                    <a:gd name="T2" fmla="*/ 477 w 502"/>
                    <a:gd name="T3" fmla="*/ 494 h 501"/>
                    <a:gd name="T4" fmla="*/ 495 w 502"/>
                    <a:gd name="T5" fmla="*/ 477 h 501"/>
                    <a:gd name="T6" fmla="*/ 451 w 502"/>
                    <a:gd name="T7" fmla="*/ 408 h 501"/>
                    <a:gd name="T8" fmla="*/ 94 w 502"/>
                    <a:gd name="T9" fmla="*/ 50 h 501"/>
                    <a:gd name="T10" fmla="*/ 24 w 502"/>
                    <a:gd name="T11" fmla="*/ 7 h 501"/>
                    <a:gd name="T12" fmla="*/ 7 w 502"/>
                    <a:gd name="T13" fmla="*/ 24 h 501"/>
                    <a:gd name="T14" fmla="*/ 50 w 502"/>
                    <a:gd name="T15" fmla="*/ 93 h 501"/>
                    <a:gd name="T16" fmla="*/ 408 w 502"/>
                    <a:gd name="T17" fmla="*/ 451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2" h="501">
                      <a:moveTo>
                        <a:pt x="408" y="451"/>
                      </a:moveTo>
                      <a:cubicBezTo>
                        <a:pt x="439" y="482"/>
                        <a:pt x="470" y="501"/>
                        <a:pt x="477" y="494"/>
                      </a:cubicBezTo>
                      <a:cubicBezTo>
                        <a:pt x="495" y="477"/>
                        <a:pt x="495" y="477"/>
                        <a:pt x="495" y="477"/>
                      </a:cubicBezTo>
                      <a:cubicBezTo>
                        <a:pt x="502" y="470"/>
                        <a:pt x="482" y="439"/>
                        <a:pt x="451" y="408"/>
                      </a:cubicBezTo>
                      <a:cubicBezTo>
                        <a:pt x="94" y="50"/>
                        <a:pt x="94" y="50"/>
                        <a:pt x="94" y="50"/>
                      </a:cubicBezTo>
                      <a:cubicBezTo>
                        <a:pt x="62" y="19"/>
                        <a:pt x="31" y="0"/>
                        <a:pt x="24" y="7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0" y="31"/>
                        <a:pt x="19" y="62"/>
                        <a:pt x="50" y="93"/>
                      </a:cubicBezTo>
                      <a:lnTo>
                        <a:pt x="408" y="451"/>
                      </a:lnTo>
                      <a:close/>
                    </a:path>
                  </a:pathLst>
                </a:custGeom>
                <a:solidFill>
                  <a:srgbClr val="F7AB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1" name="iśľíḑè">
                  <a:extLst>
                    <a:ext uri="{FF2B5EF4-FFF2-40B4-BE49-F238E27FC236}">
                      <a16:creationId xmlns:a16="http://schemas.microsoft.com/office/drawing/2014/main" id="{F1153F09-9E4E-454C-A872-7F584C985821}"/>
                    </a:ext>
                  </a:extLst>
                </p:cNvPr>
                <p:cNvSpPr/>
                <p:nvPr/>
              </p:nvSpPr>
              <p:spPr bwMode="auto">
                <a:xfrm>
                  <a:off x="8458201" y="5326063"/>
                  <a:ext cx="333375" cy="333375"/>
                </a:xfrm>
                <a:custGeom>
                  <a:avLst/>
                  <a:gdLst>
                    <a:gd name="T0" fmla="*/ 409 w 502"/>
                    <a:gd name="T1" fmla="*/ 451 h 502"/>
                    <a:gd name="T2" fmla="*/ 478 w 502"/>
                    <a:gd name="T3" fmla="*/ 495 h 502"/>
                    <a:gd name="T4" fmla="*/ 495 w 502"/>
                    <a:gd name="T5" fmla="*/ 477 h 502"/>
                    <a:gd name="T6" fmla="*/ 452 w 502"/>
                    <a:gd name="T7" fmla="*/ 408 h 502"/>
                    <a:gd name="T8" fmla="*/ 94 w 502"/>
                    <a:gd name="T9" fmla="*/ 51 h 502"/>
                    <a:gd name="T10" fmla="*/ 25 w 502"/>
                    <a:gd name="T11" fmla="*/ 7 h 502"/>
                    <a:gd name="T12" fmla="*/ 8 w 502"/>
                    <a:gd name="T13" fmla="*/ 24 h 502"/>
                    <a:gd name="T14" fmla="*/ 51 w 502"/>
                    <a:gd name="T15" fmla="*/ 94 h 502"/>
                    <a:gd name="T16" fmla="*/ 409 w 502"/>
                    <a:gd name="T17" fmla="*/ 451 h 5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2" h="502">
                      <a:moveTo>
                        <a:pt x="409" y="451"/>
                      </a:moveTo>
                      <a:cubicBezTo>
                        <a:pt x="440" y="482"/>
                        <a:pt x="471" y="502"/>
                        <a:pt x="478" y="495"/>
                      </a:cubicBezTo>
                      <a:cubicBezTo>
                        <a:pt x="495" y="477"/>
                        <a:pt x="495" y="477"/>
                        <a:pt x="495" y="477"/>
                      </a:cubicBezTo>
                      <a:cubicBezTo>
                        <a:pt x="502" y="470"/>
                        <a:pt x="483" y="439"/>
                        <a:pt x="452" y="408"/>
                      </a:cubicBezTo>
                      <a:cubicBezTo>
                        <a:pt x="94" y="51"/>
                        <a:pt x="94" y="51"/>
                        <a:pt x="94" y="51"/>
                      </a:cubicBezTo>
                      <a:cubicBezTo>
                        <a:pt x="63" y="20"/>
                        <a:pt x="32" y="0"/>
                        <a:pt x="25" y="7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0" y="32"/>
                        <a:pt x="20" y="63"/>
                        <a:pt x="51" y="94"/>
                      </a:cubicBezTo>
                      <a:lnTo>
                        <a:pt x="409" y="451"/>
                      </a:lnTo>
                      <a:close/>
                    </a:path>
                  </a:pathLst>
                </a:custGeom>
                <a:solidFill>
                  <a:srgbClr val="F7AB9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2" name="iṣ1iďè">
                  <a:extLst>
                    <a:ext uri="{FF2B5EF4-FFF2-40B4-BE49-F238E27FC236}">
                      <a16:creationId xmlns:a16="http://schemas.microsoft.com/office/drawing/2014/main" id="{F8564626-2A4C-43BD-AFE4-574B161A8A0B}"/>
                    </a:ext>
                  </a:extLst>
                </p:cNvPr>
                <p:cNvSpPr/>
                <p:nvPr/>
              </p:nvSpPr>
              <p:spPr bwMode="auto">
                <a:xfrm>
                  <a:off x="5907088" y="2746375"/>
                  <a:ext cx="982663" cy="74612"/>
                </a:xfrm>
                <a:custGeom>
                  <a:avLst/>
                  <a:gdLst>
                    <a:gd name="T0" fmla="*/ 619 w 619"/>
                    <a:gd name="T1" fmla="*/ 0 h 47"/>
                    <a:gd name="T2" fmla="*/ 0 w 619"/>
                    <a:gd name="T3" fmla="*/ 0 h 47"/>
                    <a:gd name="T4" fmla="*/ 59 w 619"/>
                    <a:gd name="T5" fmla="*/ 47 h 47"/>
                    <a:gd name="T6" fmla="*/ 619 w 619"/>
                    <a:gd name="T7" fmla="*/ 47 h 47"/>
                    <a:gd name="T8" fmla="*/ 619 w 619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9" h="47">
                      <a:moveTo>
                        <a:pt x="619" y="0"/>
                      </a:moveTo>
                      <a:lnTo>
                        <a:pt x="0" y="0"/>
                      </a:lnTo>
                      <a:lnTo>
                        <a:pt x="59" y="47"/>
                      </a:lnTo>
                      <a:lnTo>
                        <a:pt x="619" y="47"/>
                      </a:lnTo>
                      <a:lnTo>
                        <a:pt x="619" y="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3" name="ïŝḻíḑe">
                  <a:extLst>
                    <a:ext uri="{FF2B5EF4-FFF2-40B4-BE49-F238E27FC236}">
                      <a16:creationId xmlns:a16="http://schemas.microsoft.com/office/drawing/2014/main" id="{B66A60F3-537A-4E51-BBF8-E2B470182C3E}"/>
                    </a:ext>
                  </a:extLst>
                </p:cNvPr>
                <p:cNvSpPr/>
                <p:nvPr/>
              </p:nvSpPr>
              <p:spPr bwMode="auto">
                <a:xfrm>
                  <a:off x="5522913" y="2747963"/>
                  <a:ext cx="565150" cy="95250"/>
                </a:xfrm>
                <a:custGeom>
                  <a:avLst/>
                  <a:gdLst>
                    <a:gd name="T0" fmla="*/ 0 w 356"/>
                    <a:gd name="T1" fmla="*/ 0 h 60"/>
                    <a:gd name="T2" fmla="*/ 0 w 356"/>
                    <a:gd name="T3" fmla="*/ 60 h 60"/>
                    <a:gd name="T4" fmla="*/ 356 w 356"/>
                    <a:gd name="T5" fmla="*/ 60 h 60"/>
                    <a:gd name="T6" fmla="*/ 280 w 356"/>
                    <a:gd name="T7" fmla="*/ 0 h 60"/>
                    <a:gd name="T8" fmla="*/ 0 w 356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6" h="60">
                      <a:moveTo>
                        <a:pt x="0" y="0"/>
                      </a:moveTo>
                      <a:lnTo>
                        <a:pt x="0" y="60"/>
                      </a:lnTo>
                      <a:lnTo>
                        <a:pt x="356" y="60"/>
                      </a:lnTo>
                      <a:lnTo>
                        <a:pt x="28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4" name="îṥ1îḑé">
                  <a:extLst>
                    <a:ext uri="{FF2B5EF4-FFF2-40B4-BE49-F238E27FC236}">
                      <a16:creationId xmlns:a16="http://schemas.microsoft.com/office/drawing/2014/main" id="{FA2F3FA9-BFC3-4839-AAE9-8EFE8900A8AD}"/>
                    </a:ext>
                  </a:extLst>
                </p:cNvPr>
                <p:cNvSpPr/>
                <p:nvPr/>
              </p:nvSpPr>
              <p:spPr bwMode="auto">
                <a:xfrm>
                  <a:off x="5522913" y="2747963"/>
                  <a:ext cx="565150" cy="95250"/>
                </a:xfrm>
                <a:custGeom>
                  <a:avLst/>
                  <a:gdLst>
                    <a:gd name="T0" fmla="*/ 0 w 356"/>
                    <a:gd name="T1" fmla="*/ 0 h 60"/>
                    <a:gd name="T2" fmla="*/ 0 w 356"/>
                    <a:gd name="T3" fmla="*/ 60 h 60"/>
                    <a:gd name="T4" fmla="*/ 356 w 356"/>
                    <a:gd name="T5" fmla="*/ 60 h 60"/>
                    <a:gd name="T6" fmla="*/ 280 w 356"/>
                    <a:gd name="T7" fmla="*/ 0 h 60"/>
                    <a:gd name="T8" fmla="*/ 0 w 356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6" h="60">
                      <a:moveTo>
                        <a:pt x="0" y="0"/>
                      </a:moveTo>
                      <a:lnTo>
                        <a:pt x="0" y="60"/>
                      </a:lnTo>
                      <a:lnTo>
                        <a:pt x="356" y="60"/>
                      </a:lnTo>
                      <a:lnTo>
                        <a:pt x="28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5" name="îṩ1iḑé">
                  <a:extLst>
                    <a:ext uri="{FF2B5EF4-FFF2-40B4-BE49-F238E27FC236}">
                      <a16:creationId xmlns:a16="http://schemas.microsoft.com/office/drawing/2014/main" id="{D4CC7164-5C33-44CE-B0F3-04277DEFF77D}"/>
                    </a:ext>
                  </a:extLst>
                </p:cNvPr>
                <p:cNvSpPr/>
                <p:nvPr/>
              </p:nvSpPr>
              <p:spPr bwMode="auto">
                <a:xfrm>
                  <a:off x="6130926" y="2963863"/>
                  <a:ext cx="498475" cy="74612"/>
                </a:xfrm>
                <a:custGeom>
                  <a:avLst/>
                  <a:gdLst>
                    <a:gd name="T0" fmla="*/ 314 w 314"/>
                    <a:gd name="T1" fmla="*/ 0 h 47"/>
                    <a:gd name="T2" fmla="*/ 0 w 314"/>
                    <a:gd name="T3" fmla="*/ 0 h 47"/>
                    <a:gd name="T4" fmla="*/ 9 w 314"/>
                    <a:gd name="T5" fmla="*/ 23 h 47"/>
                    <a:gd name="T6" fmla="*/ 24 w 314"/>
                    <a:gd name="T7" fmla="*/ 47 h 47"/>
                    <a:gd name="T8" fmla="*/ 314 w 314"/>
                    <a:gd name="T9" fmla="*/ 47 h 47"/>
                    <a:gd name="T10" fmla="*/ 314 w 314"/>
                    <a:gd name="T11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4" h="47">
                      <a:moveTo>
                        <a:pt x="314" y="0"/>
                      </a:moveTo>
                      <a:lnTo>
                        <a:pt x="0" y="0"/>
                      </a:lnTo>
                      <a:lnTo>
                        <a:pt x="9" y="23"/>
                      </a:lnTo>
                      <a:lnTo>
                        <a:pt x="24" y="47"/>
                      </a:lnTo>
                      <a:lnTo>
                        <a:pt x="314" y="47"/>
                      </a:lnTo>
                      <a:lnTo>
                        <a:pt x="314" y="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6" name="ïṣ1ïḑé">
                  <a:extLst>
                    <a:ext uri="{FF2B5EF4-FFF2-40B4-BE49-F238E27FC236}">
                      <a16:creationId xmlns:a16="http://schemas.microsoft.com/office/drawing/2014/main" id="{61455AB0-8136-47AF-9DBE-93B77516AAD9}"/>
                    </a:ext>
                  </a:extLst>
                </p:cNvPr>
                <p:cNvSpPr/>
                <p:nvPr/>
              </p:nvSpPr>
              <p:spPr bwMode="auto">
                <a:xfrm>
                  <a:off x="5908676" y="2973388"/>
                  <a:ext cx="285750" cy="93662"/>
                </a:xfrm>
                <a:custGeom>
                  <a:avLst/>
                  <a:gdLst>
                    <a:gd name="T0" fmla="*/ 149 w 180"/>
                    <a:gd name="T1" fmla="*/ 0 h 59"/>
                    <a:gd name="T2" fmla="*/ 0 w 180"/>
                    <a:gd name="T3" fmla="*/ 0 h 59"/>
                    <a:gd name="T4" fmla="*/ 0 w 180"/>
                    <a:gd name="T5" fmla="*/ 59 h 59"/>
                    <a:gd name="T6" fmla="*/ 180 w 180"/>
                    <a:gd name="T7" fmla="*/ 59 h 59"/>
                    <a:gd name="T8" fmla="*/ 161 w 180"/>
                    <a:gd name="T9" fmla="*/ 29 h 59"/>
                    <a:gd name="T10" fmla="*/ 149 w 180"/>
                    <a:gd name="T11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0" h="59">
                      <a:moveTo>
                        <a:pt x="149" y="0"/>
                      </a:moveTo>
                      <a:lnTo>
                        <a:pt x="0" y="0"/>
                      </a:lnTo>
                      <a:lnTo>
                        <a:pt x="0" y="59"/>
                      </a:lnTo>
                      <a:lnTo>
                        <a:pt x="180" y="59"/>
                      </a:lnTo>
                      <a:lnTo>
                        <a:pt x="161" y="29"/>
                      </a:lnTo>
                      <a:lnTo>
                        <a:pt x="149" y="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7" name="îśḻïḍè">
                  <a:extLst>
                    <a:ext uri="{FF2B5EF4-FFF2-40B4-BE49-F238E27FC236}">
                      <a16:creationId xmlns:a16="http://schemas.microsoft.com/office/drawing/2014/main" id="{98352F8C-61EE-4827-8B92-70400C3B7765}"/>
                    </a:ext>
                  </a:extLst>
                </p:cNvPr>
                <p:cNvSpPr/>
                <p:nvPr/>
              </p:nvSpPr>
              <p:spPr bwMode="auto">
                <a:xfrm>
                  <a:off x="5908676" y="2973388"/>
                  <a:ext cx="285750" cy="93662"/>
                </a:xfrm>
                <a:custGeom>
                  <a:avLst/>
                  <a:gdLst>
                    <a:gd name="T0" fmla="*/ 149 w 180"/>
                    <a:gd name="T1" fmla="*/ 0 h 59"/>
                    <a:gd name="T2" fmla="*/ 0 w 180"/>
                    <a:gd name="T3" fmla="*/ 0 h 59"/>
                    <a:gd name="T4" fmla="*/ 0 w 180"/>
                    <a:gd name="T5" fmla="*/ 59 h 59"/>
                    <a:gd name="T6" fmla="*/ 180 w 180"/>
                    <a:gd name="T7" fmla="*/ 59 h 59"/>
                    <a:gd name="T8" fmla="*/ 161 w 180"/>
                    <a:gd name="T9" fmla="*/ 29 h 59"/>
                    <a:gd name="T10" fmla="*/ 149 w 180"/>
                    <a:gd name="T11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0" h="59">
                      <a:moveTo>
                        <a:pt x="149" y="0"/>
                      </a:moveTo>
                      <a:lnTo>
                        <a:pt x="0" y="0"/>
                      </a:lnTo>
                      <a:lnTo>
                        <a:pt x="0" y="59"/>
                      </a:lnTo>
                      <a:lnTo>
                        <a:pt x="180" y="59"/>
                      </a:lnTo>
                      <a:lnTo>
                        <a:pt x="161" y="29"/>
                      </a:lnTo>
                      <a:lnTo>
                        <a:pt x="14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8" name="íš1iďé">
                  <a:extLst>
                    <a:ext uri="{FF2B5EF4-FFF2-40B4-BE49-F238E27FC236}">
                      <a16:creationId xmlns:a16="http://schemas.microsoft.com/office/drawing/2014/main" id="{56052C26-BE98-451F-875B-517AAD630C55}"/>
                    </a:ext>
                  </a:extLst>
                </p:cNvPr>
                <p:cNvSpPr/>
                <p:nvPr/>
              </p:nvSpPr>
              <p:spPr bwMode="auto">
                <a:xfrm>
                  <a:off x="5476876" y="3171825"/>
                  <a:ext cx="887413" cy="93662"/>
                </a:xfrm>
                <a:custGeom>
                  <a:avLst/>
                  <a:gdLst>
                    <a:gd name="T0" fmla="*/ 0 w 559"/>
                    <a:gd name="T1" fmla="*/ 0 h 59"/>
                    <a:gd name="T2" fmla="*/ 0 w 559"/>
                    <a:gd name="T3" fmla="*/ 59 h 59"/>
                    <a:gd name="T4" fmla="*/ 559 w 559"/>
                    <a:gd name="T5" fmla="*/ 59 h 59"/>
                    <a:gd name="T6" fmla="*/ 550 w 559"/>
                    <a:gd name="T7" fmla="*/ 0 h 59"/>
                    <a:gd name="T8" fmla="*/ 0 w 559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9" h="59">
                      <a:moveTo>
                        <a:pt x="0" y="0"/>
                      </a:moveTo>
                      <a:lnTo>
                        <a:pt x="0" y="59"/>
                      </a:lnTo>
                      <a:lnTo>
                        <a:pt x="559" y="59"/>
                      </a:lnTo>
                      <a:lnTo>
                        <a:pt x="55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9" name="îṥļiḑé">
                  <a:extLst>
                    <a:ext uri="{FF2B5EF4-FFF2-40B4-BE49-F238E27FC236}">
                      <a16:creationId xmlns:a16="http://schemas.microsoft.com/office/drawing/2014/main" id="{66E76F09-9F7D-495F-A2A0-F1155BF91C1B}"/>
                    </a:ext>
                  </a:extLst>
                </p:cNvPr>
                <p:cNvSpPr/>
                <p:nvPr/>
              </p:nvSpPr>
              <p:spPr bwMode="auto">
                <a:xfrm>
                  <a:off x="5476876" y="3171825"/>
                  <a:ext cx="887413" cy="93662"/>
                </a:xfrm>
                <a:custGeom>
                  <a:avLst/>
                  <a:gdLst>
                    <a:gd name="T0" fmla="*/ 0 w 559"/>
                    <a:gd name="T1" fmla="*/ 0 h 59"/>
                    <a:gd name="T2" fmla="*/ 0 w 559"/>
                    <a:gd name="T3" fmla="*/ 59 h 59"/>
                    <a:gd name="T4" fmla="*/ 559 w 559"/>
                    <a:gd name="T5" fmla="*/ 59 h 59"/>
                    <a:gd name="T6" fmla="*/ 550 w 559"/>
                    <a:gd name="T7" fmla="*/ 0 h 59"/>
                    <a:gd name="T8" fmla="*/ 0 w 559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9" h="59">
                      <a:moveTo>
                        <a:pt x="0" y="0"/>
                      </a:moveTo>
                      <a:lnTo>
                        <a:pt x="0" y="59"/>
                      </a:lnTo>
                      <a:lnTo>
                        <a:pt x="559" y="59"/>
                      </a:lnTo>
                      <a:lnTo>
                        <a:pt x="55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0" name="îṣļîḓe">
                  <a:extLst>
                    <a:ext uri="{FF2B5EF4-FFF2-40B4-BE49-F238E27FC236}">
                      <a16:creationId xmlns:a16="http://schemas.microsoft.com/office/drawing/2014/main" id="{515CE605-7856-4A4C-8319-5AD731C9AFA4}"/>
                    </a:ext>
                  </a:extLst>
                </p:cNvPr>
                <p:cNvSpPr/>
                <p:nvPr/>
              </p:nvSpPr>
              <p:spPr bwMode="auto">
                <a:xfrm>
                  <a:off x="6246813" y="3182938"/>
                  <a:ext cx="647700" cy="73025"/>
                </a:xfrm>
                <a:custGeom>
                  <a:avLst/>
                  <a:gdLst>
                    <a:gd name="T0" fmla="*/ 408 w 408"/>
                    <a:gd name="T1" fmla="*/ 0 h 46"/>
                    <a:gd name="T2" fmla="*/ 0 w 408"/>
                    <a:gd name="T3" fmla="*/ 0 h 46"/>
                    <a:gd name="T4" fmla="*/ 6 w 408"/>
                    <a:gd name="T5" fmla="*/ 46 h 46"/>
                    <a:gd name="T6" fmla="*/ 408 w 408"/>
                    <a:gd name="T7" fmla="*/ 46 h 46"/>
                    <a:gd name="T8" fmla="*/ 408 w 408"/>
                    <a:gd name="T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8" h="46">
                      <a:moveTo>
                        <a:pt x="408" y="0"/>
                      </a:moveTo>
                      <a:lnTo>
                        <a:pt x="0" y="0"/>
                      </a:lnTo>
                      <a:lnTo>
                        <a:pt x="6" y="46"/>
                      </a:lnTo>
                      <a:lnTo>
                        <a:pt x="408" y="4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1" name="íş1íḋè">
                  <a:extLst>
                    <a:ext uri="{FF2B5EF4-FFF2-40B4-BE49-F238E27FC236}">
                      <a16:creationId xmlns:a16="http://schemas.microsoft.com/office/drawing/2014/main" id="{55680889-BBD4-40DF-9382-7FDEAB3576CD}"/>
                    </a:ext>
                  </a:extLst>
                </p:cNvPr>
                <p:cNvSpPr/>
                <p:nvPr/>
              </p:nvSpPr>
              <p:spPr bwMode="auto">
                <a:xfrm>
                  <a:off x="5870576" y="3395663"/>
                  <a:ext cx="403225" cy="95250"/>
                </a:xfrm>
                <a:custGeom>
                  <a:avLst/>
                  <a:gdLst>
                    <a:gd name="T0" fmla="*/ 0 w 254"/>
                    <a:gd name="T1" fmla="*/ 0 h 60"/>
                    <a:gd name="T2" fmla="*/ 0 w 254"/>
                    <a:gd name="T3" fmla="*/ 60 h 60"/>
                    <a:gd name="T4" fmla="*/ 254 w 254"/>
                    <a:gd name="T5" fmla="*/ 60 h 60"/>
                    <a:gd name="T6" fmla="*/ 252 w 254"/>
                    <a:gd name="T7" fmla="*/ 0 h 60"/>
                    <a:gd name="T8" fmla="*/ 0 w 254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4" h="60">
                      <a:moveTo>
                        <a:pt x="0" y="0"/>
                      </a:moveTo>
                      <a:lnTo>
                        <a:pt x="0" y="60"/>
                      </a:lnTo>
                      <a:lnTo>
                        <a:pt x="254" y="60"/>
                      </a:lnTo>
                      <a:lnTo>
                        <a:pt x="2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2" name="í$liḓè">
                  <a:extLst>
                    <a:ext uri="{FF2B5EF4-FFF2-40B4-BE49-F238E27FC236}">
                      <a16:creationId xmlns:a16="http://schemas.microsoft.com/office/drawing/2014/main" id="{C569D1F7-9858-4B7D-878C-F397869C6EB4}"/>
                    </a:ext>
                  </a:extLst>
                </p:cNvPr>
                <p:cNvSpPr/>
                <p:nvPr/>
              </p:nvSpPr>
              <p:spPr bwMode="auto">
                <a:xfrm>
                  <a:off x="5870576" y="3395663"/>
                  <a:ext cx="403225" cy="95250"/>
                </a:xfrm>
                <a:custGeom>
                  <a:avLst/>
                  <a:gdLst>
                    <a:gd name="T0" fmla="*/ 0 w 254"/>
                    <a:gd name="T1" fmla="*/ 0 h 60"/>
                    <a:gd name="T2" fmla="*/ 0 w 254"/>
                    <a:gd name="T3" fmla="*/ 60 h 60"/>
                    <a:gd name="T4" fmla="*/ 254 w 254"/>
                    <a:gd name="T5" fmla="*/ 60 h 60"/>
                    <a:gd name="T6" fmla="*/ 252 w 254"/>
                    <a:gd name="T7" fmla="*/ 0 h 60"/>
                    <a:gd name="T8" fmla="*/ 0 w 254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4" h="60">
                      <a:moveTo>
                        <a:pt x="0" y="0"/>
                      </a:moveTo>
                      <a:lnTo>
                        <a:pt x="0" y="60"/>
                      </a:lnTo>
                      <a:lnTo>
                        <a:pt x="254" y="60"/>
                      </a:lnTo>
                      <a:lnTo>
                        <a:pt x="25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3" name="iṧ1îdé">
                  <a:extLst>
                    <a:ext uri="{FF2B5EF4-FFF2-40B4-BE49-F238E27FC236}">
                      <a16:creationId xmlns:a16="http://schemas.microsoft.com/office/drawing/2014/main" id="{95725E67-8C89-4905-9350-878CC798D639}"/>
                    </a:ext>
                  </a:extLst>
                </p:cNvPr>
                <p:cNvSpPr/>
                <p:nvPr/>
              </p:nvSpPr>
              <p:spPr bwMode="auto">
                <a:xfrm>
                  <a:off x="6269038" y="3400425"/>
                  <a:ext cx="931863" cy="74612"/>
                </a:xfrm>
                <a:custGeom>
                  <a:avLst/>
                  <a:gdLst>
                    <a:gd name="T0" fmla="*/ 587 w 587"/>
                    <a:gd name="T1" fmla="*/ 0 h 47"/>
                    <a:gd name="T2" fmla="*/ 0 w 587"/>
                    <a:gd name="T3" fmla="*/ 0 h 47"/>
                    <a:gd name="T4" fmla="*/ 1 w 587"/>
                    <a:gd name="T5" fmla="*/ 47 h 47"/>
                    <a:gd name="T6" fmla="*/ 587 w 587"/>
                    <a:gd name="T7" fmla="*/ 47 h 47"/>
                    <a:gd name="T8" fmla="*/ 587 w 587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7" h="47">
                      <a:moveTo>
                        <a:pt x="587" y="0"/>
                      </a:moveTo>
                      <a:lnTo>
                        <a:pt x="0" y="0"/>
                      </a:lnTo>
                      <a:lnTo>
                        <a:pt x="1" y="47"/>
                      </a:lnTo>
                      <a:lnTo>
                        <a:pt x="587" y="47"/>
                      </a:lnTo>
                      <a:lnTo>
                        <a:pt x="587" y="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4" name="îṩļîḑê">
                  <a:extLst>
                    <a:ext uri="{FF2B5EF4-FFF2-40B4-BE49-F238E27FC236}">
                      <a16:creationId xmlns:a16="http://schemas.microsoft.com/office/drawing/2014/main" id="{8A7FE1DF-C0B8-46CF-BBD8-1821D07DEEB5}"/>
                    </a:ext>
                  </a:extLst>
                </p:cNvPr>
                <p:cNvSpPr/>
                <p:nvPr/>
              </p:nvSpPr>
              <p:spPr bwMode="auto">
                <a:xfrm>
                  <a:off x="5673726" y="3603625"/>
                  <a:ext cx="563563" cy="95250"/>
                </a:xfrm>
                <a:custGeom>
                  <a:avLst/>
                  <a:gdLst>
                    <a:gd name="T0" fmla="*/ 0 w 355"/>
                    <a:gd name="T1" fmla="*/ 60 h 60"/>
                    <a:gd name="T2" fmla="*/ 341 w 355"/>
                    <a:gd name="T3" fmla="*/ 60 h 60"/>
                    <a:gd name="T4" fmla="*/ 350 w 355"/>
                    <a:gd name="T5" fmla="*/ 37 h 60"/>
                    <a:gd name="T6" fmla="*/ 355 w 355"/>
                    <a:gd name="T7" fmla="*/ 0 h 60"/>
                    <a:gd name="T8" fmla="*/ 0 w 355"/>
                    <a:gd name="T9" fmla="*/ 0 h 60"/>
                    <a:gd name="T10" fmla="*/ 0 w 355"/>
                    <a:gd name="T11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5" h="60">
                      <a:moveTo>
                        <a:pt x="0" y="60"/>
                      </a:moveTo>
                      <a:lnTo>
                        <a:pt x="341" y="60"/>
                      </a:lnTo>
                      <a:lnTo>
                        <a:pt x="350" y="37"/>
                      </a:lnTo>
                      <a:lnTo>
                        <a:pt x="355" y="0"/>
                      </a:lnTo>
                      <a:lnTo>
                        <a:pt x="0" y="0"/>
                      </a:lnTo>
                      <a:lnTo>
                        <a:pt x="0" y="6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5" name="iṧḻídê">
                  <a:extLst>
                    <a:ext uri="{FF2B5EF4-FFF2-40B4-BE49-F238E27FC236}">
                      <a16:creationId xmlns:a16="http://schemas.microsoft.com/office/drawing/2014/main" id="{2711C69A-5AB4-45EF-8A82-88C28C73574D}"/>
                    </a:ext>
                  </a:extLst>
                </p:cNvPr>
                <p:cNvSpPr/>
                <p:nvPr/>
              </p:nvSpPr>
              <p:spPr bwMode="auto">
                <a:xfrm>
                  <a:off x="5673726" y="3603625"/>
                  <a:ext cx="563563" cy="95250"/>
                </a:xfrm>
                <a:custGeom>
                  <a:avLst/>
                  <a:gdLst>
                    <a:gd name="T0" fmla="*/ 0 w 355"/>
                    <a:gd name="T1" fmla="*/ 60 h 60"/>
                    <a:gd name="T2" fmla="*/ 341 w 355"/>
                    <a:gd name="T3" fmla="*/ 60 h 60"/>
                    <a:gd name="T4" fmla="*/ 350 w 355"/>
                    <a:gd name="T5" fmla="*/ 37 h 60"/>
                    <a:gd name="T6" fmla="*/ 355 w 355"/>
                    <a:gd name="T7" fmla="*/ 0 h 60"/>
                    <a:gd name="T8" fmla="*/ 0 w 355"/>
                    <a:gd name="T9" fmla="*/ 0 h 60"/>
                    <a:gd name="T10" fmla="*/ 0 w 355"/>
                    <a:gd name="T11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5" h="60">
                      <a:moveTo>
                        <a:pt x="0" y="60"/>
                      </a:moveTo>
                      <a:lnTo>
                        <a:pt x="341" y="60"/>
                      </a:lnTo>
                      <a:lnTo>
                        <a:pt x="350" y="37"/>
                      </a:lnTo>
                      <a:lnTo>
                        <a:pt x="355" y="0"/>
                      </a:lnTo>
                      <a:lnTo>
                        <a:pt x="0" y="0"/>
                      </a:lnTo>
                      <a:lnTo>
                        <a:pt x="0" y="6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6" name="iSļïḑé">
                  <a:extLst>
                    <a:ext uri="{FF2B5EF4-FFF2-40B4-BE49-F238E27FC236}">
                      <a16:creationId xmlns:a16="http://schemas.microsoft.com/office/drawing/2014/main" id="{0B854CDC-3900-4E49-877B-C1ED4D043E42}"/>
                    </a:ext>
                  </a:extLst>
                </p:cNvPr>
                <p:cNvSpPr/>
                <p:nvPr/>
              </p:nvSpPr>
              <p:spPr bwMode="auto">
                <a:xfrm>
                  <a:off x="6240463" y="3617913"/>
                  <a:ext cx="793750" cy="74612"/>
                </a:xfrm>
                <a:custGeom>
                  <a:avLst/>
                  <a:gdLst>
                    <a:gd name="T0" fmla="*/ 0 w 500"/>
                    <a:gd name="T1" fmla="*/ 47 h 47"/>
                    <a:gd name="T2" fmla="*/ 500 w 500"/>
                    <a:gd name="T3" fmla="*/ 47 h 47"/>
                    <a:gd name="T4" fmla="*/ 500 w 500"/>
                    <a:gd name="T5" fmla="*/ 0 h 47"/>
                    <a:gd name="T6" fmla="*/ 11 w 500"/>
                    <a:gd name="T7" fmla="*/ 0 h 47"/>
                    <a:gd name="T8" fmla="*/ 6 w 500"/>
                    <a:gd name="T9" fmla="*/ 29 h 47"/>
                    <a:gd name="T10" fmla="*/ 0 w 500"/>
                    <a:gd name="T11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0" h="47">
                      <a:moveTo>
                        <a:pt x="0" y="47"/>
                      </a:moveTo>
                      <a:lnTo>
                        <a:pt x="500" y="47"/>
                      </a:lnTo>
                      <a:lnTo>
                        <a:pt x="500" y="0"/>
                      </a:lnTo>
                      <a:lnTo>
                        <a:pt x="11" y="0"/>
                      </a:lnTo>
                      <a:lnTo>
                        <a:pt x="6" y="29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7" name="íSḷîḓé">
                  <a:extLst>
                    <a:ext uri="{FF2B5EF4-FFF2-40B4-BE49-F238E27FC236}">
                      <a16:creationId xmlns:a16="http://schemas.microsoft.com/office/drawing/2014/main" id="{C2562570-A05E-46B6-8372-DB5749CBB57F}"/>
                    </a:ext>
                  </a:extLst>
                </p:cNvPr>
                <p:cNvSpPr/>
                <p:nvPr/>
              </p:nvSpPr>
              <p:spPr bwMode="auto">
                <a:xfrm>
                  <a:off x="6157913" y="3835400"/>
                  <a:ext cx="431800" cy="74612"/>
                </a:xfrm>
                <a:custGeom>
                  <a:avLst/>
                  <a:gdLst>
                    <a:gd name="T0" fmla="*/ 0 w 272"/>
                    <a:gd name="T1" fmla="*/ 47 h 47"/>
                    <a:gd name="T2" fmla="*/ 272 w 272"/>
                    <a:gd name="T3" fmla="*/ 47 h 47"/>
                    <a:gd name="T4" fmla="*/ 272 w 272"/>
                    <a:gd name="T5" fmla="*/ 0 h 47"/>
                    <a:gd name="T6" fmla="*/ 18 w 272"/>
                    <a:gd name="T7" fmla="*/ 0 h 47"/>
                    <a:gd name="T8" fmla="*/ 16 w 272"/>
                    <a:gd name="T9" fmla="*/ 7 h 47"/>
                    <a:gd name="T10" fmla="*/ 0 w 272"/>
                    <a:gd name="T11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2" h="47">
                      <a:moveTo>
                        <a:pt x="0" y="47"/>
                      </a:moveTo>
                      <a:lnTo>
                        <a:pt x="272" y="47"/>
                      </a:lnTo>
                      <a:lnTo>
                        <a:pt x="272" y="0"/>
                      </a:lnTo>
                      <a:lnTo>
                        <a:pt x="18" y="0"/>
                      </a:lnTo>
                      <a:lnTo>
                        <a:pt x="16" y="7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8" name="íṡḷíďê">
                  <a:extLst>
                    <a:ext uri="{FF2B5EF4-FFF2-40B4-BE49-F238E27FC236}">
                      <a16:creationId xmlns:a16="http://schemas.microsoft.com/office/drawing/2014/main" id="{2D5857FE-4A82-4EE9-BD25-E663BAA65DCE}"/>
                    </a:ext>
                  </a:extLst>
                </p:cNvPr>
                <p:cNvSpPr/>
                <p:nvPr/>
              </p:nvSpPr>
              <p:spPr bwMode="auto">
                <a:xfrm>
                  <a:off x="5930901" y="4054475"/>
                  <a:ext cx="922338" cy="73025"/>
                </a:xfrm>
                <a:custGeom>
                  <a:avLst/>
                  <a:gdLst>
                    <a:gd name="T0" fmla="*/ 0 w 581"/>
                    <a:gd name="T1" fmla="*/ 46 h 46"/>
                    <a:gd name="T2" fmla="*/ 581 w 581"/>
                    <a:gd name="T3" fmla="*/ 46 h 46"/>
                    <a:gd name="T4" fmla="*/ 581 w 581"/>
                    <a:gd name="T5" fmla="*/ 0 h 46"/>
                    <a:gd name="T6" fmla="*/ 44 w 581"/>
                    <a:gd name="T7" fmla="*/ 0 h 46"/>
                    <a:gd name="T8" fmla="*/ 35 w 581"/>
                    <a:gd name="T9" fmla="*/ 5 h 46"/>
                    <a:gd name="T10" fmla="*/ 0 w 581"/>
                    <a:gd name="T11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1" h="46">
                      <a:moveTo>
                        <a:pt x="0" y="46"/>
                      </a:moveTo>
                      <a:lnTo>
                        <a:pt x="581" y="46"/>
                      </a:lnTo>
                      <a:lnTo>
                        <a:pt x="581" y="0"/>
                      </a:lnTo>
                      <a:lnTo>
                        <a:pt x="44" y="0"/>
                      </a:lnTo>
                      <a:lnTo>
                        <a:pt x="35" y="5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99" name="îSļïdè">
                  <a:extLst>
                    <a:ext uri="{FF2B5EF4-FFF2-40B4-BE49-F238E27FC236}">
                      <a16:creationId xmlns:a16="http://schemas.microsoft.com/office/drawing/2014/main" id="{F3B14A18-4CC6-4197-88F9-22551F80815F}"/>
                    </a:ext>
                  </a:extLst>
                </p:cNvPr>
                <p:cNvSpPr/>
                <p:nvPr/>
              </p:nvSpPr>
              <p:spPr bwMode="auto">
                <a:xfrm>
                  <a:off x="5751513" y="3830638"/>
                  <a:ext cx="403225" cy="95250"/>
                </a:xfrm>
                <a:custGeom>
                  <a:avLst/>
                  <a:gdLst>
                    <a:gd name="T0" fmla="*/ 0 w 254"/>
                    <a:gd name="T1" fmla="*/ 0 h 60"/>
                    <a:gd name="T2" fmla="*/ 0 w 254"/>
                    <a:gd name="T3" fmla="*/ 60 h 60"/>
                    <a:gd name="T4" fmla="*/ 254 w 254"/>
                    <a:gd name="T5" fmla="*/ 60 h 60"/>
                    <a:gd name="T6" fmla="*/ 252 w 254"/>
                    <a:gd name="T7" fmla="*/ 0 h 60"/>
                    <a:gd name="T8" fmla="*/ 0 w 254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4" h="60">
                      <a:moveTo>
                        <a:pt x="0" y="0"/>
                      </a:moveTo>
                      <a:lnTo>
                        <a:pt x="0" y="60"/>
                      </a:lnTo>
                      <a:lnTo>
                        <a:pt x="254" y="60"/>
                      </a:lnTo>
                      <a:lnTo>
                        <a:pt x="2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1F9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0" name="îṧľiḍè">
                  <a:extLst>
                    <a:ext uri="{FF2B5EF4-FFF2-40B4-BE49-F238E27FC236}">
                      <a16:creationId xmlns:a16="http://schemas.microsoft.com/office/drawing/2014/main" id="{0D80E39C-2B24-4632-B240-F0318261EF66}"/>
                    </a:ext>
                  </a:extLst>
                </p:cNvPr>
                <p:cNvSpPr/>
                <p:nvPr/>
              </p:nvSpPr>
              <p:spPr bwMode="auto">
                <a:xfrm>
                  <a:off x="5751513" y="3830638"/>
                  <a:ext cx="403225" cy="95250"/>
                </a:xfrm>
                <a:custGeom>
                  <a:avLst/>
                  <a:gdLst>
                    <a:gd name="T0" fmla="*/ 0 w 254"/>
                    <a:gd name="T1" fmla="*/ 0 h 60"/>
                    <a:gd name="T2" fmla="*/ 0 w 254"/>
                    <a:gd name="T3" fmla="*/ 60 h 60"/>
                    <a:gd name="T4" fmla="*/ 254 w 254"/>
                    <a:gd name="T5" fmla="*/ 60 h 60"/>
                    <a:gd name="T6" fmla="*/ 252 w 254"/>
                    <a:gd name="T7" fmla="*/ 0 h 60"/>
                    <a:gd name="T8" fmla="*/ 0 w 254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4" h="60">
                      <a:moveTo>
                        <a:pt x="0" y="0"/>
                      </a:moveTo>
                      <a:lnTo>
                        <a:pt x="0" y="60"/>
                      </a:lnTo>
                      <a:lnTo>
                        <a:pt x="254" y="60"/>
                      </a:lnTo>
                      <a:lnTo>
                        <a:pt x="25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1" name="ís1iḋê">
                  <a:extLst>
                    <a:ext uri="{FF2B5EF4-FFF2-40B4-BE49-F238E27FC236}">
                      <a16:creationId xmlns:a16="http://schemas.microsoft.com/office/drawing/2014/main" id="{79B900DA-AA59-441A-890A-683D8C73D289}"/>
                    </a:ext>
                  </a:extLst>
                </p:cNvPr>
                <p:cNvSpPr/>
                <p:nvPr/>
              </p:nvSpPr>
              <p:spPr bwMode="auto">
                <a:xfrm>
                  <a:off x="4216401" y="3778250"/>
                  <a:ext cx="531813" cy="415925"/>
                </a:xfrm>
                <a:custGeom>
                  <a:avLst/>
                  <a:gdLst>
                    <a:gd name="T0" fmla="*/ 56 w 335"/>
                    <a:gd name="T1" fmla="*/ 262 h 262"/>
                    <a:gd name="T2" fmla="*/ 0 w 335"/>
                    <a:gd name="T3" fmla="*/ 171 h 262"/>
                    <a:gd name="T4" fmla="*/ 279 w 335"/>
                    <a:gd name="T5" fmla="*/ 0 h 262"/>
                    <a:gd name="T6" fmla="*/ 335 w 335"/>
                    <a:gd name="T7" fmla="*/ 91 h 262"/>
                    <a:gd name="T8" fmla="*/ 56 w 335"/>
                    <a:gd name="T9" fmla="*/ 262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5" h="262">
                      <a:moveTo>
                        <a:pt x="56" y="262"/>
                      </a:moveTo>
                      <a:lnTo>
                        <a:pt x="0" y="171"/>
                      </a:lnTo>
                      <a:lnTo>
                        <a:pt x="279" y="0"/>
                      </a:lnTo>
                      <a:lnTo>
                        <a:pt x="335" y="91"/>
                      </a:lnTo>
                      <a:lnTo>
                        <a:pt x="56" y="262"/>
                      </a:lnTo>
                      <a:close/>
                    </a:path>
                  </a:pathLst>
                </a:custGeom>
                <a:solidFill>
                  <a:srgbClr val="4368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ïś1îḍê">
                  <a:extLst>
                    <a:ext uri="{FF2B5EF4-FFF2-40B4-BE49-F238E27FC236}">
                      <a16:creationId xmlns:a16="http://schemas.microsoft.com/office/drawing/2014/main" id="{FD9ED66E-DB4F-4E83-A2C9-5D962F102B0C}"/>
                    </a:ext>
                  </a:extLst>
                </p:cNvPr>
                <p:cNvSpPr/>
                <p:nvPr/>
              </p:nvSpPr>
              <p:spPr bwMode="auto">
                <a:xfrm>
                  <a:off x="4338638" y="2368550"/>
                  <a:ext cx="2154238" cy="2155825"/>
                </a:xfrm>
                <a:custGeom>
                  <a:avLst/>
                  <a:gdLst>
                    <a:gd name="T0" fmla="*/ 2838 w 3254"/>
                    <a:gd name="T1" fmla="*/ 875 h 3254"/>
                    <a:gd name="T2" fmla="*/ 875 w 3254"/>
                    <a:gd name="T3" fmla="*/ 416 h 3254"/>
                    <a:gd name="T4" fmla="*/ 415 w 3254"/>
                    <a:gd name="T5" fmla="*/ 2379 h 3254"/>
                    <a:gd name="T6" fmla="*/ 2379 w 3254"/>
                    <a:gd name="T7" fmla="*/ 2839 h 3254"/>
                    <a:gd name="T8" fmla="*/ 2838 w 3254"/>
                    <a:gd name="T9" fmla="*/ 875 h 3254"/>
                    <a:gd name="T10" fmla="*/ 2250 w 3254"/>
                    <a:gd name="T11" fmla="*/ 2631 h 3254"/>
                    <a:gd name="T12" fmla="*/ 623 w 3254"/>
                    <a:gd name="T13" fmla="*/ 2250 h 3254"/>
                    <a:gd name="T14" fmla="*/ 1004 w 3254"/>
                    <a:gd name="T15" fmla="*/ 623 h 3254"/>
                    <a:gd name="T16" fmla="*/ 2630 w 3254"/>
                    <a:gd name="T17" fmla="*/ 1004 h 3254"/>
                    <a:gd name="T18" fmla="*/ 2250 w 3254"/>
                    <a:gd name="T19" fmla="*/ 2631 h 3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54" h="3254">
                      <a:moveTo>
                        <a:pt x="2838" y="875"/>
                      </a:moveTo>
                      <a:cubicBezTo>
                        <a:pt x="2423" y="206"/>
                        <a:pt x="1544" y="0"/>
                        <a:pt x="875" y="416"/>
                      </a:cubicBezTo>
                      <a:cubicBezTo>
                        <a:pt x="206" y="831"/>
                        <a:pt x="0" y="1710"/>
                        <a:pt x="415" y="2379"/>
                      </a:cubicBezTo>
                      <a:cubicBezTo>
                        <a:pt x="830" y="3048"/>
                        <a:pt x="1710" y="3254"/>
                        <a:pt x="2379" y="2839"/>
                      </a:cubicBezTo>
                      <a:cubicBezTo>
                        <a:pt x="3048" y="2423"/>
                        <a:pt x="3254" y="1544"/>
                        <a:pt x="2838" y="875"/>
                      </a:cubicBezTo>
                      <a:moveTo>
                        <a:pt x="2250" y="2631"/>
                      </a:moveTo>
                      <a:cubicBezTo>
                        <a:pt x="1695" y="2975"/>
                        <a:pt x="967" y="2804"/>
                        <a:pt x="623" y="2250"/>
                      </a:cubicBezTo>
                      <a:cubicBezTo>
                        <a:pt x="279" y="1696"/>
                        <a:pt x="450" y="967"/>
                        <a:pt x="1004" y="623"/>
                      </a:cubicBezTo>
                      <a:cubicBezTo>
                        <a:pt x="1558" y="280"/>
                        <a:pt x="2286" y="450"/>
                        <a:pt x="2630" y="1004"/>
                      </a:cubicBezTo>
                      <a:cubicBezTo>
                        <a:pt x="2974" y="1559"/>
                        <a:pt x="2804" y="2287"/>
                        <a:pt x="2250" y="2631"/>
                      </a:cubicBezTo>
                    </a:path>
                  </a:pathLst>
                </a:custGeom>
                <a:solidFill>
                  <a:srgbClr val="4368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3" name="işļïde">
                  <a:extLst>
                    <a:ext uri="{FF2B5EF4-FFF2-40B4-BE49-F238E27FC236}">
                      <a16:creationId xmlns:a16="http://schemas.microsoft.com/office/drawing/2014/main" id="{3F61DE82-3C42-4FF5-A2E6-E2175535FB7C}"/>
                    </a:ext>
                  </a:extLst>
                </p:cNvPr>
                <p:cNvSpPr/>
                <p:nvPr/>
              </p:nvSpPr>
              <p:spPr bwMode="auto">
                <a:xfrm>
                  <a:off x="4632326" y="3119438"/>
                  <a:ext cx="71438" cy="654050"/>
                </a:xfrm>
                <a:custGeom>
                  <a:avLst/>
                  <a:gdLst>
                    <a:gd name="T0" fmla="*/ 108 w 108"/>
                    <a:gd name="T1" fmla="*/ 0 h 986"/>
                    <a:gd name="T2" fmla="*/ 1 w 108"/>
                    <a:gd name="T3" fmla="*/ 495 h 986"/>
                    <a:gd name="T4" fmla="*/ 108 w 108"/>
                    <a:gd name="T5" fmla="*/ 986 h 986"/>
                    <a:gd name="T6" fmla="*/ 108 w 108"/>
                    <a:gd name="T7" fmla="*/ 0 h 9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" h="986">
                      <a:moveTo>
                        <a:pt x="108" y="0"/>
                      </a:moveTo>
                      <a:cubicBezTo>
                        <a:pt x="37" y="155"/>
                        <a:pt x="0" y="324"/>
                        <a:pt x="1" y="495"/>
                      </a:cubicBezTo>
                      <a:cubicBezTo>
                        <a:pt x="1" y="661"/>
                        <a:pt x="36" y="828"/>
                        <a:pt x="108" y="986"/>
                      </a:cubicBezTo>
                      <a:cubicBezTo>
                        <a:pt x="108" y="0"/>
                        <a:pt x="108" y="0"/>
                        <a:pt x="108" y="0"/>
                      </a:cubicBezTo>
                    </a:path>
                  </a:pathLst>
                </a:custGeom>
                <a:solidFill>
                  <a:srgbClr val="B8D5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4" name="iṣḻiḓe">
                  <a:extLst>
                    <a:ext uri="{FF2B5EF4-FFF2-40B4-BE49-F238E27FC236}">
                      <a16:creationId xmlns:a16="http://schemas.microsoft.com/office/drawing/2014/main" id="{99342594-158C-42D1-8FC1-4AB80DF00F8B}"/>
                    </a:ext>
                  </a:extLst>
                </p:cNvPr>
                <p:cNvSpPr/>
                <p:nvPr/>
              </p:nvSpPr>
              <p:spPr bwMode="auto">
                <a:xfrm>
                  <a:off x="4703763" y="2663825"/>
                  <a:ext cx="1335088" cy="1195387"/>
                </a:xfrm>
                <a:custGeom>
                  <a:avLst/>
                  <a:gdLst>
                    <a:gd name="T0" fmla="*/ 1073 w 2014"/>
                    <a:gd name="T1" fmla="*/ 0 h 1804"/>
                    <a:gd name="T2" fmla="*/ 1073 w 2014"/>
                    <a:gd name="T3" fmla="*/ 0 h 1804"/>
                    <a:gd name="T4" fmla="*/ 455 w 2014"/>
                    <a:gd name="T5" fmla="*/ 175 h 1804"/>
                    <a:gd name="T6" fmla="*/ 451 w 2014"/>
                    <a:gd name="T7" fmla="*/ 177 h 1804"/>
                    <a:gd name="T8" fmla="*/ 451 w 2014"/>
                    <a:gd name="T9" fmla="*/ 177 h 1804"/>
                    <a:gd name="T10" fmla="*/ 0 w 2014"/>
                    <a:gd name="T11" fmla="*/ 688 h 1804"/>
                    <a:gd name="T12" fmla="*/ 0 w 2014"/>
                    <a:gd name="T13" fmla="*/ 1674 h 1804"/>
                    <a:gd name="T14" fmla="*/ 70 w 2014"/>
                    <a:gd name="T15" fmla="*/ 1804 h 1804"/>
                    <a:gd name="T16" fmla="*/ 70 w 2014"/>
                    <a:gd name="T17" fmla="*/ 1804 h 1804"/>
                    <a:gd name="T18" fmla="*/ 70 w 2014"/>
                    <a:gd name="T19" fmla="*/ 1804 h 1804"/>
                    <a:gd name="T20" fmla="*/ 461 w 2014"/>
                    <a:gd name="T21" fmla="*/ 1561 h 1804"/>
                    <a:gd name="T22" fmla="*/ 389 w 2014"/>
                    <a:gd name="T23" fmla="*/ 1561 h 1804"/>
                    <a:gd name="T24" fmla="*/ 389 w 2014"/>
                    <a:gd name="T25" fmla="*/ 1418 h 1804"/>
                    <a:gd name="T26" fmla="*/ 691 w 2014"/>
                    <a:gd name="T27" fmla="*/ 1418 h 1804"/>
                    <a:gd name="T28" fmla="*/ 1515 w 2014"/>
                    <a:gd name="T29" fmla="*/ 907 h 1804"/>
                    <a:gd name="T30" fmla="*/ 1166 w 2014"/>
                    <a:gd name="T31" fmla="*/ 907 h 1804"/>
                    <a:gd name="T32" fmla="*/ 1166 w 2014"/>
                    <a:gd name="T33" fmla="*/ 765 h 1804"/>
                    <a:gd name="T34" fmla="*/ 1745 w 2014"/>
                    <a:gd name="T35" fmla="*/ 765 h 1804"/>
                    <a:gd name="T36" fmla="*/ 1995 w 2014"/>
                    <a:gd name="T37" fmla="*/ 609 h 1804"/>
                    <a:gd name="T38" fmla="*/ 1819 w 2014"/>
                    <a:gd name="T39" fmla="*/ 609 h 1804"/>
                    <a:gd name="T40" fmla="*/ 1819 w 2014"/>
                    <a:gd name="T41" fmla="*/ 466 h 1804"/>
                    <a:gd name="T42" fmla="*/ 2014 w 2014"/>
                    <a:gd name="T43" fmla="*/ 466 h 1804"/>
                    <a:gd name="T44" fmla="*/ 1826 w 2014"/>
                    <a:gd name="T45" fmla="*/ 270 h 1804"/>
                    <a:gd name="T46" fmla="*/ 1236 w 2014"/>
                    <a:gd name="T47" fmla="*/ 270 h 1804"/>
                    <a:gd name="T48" fmla="*/ 1236 w 2014"/>
                    <a:gd name="T49" fmla="*/ 127 h 1804"/>
                    <a:gd name="T50" fmla="*/ 1607 w 2014"/>
                    <a:gd name="T51" fmla="*/ 127 h 1804"/>
                    <a:gd name="T52" fmla="*/ 1073 w 2014"/>
                    <a:gd name="T53" fmla="*/ 0 h 1804"/>
                    <a:gd name="T54" fmla="*/ 1073 w 2014"/>
                    <a:gd name="T55" fmla="*/ 0 h 18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014" h="1804">
                      <a:moveTo>
                        <a:pt x="1073" y="0"/>
                      </a:moveTo>
                      <a:cubicBezTo>
                        <a:pt x="1073" y="0"/>
                        <a:pt x="1073" y="0"/>
                        <a:pt x="1073" y="0"/>
                      </a:cubicBezTo>
                      <a:cubicBezTo>
                        <a:pt x="862" y="0"/>
                        <a:pt x="648" y="56"/>
                        <a:pt x="455" y="175"/>
                      </a:cubicBezTo>
                      <a:cubicBezTo>
                        <a:pt x="454" y="176"/>
                        <a:pt x="452" y="177"/>
                        <a:pt x="451" y="177"/>
                      </a:cubicBezTo>
                      <a:cubicBezTo>
                        <a:pt x="451" y="177"/>
                        <a:pt x="451" y="177"/>
                        <a:pt x="451" y="177"/>
                      </a:cubicBezTo>
                      <a:cubicBezTo>
                        <a:pt x="246" y="305"/>
                        <a:pt x="94" y="484"/>
                        <a:pt x="0" y="688"/>
                      </a:cubicBezTo>
                      <a:cubicBezTo>
                        <a:pt x="0" y="1674"/>
                        <a:pt x="0" y="1674"/>
                        <a:pt x="0" y="1674"/>
                      </a:cubicBezTo>
                      <a:cubicBezTo>
                        <a:pt x="21" y="1718"/>
                        <a:pt x="44" y="1762"/>
                        <a:pt x="70" y="1804"/>
                      </a:cubicBezTo>
                      <a:cubicBezTo>
                        <a:pt x="70" y="1804"/>
                        <a:pt x="70" y="1804"/>
                        <a:pt x="70" y="1804"/>
                      </a:cubicBezTo>
                      <a:cubicBezTo>
                        <a:pt x="70" y="1804"/>
                        <a:pt x="70" y="1804"/>
                        <a:pt x="70" y="1804"/>
                      </a:cubicBezTo>
                      <a:cubicBezTo>
                        <a:pt x="461" y="1561"/>
                        <a:pt x="461" y="1561"/>
                        <a:pt x="461" y="1561"/>
                      </a:cubicBezTo>
                      <a:cubicBezTo>
                        <a:pt x="389" y="1561"/>
                        <a:pt x="389" y="1561"/>
                        <a:pt x="389" y="1561"/>
                      </a:cubicBezTo>
                      <a:cubicBezTo>
                        <a:pt x="389" y="1418"/>
                        <a:pt x="389" y="1418"/>
                        <a:pt x="389" y="1418"/>
                      </a:cubicBezTo>
                      <a:cubicBezTo>
                        <a:pt x="691" y="1418"/>
                        <a:pt x="691" y="1418"/>
                        <a:pt x="691" y="1418"/>
                      </a:cubicBezTo>
                      <a:cubicBezTo>
                        <a:pt x="1515" y="907"/>
                        <a:pt x="1515" y="907"/>
                        <a:pt x="1515" y="907"/>
                      </a:cubicBezTo>
                      <a:cubicBezTo>
                        <a:pt x="1166" y="907"/>
                        <a:pt x="1166" y="907"/>
                        <a:pt x="1166" y="907"/>
                      </a:cubicBezTo>
                      <a:cubicBezTo>
                        <a:pt x="1166" y="765"/>
                        <a:pt x="1166" y="765"/>
                        <a:pt x="1166" y="765"/>
                      </a:cubicBezTo>
                      <a:cubicBezTo>
                        <a:pt x="1745" y="765"/>
                        <a:pt x="1745" y="765"/>
                        <a:pt x="1745" y="765"/>
                      </a:cubicBezTo>
                      <a:cubicBezTo>
                        <a:pt x="1995" y="609"/>
                        <a:pt x="1995" y="609"/>
                        <a:pt x="1995" y="609"/>
                      </a:cubicBezTo>
                      <a:cubicBezTo>
                        <a:pt x="1819" y="609"/>
                        <a:pt x="1819" y="609"/>
                        <a:pt x="1819" y="609"/>
                      </a:cubicBezTo>
                      <a:cubicBezTo>
                        <a:pt x="1819" y="466"/>
                        <a:pt x="1819" y="466"/>
                        <a:pt x="1819" y="466"/>
                      </a:cubicBezTo>
                      <a:cubicBezTo>
                        <a:pt x="2014" y="466"/>
                        <a:pt x="2014" y="466"/>
                        <a:pt x="2014" y="466"/>
                      </a:cubicBezTo>
                      <a:cubicBezTo>
                        <a:pt x="1958" y="392"/>
                        <a:pt x="1895" y="327"/>
                        <a:pt x="1826" y="270"/>
                      </a:cubicBezTo>
                      <a:cubicBezTo>
                        <a:pt x="1236" y="270"/>
                        <a:pt x="1236" y="270"/>
                        <a:pt x="1236" y="270"/>
                      </a:cubicBezTo>
                      <a:cubicBezTo>
                        <a:pt x="1236" y="127"/>
                        <a:pt x="1236" y="127"/>
                        <a:pt x="1236" y="127"/>
                      </a:cubicBezTo>
                      <a:cubicBezTo>
                        <a:pt x="1607" y="127"/>
                        <a:pt x="1607" y="127"/>
                        <a:pt x="1607" y="127"/>
                      </a:cubicBezTo>
                      <a:cubicBezTo>
                        <a:pt x="1442" y="43"/>
                        <a:pt x="1258" y="0"/>
                        <a:pt x="1073" y="0"/>
                      </a:cubicBezTo>
                      <a:cubicBezTo>
                        <a:pt x="1073" y="0"/>
                        <a:pt x="1073" y="0"/>
                        <a:pt x="1073" y="0"/>
                      </a:cubicBezTo>
                    </a:path>
                  </a:pathLst>
                </a:custGeom>
                <a:solidFill>
                  <a:srgbClr val="84CA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ísḻiḋê">
                  <a:extLst>
                    <a:ext uri="{FF2B5EF4-FFF2-40B4-BE49-F238E27FC236}">
                      <a16:creationId xmlns:a16="http://schemas.microsoft.com/office/drawing/2014/main" id="{92D037AD-F456-42BD-A4BC-F101A5F2055E}"/>
                    </a:ext>
                  </a:extLst>
                </p:cNvPr>
                <p:cNvSpPr/>
                <p:nvPr/>
              </p:nvSpPr>
              <p:spPr bwMode="auto">
                <a:xfrm>
                  <a:off x="4962526" y="3603625"/>
                  <a:ext cx="200025" cy="95250"/>
                </a:xfrm>
                <a:custGeom>
                  <a:avLst/>
                  <a:gdLst>
                    <a:gd name="T0" fmla="*/ 126 w 126"/>
                    <a:gd name="T1" fmla="*/ 0 h 60"/>
                    <a:gd name="T2" fmla="*/ 0 w 126"/>
                    <a:gd name="T3" fmla="*/ 0 h 60"/>
                    <a:gd name="T4" fmla="*/ 0 w 126"/>
                    <a:gd name="T5" fmla="*/ 60 h 60"/>
                    <a:gd name="T6" fmla="*/ 30 w 126"/>
                    <a:gd name="T7" fmla="*/ 60 h 60"/>
                    <a:gd name="T8" fmla="*/ 126 w 126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6" h="60">
                      <a:moveTo>
                        <a:pt x="126" y="0"/>
                      </a:moveTo>
                      <a:lnTo>
                        <a:pt x="0" y="0"/>
                      </a:lnTo>
                      <a:lnTo>
                        <a:pt x="0" y="60"/>
                      </a:lnTo>
                      <a:lnTo>
                        <a:pt x="30" y="60"/>
                      </a:lnTo>
                      <a:lnTo>
                        <a:pt x="126" y="0"/>
                      </a:lnTo>
                      <a:close/>
                    </a:path>
                  </a:pathLst>
                </a:custGeom>
                <a:solidFill>
                  <a:srgbClr val="BDE3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6" name="isļíḍé">
                  <a:extLst>
                    <a:ext uri="{FF2B5EF4-FFF2-40B4-BE49-F238E27FC236}">
                      <a16:creationId xmlns:a16="http://schemas.microsoft.com/office/drawing/2014/main" id="{095C7FFE-DCC2-4FF7-8082-C28780731B56}"/>
                    </a:ext>
                  </a:extLst>
                </p:cNvPr>
                <p:cNvSpPr/>
                <p:nvPr/>
              </p:nvSpPr>
              <p:spPr bwMode="auto">
                <a:xfrm>
                  <a:off x="4962526" y="3603625"/>
                  <a:ext cx="200025" cy="95250"/>
                </a:xfrm>
                <a:custGeom>
                  <a:avLst/>
                  <a:gdLst>
                    <a:gd name="T0" fmla="*/ 126 w 126"/>
                    <a:gd name="T1" fmla="*/ 0 h 60"/>
                    <a:gd name="T2" fmla="*/ 0 w 126"/>
                    <a:gd name="T3" fmla="*/ 0 h 60"/>
                    <a:gd name="T4" fmla="*/ 0 w 126"/>
                    <a:gd name="T5" fmla="*/ 60 h 60"/>
                    <a:gd name="T6" fmla="*/ 30 w 126"/>
                    <a:gd name="T7" fmla="*/ 60 h 60"/>
                    <a:gd name="T8" fmla="*/ 126 w 126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6" h="60">
                      <a:moveTo>
                        <a:pt x="126" y="0"/>
                      </a:moveTo>
                      <a:lnTo>
                        <a:pt x="0" y="0"/>
                      </a:lnTo>
                      <a:lnTo>
                        <a:pt x="0" y="60"/>
                      </a:lnTo>
                      <a:lnTo>
                        <a:pt x="30" y="60"/>
                      </a:lnTo>
                      <a:lnTo>
                        <a:pt x="12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îslïḑé">
                  <a:extLst>
                    <a:ext uri="{FF2B5EF4-FFF2-40B4-BE49-F238E27FC236}">
                      <a16:creationId xmlns:a16="http://schemas.microsoft.com/office/drawing/2014/main" id="{FACF396B-6D1C-468E-8003-66CE8B69838A}"/>
                    </a:ext>
                  </a:extLst>
                </p:cNvPr>
                <p:cNvSpPr/>
                <p:nvPr/>
              </p:nvSpPr>
              <p:spPr bwMode="auto">
                <a:xfrm>
                  <a:off x="5522913" y="2747963"/>
                  <a:ext cx="390525" cy="95250"/>
                </a:xfrm>
                <a:custGeom>
                  <a:avLst/>
                  <a:gdLst>
                    <a:gd name="T0" fmla="*/ 371 w 590"/>
                    <a:gd name="T1" fmla="*/ 0 h 143"/>
                    <a:gd name="T2" fmla="*/ 0 w 590"/>
                    <a:gd name="T3" fmla="*/ 0 h 143"/>
                    <a:gd name="T4" fmla="*/ 0 w 590"/>
                    <a:gd name="T5" fmla="*/ 143 h 143"/>
                    <a:gd name="T6" fmla="*/ 590 w 590"/>
                    <a:gd name="T7" fmla="*/ 143 h 143"/>
                    <a:gd name="T8" fmla="*/ 371 w 590"/>
                    <a:gd name="T9" fmla="*/ 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0" h="143">
                      <a:moveTo>
                        <a:pt x="37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590" y="143"/>
                        <a:pt x="590" y="143"/>
                        <a:pt x="590" y="143"/>
                      </a:cubicBezTo>
                      <a:cubicBezTo>
                        <a:pt x="522" y="87"/>
                        <a:pt x="448" y="39"/>
                        <a:pt x="371" y="0"/>
                      </a:cubicBezTo>
                    </a:path>
                  </a:pathLst>
                </a:custGeom>
                <a:solidFill>
                  <a:srgbClr val="BDE3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îSļîďe">
                  <a:extLst>
                    <a:ext uri="{FF2B5EF4-FFF2-40B4-BE49-F238E27FC236}">
                      <a16:creationId xmlns:a16="http://schemas.microsoft.com/office/drawing/2014/main" id="{4CE39C52-18A0-4247-8DE1-6600884DD899}"/>
                    </a:ext>
                  </a:extLst>
                </p:cNvPr>
                <p:cNvSpPr/>
                <p:nvPr/>
              </p:nvSpPr>
              <p:spPr bwMode="auto">
                <a:xfrm>
                  <a:off x="5908676" y="2973388"/>
                  <a:ext cx="171450" cy="93662"/>
                </a:xfrm>
                <a:custGeom>
                  <a:avLst/>
                  <a:gdLst>
                    <a:gd name="T0" fmla="*/ 195 w 258"/>
                    <a:gd name="T1" fmla="*/ 0 h 143"/>
                    <a:gd name="T2" fmla="*/ 0 w 258"/>
                    <a:gd name="T3" fmla="*/ 0 h 143"/>
                    <a:gd name="T4" fmla="*/ 0 w 258"/>
                    <a:gd name="T5" fmla="*/ 143 h 143"/>
                    <a:gd name="T6" fmla="*/ 176 w 258"/>
                    <a:gd name="T7" fmla="*/ 143 h 143"/>
                    <a:gd name="T8" fmla="*/ 258 w 258"/>
                    <a:gd name="T9" fmla="*/ 92 h 143"/>
                    <a:gd name="T10" fmla="*/ 195 w 258"/>
                    <a:gd name="T11" fmla="*/ 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8" h="143">
                      <a:moveTo>
                        <a:pt x="19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176" y="143"/>
                        <a:pt x="176" y="143"/>
                        <a:pt x="176" y="143"/>
                      </a:cubicBezTo>
                      <a:cubicBezTo>
                        <a:pt x="258" y="92"/>
                        <a:pt x="258" y="92"/>
                        <a:pt x="258" y="92"/>
                      </a:cubicBezTo>
                      <a:cubicBezTo>
                        <a:pt x="239" y="60"/>
                        <a:pt x="218" y="30"/>
                        <a:pt x="195" y="0"/>
                      </a:cubicBezTo>
                    </a:path>
                  </a:pathLst>
                </a:custGeom>
                <a:solidFill>
                  <a:srgbClr val="BDE3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9" name="îṧļiďê">
                  <a:extLst>
                    <a:ext uri="{FF2B5EF4-FFF2-40B4-BE49-F238E27FC236}">
                      <a16:creationId xmlns:a16="http://schemas.microsoft.com/office/drawing/2014/main" id="{69C85835-482E-4467-A588-F8ECCD741622}"/>
                    </a:ext>
                  </a:extLst>
                </p:cNvPr>
                <p:cNvSpPr/>
                <p:nvPr/>
              </p:nvSpPr>
              <p:spPr bwMode="auto">
                <a:xfrm>
                  <a:off x="5476876" y="3171825"/>
                  <a:ext cx="382588" cy="93662"/>
                </a:xfrm>
                <a:custGeom>
                  <a:avLst/>
                  <a:gdLst>
                    <a:gd name="T0" fmla="*/ 241 w 241"/>
                    <a:gd name="T1" fmla="*/ 0 h 59"/>
                    <a:gd name="T2" fmla="*/ 0 w 241"/>
                    <a:gd name="T3" fmla="*/ 0 h 59"/>
                    <a:gd name="T4" fmla="*/ 0 w 241"/>
                    <a:gd name="T5" fmla="*/ 59 h 59"/>
                    <a:gd name="T6" fmla="*/ 145 w 241"/>
                    <a:gd name="T7" fmla="*/ 59 h 59"/>
                    <a:gd name="T8" fmla="*/ 241 w 241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1" h="59">
                      <a:moveTo>
                        <a:pt x="241" y="0"/>
                      </a:moveTo>
                      <a:lnTo>
                        <a:pt x="0" y="0"/>
                      </a:lnTo>
                      <a:lnTo>
                        <a:pt x="0" y="59"/>
                      </a:lnTo>
                      <a:lnTo>
                        <a:pt x="145" y="59"/>
                      </a:lnTo>
                      <a:lnTo>
                        <a:pt x="241" y="0"/>
                      </a:lnTo>
                      <a:close/>
                    </a:path>
                  </a:pathLst>
                </a:custGeom>
                <a:solidFill>
                  <a:srgbClr val="BDE3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0" name="î$ľiḓe">
                  <a:extLst>
                    <a:ext uri="{FF2B5EF4-FFF2-40B4-BE49-F238E27FC236}">
                      <a16:creationId xmlns:a16="http://schemas.microsoft.com/office/drawing/2014/main" id="{F2156BEF-22EF-4B7E-A19D-D290CD01B67A}"/>
                    </a:ext>
                  </a:extLst>
                </p:cNvPr>
                <p:cNvSpPr/>
                <p:nvPr/>
              </p:nvSpPr>
              <p:spPr bwMode="auto">
                <a:xfrm>
                  <a:off x="5476876" y="3171825"/>
                  <a:ext cx="382588" cy="93662"/>
                </a:xfrm>
                <a:custGeom>
                  <a:avLst/>
                  <a:gdLst>
                    <a:gd name="T0" fmla="*/ 241 w 241"/>
                    <a:gd name="T1" fmla="*/ 0 h 59"/>
                    <a:gd name="T2" fmla="*/ 0 w 241"/>
                    <a:gd name="T3" fmla="*/ 0 h 59"/>
                    <a:gd name="T4" fmla="*/ 0 w 241"/>
                    <a:gd name="T5" fmla="*/ 59 h 59"/>
                    <a:gd name="T6" fmla="*/ 145 w 241"/>
                    <a:gd name="T7" fmla="*/ 59 h 59"/>
                    <a:gd name="T8" fmla="*/ 241 w 241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1" h="59">
                      <a:moveTo>
                        <a:pt x="241" y="0"/>
                      </a:moveTo>
                      <a:lnTo>
                        <a:pt x="0" y="0"/>
                      </a:lnTo>
                      <a:lnTo>
                        <a:pt x="0" y="59"/>
                      </a:lnTo>
                      <a:lnTo>
                        <a:pt x="145" y="59"/>
                      </a:lnTo>
                      <a:lnTo>
                        <a:pt x="24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ïṣ1íḍe">
                  <a:extLst>
                    <a:ext uri="{FF2B5EF4-FFF2-40B4-BE49-F238E27FC236}">
                      <a16:creationId xmlns:a16="http://schemas.microsoft.com/office/drawing/2014/main" id="{7EE07197-BA99-4B75-81E9-7131EA5516D8}"/>
                    </a:ext>
                  </a:extLst>
                </p:cNvPr>
                <p:cNvSpPr/>
                <p:nvPr/>
              </p:nvSpPr>
              <p:spPr bwMode="auto">
                <a:xfrm>
                  <a:off x="4632326" y="2663825"/>
                  <a:ext cx="782638" cy="784225"/>
                </a:xfrm>
                <a:custGeom>
                  <a:avLst/>
                  <a:gdLst>
                    <a:gd name="T0" fmla="*/ 559 w 1181"/>
                    <a:gd name="T1" fmla="*/ 177 h 1183"/>
                    <a:gd name="T2" fmla="*/ 559 w 1181"/>
                    <a:gd name="T3" fmla="*/ 177 h 1183"/>
                    <a:gd name="T4" fmla="*/ 1 w 1181"/>
                    <a:gd name="T5" fmla="*/ 1183 h 1183"/>
                    <a:gd name="T6" fmla="*/ 108 w 1181"/>
                    <a:gd name="T7" fmla="*/ 688 h 1183"/>
                    <a:gd name="T8" fmla="*/ 559 w 1181"/>
                    <a:gd name="T9" fmla="*/ 177 h 1183"/>
                    <a:gd name="T10" fmla="*/ 559 w 1181"/>
                    <a:gd name="T11" fmla="*/ 177 h 1183"/>
                    <a:gd name="T12" fmla="*/ 1181 w 1181"/>
                    <a:gd name="T13" fmla="*/ 0 h 1183"/>
                    <a:gd name="T14" fmla="*/ 563 w 1181"/>
                    <a:gd name="T15" fmla="*/ 175 h 1183"/>
                    <a:gd name="T16" fmla="*/ 1181 w 1181"/>
                    <a:gd name="T17" fmla="*/ 0 h 1183"/>
                    <a:gd name="T18" fmla="*/ 1181 w 1181"/>
                    <a:gd name="T19" fmla="*/ 0 h 1183"/>
                    <a:gd name="T20" fmla="*/ 1181 w 1181"/>
                    <a:gd name="T21" fmla="*/ 0 h 1183"/>
                    <a:gd name="T22" fmla="*/ 1181 w 1181"/>
                    <a:gd name="T23" fmla="*/ 0 h 1183"/>
                    <a:gd name="T24" fmla="*/ 1181 w 1181"/>
                    <a:gd name="T25" fmla="*/ 0 h 1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81" h="1183">
                      <a:moveTo>
                        <a:pt x="559" y="177"/>
                      </a:moveTo>
                      <a:cubicBezTo>
                        <a:pt x="559" y="177"/>
                        <a:pt x="559" y="177"/>
                        <a:pt x="559" y="177"/>
                      </a:cubicBezTo>
                      <a:cubicBezTo>
                        <a:pt x="199" y="401"/>
                        <a:pt x="0" y="787"/>
                        <a:pt x="1" y="1183"/>
                      </a:cubicBezTo>
                      <a:cubicBezTo>
                        <a:pt x="0" y="1012"/>
                        <a:pt x="37" y="843"/>
                        <a:pt x="108" y="688"/>
                      </a:cubicBezTo>
                      <a:cubicBezTo>
                        <a:pt x="202" y="484"/>
                        <a:pt x="354" y="305"/>
                        <a:pt x="559" y="177"/>
                      </a:cubicBezTo>
                      <a:cubicBezTo>
                        <a:pt x="559" y="177"/>
                        <a:pt x="559" y="177"/>
                        <a:pt x="559" y="177"/>
                      </a:cubicBezTo>
                      <a:moveTo>
                        <a:pt x="1181" y="0"/>
                      </a:moveTo>
                      <a:cubicBezTo>
                        <a:pt x="970" y="0"/>
                        <a:pt x="756" y="56"/>
                        <a:pt x="563" y="175"/>
                      </a:cubicBezTo>
                      <a:cubicBezTo>
                        <a:pt x="756" y="56"/>
                        <a:pt x="970" y="0"/>
                        <a:pt x="1181" y="0"/>
                      </a:cubicBezTo>
                      <a:moveTo>
                        <a:pt x="1181" y="0"/>
                      </a:moveTo>
                      <a:cubicBezTo>
                        <a:pt x="1181" y="0"/>
                        <a:pt x="1181" y="0"/>
                        <a:pt x="1181" y="0"/>
                      </a:cubicBezTo>
                      <a:cubicBezTo>
                        <a:pt x="1181" y="0"/>
                        <a:pt x="1181" y="0"/>
                        <a:pt x="1181" y="0"/>
                      </a:cubicBezTo>
                      <a:cubicBezTo>
                        <a:pt x="1181" y="0"/>
                        <a:pt x="1181" y="0"/>
                        <a:pt x="1181" y="0"/>
                      </a:cubicBezTo>
                    </a:path>
                  </a:pathLst>
                </a:custGeom>
                <a:solidFill>
                  <a:srgbClr val="355F5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íŝļiḋê">
                  <a:extLst>
                    <a:ext uri="{FF2B5EF4-FFF2-40B4-BE49-F238E27FC236}">
                      <a16:creationId xmlns:a16="http://schemas.microsoft.com/office/drawing/2014/main" id="{0DC54598-0CD2-4906-A493-C82F2BDDC8CE}"/>
                    </a:ext>
                  </a:extLst>
                </p:cNvPr>
                <p:cNvSpPr/>
                <p:nvPr/>
              </p:nvSpPr>
              <p:spPr bwMode="auto">
                <a:xfrm>
                  <a:off x="4751388" y="3067050"/>
                  <a:ext cx="1444625" cy="1162050"/>
                </a:xfrm>
                <a:custGeom>
                  <a:avLst/>
                  <a:gdLst>
                    <a:gd name="T0" fmla="*/ 2153 w 2183"/>
                    <a:gd name="T1" fmla="*/ 298 h 1753"/>
                    <a:gd name="T2" fmla="*/ 1445 w 2183"/>
                    <a:gd name="T3" fmla="*/ 298 h 1753"/>
                    <a:gd name="T4" fmla="*/ 621 w 2183"/>
                    <a:gd name="T5" fmla="*/ 809 h 1753"/>
                    <a:gd name="T6" fmla="*/ 1188 w 2183"/>
                    <a:gd name="T7" fmla="*/ 809 h 1753"/>
                    <a:gd name="T8" fmla="*/ 1188 w 2183"/>
                    <a:gd name="T9" fmla="*/ 952 h 1753"/>
                    <a:gd name="T10" fmla="*/ 391 w 2183"/>
                    <a:gd name="T11" fmla="*/ 952 h 1753"/>
                    <a:gd name="T12" fmla="*/ 0 w 2183"/>
                    <a:gd name="T13" fmla="*/ 1195 h 1753"/>
                    <a:gd name="T14" fmla="*/ 0 w 2183"/>
                    <a:gd name="T15" fmla="*/ 1195 h 1753"/>
                    <a:gd name="T16" fmla="*/ 2 w 2183"/>
                    <a:gd name="T17" fmla="*/ 1198 h 1753"/>
                    <a:gd name="T18" fmla="*/ 5 w 2183"/>
                    <a:gd name="T19" fmla="*/ 1203 h 1753"/>
                    <a:gd name="T20" fmla="*/ 6 w 2183"/>
                    <a:gd name="T21" fmla="*/ 1203 h 1753"/>
                    <a:gd name="T22" fmla="*/ 1005 w 2183"/>
                    <a:gd name="T23" fmla="*/ 1753 h 1753"/>
                    <a:gd name="T24" fmla="*/ 1005 w 2183"/>
                    <a:gd name="T25" fmla="*/ 1753 h 1753"/>
                    <a:gd name="T26" fmla="*/ 1005 w 2183"/>
                    <a:gd name="T27" fmla="*/ 1753 h 1753"/>
                    <a:gd name="T28" fmla="*/ 1627 w 2183"/>
                    <a:gd name="T29" fmla="*/ 1576 h 1753"/>
                    <a:gd name="T30" fmla="*/ 1627 w 2183"/>
                    <a:gd name="T31" fmla="*/ 1576 h 1753"/>
                    <a:gd name="T32" fmla="*/ 1939 w 2183"/>
                    <a:gd name="T33" fmla="*/ 1295 h 1753"/>
                    <a:gd name="T34" fmla="*/ 1512 w 2183"/>
                    <a:gd name="T35" fmla="*/ 1295 h 1753"/>
                    <a:gd name="T36" fmla="*/ 1512 w 2183"/>
                    <a:gd name="T37" fmla="*/ 1152 h 1753"/>
                    <a:gd name="T38" fmla="*/ 2033 w 2183"/>
                    <a:gd name="T39" fmla="*/ 1152 h 1753"/>
                    <a:gd name="T40" fmla="*/ 2122 w 2183"/>
                    <a:gd name="T41" fmla="*/ 952 h 1753"/>
                    <a:gd name="T42" fmla="*/ 1393 w 2183"/>
                    <a:gd name="T43" fmla="*/ 952 h 1753"/>
                    <a:gd name="T44" fmla="*/ 1393 w 2183"/>
                    <a:gd name="T45" fmla="*/ 809 h 1753"/>
                    <a:gd name="T46" fmla="*/ 2161 w 2183"/>
                    <a:gd name="T47" fmla="*/ 809 h 1753"/>
                    <a:gd name="T48" fmla="*/ 2183 w 2183"/>
                    <a:gd name="T49" fmla="*/ 638 h 1753"/>
                    <a:gd name="T50" fmla="*/ 1690 w 2183"/>
                    <a:gd name="T51" fmla="*/ 638 h 1753"/>
                    <a:gd name="T52" fmla="*/ 1690 w 2183"/>
                    <a:gd name="T53" fmla="*/ 495 h 1753"/>
                    <a:gd name="T54" fmla="*/ 2183 w 2183"/>
                    <a:gd name="T55" fmla="*/ 495 h 1753"/>
                    <a:gd name="T56" fmla="*/ 2153 w 2183"/>
                    <a:gd name="T57" fmla="*/ 298 h 1753"/>
                    <a:gd name="T58" fmla="*/ 2037 w 2183"/>
                    <a:gd name="T59" fmla="*/ 0 h 1753"/>
                    <a:gd name="T60" fmla="*/ 1925 w 2183"/>
                    <a:gd name="T61" fmla="*/ 0 h 1753"/>
                    <a:gd name="T62" fmla="*/ 1675 w 2183"/>
                    <a:gd name="T63" fmla="*/ 156 h 1753"/>
                    <a:gd name="T64" fmla="*/ 2109 w 2183"/>
                    <a:gd name="T65" fmla="*/ 156 h 1753"/>
                    <a:gd name="T66" fmla="*/ 2037 w 2183"/>
                    <a:gd name="T67" fmla="*/ 0 h 1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183" h="1753">
                      <a:moveTo>
                        <a:pt x="2153" y="298"/>
                      </a:moveTo>
                      <a:cubicBezTo>
                        <a:pt x="1445" y="298"/>
                        <a:pt x="1445" y="298"/>
                        <a:pt x="1445" y="298"/>
                      </a:cubicBezTo>
                      <a:cubicBezTo>
                        <a:pt x="621" y="809"/>
                        <a:pt x="621" y="809"/>
                        <a:pt x="621" y="809"/>
                      </a:cubicBezTo>
                      <a:cubicBezTo>
                        <a:pt x="1188" y="809"/>
                        <a:pt x="1188" y="809"/>
                        <a:pt x="1188" y="809"/>
                      </a:cubicBezTo>
                      <a:cubicBezTo>
                        <a:pt x="1188" y="952"/>
                        <a:pt x="1188" y="952"/>
                        <a:pt x="1188" y="952"/>
                      </a:cubicBezTo>
                      <a:cubicBezTo>
                        <a:pt x="391" y="952"/>
                        <a:pt x="391" y="952"/>
                        <a:pt x="391" y="952"/>
                      </a:cubicBezTo>
                      <a:cubicBezTo>
                        <a:pt x="0" y="1195"/>
                        <a:pt x="0" y="1195"/>
                        <a:pt x="0" y="1195"/>
                      </a:cubicBezTo>
                      <a:cubicBezTo>
                        <a:pt x="0" y="1195"/>
                        <a:pt x="0" y="1195"/>
                        <a:pt x="0" y="1195"/>
                      </a:cubicBezTo>
                      <a:cubicBezTo>
                        <a:pt x="1" y="1196"/>
                        <a:pt x="2" y="1197"/>
                        <a:pt x="2" y="1198"/>
                      </a:cubicBezTo>
                      <a:cubicBezTo>
                        <a:pt x="3" y="1200"/>
                        <a:pt x="4" y="1201"/>
                        <a:pt x="5" y="1203"/>
                      </a:cubicBezTo>
                      <a:cubicBezTo>
                        <a:pt x="5" y="1203"/>
                        <a:pt x="5" y="1203"/>
                        <a:pt x="6" y="1203"/>
                      </a:cubicBezTo>
                      <a:cubicBezTo>
                        <a:pt x="230" y="1558"/>
                        <a:pt x="613" y="1753"/>
                        <a:pt x="1005" y="1753"/>
                      </a:cubicBezTo>
                      <a:cubicBezTo>
                        <a:pt x="1005" y="1753"/>
                        <a:pt x="1005" y="1753"/>
                        <a:pt x="1005" y="1753"/>
                      </a:cubicBezTo>
                      <a:cubicBezTo>
                        <a:pt x="1005" y="1753"/>
                        <a:pt x="1005" y="1753"/>
                        <a:pt x="1005" y="1753"/>
                      </a:cubicBezTo>
                      <a:cubicBezTo>
                        <a:pt x="1218" y="1753"/>
                        <a:pt x="1433" y="1696"/>
                        <a:pt x="1627" y="1576"/>
                      </a:cubicBezTo>
                      <a:cubicBezTo>
                        <a:pt x="1627" y="1576"/>
                        <a:pt x="1627" y="1576"/>
                        <a:pt x="1627" y="1576"/>
                      </a:cubicBezTo>
                      <a:cubicBezTo>
                        <a:pt x="1750" y="1499"/>
                        <a:pt x="1855" y="1403"/>
                        <a:pt x="1939" y="1295"/>
                      </a:cubicBezTo>
                      <a:cubicBezTo>
                        <a:pt x="1512" y="1295"/>
                        <a:pt x="1512" y="1295"/>
                        <a:pt x="1512" y="1295"/>
                      </a:cubicBezTo>
                      <a:cubicBezTo>
                        <a:pt x="1512" y="1152"/>
                        <a:pt x="1512" y="1152"/>
                        <a:pt x="1512" y="1152"/>
                      </a:cubicBezTo>
                      <a:cubicBezTo>
                        <a:pt x="2033" y="1152"/>
                        <a:pt x="2033" y="1152"/>
                        <a:pt x="2033" y="1152"/>
                      </a:cubicBezTo>
                      <a:cubicBezTo>
                        <a:pt x="2069" y="1088"/>
                        <a:pt x="2099" y="1021"/>
                        <a:pt x="2122" y="952"/>
                      </a:cubicBezTo>
                      <a:cubicBezTo>
                        <a:pt x="1393" y="952"/>
                        <a:pt x="1393" y="952"/>
                        <a:pt x="1393" y="952"/>
                      </a:cubicBezTo>
                      <a:cubicBezTo>
                        <a:pt x="1393" y="809"/>
                        <a:pt x="1393" y="809"/>
                        <a:pt x="1393" y="809"/>
                      </a:cubicBezTo>
                      <a:cubicBezTo>
                        <a:pt x="2161" y="809"/>
                        <a:pt x="2161" y="809"/>
                        <a:pt x="2161" y="809"/>
                      </a:cubicBezTo>
                      <a:cubicBezTo>
                        <a:pt x="2173" y="753"/>
                        <a:pt x="2180" y="696"/>
                        <a:pt x="2183" y="638"/>
                      </a:cubicBezTo>
                      <a:cubicBezTo>
                        <a:pt x="1690" y="638"/>
                        <a:pt x="1690" y="638"/>
                        <a:pt x="1690" y="638"/>
                      </a:cubicBezTo>
                      <a:cubicBezTo>
                        <a:pt x="1690" y="495"/>
                        <a:pt x="1690" y="495"/>
                        <a:pt x="1690" y="495"/>
                      </a:cubicBezTo>
                      <a:cubicBezTo>
                        <a:pt x="2183" y="495"/>
                        <a:pt x="2183" y="495"/>
                        <a:pt x="2183" y="495"/>
                      </a:cubicBezTo>
                      <a:cubicBezTo>
                        <a:pt x="2178" y="429"/>
                        <a:pt x="2169" y="363"/>
                        <a:pt x="2153" y="298"/>
                      </a:cubicBezTo>
                      <a:moveTo>
                        <a:pt x="2037" y="0"/>
                      </a:moveTo>
                      <a:cubicBezTo>
                        <a:pt x="1925" y="0"/>
                        <a:pt x="1925" y="0"/>
                        <a:pt x="1925" y="0"/>
                      </a:cubicBezTo>
                      <a:cubicBezTo>
                        <a:pt x="1675" y="156"/>
                        <a:pt x="1675" y="156"/>
                        <a:pt x="1675" y="156"/>
                      </a:cubicBezTo>
                      <a:cubicBezTo>
                        <a:pt x="2109" y="156"/>
                        <a:pt x="2109" y="156"/>
                        <a:pt x="2109" y="156"/>
                      </a:cubicBezTo>
                      <a:cubicBezTo>
                        <a:pt x="2089" y="103"/>
                        <a:pt x="2065" y="51"/>
                        <a:pt x="2037" y="0"/>
                      </a:cubicBezTo>
                    </a:path>
                  </a:pathLst>
                </a:custGeom>
                <a:solidFill>
                  <a:srgbClr val="77B9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3" name="iś1iḍé">
                  <a:extLst>
                    <a:ext uri="{FF2B5EF4-FFF2-40B4-BE49-F238E27FC236}">
                      <a16:creationId xmlns:a16="http://schemas.microsoft.com/office/drawing/2014/main" id="{2BD381FD-7EE2-4E50-BCBE-5A8579E795C6}"/>
                    </a:ext>
                  </a:extLst>
                </p:cNvPr>
                <p:cNvSpPr/>
                <p:nvPr/>
              </p:nvSpPr>
              <p:spPr bwMode="auto">
                <a:xfrm>
                  <a:off x="5010151" y="3603625"/>
                  <a:ext cx="527050" cy="95250"/>
                </a:xfrm>
                <a:custGeom>
                  <a:avLst/>
                  <a:gdLst>
                    <a:gd name="T0" fmla="*/ 332 w 332"/>
                    <a:gd name="T1" fmla="*/ 0 h 60"/>
                    <a:gd name="T2" fmla="*/ 96 w 332"/>
                    <a:gd name="T3" fmla="*/ 0 h 60"/>
                    <a:gd name="T4" fmla="*/ 0 w 332"/>
                    <a:gd name="T5" fmla="*/ 60 h 60"/>
                    <a:gd name="T6" fmla="*/ 332 w 332"/>
                    <a:gd name="T7" fmla="*/ 60 h 60"/>
                    <a:gd name="T8" fmla="*/ 332 w 332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2" h="60">
                      <a:moveTo>
                        <a:pt x="332" y="0"/>
                      </a:moveTo>
                      <a:lnTo>
                        <a:pt x="96" y="0"/>
                      </a:lnTo>
                      <a:lnTo>
                        <a:pt x="0" y="60"/>
                      </a:lnTo>
                      <a:lnTo>
                        <a:pt x="332" y="60"/>
                      </a:lnTo>
                      <a:lnTo>
                        <a:pt x="332" y="0"/>
                      </a:lnTo>
                      <a:close/>
                    </a:path>
                  </a:pathLst>
                </a:custGeom>
                <a:solidFill>
                  <a:srgbClr val="AAD0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4" name="íṧlïḍè">
                  <a:extLst>
                    <a:ext uri="{FF2B5EF4-FFF2-40B4-BE49-F238E27FC236}">
                      <a16:creationId xmlns:a16="http://schemas.microsoft.com/office/drawing/2014/main" id="{FF65E2B0-2321-433B-A934-0D599B4A640D}"/>
                    </a:ext>
                  </a:extLst>
                </p:cNvPr>
                <p:cNvSpPr/>
                <p:nvPr/>
              </p:nvSpPr>
              <p:spPr bwMode="auto">
                <a:xfrm>
                  <a:off x="5010151" y="3603625"/>
                  <a:ext cx="527050" cy="95250"/>
                </a:xfrm>
                <a:custGeom>
                  <a:avLst/>
                  <a:gdLst>
                    <a:gd name="T0" fmla="*/ 332 w 332"/>
                    <a:gd name="T1" fmla="*/ 0 h 60"/>
                    <a:gd name="T2" fmla="*/ 96 w 332"/>
                    <a:gd name="T3" fmla="*/ 0 h 60"/>
                    <a:gd name="T4" fmla="*/ 0 w 332"/>
                    <a:gd name="T5" fmla="*/ 60 h 60"/>
                    <a:gd name="T6" fmla="*/ 332 w 332"/>
                    <a:gd name="T7" fmla="*/ 60 h 60"/>
                    <a:gd name="T8" fmla="*/ 332 w 332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2" h="60">
                      <a:moveTo>
                        <a:pt x="332" y="0"/>
                      </a:moveTo>
                      <a:lnTo>
                        <a:pt x="96" y="0"/>
                      </a:lnTo>
                      <a:lnTo>
                        <a:pt x="0" y="60"/>
                      </a:lnTo>
                      <a:lnTo>
                        <a:pt x="332" y="60"/>
                      </a:lnTo>
                      <a:lnTo>
                        <a:pt x="33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5" name="íşlïḓe">
                  <a:extLst>
                    <a:ext uri="{FF2B5EF4-FFF2-40B4-BE49-F238E27FC236}">
                      <a16:creationId xmlns:a16="http://schemas.microsoft.com/office/drawing/2014/main" id="{42E95816-EB1E-44F1-80A2-9FC5A7AA59FE}"/>
                    </a:ext>
                  </a:extLst>
                </p:cNvPr>
                <p:cNvSpPr/>
                <p:nvPr/>
              </p:nvSpPr>
              <p:spPr bwMode="auto">
                <a:xfrm>
                  <a:off x="6026151" y="3033713"/>
                  <a:ext cx="73025" cy="33337"/>
                </a:xfrm>
                <a:custGeom>
                  <a:avLst/>
                  <a:gdLst>
                    <a:gd name="T0" fmla="*/ 82 w 112"/>
                    <a:gd name="T1" fmla="*/ 0 h 51"/>
                    <a:gd name="T2" fmla="*/ 0 w 112"/>
                    <a:gd name="T3" fmla="*/ 51 h 51"/>
                    <a:gd name="T4" fmla="*/ 112 w 112"/>
                    <a:gd name="T5" fmla="*/ 51 h 51"/>
                    <a:gd name="T6" fmla="*/ 82 w 112"/>
                    <a:gd name="T7" fmla="*/ 0 h 51"/>
                    <a:gd name="T8" fmla="*/ 82 w 112"/>
                    <a:gd name="T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51">
                      <a:moveTo>
                        <a:pt x="82" y="0"/>
                      </a:move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112" y="51"/>
                        <a:pt x="112" y="51"/>
                        <a:pt x="112" y="51"/>
                      </a:cubicBezTo>
                      <a:cubicBezTo>
                        <a:pt x="103" y="34"/>
                        <a:pt x="93" y="17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</a:path>
                  </a:pathLst>
                </a:custGeom>
                <a:solidFill>
                  <a:srgbClr val="AAD0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6" name="iṥľidê">
                  <a:extLst>
                    <a:ext uri="{FF2B5EF4-FFF2-40B4-BE49-F238E27FC236}">
                      <a16:creationId xmlns:a16="http://schemas.microsoft.com/office/drawing/2014/main" id="{C9FB2E47-769E-43D9-97FF-DBEB490DC562}"/>
                    </a:ext>
                  </a:extLst>
                </p:cNvPr>
                <p:cNvSpPr/>
                <p:nvPr/>
              </p:nvSpPr>
              <p:spPr bwMode="auto">
                <a:xfrm>
                  <a:off x="5707063" y="3171825"/>
                  <a:ext cx="469900" cy="93662"/>
                </a:xfrm>
                <a:custGeom>
                  <a:avLst/>
                  <a:gdLst>
                    <a:gd name="T0" fmla="*/ 664 w 708"/>
                    <a:gd name="T1" fmla="*/ 0 h 142"/>
                    <a:gd name="T2" fmla="*/ 230 w 708"/>
                    <a:gd name="T3" fmla="*/ 0 h 142"/>
                    <a:gd name="T4" fmla="*/ 0 w 708"/>
                    <a:gd name="T5" fmla="*/ 142 h 142"/>
                    <a:gd name="T6" fmla="*/ 708 w 708"/>
                    <a:gd name="T7" fmla="*/ 142 h 142"/>
                    <a:gd name="T8" fmla="*/ 664 w 708"/>
                    <a:gd name="T9" fmla="*/ 0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8" h="142">
                      <a:moveTo>
                        <a:pt x="664" y="0"/>
                      </a:moveTo>
                      <a:cubicBezTo>
                        <a:pt x="230" y="0"/>
                        <a:pt x="230" y="0"/>
                        <a:pt x="230" y="0"/>
                      </a:cubicBezTo>
                      <a:cubicBezTo>
                        <a:pt x="0" y="142"/>
                        <a:pt x="0" y="142"/>
                        <a:pt x="0" y="142"/>
                      </a:cubicBezTo>
                      <a:cubicBezTo>
                        <a:pt x="708" y="142"/>
                        <a:pt x="708" y="142"/>
                        <a:pt x="708" y="142"/>
                      </a:cubicBezTo>
                      <a:cubicBezTo>
                        <a:pt x="697" y="94"/>
                        <a:pt x="682" y="47"/>
                        <a:pt x="664" y="0"/>
                      </a:cubicBezTo>
                    </a:path>
                  </a:pathLst>
                </a:custGeom>
                <a:solidFill>
                  <a:srgbClr val="AAD0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7" name="îṩļíḋe">
                  <a:extLst>
                    <a:ext uri="{FF2B5EF4-FFF2-40B4-BE49-F238E27FC236}">
                      <a16:creationId xmlns:a16="http://schemas.microsoft.com/office/drawing/2014/main" id="{61516EBA-8C79-49E0-B112-580E83AC48FC}"/>
                    </a:ext>
                  </a:extLst>
                </p:cNvPr>
                <p:cNvSpPr/>
                <p:nvPr/>
              </p:nvSpPr>
              <p:spPr bwMode="auto">
                <a:xfrm>
                  <a:off x="5870576" y="3395663"/>
                  <a:ext cx="327025" cy="95250"/>
                </a:xfrm>
                <a:custGeom>
                  <a:avLst/>
                  <a:gdLst>
                    <a:gd name="T0" fmla="*/ 493 w 495"/>
                    <a:gd name="T1" fmla="*/ 0 h 143"/>
                    <a:gd name="T2" fmla="*/ 0 w 495"/>
                    <a:gd name="T3" fmla="*/ 0 h 143"/>
                    <a:gd name="T4" fmla="*/ 0 w 495"/>
                    <a:gd name="T5" fmla="*/ 143 h 143"/>
                    <a:gd name="T6" fmla="*/ 493 w 495"/>
                    <a:gd name="T7" fmla="*/ 143 h 143"/>
                    <a:gd name="T8" fmla="*/ 495 w 495"/>
                    <a:gd name="T9" fmla="*/ 76 h 143"/>
                    <a:gd name="T10" fmla="*/ 493 w 495"/>
                    <a:gd name="T11" fmla="*/ 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5" h="143">
                      <a:moveTo>
                        <a:pt x="49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493" y="143"/>
                        <a:pt x="493" y="143"/>
                        <a:pt x="493" y="143"/>
                      </a:cubicBezTo>
                      <a:cubicBezTo>
                        <a:pt x="495" y="120"/>
                        <a:pt x="495" y="98"/>
                        <a:pt x="495" y="76"/>
                      </a:cubicBezTo>
                      <a:cubicBezTo>
                        <a:pt x="495" y="50"/>
                        <a:pt x="494" y="25"/>
                        <a:pt x="493" y="0"/>
                      </a:cubicBezTo>
                    </a:path>
                  </a:pathLst>
                </a:custGeom>
                <a:solidFill>
                  <a:srgbClr val="AAD0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8" name="îŝļîḋé">
                  <a:extLst>
                    <a:ext uri="{FF2B5EF4-FFF2-40B4-BE49-F238E27FC236}">
                      <a16:creationId xmlns:a16="http://schemas.microsoft.com/office/drawing/2014/main" id="{D611151D-375D-4E95-8212-A36BC456C37D}"/>
                    </a:ext>
                  </a:extLst>
                </p:cNvPr>
                <p:cNvSpPr/>
                <p:nvPr/>
              </p:nvSpPr>
              <p:spPr bwMode="auto">
                <a:xfrm>
                  <a:off x="5673726" y="3603625"/>
                  <a:ext cx="508000" cy="95250"/>
                </a:xfrm>
                <a:custGeom>
                  <a:avLst/>
                  <a:gdLst>
                    <a:gd name="T0" fmla="*/ 768 w 768"/>
                    <a:gd name="T1" fmla="*/ 0 h 143"/>
                    <a:gd name="T2" fmla="*/ 0 w 768"/>
                    <a:gd name="T3" fmla="*/ 0 h 143"/>
                    <a:gd name="T4" fmla="*/ 0 w 768"/>
                    <a:gd name="T5" fmla="*/ 143 h 143"/>
                    <a:gd name="T6" fmla="*/ 729 w 768"/>
                    <a:gd name="T7" fmla="*/ 143 h 143"/>
                    <a:gd name="T8" fmla="*/ 768 w 768"/>
                    <a:gd name="T9" fmla="*/ 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8" h="143">
                      <a:moveTo>
                        <a:pt x="76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729" y="143"/>
                        <a:pt x="729" y="143"/>
                        <a:pt x="729" y="143"/>
                      </a:cubicBezTo>
                      <a:cubicBezTo>
                        <a:pt x="745" y="97"/>
                        <a:pt x="758" y="49"/>
                        <a:pt x="768" y="0"/>
                      </a:cubicBezTo>
                    </a:path>
                  </a:pathLst>
                </a:custGeom>
                <a:solidFill>
                  <a:srgbClr val="AAD0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19" name="îṡḷïḓê">
                  <a:extLst>
                    <a:ext uri="{FF2B5EF4-FFF2-40B4-BE49-F238E27FC236}">
                      <a16:creationId xmlns:a16="http://schemas.microsoft.com/office/drawing/2014/main" id="{8280A221-ECB0-4884-93DE-292120FD356F}"/>
                    </a:ext>
                  </a:extLst>
                </p:cNvPr>
                <p:cNvSpPr/>
                <p:nvPr/>
              </p:nvSpPr>
              <p:spPr bwMode="auto">
                <a:xfrm>
                  <a:off x="5751513" y="3830638"/>
                  <a:ext cx="346075" cy="95250"/>
                </a:xfrm>
                <a:custGeom>
                  <a:avLst/>
                  <a:gdLst>
                    <a:gd name="T0" fmla="*/ 521 w 521"/>
                    <a:gd name="T1" fmla="*/ 0 h 143"/>
                    <a:gd name="T2" fmla="*/ 0 w 521"/>
                    <a:gd name="T3" fmla="*/ 0 h 143"/>
                    <a:gd name="T4" fmla="*/ 0 w 521"/>
                    <a:gd name="T5" fmla="*/ 143 h 143"/>
                    <a:gd name="T6" fmla="*/ 427 w 521"/>
                    <a:gd name="T7" fmla="*/ 143 h 143"/>
                    <a:gd name="T8" fmla="*/ 521 w 521"/>
                    <a:gd name="T9" fmla="*/ 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1" h="143">
                      <a:moveTo>
                        <a:pt x="52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427" y="143"/>
                        <a:pt x="427" y="143"/>
                        <a:pt x="427" y="143"/>
                      </a:cubicBezTo>
                      <a:cubicBezTo>
                        <a:pt x="462" y="97"/>
                        <a:pt x="494" y="49"/>
                        <a:pt x="521" y="0"/>
                      </a:cubicBezTo>
                    </a:path>
                  </a:pathLst>
                </a:custGeom>
                <a:solidFill>
                  <a:srgbClr val="AAD0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0" name="ïš1ïďé">
                  <a:extLst>
                    <a:ext uri="{FF2B5EF4-FFF2-40B4-BE49-F238E27FC236}">
                      <a16:creationId xmlns:a16="http://schemas.microsoft.com/office/drawing/2014/main" id="{7618072E-87CA-486E-913F-8A2773DF53C4}"/>
                    </a:ext>
                  </a:extLst>
                </p:cNvPr>
                <p:cNvSpPr/>
                <p:nvPr/>
              </p:nvSpPr>
              <p:spPr bwMode="auto">
                <a:xfrm>
                  <a:off x="4751388" y="3033713"/>
                  <a:ext cx="1446213" cy="1195387"/>
                </a:xfrm>
                <a:custGeom>
                  <a:avLst/>
                  <a:gdLst>
                    <a:gd name="T0" fmla="*/ 1005 w 2185"/>
                    <a:gd name="T1" fmla="*/ 1804 h 1804"/>
                    <a:gd name="T2" fmla="*/ 1005 w 2185"/>
                    <a:gd name="T3" fmla="*/ 1804 h 1804"/>
                    <a:gd name="T4" fmla="*/ 1005 w 2185"/>
                    <a:gd name="T5" fmla="*/ 1804 h 1804"/>
                    <a:gd name="T6" fmla="*/ 1005 w 2185"/>
                    <a:gd name="T7" fmla="*/ 1804 h 1804"/>
                    <a:gd name="T8" fmla="*/ 1627 w 2185"/>
                    <a:gd name="T9" fmla="*/ 1627 h 1804"/>
                    <a:gd name="T10" fmla="*/ 1005 w 2185"/>
                    <a:gd name="T11" fmla="*/ 1804 h 1804"/>
                    <a:gd name="T12" fmla="*/ 1627 w 2185"/>
                    <a:gd name="T13" fmla="*/ 1627 h 1804"/>
                    <a:gd name="T14" fmla="*/ 5 w 2185"/>
                    <a:gd name="T15" fmla="*/ 1254 h 1804"/>
                    <a:gd name="T16" fmla="*/ 6 w 2185"/>
                    <a:gd name="T17" fmla="*/ 1254 h 1804"/>
                    <a:gd name="T18" fmla="*/ 5 w 2185"/>
                    <a:gd name="T19" fmla="*/ 1254 h 1804"/>
                    <a:gd name="T20" fmla="*/ 0 w 2185"/>
                    <a:gd name="T21" fmla="*/ 1246 h 1804"/>
                    <a:gd name="T22" fmla="*/ 2 w 2185"/>
                    <a:gd name="T23" fmla="*/ 1249 h 1804"/>
                    <a:gd name="T24" fmla="*/ 0 w 2185"/>
                    <a:gd name="T25" fmla="*/ 1246 h 1804"/>
                    <a:gd name="T26" fmla="*/ 2007 w 2185"/>
                    <a:gd name="T27" fmla="*/ 0 h 1804"/>
                    <a:gd name="T28" fmla="*/ 2007 w 2185"/>
                    <a:gd name="T29" fmla="*/ 0 h 1804"/>
                    <a:gd name="T30" fmla="*/ 2007 w 2185"/>
                    <a:gd name="T31" fmla="*/ 0 h 1804"/>
                    <a:gd name="T32" fmla="*/ 2007 w 2185"/>
                    <a:gd name="T33" fmla="*/ 0 h 1804"/>
                    <a:gd name="T34" fmla="*/ 2007 w 2185"/>
                    <a:gd name="T35" fmla="*/ 0 h 1804"/>
                    <a:gd name="T36" fmla="*/ 2037 w 2185"/>
                    <a:gd name="T37" fmla="*/ 51 h 1804"/>
                    <a:gd name="T38" fmla="*/ 2109 w 2185"/>
                    <a:gd name="T39" fmla="*/ 207 h 1804"/>
                    <a:gd name="T40" fmla="*/ 2153 w 2185"/>
                    <a:gd name="T41" fmla="*/ 349 h 1804"/>
                    <a:gd name="T42" fmla="*/ 2183 w 2185"/>
                    <a:gd name="T43" fmla="*/ 546 h 1804"/>
                    <a:gd name="T44" fmla="*/ 2185 w 2185"/>
                    <a:gd name="T45" fmla="*/ 622 h 1804"/>
                    <a:gd name="T46" fmla="*/ 2007 w 2185"/>
                    <a:gd name="T47" fmla="*/ 0 h 18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185" h="1804">
                      <a:moveTo>
                        <a:pt x="1005" y="1804"/>
                      </a:moveTo>
                      <a:cubicBezTo>
                        <a:pt x="1005" y="1804"/>
                        <a:pt x="1005" y="1804"/>
                        <a:pt x="1005" y="1804"/>
                      </a:cubicBezTo>
                      <a:cubicBezTo>
                        <a:pt x="1005" y="1804"/>
                        <a:pt x="1005" y="1804"/>
                        <a:pt x="1005" y="1804"/>
                      </a:cubicBezTo>
                      <a:cubicBezTo>
                        <a:pt x="1005" y="1804"/>
                        <a:pt x="1005" y="1804"/>
                        <a:pt x="1005" y="1804"/>
                      </a:cubicBezTo>
                      <a:moveTo>
                        <a:pt x="1627" y="1627"/>
                      </a:moveTo>
                      <a:cubicBezTo>
                        <a:pt x="1433" y="1747"/>
                        <a:pt x="1218" y="1804"/>
                        <a:pt x="1005" y="1804"/>
                      </a:cubicBezTo>
                      <a:cubicBezTo>
                        <a:pt x="1218" y="1804"/>
                        <a:pt x="1433" y="1747"/>
                        <a:pt x="1627" y="1627"/>
                      </a:cubicBezTo>
                      <a:moveTo>
                        <a:pt x="5" y="1254"/>
                      </a:moveTo>
                      <a:cubicBezTo>
                        <a:pt x="5" y="1254"/>
                        <a:pt x="5" y="1254"/>
                        <a:pt x="6" y="1254"/>
                      </a:cubicBezTo>
                      <a:cubicBezTo>
                        <a:pt x="5" y="1254"/>
                        <a:pt x="5" y="1254"/>
                        <a:pt x="5" y="1254"/>
                      </a:cubicBezTo>
                      <a:moveTo>
                        <a:pt x="0" y="1246"/>
                      </a:moveTo>
                      <a:cubicBezTo>
                        <a:pt x="1" y="1247"/>
                        <a:pt x="2" y="1248"/>
                        <a:pt x="2" y="1249"/>
                      </a:cubicBezTo>
                      <a:cubicBezTo>
                        <a:pt x="2" y="1248"/>
                        <a:pt x="1" y="1247"/>
                        <a:pt x="0" y="1246"/>
                      </a:cubicBezTo>
                      <a:moveTo>
                        <a:pt x="2007" y="0"/>
                      </a:moveTo>
                      <a:cubicBezTo>
                        <a:pt x="2007" y="0"/>
                        <a:pt x="2007" y="0"/>
                        <a:pt x="2007" y="0"/>
                      </a:cubicBezTo>
                      <a:cubicBezTo>
                        <a:pt x="2007" y="0"/>
                        <a:pt x="2007" y="0"/>
                        <a:pt x="2007" y="0"/>
                      </a:cubicBezTo>
                      <a:cubicBezTo>
                        <a:pt x="2007" y="0"/>
                        <a:pt x="2007" y="0"/>
                        <a:pt x="2007" y="0"/>
                      </a:cubicBezTo>
                      <a:cubicBezTo>
                        <a:pt x="2007" y="0"/>
                        <a:pt x="2007" y="0"/>
                        <a:pt x="2007" y="0"/>
                      </a:cubicBezTo>
                      <a:cubicBezTo>
                        <a:pt x="2018" y="17"/>
                        <a:pt x="2028" y="34"/>
                        <a:pt x="2037" y="51"/>
                      </a:cubicBezTo>
                      <a:cubicBezTo>
                        <a:pt x="2065" y="102"/>
                        <a:pt x="2089" y="154"/>
                        <a:pt x="2109" y="207"/>
                      </a:cubicBezTo>
                      <a:cubicBezTo>
                        <a:pt x="2127" y="254"/>
                        <a:pt x="2142" y="301"/>
                        <a:pt x="2153" y="349"/>
                      </a:cubicBezTo>
                      <a:cubicBezTo>
                        <a:pt x="2169" y="414"/>
                        <a:pt x="2178" y="480"/>
                        <a:pt x="2183" y="546"/>
                      </a:cubicBezTo>
                      <a:cubicBezTo>
                        <a:pt x="2184" y="571"/>
                        <a:pt x="2185" y="596"/>
                        <a:pt x="2185" y="622"/>
                      </a:cubicBezTo>
                      <a:cubicBezTo>
                        <a:pt x="2185" y="409"/>
                        <a:pt x="2128" y="194"/>
                        <a:pt x="2007" y="0"/>
                      </a:cubicBezTo>
                    </a:path>
                  </a:pathLst>
                </a:custGeom>
                <a:solidFill>
                  <a:srgbClr val="2F57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1" name="iṩḻíďé">
                  <a:extLst>
                    <a:ext uri="{FF2B5EF4-FFF2-40B4-BE49-F238E27FC236}">
                      <a16:creationId xmlns:a16="http://schemas.microsoft.com/office/drawing/2014/main" id="{B63ED052-51FD-4914-BDCF-C262B544DB19}"/>
                    </a:ext>
                  </a:extLst>
                </p:cNvPr>
                <p:cNvSpPr/>
                <p:nvPr/>
              </p:nvSpPr>
              <p:spPr bwMode="auto">
                <a:xfrm>
                  <a:off x="4791076" y="2701925"/>
                  <a:ext cx="842963" cy="604837"/>
                </a:xfrm>
                <a:custGeom>
                  <a:avLst/>
                  <a:gdLst>
                    <a:gd name="T0" fmla="*/ 69 w 1272"/>
                    <a:gd name="T1" fmla="*/ 909 h 914"/>
                    <a:gd name="T2" fmla="*/ 4 w 1272"/>
                    <a:gd name="T3" fmla="*/ 823 h 914"/>
                    <a:gd name="T4" fmla="*/ 356 w 1272"/>
                    <a:gd name="T5" fmla="*/ 268 h 914"/>
                    <a:gd name="T6" fmla="*/ 1214 w 1272"/>
                    <a:gd name="T7" fmla="*/ 183 h 914"/>
                    <a:gd name="T8" fmla="*/ 1254 w 1272"/>
                    <a:gd name="T9" fmla="*/ 287 h 914"/>
                    <a:gd name="T10" fmla="*/ 1151 w 1272"/>
                    <a:gd name="T11" fmla="*/ 327 h 914"/>
                    <a:gd name="T12" fmla="*/ 439 w 1272"/>
                    <a:gd name="T13" fmla="*/ 402 h 914"/>
                    <a:gd name="T14" fmla="*/ 160 w 1272"/>
                    <a:gd name="T15" fmla="*/ 840 h 914"/>
                    <a:gd name="T16" fmla="*/ 74 w 1272"/>
                    <a:gd name="T17" fmla="*/ 910 h 914"/>
                    <a:gd name="T18" fmla="*/ 69 w 1272"/>
                    <a:gd name="T19" fmla="*/ 909 h 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72" h="914">
                      <a:moveTo>
                        <a:pt x="69" y="909"/>
                      </a:moveTo>
                      <a:cubicBezTo>
                        <a:pt x="28" y="902"/>
                        <a:pt x="0" y="865"/>
                        <a:pt x="4" y="823"/>
                      </a:cubicBezTo>
                      <a:cubicBezTo>
                        <a:pt x="6" y="809"/>
                        <a:pt x="46" y="462"/>
                        <a:pt x="356" y="268"/>
                      </a:cubicBezTo>
                      <a:cubicBezTo>
                        <a:pt x="788" y="0"/>
                        <a:pt x="1197" y="176"/>
                        <a:pt x="1214" y="183"/>
                      </a:cubicBezTo>
                      <a:cubicBezTo>
                        <a:pt x="1254" y="201"/>
                        <a:pt x="1272" y="247"/>
                        <a:pt x="1254" y="287"/>
                      </a:cubicBezTo>
                      <a:cubicBezTo>
                        <a:pt x="1237" y="327"/>
                        <a:pt x="1191" y="345"/>
                        <a:pt x="1151" y="327"/>
                      </a:cubicBezTo>
                      <a:cubicBezTo>
                        <a:pt x="1137" y="321"/>
                        <a:pt x="798" y="178"/>
                        <a:pt x="439" y="402"/>
                      </a:cubicBezTo>
                      <a:cubicBezTo>
                        <a:pt x="193" y="555"/>
                        <a:pt x="161" y="837"/>
                        <a:pt x="160" y="840"/>
                      </a:cubicBezTo>
                      <a:cubicBezTo>
                        <a:pt x="156" y="883"/>
                        <a:pt x="117" y="914"/>
                        <a:pt x="74" y="910"/>
                      </a:cubicBezTo>
                      <a:cubicBezTo>
                        <a:pt x="72" y="910"/>
                        <a:pt x="71" y="909"/>
                        <a:pt x="69" y="90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2" name="îšliḓê">
                  <a:extLst>
                    <a:ext uri="{FF2B5EF4-FFF2-40B4-BE49-F238E27FC236}">
                      <a16:creationId xmlns:a16="http://schemas.microsoft.com/office/drawing/2014/main" id="{6B8AB8B4-EEF9-4171-91BA-79AF3E73CEE2}"/>
                    </a:ext>
                  </a:extLst>
                </p:cNvPr>
                <p:cNvSpPr/>
                <p:nvPr/>
              </p:nvSpPr>
              <p:spPr bwMode="auto">
                <a:xfrm>
                  <a:off x="4540251" y="2571750"/>
                  <a:ext cx="1741488" cy="1741487"/>
                </a:xfrm>
                <a:custGeom>
                  <a:avLst/>
                  <a:gdLst>
                    <a:gd name="T0" fmla="*/ 1114 w 2631"/>
                    <a:gd name="T1" fmla="*/ 2520 h 2631"/>
                    <a:gd name="T2" fmla="*/ 112 w 2631"/>
                    <a:gd name="T3" fmla="*/ 1114 h 2631"/>
                    <a:gd name="T4" fmla="*/ 1517 w 2631"/>
                    <a:gd name="T5" fmla="*/ 111 h 2631"/>
                    <a:gd name="T6" fmla="*/ 2520 w 2631"/>
                    <a:gd name="T7" fmla="*/ 1517 h 2631"/>
                    <a:gd name="T8" fmla="*/ 1114 w 2631"/>
                    <a:gd name="T9" fmla="*/ 2520 h 2631"/>
                    <a:gd name="T10" fmla="*/ 1508 w 2631"/>
                    <a:gd name="T11" fmla="*/ 168 h 2631"/>
                    <a:gd name="T12" fmla="*/ 168 w 2631"/>
                    <a:gd name="T13" fmla="*/ 1123 h 2631"/>
                    <a:gd name="T14" fmla="*/ 1124 w 2631"/>
                    <a:gd name="T15" fmla="*/ 2464 h 2631"/>
                    <a:gd name="T16" fmla="*/ 2464 w 2631"/>
                    <a:gd name="T17" fmla="*/ 1508 h 2631"/>
                    <a:gd name="T18" fmla="*/ 1508 w 2631"/>
                    <a:gd name="T19" fmla="*/ 168 h 26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31" h="2631">
                      <a:moveTo>
                        <a:pt x="1114" y="2520"/>
                      </a:moveTo>
                      <a:cubicBezTo>
                        <a:pt x="450" y="2409"/>
                        <a:pt x="0" y="1778"/>
                        <a:pt x="112" y="1114"/>
                      </a:cubicBezTo>
                      <a:cubicBezTo>
                        <a:pt x="223" y="450"/>
                        <a:pt x="853" y="0"/>
                        <a:pt x="1517" y="111"/>
                      </a:cubicBezTo>
                      <a:cubicBezTo>
                        <a:pt x="2181" y="222"/>
                        <a:pt x="2631" y="853"/>
                        <a:pt x="2520" y="1517"/>
                      </a:cubicBezTo>
                      <a:cubicBezTo>
                        <a:pt x="2409" y="2181"/>
                        <a:pt x="1778" y="2631"/>
                        <a:pt x="1114" y="2520"/>
                      </a:cubicBezTo>
                      <a:close/>
                      <a:moveTo>
                        <a:pt x="1508" y="168"/>
                      </a:moveTo>
                      <a:cubicBezTo>
                        <a:pt x="875" y="62"/>
                        <a:pt x="274" y="491"/>
                        <a:pt x="168" y="1123"/>
                      </a:cubicBezTo>
                      <a:cubicBezTo>
                        <a:pt x="62" y="1756"/>
                        <a:pt x="491" y="2358"/>
                        <a:pt x="1124" y="2464"/>
                      </a:cubicBezTo>
                      <a:cubicBezTo>
                        <a:pt x="1757" y="2570"/>
                        <a:pt x="2358" y="2141"/>
                        <a:pt x="2464" y="1508"/>
                      </a:cubicBezTo>
                      <a:cubicBezTo>
                        <a:pt x="2569" y="875"/>
                        <a:pt x="2141" y="274"/>
                        <a:pt x="1508" y="168"/>
                      </a:cubicBezTo>
                      <a:close/>
                    </a:path>
                  </a:pathLst>
                </a:custGeom>
                <a:solidFill>
                  <a:srgbClr val="0938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23" name="işļiḍê">
                  <a:extLst>
                    <a:ext uri="{FF2B5EF4-FFF2-40B4-BE49-F238E27FC236}">
                      <a16:creationId xmlns:a16="http://schemas.microsoft.com/office/drawing/2014/main" id="{33BFF7EB-AA06-4983-8014-F69D433FDC2F}"/>
                    </a:ext>
                  </a:extLst>
                </p:cNvPr>
                <p:cNvSpPr/>
                <p:nvPr/>
              </p:nvSpPr>
              <p:spPr bwMode="auto">
                <a:xfrm>
                  <a:off x="3043238" y="3922713"/>
                  <a:ext cx="1382713" cy="1054100"/>
                </a:xfrm>
                <a:custGeom>
                  <a:avLst/>
                  <a:gdLst>
                    <a:gd name="T0" fmla="*/ 99 w 2087"/>
                    <a:gd name="T1" fmla="*/ 1377 h 1594"/>
                    <a:gd name="T2" fmla="*/ 190 w 2087"/>
                    <a:gd name="T3" fmla="*/ 920 h 1594"/>
                    <a:gd name="T4" fmla="*/ 1539 w 2087"/>
                    <a:gd name="T5" fmla="*/ 92 h 1594"/>
                    <a:gd name="T6" fmla="*/ 1988 w 2087"/>
                    <a:gd name="T7" fmla="*/ 218 h 1594"/>
                    <a:gd name="T8" fmla="*/ 1897 w 2087"/>
                    <a:gd name="T9" fmla="*/ 675 h 1594"/>
                    <a:gd name="T10" fmla="*/ 547 w 2087"/>
                    <a:gd name="T11" fmla="*/ 1503 h 1594"/>
                    <a:gd name="T12" fmla="*/ 99 w 2087"/>
                    <a:gd name="T13" fmla="*/ 1377 h 1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87" h="1594">
                      <a:moveTo>
                        <a:pt x="99" y="1377"/>
                      </a:moveTo>
                      <a:cubicBezTo>
                        <a:pt x="0" y="1216"/>
                        <a:pt x="41" y="1011"/>
                        <a:pt x="190" y="920"/>
                      </a:cubicBezTo>
                      <a:cubicBezTo>
                        <a:pt x="1539" y="92"/>
                        <a:pt x="1539" y="92"/>
                        <a:pt x="1539" y="92"/>
                      </a:cubicBezTo>
                      <a:cubicBezTo>
                        <a:pt x="1688" y="0"/>
                        <a:pt x="1889" y="57"/>
                        <a:pt x="1988" y="218"/>
                      </a:cubicBezTo>
                      <a:cubicBezTo>
                        <a:pt x="2087" y="379"/>
                        <a:pt x="2046" y="584"/>
                        <a:pt x="1897" y="675"/>
                      </a:cubicBezTo>
                      <a:cubicBezTo>
                        <a:pt x="547" y="1503"/>
                        <a:pt x="547" y="1503"/>
                        <a:pt x="547" y="1503"/>
                      </a:cubicBezTo>
                      <a:cubicBezTo>
                        <a:pt x="399" y="1594"/>
                        <a:pt x="198" y="1538"/>
                        <a:pt x="99" y="1377"/>
                      </a:cubicBezTo>
                      <a:close/>
                    </a:path>
                  </a:pathLst>
                </a:custGeom>
                <a:solidFill>
                  <a:srgbClr val="1015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iṡḷíḑé">
              <a:extLst>
                <a:ext uri="{FF2B5EF4-FFF2-40B4-BE49-F238E27FC236}">
                  <a16:creationId xmlns:a16="http://schemas.microsoft.com/office/drawing/2014/main" id="{957EA499-D918-4428-ACB2-15BCB2D975A5}"/>
                </a:ext>
              </a:extLst>
            </p:cNvPr>
            <p:cNvGrpSpPr/>
            <p:nvPr/>
          </p:nvGrpSpPr>
          <p:grpSpPr>
            <a:xfrm>
              <a:off x="4610094" y="1667732"/>
              <a:ext cx="779930" cy="779930"/>
              <a:chOff x="4661647" y="1372347"/>
              <a:chExt cx="762000" cy="762000"/>
            </a:xfrm>
          </p:grpSpPr>
          <p:sp>
            <p:nvSpPr>
              <p:cNvPr id="43" name="ïṣḷîḋè">
                <a:extLst>
                  <a:ext uri="{FF2B5EF4-FFF2-40B4-BE49-F238E27FC236}">
                    <a16:creationId xmlns:a16="http://schemas.microsoft.com/office/drawing/2014/main" id="{0A3DBD94-FF82-47DF-AD9F-6B41AF0BBB49}"/>
                  </a:ext>
                </a:extLst>
              </p:cNvPr>
              <p:cNvSpPr/>
              <p:nvPr/>
            </p:nvSpPr>
            <p:spPr>
              <a:xfrm>
                <a:off x="4661647" y="1372347"/>
                <a:ext cx="762000" cy="762000"/>
              </a:xfrm>
              <a:prstGeom prst="ellipse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íśḷíḋe">
                <a:extLst>
                  <a:ext uri="{FF2B5EF4-FFF2-40B4-BE49-F238E27FC236}">
                    <a16:creationId xmlns:a16="http://schemas.microsoft.com/office/drawing/2014/main" id="{A6A80461-A275-4A11-A14D-A7649CDB4EF9}"/>
                  </a:ext>
                </a:extLst>
              </p:cNvPr>
              <p:cNvSpPr/>
              <p:nvPr/>
            </p:nvSpPr>
            <p:spPr>
              <a:xfrm>
                <a:off x="4866122" y="1569570"/>
                <a:ext cx="353048" cy="367553"/>
              </a:xfrm>
              <a:custGeom>
                <a:avLst/>
                <a:gdLst>
                  <a:gd name="connsiteX0" fmla="*/ 369451 w 582235"/>
                  <a:gd name="connsiteY0" fmla="*/ 375761 h 606157"/>
                  <a:gd name="connsiteX1" fmla="*/ 405005 w 582235"/>
                  <a:gd name="connsiteY1" fmla="*/ 375761 h 606157"/>
                  <a:gd name="connsiteX2" fmla="*/ 405005 w 582235"/>
                  <a:gd name="connsiteY2" fmla="*/ 459340 h 606157"/>
                  <a:gd name="connsiteX3" fmla="*/ 468913 w 582235"/>
                  <a:gd name="connsiteY3" fmla="*/ 523147 h 606157"/>
                  <a:gd name="connsiteX4" fmla="*/ 468913 w 582235"/>
                  <a:gd name="connsiteY4" fmla="*/ 548310 h 606157"/>
                  <a:gd name="connsiteX5" fmla="*/ 456312 w 582235"/>
                  <a:gd name="connsiteY5" fmla="*/ 553553 h 606157"/>
                  <a:gd name="connsiteX6" fmla="*/ 443710 w 582235"/>
                  <a:gd name="connsiteY6" fmla="*/ 548310 h 606157"/>
                  <a:gd name="connsiteX7" fmla="*/ 405005 w 582235"/>
                  <a:gd name="connsiteY7" fmla="*/ 509666 h 606157"/>
                  <a:gd name="connsiteX8" fmla="*/ 405005 w 582235"/>
                  <a:gd name="connsiteY8" fmla="*/ 535729 h 606157"/>
                  <a:gd name="connsiteX9" fmla="*/ 387153 w 582235"/>
                  <a:gd name="connsiteY9" fmla="*/ 553553 h 606157"/>
                  <a:gd name="connsiteX10" fmla="*/ 369451 w 582235"/>
                  <a:gd name="connsiteY10" fmla="*/ 535729 h 606157"/>
                  <a:gd name="connsiteX11" fmla="*/ 369451 w 582235"/>
                  <a:gd name="connsiteY11" fmla="*/ 509666 h 606157"/>
                  <a:gd name="connsiteX12" fmla="*/ 330596 w 582235"/>
                  <a:gd name="connsiteY12" fmla="*/ 548310 h 606157"/>
                  <a:gd name="connsiteX13" fmla="*/ 305393 w 582235"/>
                  <a:gd name="connsiteY13" fmla="*/ 548310 h 606157"/>
                  <a:gd name="connsiteX14" fmla="*/ 305393 w 582235"/>
                  <a:gd name="connsiteY14" fmla="*/ 523147 h 606157"/>
                  <a:gd name="connsiteX15" fmla="*/ 369451 w 582235"/>
                  <a:gd name="connsiteY15" fmla="*/ 459340 h 606157"/>
                  <a:gd name="connsiteX16" fmla="*/ 253612 w 582235"/>
                  <a:gd name="connsiteY16" fmla="*/ 252130 h 606157"/>
                  <a:gd name="connsiteX17" fmla="*/ 290941 w 582235"/>
                  <a:gd name="connsiteY17" fmla="*/ 252130 h 606157"/>
                  <a:gd name="connsiteX18" fmla="*/ 290941 w 582235"/>
                  <a:gd name="connsiteY18" fmla="*/ 285719 h 606157"/>
                  <a:gd name="connsiteX19" fmla="*/ 253612 w 582235"/>
                  <a:gd name="connsiteY19" fmla="*/ 285719 h 606157"/>
                  <a:gd name="connsiteX20" fmla="*/ 239040 w 582235"/>
                  <a:gd name="connsiteY20" fmla="*/ 222935 h 606157"/>
                  <a:gd name="connsiteX21" fmla="*/ 224334 w 582235"/>
                  <a:gd name="connsiteY21" fmla="*/ 237616 h 606157"/>
                  <a:gd name="connsiteX22" fmla="*/ 224334 w 582235"/>
                  <a:gd name="connsiteY22" fmla="*/ 300384 h 606157"/>
                  <a:gd name="connsiteX23" fmla="*/ 239040 w 582235"/>
                  <a:gd name="connsiteY23" fmla="*/ 314915 h 606157"/>
                  <a:gd name="connsiteX24" fmla="*/ 305668 w 582235"/>
                  <a:gd name="connsiteY24" fmla="*/ 314915 h 606157"/>
                  <a:gd name="connsiteX25" fmla="*/ 320374 w 582235"/>
                  <a:gd name="connsiteY25" fmla="*/ 300384 h 606157"/>
                  <a:gd name="connsiteX26" fmla="*/ 320374 w 582235"/>
                  <a:gd name="connsiteY26" fmla="*/ 237616 h 606157"/>
                  <a:gd name="connsiteX27" fmla="*/ 305668 w 582235"/>
                  <a:gd name="connsiteY27" fmla="*/ 222935 h 606157"/>
                  <a:gd name="connsiteX28" fmla="*/ 71558 w 582235"/>
                  <a:gd name="connsiteY28" fmla="*/ 194196 h 606157"/>
                  <a:gd name="connsiteX29" fmla="*/ 136967 w 582235"/>
                  <a:gd name="connsiteY29" fmla="*/ 259511 h 606157"/>
                  <a:gd name="connsiteX30" fmla="*/ 136967 w 582235"/>
                  <a:gd name="connsiteY30" fmla="*/ 589079 h 606157"/>
                  <a:gd name="connsiteX31" fmla="*/ 120015 w 582235"/>
                  <a:gd name="connsiteY31" fmla="*/ 606157 h 606157"/>
                  <a:gd name="connsiteX32" fmla="*/ 45754 w 582235"/>
                  <a:gd name="connsiteY32" fmla="*/ 606157 h 606157"/>
                  <a:gd name="connsiteX33" fmla="*/ 28801 w 582235"/>
                  <a:gd name="connsiteY33" fmla="*/ 589079 h 606157"/>
                  <a:gd name="connsiteX34" fmla="*/ 28801 w 582235"/>
                  <a:gd name="connsiteY34" fmla="*/ 445268 h 606157"/>
                  <a:gd name="connsiteX35" fmla="*/ 25951 w 582235"/>
                  <a:gd name="connsiteY35" fmla="*/ 429238 h 606157"/>
                  <a:gd name="connsiteX36" fmla="*/ 10949 w 582235"/>
                  <a:gd name="connsiteY36" fmla="*/ 388342 h 606157"/>
                  <a:gd name="connsiteX37" fmla="*/ 5998 w 582235"/>
                  <a:gd name="connsiteY37" fmla="*/ 360778 h 606157"/>
                  <a:gd name="connsiteX38" fmla="*/ 5998 w 582235"/>
                  <a:gd name="connsiteY38" fmla="*/ 259511 h 606157"/>
                  <a:gd name="connsiteX39" fmla="*/ 71558 w 582235"/>
                  <a:gd name="connsiteY39" fmla="*/ 194196 h 606157"/>
                  <a:gd name="connsiteX40" fmla="*/ 368563 w 582235"/>
                  <a:gd name="connsiteY40" fmla="*/ 189398 h 606157"/>
                  <a:gd name="connsiteX41" fmla="*/ 405892 w 582235"/>
                  <a:gd name="connsiteY41" fmla="*/ 189398 h 606157"/>
                  <a:gd name="connsiteX42" fmla="*/ 405892 w 582235"/>
                  <a:gd name="connsiteY42" fmla="*/ 285720 h 606157"/>
                  <a:gd name="connsiteX43" fmla="*/ 368563 w 582235"/>
                  <a:gd name="connsiteY43" fmla="*/ 285720 h 606157"/>
                  <a:gd name="connsiteX44" fmla="*/ 353838 w 582235"/>
                  <a:gd name="connsiteY44" fmla="*/ 160167 h 606157"/>
                  <a:gd name="connsiteX45" fmla="*/ 339132 w 582235"/>
                  <a:gd name="connsiteY45" fmla="*/ 174698 h 606157"/>
                  <a:gd name="connsiteX46" fmla="*/ 339132 w 582235"/>
                  <a:gd name="connsiteY46" fmla="*/ 300384 h 606157"/>
                  <a:gd name="connsiteX47" fmla="*/ 353838 w 582235"/>
                  <a:gd name="connsiteY47" fmla="*/ 314915 h 606157"/>
                  <a:gd name="connsiteX48" fmla="*/ 420617 w 582235"/>
                  <a:gd name="connsiteY48" fmla="*/ 314915 h 606157"/>
                  <a:gd name="connsiteX49" fmla="*/ 435173 w 582235"/>
                  <a:gd name="connsiteY49" fmla="*/ 300384 h 606157"/>
                  <a:gd name="connsiteX50" fmla="*/ 435173 w 582235"/>
                  <a:gd name="connsiteY50" fmla="*/ 174698 h 606157"/>
                  <a:gd name="connsiteX51" fmla="*/ 420617 w 582235"/>
                  <a:gd name="connsiteY51" fmla="*/ 160167 h 606157"/>
                  <a:gd name="connsiteX52" fmla="*/ 483514 w 582235"/>
                  <a:gd name="connsiteY52" fmla="*/ 126594 h 606157"/>
                  <a:gd name="connsiteX53" fmla="*/ 520702 w 582235"/>
                  <a:gd name="connsiteY53" fmla="*/ 126594 h 606157"/>
                  <a:gd name="connsiteX54" fmla="*/ 520702 w 582235"/>
                  <a:gd name="connsiteY54" fmla="*/ 285719 h 606157"/>
                  <a:gd name="connsiteX55" fmla="*/ 483514 w 582235"/>
                  <a:gd name="connsiteY55" fmla="*/ 285719 h 606157"/>
                  <a:gd name="connsiteX56" fmla="*/ 468787 w 582235"/>
                  <a:gd name="connsiteY56" fmla="*/ 97399 h 606157"/>
                  <a:gd name="connsiteX57" fmla="*/ 454081 w 582235"/>
                  <a:gd name="connsiteY57" fmla="*/ 111930 h 606157"/>
                  <a:gd name="connsiteX58" fmla="*/ 454081 w 582235"/>
                  <a:gd name="connsiteY58" fmla="*/ 300384 h 606157"/>
                  <a:gd name="connsiteX59" fmla="*/ 468787 w 582235"/>
                  <a:gd name="connsiteY59" fmla="*/ 314915 h 606157"/>
                  <a:gd name="connsiteX60" fmla="*/ 535415 w 582235"/>
                  <a:gd name="connsiteY60" fmla="*/ 314915 h 606157"/>
                  <a:gd name="connsiteX61" fmla="*/ 550121 w 582235"/>
                  <a:gd name="connsiteY61" fmla="*/ 300384 h 606157"/>
                  <a:gd name="connsiteX62" fmla="*/ 550121 w 582235"/>
                  <a:gd name="connsiteY62" fmla="*/ 111930 h 606157"/>
                  <a:gd name="connsiteX63" fmla="*/ 535415 w 582235"/>
                  <a:gd name="connsiteY63" fmla="*/ 97399 h 606157"/>
                  <a:gd name="connsiteX64" fmla="*/ 206026 w 582235"/>
                  <a:gd name="connsiteY64" fmla="*/ 61745 h 606157"/>
                  <a:gd name="connsiteX65" fmla="*/ 568429 w 582235"/>
                  <a:gd name="connsiteY65" fmla="*/ 61745 h 606157"/>
                  <a:gd name="connsiteX66" fmla="*/ 582235 w 582235"/>
                  <a:gd name="connsiteY66" fmla="*/ 75527 h 606157"/>
                  <a:gd name="connsiteX67" fmla="*/ 582235 w 582235"/>
                  <a:gd name="connsiteY67" fmla="*/ 336787 h 606157"/>
                  <a:gd name="connsiteX68" fmla="*/ 568429 w 582235"/>
                  <a:gd name="connsiteY68" fmla="*/ 350569 h 606157"/>
                  <a:gd name="connsiteX69" fmla="*/ 206026 w 582235"/>
                  <a:gd name="connsiteY69" fmla="*/ 350569 h 606157"/>
                  <a:gd name="connsiteX70" fmla="*/ 192220 w 582235"/>
                  <a:gd name="connsiteY70" fmla="*/ 336787 h 606157"/>
                  <a:gd name="connsiteX71" fmla="*/ 192220 w 582235"/>
                  <a:gd name="connsiteY71" fmla="*/ 75527 h 606157"/>
                  <a:gd name="connsiteX72" fmla="*/ 206026 w 582235"/>
                  <a:gd name="connsiteY72" fmla="*/ 61745 h 606157"/>
                  <a:gd name="connsiteX73" fmla="*/ 68484 w 582235"/>
                  <a:gd name="connsiteY73" fmla="*/ 44809 h 606157"/>
                  <a:gd name="connsiteX74" fmla="*/ 136968 w 582235"/>
                  <a:gd name="connsiteY74" fmla="*/ 113187 h 606157"/>
                  <a:gd name="connsiteX75" fmla="*/ 68484 w 582235"/>
                  <a:gd name="connsiteY75" fmla="*/ 181565 h 606157"/>
                  <a:gd name="connsiteX76" fmla="*/ 0 w 582235"/>
                  <a:gd name="connsiteY76" fmla="*/ 113187 h 606157"/>
                  <a:gd name="connsiteX77" fmla="*/ 68484 w 582235"/>
                  <a:gd name="connsiteY77" fmla="*/ 44809 h 606157"/>
                  <a:gd name="connsiteX78" fmla="*/ 387117 w 582235"/>
                  <a:gd name="connsiteY78" fmla="*/ 0 h 606157"/>
                  <a:gd name="connsiteX79" fmla="*/ 404975 w 582235"/>
                  <a:gd name="connsiteY79" fmla="*/ 17827 h 606157"/>
                  <a:gd name="connsiteX80" fmla="*/ 404975 w 582235"/>
                  <a:gd name="connsiteY80" fmla="*/ 36553 h 606157"/>
                  <a:gd name="connsiteX81" fmla="*/ 369410 w 582235"/>
                  <a:gd name="connsiteY81" fmla="*/ 36553 h 606157"/>
                  <a:gd name="connsiteX82" fmla="*/ 369410 w 582235"/>
                  <a:gd name="connsiteY82" fmla="*/ 17827 h 606157"/>
                  <a:gd name="connsiteX83" fmla="*/ 387117 w 582235"/>
                  <a:gd name="connsiteY83" fmla="*/ 0 h 606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82235" h="606157">
                    <a:moveTo>
                      <a:pt x="369451" y="375761"/>
                    </a:moveTo>
                    <a:lnTo>
                      <a:pt x="405005" y="375761"/>
                    </a:lnTo>
                    <a:lnTo>
                      <a:pt x="405005" y="459340"/>
                    </a:lnTo>
                    <a:lnTo>
                      <a:pt x="468913" y="523147"/>
                    </a:lnTo>
                    <a:cubicBezTo>
                      <a:pt x="475964" y="530187"/>
                      <a:pt x="475964" y="541420"/>
                      <a:pt x="468913" y="548310"/>
                    </a:cubicBezTo>
                    <a:cubicBezTo>
                      <a:pt x="465463" y="551755"/>
                      <a:pt x="460962" y="553553"/>
                      <a:pt x="456312" y="553553"/>
                    </a:cubicBezTo>
                    <a:cubicBezTo>
                      <a:pt x="451811" y="553553"/>
                      <a:pt x="447310" y="551755"/>
                      <a:pt x="443710" y="548310"/>
                    </a:cubicBezTo>
                    <a:lnTo>
                      <a:pt x="405005" y="509666"/>
                    </a:lnTo>
                    <a:lnTo>
                      <a:pt x="405005" y="535729"/>
                    </a:lnTo>
                    <a:cubicBezTo>
                      <a:pt x="405005" y="545614"/>
                      <a:pt x="397054" y="553553"/>
                      <a:pt x="387153" y="553553"/>
                    </a:cubicBezTo>
                    <a:cubicBezTo>
                      <a:pt x="377402" y="553553"/>
                      <a:pt x="369451" y="545614"/>
                      <a:pt x="369451" y="535729"/>
                    </a:cubicBezTo>
                    <a:lnTo>
                      <a:pt x="369451" y="509666"/>
                    </a:lnTo>
                    <a:lnTo>
                      <a:pt x="330596" y="548310"/>
                    </a:lnTo>
                    <a:cubicBezTo>
                      <a:pt x="323695" y="555350"/>
                      <a:pt x="312444" y="555350"/>
                      <a:pt x="305393" y="548310"/>
                    </a:cubicBezTo>
                    <a:cubicBezTo>
                      <a:pt x="298492" y="541420"/>
                      <a:pt x="298492" y="530187"/>
                      <a:pt x="305393" y="523147"/>
                    </a:cubicBezTo>
                    <a:lnTo>
                      <a:pt x="369451" y="459340"/>
                    </a:lnTo>
                    <a:close/>
                    <a:moveTo>
                      <a:pt x="253612" y="252130"/>
                    </a:moveTo>
                    <a:lnTo>
                      <a:pt x="290941" y="252130"/>
                    </a:lnTo>
                    <a:lnTo>
                      <a:pt x="290941" y="285719"/>
                    </a:lnTo>
                    <a:lnTo>
                      <a:pt x="253612" y="285719"/>
                    </a:lnTo>
                    <a:close/>
                    <a:moveTo>
                      <a:pt x="239040" y="222935"/>
                    </a:moveTo>
                    <a:cubicBezTo>
                      <a:pt x="230936" y="222935"/>
                      <a:pt x="224334" y="229527"/>
                      <a:pt x="224334" y="237616"/>
                    </a:cubicBezTo>
                    <a:lnTo>
                      <a:pt x="224334" y="300384"/>
                    </a:lnTo>
                    <a:cubicBezTo>
                      <a:pt x="224334" y="308474"/>
                      <a:pt x="230936" y="314915"/>
                      <a:pt x="239040" y="314915"/>
                    </a:cubicBezTo>
                    <a:lnTo>
                      <a:pt x="305668" y="314915"/>
                    </a:lnTo>
                    <a:cubicBezTo>
                      <a:pt x="313771" y="314915"/>
                      <a:pt x="320374" y="308474"/>
                      <a:pt x="320374" y="300384"/>
                    </a:cubicBezTo>
                    <a:lnTo>
                      <a:pt x="320374" y="237616"/>
                    </a:lnTo>
                    <a:cubicBezTo>
                      <a:pt x="320374" y="229527"/>
                      <a:pt x="313771" y="222935"/>
                      <a:pt x="305668" y="222935"/>
                    </a:cubicBezTo>
                    <a:close/>
                    <a:moveTo>
                      <a:pt x="71558" y="194196"/>
                    </a:moveTo>
                    <a:cubicBezTo>
                      <a:pt x="107563" y="194196"/>
                      <a:pt x="136967" y="223558"/>
                      <a:pt x="136967" y="259511"/>
                    </a:cubicBezTo>
                    <a:lnTo>
                      <a:pt x="136967" y="589079"/>
                    </a:lnTo>
                    <a:cubicBezTo>
                      <a:pt x="136967" y="598517"/>
                      <a:pt x="129316" y="606157"/>
                      <a:pt x="120015" y="606157"/>
                    </a:cubicBezTo>
                    <a:lnTo>
                      <a:pt x="45754" y="606157"/>
                    </a:lnTo>
                    <a:cubicBezTo>
                      <a:pt x="36302" y="606157"/>
                      <a:pt x="28801" y="598517"/>
                      <a:pt x="28801" y="589079"/>
                    </a:cubicBezTo>
                    <a:lnTo>
                      <a:pt x="28801" y="445268"/>
                    </a:lnTo>
                    <a:cubicBezTo>
                      <a:pt x="28801" y="439725"/>
                      <a:pt x="27751" y="434482"/>
                      <a:pt x="25951" y="429238"/>
                    </a:cubicBezTo>
                    <a:lnTo>
                      <a:pt x="10949" y="388342"/>
                    </a:lnTo>
                    <a:cubicBezTo>
                      <a:pt x="7648" y="379504"/>
                      <a:pt x="5998" y="370216"/>
                      <a:pt x="5998" y="360778"/>
                    </a:cubicBezTo>
                    <a:lnTo>
                      <a:pt x="5998" y="259511"/>
                    </a:lnTo>
                    <a:cubicBezTo>
                      <a:pt x="5998" y="223558"/>
                      <a:pt x="35402" y="194196"/>
                      <a:pt x="71558" y="194196"/>
                    </a:cubicBezTo>
                    <a:close/>
                    <a:moveTo>
                      <a:pt x="368563" y="189398"/>
                    </a:moveTo>
                    <a:lnTo>
                      <a:pt x="405892" y="189398"/>
                    </a:lnTo>
                    <a:lnTo>
                      <a:pt x="405892" y="285720"/>
                    </a:lnTo>
                    <a:lnTo>
                      <a:pt x="368563" y="285720"/>
                    </a:lnTo>
                    <a:close/>
                    <a:moveTo>
                      <a:pt x="353838" y="160167"/>
                    </a:moveTo>
                    <a:cubicBezTo>
                      <a:pt x="345735" y="160167"/>
                      <a:pt x="339132" y="166608"/>
                      <a:pt x="339132" y="174698"/>
                    </a:cubicBezTo>
                    <a:lnTo>
                      <a:pt x="339132" y="300384"/>
                    </a:lnTo>
                    <a:cubicBezTo>
                      <a:pt x="339132" y="308474"/>
                      <a:pt x="345735" y="314915"/>
                      <a:pt x="353838" y="314915"/>
                    </a:cubicBezTo>
                    <a:lnTo>
                      <a:pt x="420617" y="314915"/>
                    </a:lnTo>
                    <a:cubicBezTo>
                      <a:pt x="428720" y="314915"/>
                      <a:pt x="435173" y="308474"/>
                      <a:pt x="435173" y="300384"/>
                    </a:cubicBezTo>
                    <a:lnTo>
                      <a:pt x="435173" y="174698"/>
                    </a:lnTo>
                    <a:cubicBezTo>
                      <a:pt x="435173" y="166608"/>
                      <a:pt x="428720" y="160167"/>
                      <a:pt x="420617" y="160167"/>
                    </a:cubicBezTo>
                    <a:close/>
                    <a:moveTo>
                      <a:pt x="483514" y="126594"/>
                    </a:moveTo>
                    <a:lnTo>
                      <a:pt x="520702" y="126594"/>
                    </a:lnTo>
                    <a:lnTo>
                      <a:pt x="520702" y="285719"/>
                    </a:lnTo>
                    <a:lnTo>
                      <a:pt x="483514" y="285719"/>
                    </a:lnTo>
                    <a:close/>
                    <a:moveTo>
                      <a:pt x="468787" y="97399"/>
                    </a:moveTo>
                    <a:cubicBezTo>
                      <a:pt x="460684" y="97399"/>
                      <a:pt x="454081" y="103840"/>
                      <a:pt x="454081" y="111930"/>
                    </a:cubicBezTo>
                    <a:lnTo>
                      <a:pt x="454081" y="300384"/>
                    </a:lnTo>
                    <a:cubicBezTo>
                      <a:pt x="454081" y="308474"/>
                      <a:pt x="460684" y="314915"/>
                      <a:pt x="468787" y="314915"/>
                    </a:cubicBezTo>
                    <a:lnTo>
                      <a:pt x="535415" y="314915"/>
                    </a:lnTo>
                    <a:cubicBezTo>
                      <a:pt x="543519" y="314915"/>
                      <a:pt x="550121" y="308474"/>
                      <a:pt x="550121" y="300384"/>
                    </a:cubicBezTo>
                    <a:lnTo>
                      <a:pt x="550121" y="111930"/>
                    </a:lnTo>
                    <a:cubicBezTo>
                      <a:pt x="550121" y="103840"/>
                      <a:pt x="543519" y="97399"/>
                      <a:pt x="535415" y="97399"/>
                    </a:cubicBezTo>
                    <a:close/>
                    <a:moveTo>
                      <a:pt x="206026" y="61745"/>
                    </a:moveTo>
                    <a:lnTo>
                      <a:pt x="568429" y="61745"/>
                    </a:lnTo>
                    <a:cubicBezTo>
                      <a:pt x="575932" y="61745"/>
                      <a:pt x="582235" y="67887"/>
                      <a:pt x="582235" y="75527"/>
                    </a:cubicBezTo>
                    <a:lnTo>
                      <a:pt x="582235" y="336787"/>
                    </a:lnTo>
                    <a:cubicBezTo>
                      <a:pt x="582235" y="344427"/>
                      <a:pt x="575932" y="350569"/>
                      <a:pt x="568429" y="350569"/>
                    </a:cubicBezTo>
                    <a:lnTo>
                      <a:pt x="206026" y="350569"/>
                    </a:lnTo>
                    <a:cubicBezTo>
                      <a:pt x="198373" y="350569"/>
                      <a:pt x="192220" y="344427"/>
                      <a:pt x="192220" y="336787"/>
                    </a:cubicBezTo>
                    <a:lnTo>
                      <a:pt x="192220" y="75527"/>
                    </a:lnTo>
                    <a:cubicBezTo>
                      <a:pt x="192220" y="67887"/>
                      <a:pt x="198373" y="61745"/>
                      <a:pt x="206026" y="61745"/>
                    </a:cubicBezTo>
                    <a:close/>
                    <a:moveTo>
                      <a:pt x="68484" y="44809"/>
                    </a:moveTo>
                    <a:cubicBezTo>
                      <a:pt x="106307" y="44809"/>
                      <a:pt x="136968" y="75423"/>
                      <a:pt x="136968" y="113187"/>
                    </a:cubicBezTo>
                    <a:cubicBezTo>
                      <a:pt x="136968" y="150951"/>
                      <a:pt x="106307" y="181565"/>
                      <a:pt x="68484" y="181565"/>
                    </a:cubicBezTo>
                    <a:cubicBezTo>
                      <a:pt x="30661" y="181565"/>
                      <a:pt x="0" y="150951"/>
                      <a:pt x="0" y="113187"/>
                    </a:cubicBezTo>
                    <a:cubicBezTo>
                      <a:pt x="0" y="75423"/>
                      <a:pt x="30661" y="44809"/>
                      <a:pt x="68484" y="44809"/>
                    </a:cubicBezTo>
                    <a:close/>
                    <a:moveTo>
                      <a:pt x="387117" y="0"/>
                    </a:moveTo>
                    <a:cubicBezTo>
                      <a:pt x="397022" y="0"/>
                      <a:pt x="404975" y="7940"/>
                      <a:pt x="404975" y="17827"/>
                    </a:cubicBezTo>
                    <a:lnTo>
                      <a:pt x="404975" y="36553"/>
                    </a:lnTo>
                    <a:lnTo>
                      <a:pt x="369410" y="36553"/>
                    </a:lnTo>
                    <a:lnTo>
                      <a:pt x="369410" y="17827"/>
                    </a:lnTo>
                    <a:cubicBezTo>
                      <a:pt x="369410" y="7940"/>
                      <a:pt x="377363" y="0"/>
                      <a:pt x="38711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îşļiḓe">
              <a:extLst>
                <a:ext uri="{FF2B5EF4-FFF2-40B4-BE49-F238E27FC236}">
                  <a16:creationId xmlns:a16="http://schemas.microsoft.com/office/drawing/2014/main" id="{03FC6100-5406-4725-BDD4-DC531E22795B}"/>
                </a:ext>
              </a:extLst>
            </p:cNvPr>
            <p:cNvGrpSpPr/>
            <p:nvPr/>
          </p:nvGrpSpPr>
          <p:grpSpPr>
            <a:xfrm>
              <a:off x="5549153" y="1492206"/>
              <a:ext cx="1694330" cy="1130982"/>
              <a:chOff x="1644341" y="1560639"/>
              <a:chExt cx="3202566" cy="1130982"/>
            </a:xfrm>
          </p:grpSpPr>
          <p:sp>
            <p:nvSpPr>
              <p:cNvPr id="41" name="ïṧľiḍê">
                <a:extLst>
                  <a:ext uri="{FF2B5EF4-FFF2-40B4-BE49-F238E27FC236}">
                    <a16:creationId xmlns:a16="http://schemas.microsoft.com/office/drawing/2014/main" id="{82947912-458C-4818-9DC4-8BB7C26F8E1C}"/>
                  </a:ext>
                </a:extLst>
              </p:cNvPr>
              <p:cNvSpPr/>
              <p:nvPr/>
            </p:nvSpPr>
            <p:spPr>
              <a:xfrm>
                <a:off x="1644341" y="156063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íSḷïď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644341" y="198580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işľide">
              <a:extLst>
                <a:ext uri="{FF2B5EF4-FFF2-40B4-BE49-F238E27FC236}">
                  <a16:creationId xmlns:a16="http://schemas.microsoft.com/office/drawing/2014/main" id="{A854A3EB-1D97-4AA6-89A2-1E136A943127}"/>
                </a:ext>
              </a:extLst>
            </p:cNvPr>
            <p:cNvGrpSpPr/>
            <p:nvPr/>
          </p:nvGrpSpPr>
          <p:grpSpPr>
            <a:xfrm>
              <a:off x="7686861" y="1492206"/>
              <a:ext cx="1694330" cy="1130982"/>
              <a:chOff x="1644341" y="1560639"/>
              <a:chExt cx="3202566" cy="1130982"/>
            </a:xfrm>
          </p:grpSpPr>
          <p:sp>
            <p:nvSpPr>
              <p:cNvPr id="39" name="íṩļïďê">
                <a:extLst>
                  <a:ext uri="{FF2B5EF4-FFF2-40B4-BE49-F238E27FC236}">
                    <a16:creationId xmlns:a16="http://schemas.microsoft.com/office/drawing/2014/main" id="{D953F346-DC16-4912-8ACE-A0AC6B61438F}"/>
                  </a:ext>
                </a:extLst>
              </p:cNvPr>
              <p:cNvSpPr/>
              <p:nvPr/>
            </p:nvSpPr>
            <p:spPr>
              <a:xfrm>
                <a:off x="1644341" y="156063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íṧľíď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644341" y="198580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îsḷíḓê">
              <a:extLst>
                <a:ext uri="{FF2B5EF4-FFF2-40B4-BE49-F238E27FC236}">
                  <a16:creationId xmlns:a16="http://schemas.microsoft.com/office/drawing/2014/main" id="{705932B6-EA70-4772-8B23-4902E2B11ADA}"/>
                </a:ext>
              </a:extLst>
            </p:cNvPr>
            <p:cNvGrpSpPr/>
            <p:nvPr/>
          </p:nvGrpSpPr>
          <p:grpSpPr>
            <a:xfrm>
              <a:off x="9824570" y="1492206"/>
              <a:ext cx="1694330" cy="1130982"/>
              <a:chOff x="1644341" y="1560639"/>
              <a:chExt cx="3202566" cy="1130982"/>
            </a:xfrm>
          </p:grpSpPr>
          <p:sp>
            <p:nvSpPr>
              <p:cNvPr id="37" name="îṡ1ídé">
                <a:extLst>
                  <a:ext uri="{FF2B5EF4-FFF2-40B4-BE49-F238E27FC236}">
                    <a16:creationId xmlns:a16="http://schemas.microsoft.com/office/drawing/2014/main" id="{56EBF868-7C9B-489F-A1B5-8C09CC17804C}"/>
                  </a:ext>
                </a:extLst>
              </p:cNvPr>
              <p:cNvSpPr/>
              <p:nvPr/>
            </p:nvSpPr>
            <p:spPr>
              <a:xfrm>
                <a:off x="1644341" y="156063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ïśļiḍ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644341" y="198580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îšḻídè">
              <a:extLst>
                <a:ext uri="{FF2B5EF4-FFF2-40B4-BE49-F238E27FC236}">
                  <a16:creationId xmlns:a16="http://schemas.microsoft.com/office/drawing/2014/main" id="{1DE839AC-5CF8-44D6-903E-784FD80429BA}"/>
                </a:ext>
              </a:extLst>
            </p:cNvPr>
            <p:cNvGrpSpPr/>
            <p:nvPr/>
          </p:nvGrpSpPr>
          <p:grpSpPr>
            <a:xfrm>
              <a:off x="4610094" y="3242235"/>
              <a:ext cx="779930" cy="779930"/>
              <a:chOff x="4661647" y="1372347"/>
              <a:chExt cx="762000" cy="762000"/>
            </a:xfrm>
          </p:grpSpPr>
          <p:sp>
            <p:nvSpPr>
              <p:cNvPr id="35" name="îšļïḓè">
                <a:extLst>
                  <a:ext uri="{FF2B5EF4-FFF2-40B4-BE49-F238E27FC236}">
                    <a16:creationId xmlns:a16="http://schemas.microsoft.com/office/drawing/2014/main" id="{3A6F45B8-940A-4C68-9F44-1C46BF217EE7}"/>
                  </a:ext>
                </a:extLst>
              </p:cNvPr>
              <p:cNvSpPr/>
              <p:nvPr/>
            </p:nvSpPr>
            <p:spPr>
              <a:xfrm>
                <a:off x="4661647" y="1372347"/>
                <a:ext cx="762000" cy="762000"/>
              </a:xfrm>
              <a:prstGeom prst="ellipse">
                <a:avLst/>
              </a:prstGeom>
              <a:solidFill>
                <a:schemeClr val="accent2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ïşḷíḋê">
                <a:extLst>
                  <a:ext uri="{FF2B5EF4-FFF2-40B4-BE49-F238E27FC236}">
                    <a16:creationId xmlns:a16="http://schemas.microsoft.com/office/drawing/2014/main" id="{91339985-8169-4097-BB38-4794C180FD2B}"/>
                  </a:ext>
                </a:extLst>
              </p:cNvPr>
              <p:cNvSpPr/>
              <p:nvPr/>
            </p:nvSpPr>
            <p:spPr>
              <a:xfrm>
                <a:off x="4894002" y="1569570"/>
                <a:ext cx="297288" cy="367554"/>
              </a:xfrm>
              <a:custGeom>
                <a:avLst/>
                <a:gdLst>
                  <a:gd name="connsiteX0" fmla="*/ 56946 w 489936"/>
                  <a:gd name="connsiteY0" fmla="*/ 454159 h 605734"/>
                  <a:gd name="connsiteX1" fmla="*/ 432989 w 489936"/>
                  <a:gd name="connsiteY1" fmla="*/ 454159 h 605734"/>
                  <a:gd name="connsiteX2" fmla="*/ 432989 w 489936"/>
                  <a:gd name="connsiteY2" fmla="*/ 552245 h 605734"/>
                  <a:gd name="connsiteX3" fmla="*/ 56946 w 489936"/>
                  <a:gd name="connsiteY3" fmla="*/ 552245 h 605734"/>
                  <a:gd name="connsiteX4" fmla="*/ 218027 w 489936"/>
                  <a:gd name="connsiteY4" fmla="*/ 167240 h 605734"/>
                  <a:gd name="connsiteX5" fmla="*/ 270224 w 489936"/>
                  <a:gd name="connsiteY5" fmla="*/ 343219 h 605734"/>
                  <a:gd name="connsiteX6" fmla="*/ 322421 w 489936"/>
                  <a:gd name="connsiteY6" fmla="*/ 269521 h 605734"/>
                  <a:gd name="connsiteX7" fmla="*/ 361990 w 489936"/>
                  <a:gd name="connsiteY7" fmla="*/ 314636 h 605734"/>
                  <a:gd name="connsiteX8" fmla="*/ 432989 w 489936"/>
                  <a:gd name="connsiteY8" fmla="*/ 314636 h 605734"/>
                  <a:gd name="connsiteX9" fmla="*/ 432989 w 489936"/>
                  <a:gd name="connsiteY9" fmla="*/ 333411 h 605734"/>
                  <a:gd name="connsiteX10" fmla="*/ 353290 w 489936"/>
                  <a:gd name="connsiteY10" fmla="*/ 333411 h 605734"/>
                  <a:gd name="connsiteX11" fmla="*/ 324105 w 489936"/>
                  <a:gd name="connsiteY11" fmla="*/ 299785 h 605734"/>
                  <a:gd name="connsiteX12" fmla="*/ 263208 w 489936"/>
                  <a:gd name="connsiteY12" fmla="*/ 385812 h 605734"/>
                  <a:gd name="connsiteX13" fmla="*/ 224762 w 489936"/>
                  <a:gd name="connsiteY13" fmla="*/ 255229 h 605734"/>
                  <a:gd name="connsiteX14" fmla="*/ 198664 w 489936"/>
                  <a:gd name="connsiteY14" fmla="*/ 438494 h 605734"/>
                  <a:gd name="connsiteX15" fmla="*/ 150395 w 489936"/>
                  <a:gd name="connsiteY15" fmla="*/ 300905 h 605734"/>
                  <a:gd name="connsiteX16" fmla="*/ 131313 w 489936"/>
                  <a:gd name="connsiteY16" fmla="*/ 333411 h 605734"/>
                  <a:gd name="connsiteX17" fmla="*/ 56946 w 489936"/>
                  <a:gd name="connsiteY17" fmla="*/ 333411 h 605734"/>
                  <a:gd name="connsiteX18" fmla="*/ 56946 w 489936"/>
                  <a:gd name="connsiteY18" fmla="*/ 314636 h 605734"/>
                  <a:gd name="connsiteX19" fmla="*/ 120368 w 489936"/>
                  <a:gd name="connsiteY19" fmla="*/ 314636 h 605734"/>
                  <a:gd name="connsiteX20" fmla="*/ 154605 w 489936"/>
                  <a:gd name="connsiteY20" fmla="*/ 256350 h 605734"/>
                  <a:gd name="connsiteX21" fmla="*/ 190806 w 489936"/>
                  <a:gd name="connsiteY21" fmla="*/ 359472 h 605734"/>
                  <a:gd name="connsiteX22" fmla="*/ 23290 w 489936"/>
                  <a:gd name="connsiteY22" fmla="*/ 71444 h 605734"/>
                  <a:gd name="connsiteX23" fmla="*/ 23290 w 489936"/>
                  <a:gd name="connsiteY23" fmla="*/ 570712 h 605734"/>
                  <a:gd name="connsiteX24" fmla="*/ 35076 w 489936"/>
                  <a:gd name="connsiteY24" fmla="*/ 582199 h 605734"/>
                  <a:gd name="connsiteX25" fmla="*/ 454860 w 489936"/>
                  <a:gd name="connsiteY25" fmla="*/ 582199 h 605734"/>
                  <a:gd name="connsiteX26" fmla="*/ 466646 w 489936"/>
                  <a:gd name="connsiteY26" fmla="*/ 570712 h 605734"/>
                  <a:gd name="connsiteX27" fmla="*/ 466646 w 489936"/>
                  <a:gd name="connsiteY27" fmla="*/ 71444 h 605734"/>
                  <a:gd name="connsiteX28" fmla="*/ 440550 w 489936"/>
                  <a:gd name="connsiteY28" fmla="*/ 24935 h 605734"/>
                  <a:gd name="connsiteX29" fmla="*/ 423713 w 489936"/>
                  <a:gd name="connsiteY29" fmla="*/ 41466 h 605734"/>
                  <a:gd name="connsiteX30" fmla="*/ 440550 w 489936"/>
                  <a:gd name="connsiteY30" fmla="*/ 58276 h 605734"/>
                  <a:gd name="connsiteX31" fmla="*/ 457105 w 489936"/>
                  <a:gd name="connsiteY31" fmla="*/ 41466 h 605734"/>
                  <a:gd name="connsiteX32" fmla="*/ 440550 w 489936"/>
                  <a:gd name="connsiteY32" fmla="*/ 24935 h 605734"/>
                  <a:gd name="connsiteX33" fmla="*/ 384148 w 489936"/>
                  <a:gd name="connsiteY33" fmla="*/ 24935 h 605734"/>
                  <a:gd name="connsiteX34" fmla="*/ 367312 w 489936"/>
                  <a:gd name="connsiteY34" fmla="*/ 41466 h 605734"/>
                  <a:gd name="connsiteX35" fmla="*/ 384148 w 489936"/>
                  <a:gd name="connsiteY35" fmla="*/ 58276 h 605734"/>
                  <a:gd name="connsiteX36" fmla="*/ 400984 w 489936"/>
                  <a:gd name="connsiteY36" fmla="*/ 41466 h 605734"/>
                  <a:gd name="connsiteX37" fmla="*/ 384148 w 489936"/>
                  <a:gd name="connsiteY37" fmla="*/ 24935 h 605734"/>
                  <a:gd name="connsiteX38" fmla="*/ 327746 w 489936"/>
                  <a:gd name="connsiteY38" fmla="*/ 24935 h 605734"/>
                  <a:gd name="connsiteX39" fmla="*/ 311191 w 489936"/>
                  <a:gd name="connsiteY39" fmla="*/ 41466 h 605734"/>
                  <a:gd name="connsiteX40" fmla="*/ 327746 w 489936"/>
                  <a:gd name="connsiteY40" fmla="*/ 58276 h 605734"/>
                  <a:gd name="connsiteX41" fmla="*/ 344583 w 489936"/>
                  <a:gd name="connsiteY41" fmla="*/ 41466 h 605734"/>
                  <a:gd name="connsiteX42" fmla="*/ 327746 w 489936"/>
                  <a:gd name="connsiteY42" fmla="*/ 24935 h 605734"/>
                  <a:gd name="connsiteX43" fmla="*/ 35076 w 489936"/>
                  <a:gd name="connsiteY43" fmla="*/ 0 h 605734"/>
                  <a:gd name="connsiteX44" fmla="*/ 454860 w 489936"/>
                  <a:gd name="connsiteY44" fmla="*/ 0 h 605734"/>
                  <a:gd name="connsiteX45" fmla="*/ 489936 w 489936"/>
                  <a:gd name="connsiteY45" fmla="*/ 35022 h 605734"/>
                  <a:gd name="connsiteX46" fmla="*/ 489936 w 489936"/>
                  <a:gd name="connsiteY46" fmla="*/ 570712 h 605734"/>
                  <a:gd name="connsiteX47" fmla="*/ 454860 w 489936"/>
                  <a:gd name="connsiteY47" fmla="*/ 605734 h 605734"/>
                  <a:gd name="connsiteX48" fmla="*/ 35076 w 489936"/>
                  <a:gd name="connsiteY48" fmla="*/ 605734 h 605734"/>
                  <a:gd name="connsiteX49" fmla="*/ 0 w 489936"/>
                  <a:gd name="connsiteY49" fmla="*/ 570712 h 605734"/>
                  <a:gd name="connsiteX50" fmla="*/ 0 w 489936"/>
                  <a:gd name="connsiteY50" fmla="*/ 35022 h 605734"/>
                  <a:gd name="connsiteX51" fmla="*/ 35076 w 489936"/>
                  <a:gd name="connsiteY51" fmla="*/ 0 h 605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489936" h="605734">
                    <a:moveTo>
                      <a:pt x="56946" y="454159"/>
                    </a:moveTo>
                    <a:lnTo>
                      <a:pt x="432989" y="454159"/>
                    </a:lnTo>
                    <a:lnTo>
                      <a:pt x="432989" y="552245"/>
                    </a:lnTo>
                    <a:lnTo>
                      <a:pt x="56946" y="552245"/>
                    </a:lnTo>
                    <a:close/>
                    <a:moveTo>
                      <a:pt x="218027" y="167240"/>
                    </a:moveTo>
                    <a:lnTo>
                      <a:pt x="270224" y="343219"/>
                    </a:lnTo>
                    <a:lnTo>
                      <a:pt x="322421" y="269521"/>
                    </a:lnTo>
                    <a:lnTo>
                      <a:pt x="361990" y="314636"/>
                    </a:lnTo>
                    <a:lnTo>
                      <a:pt x="432989" y="314636"/>
                    </a:lnTo>
                    <a:lnTo>
                      <a:pt x="432989" y="333411"/>
                    </a:lnTo>
                    <a:lnTo>
                      <a:pt x="353290" y="333411"/>
                    </a:lnTo>
                    <a:lnTo>
                      <a:pt x="324105" y="299785"/>
                    </a:lnTo>
                    <a:lnTo>
                      <a:pt x="263208" y="385812"/>
                    </a:lnTo>
                    <a:lnTo>
                      <a:pt x="224762" y="255229"/>
                    </a:lnTo>
                    <a:lnTo>
                      <a:pt x="198664" y="438494"/>
                    </a:lnTo>
                    <a:lnTo>
                      <a:pt x="150395" y="300905"/>
                    </a:lnTo>
                    <a:lnTo>
                      <a:pt x="131313" y="333411"/>
                    </a:lnTo>
                    <a:lnTo>
                      <a:pt x="56946" y="333411"/>
                    </a:lnTo>
                    <a:lnTo>
                      <a:pt x="56946" y="314636"/>
                    </a:lnTo>
                    <a:lnTo>
                      <a:pt x="120368" y="314636"/>
                    </a:lnTo>
                    <a:lnTo>
                      <a:pt x="154605" y="256350"/>
                    </a:lnTo>
                    <a:lnTo>
                      <a:pt x="190806" y="359472"/>
                    </a:lnTo>
                    <a:close/>
                    <a:moveTo>
                      <a:pt x="23290" y="71444"/>
                    </a:moveTo>
                    <a:lnTo>
                      <a:pt x="23290" y="570712"/>
                    </a:lnTo>
                    <a:cubicBezTo>
                      <a:pt x="23290" y="577156"/>
                      <a:pt x="28622" y="582199"/>
                      <a:pt x="35076" y="582199"/>
                    </a:cubicBezTo>
                    <a:lnTo>
                      <a:pt x="454860" y="582199"/>
                    </a:lnTo>
                    <a:cubicBezTo>
                      <a:pt x="461314" y="582199"/>
                      <a:pt x="466646" y="577156"/>
                      <a:pt x="466646" y="570712"/>
                    </a:cubicBezTo>
                    <a:lnTo>
                      <a:pt x="466646" y="71444"/>
                    </a:lnTo>
                    <a:close/>
                    <a:moveTo>
                      <a:pt x="440550" y="24935"/>
                    </a:moveTo>
                    <a:cubicBezTo>
                      <a:pt x="431290" y="24935"/>
                      <a:pt x="423713" y="32220"/>
                      <a:pt x="423713" y="41466"/>
                    </a:cubicBezTo>
                    <a:cubicBezTo>
                      <a:pt x="423713" y="50711"/>
                      <a:pt x="431290" y="58276"/>
                      <a:pt x="440550" y="58276"/>
                    </a:cubicBezTo>
                    <a:cubicBezTo>
                      <a:pt x="449810" y="58276"/>
                      <a:pt x="457105" y="50711"/>
                      <a:pt x="457105" y="41466"/>
                    </a:cubicBezTo>
                    <a:cubicBezTo>
                      <a:pt x="457105" y="32220"/>
                      <a:pt x="449810" y="24935"/>
                      <a:pt x="440550" y="24935"/>
                    </a:cubicBezTo>
                    <a:close/>
                    <a:moveTo>
                      <a:pt x="384148" y="24935"/>
                    </a:moveTo>
                    <a:cubicBezTo>
                      <a:pt x="374888" y="24935"/>
                      <a:pt x="367312" y="32220"/>
                      <a:pt x="367312" y="41466"/>
                    </a:cubicBezTo>
                    <a:cubicBezTo>
                      <a:pt x="367312" y="50711"/>
                      <a:pt x="374888" y="58276"/>
                      <a:pt x="384148" y="58276"/>
                    </a:cubicBezTo>
                    <a:cubicBezTo>
                      <a:pt x="393408" y="58276"/>
                      <a:pt x="400984" y="50711"/>
                      <a:pt x="400984" y="41466"/>
                    </a:cubicBezTo>
                    <a:cubicBezTo>
                      <a:pt x="400984" y="32220"/>
                      <a:pt x="393408" y="24935"/>
                      <a:pt x="384148" y="24935"/>
                    </a:cubicBezTo>
                    <a:close/>
                    <a:moveTo>
                      <a:pt x="327746" y="24935"/>
                    </a:moveTo>
                    <a:cubicBezTo>
                      <a:pt x="318486" y="24935"/>
                      <a:pt x="311191" y="32220"/>
                      <a:pt x="311191" y="41466"/>
                    </a:cubicBezTo>
                    <a:cubicBezTo>
                      <a:pt x="311191" y="50711"/>
                      <a:pt x="318486" y="58276"/>
                      <a:pt x="327746" y="58276"/>
                    </a:cubicBezTo>
                    <a:cubicBezTo>
                      <a:pt x="337006" y="58276"/>
                      <a:pt x="344583" y="50711"/>
                      <a:pt x="344583" y="41466"/>
                    </a:cubicBezTo>
                    <a:cubicBezTo>
                      <a:pt x="344583" y="32220"/>
                      <a:pt x="337006" y="24935"/>
                      <a:pt x="327746" y="24935"/>
                    </a:cubicBezTo>
                    <a:close/>
                    <a:moveTo>
                      <a:pt x="35076" y="0"/>
                    </a:moveTo>
                    <a:lnTo>
                      <a:pt x="454860" y="0"/>
                    </a:lnTo>
                    <a:cubicBezTo>
                      <a:pt x="474222" y="0"/>
                      <a:pt x="489936" y="15690"/>
                      <a:pt x="489936" y="35022"/>
                    </a:cubicBezTo>
                    <a:lnTo>
                      <a:pt x="489936" y="570712"/>
                    </a:lnTo>
                    <a:cubicBezTo>
                      <a:pt x="489936" y="590044"/>
                      <a:pt x="474222" y="605734"/>
                      <a:pt x="454860" y="605734"/>
                    </a:cubicBezTo>
                    <a:lnTo>
                      <a:pt x="35076" y="605734"/>
                    </a:lnTo>
                    <a:cubicBezTo>
                      <a:pt x="15714" y="605734"/>
                      <a:pt x="0" y="590044"/>
                      <a:pt x="0" y="570712"/>
                    </a:cubicBezTo>
                    <a:lnTo>
                      <a:pt x="0" y="35022"/>
                    </a:lnTo>
                    <a:cubicBezTo>
                      <a:pt x="0" y="15690"/>
                      <a:pt x="15714" y="0"/>
                      <a:pt x="350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ïśḷiďè">
              <a:extLst>
                <a:ext uri="{FF2B5EF4-FFF2-40B4-BE49-F238E27FC236}">
                  <a16:creationId xmlns:a16="http://schemas.microsoft.com/office/drawing/2014/main" id="{9B16F5FA-7333-4E5B-B187-DB3C5E94758F}"/>
                </a:ext>
              </a:extLst>
            </p:cNvPr>
            <p:cNvGrpSpPr/>
            <p:nvPr/>
          </p:nvGrpSpPr>
          <p:grpSpPr>
            <a:xfrm>
              <a:off x="5549153" y="3066709"/>
              <a:ext cx="1694330" cy="1130982"/>
              <a:chOff x="1644341" y="1560639"/>
              <a:chExt cx="3202566" cy="1130982"/>
            </a:xfrm>
          </p:grpSpPr>
          <p:sp>
            <p:nvSpPr>
              <p:cNvPr id="33" name="ïṥľiďè">
                <a:extLst>
                  <a:ext uri="{FF2B5EF4-FFF2-40B4-BE49-F238E27FC236}">
                    <a16:creationId xmlns:a16="http://schemas.microsoft.com/office/drawing/2014/main" id="{94E5D224-B7E7-498F-B265-A011B38D10AF}"/>
                  </a:ext>
                </a:extLst>
              </p:cNvPr>
              <p:cNvSpPr/>
              <p:nvPr/>
            </p:nvSpPr>
            <p:spPr>
              <a:xfrm>
                <a:off x="1644341" y="156063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îṡḷiḍ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644341" y="198580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3" name="iS1ïḍê">
              <a:extLst>
                <a:ext uri="{FF2B5EF4-FFF2-40B4-BE49-F238E27FC236}">
                  <a16:creationId xmlns:a16="http://schemas.microsoft.com/office/drawing/2014/main" id="{D4D8165D-6910-4FCB-9095-52C0FD9F371C}"/>
                </a:ext>
              </a:extLst>
            </p:cNvPr>
            <p:cNvGrpSpPr/>
            <p:nvPr/>
          </p:nvGrpSpPr>
          <p:grpSpPr>
            <a:xfrm>
              <a:off x="7686861" y="3066709"/>
              <a:ext cx="1694330" cy="1130982"/>
              <a:chOff x="1644341" y="1560639"/>
              <a:chExt cx="3202566" cy="1130982"/>
            </a:xfrm>
          </p:grpSpPr>
          <p:sp>
            <p:nvSpPr>
              <p:cNvPr id="31" name="îṧḻíďé">
                <a:extLst>
                  <a:ext uri="{FF2B5EF4-FFF2-40B4-BE49-F238E27FC236}">
                    <a16:creationId xmlns:a16="http://schemas.microsoft.com/office/drawing/2014/main" id="{8A1D9D20-C99A-4F90-A616-EA76288EBE61}"/>
                  </a:ext>
                </a:extLst>
              </p:cNvPr>
              <p:cNvSpPr/>
              <p:nvPr/>
            </p:nvSpPr>
            <p:spPr>
              <a:xfrm>
                <a:off x="1644341" y="156063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îśḻïḋ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644341" y="198580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iSḻiďè">
              <a:extLst>
                <a:ext uri="{FF2B5EF4-FFF2-40B4-BE49-F238E27FC236}">
                  <a16:creationId xmlns:a16="http://schemas.microsoft.com/office/drawing/2014/main" id="{71F96671-7216-40EE-8133-1AAE04922705}"/>
                </a:ext>
              </a:extLst>
            </p:cNvPr>
            <p:cNvGrpSpPr/>
            <p:nvPr/>
          </p:nvGrpSpPr>
          <p:grpSpPr>
            <a:xfrm>
              <a:off x="9824570" y="3066709"/>
              <a:ext cx="1694330" cy="1130982"/>
              <a:chOff x="1644341" y="1560639"/>
              <a:chExt cx="3202566" cy="1130982"/>
            </a:xfrm>
          </p:grpSpPr>
          <p:sp>
            <p:nvSpPr>
              <p:cNvPr id="29" name="iṣ1iḍe">
                <a:extLst>
                  <a:ext uri="{FF2B5EF4-FFF2-40B4-BE49-F238E27FC236}">
                    <a16:creationId xmlns:a16="http://schemas.microsoft.com/office/drawing/2014/main" id="{00F367F0-CD3E-4295-AFEB-D701D7B91EE8}"/>
                  </a:ext>
                </a:extLst>
              </p:cNvPr>
              <p:cNvSpPr/>
              <p:nvPr/>
            </p:nvSpPr>
            <p:spPr>
              <a:xfrm>
                <a:off x="1644341" y="156063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îś1íḓ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644341" y="198580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5" name="í$ļïḋé">
              <a:extLst>
                <a:ext uri="{FF2B5EF4-FFF2-40B4-BE49-F238E27FC236}">
                  <a16:creationId xmlns:a16="http://schemas.microsoft.com/office/drawing/2014/main" id="{7952116D-93E1-4B0D-A534-20448255EC39}"/>
                </a:ext>
              </a:extLst>
            </p:cNvPr>
            <p:cNvGrpSpPr/>
            <p:nvPr/>
          </p:nvGrpSpPr>
          <p:grpSpPr>
            <a:xfrm>
              <a:off x="4610094" y="4816738"/>
              <a:ext cx="779930" cy="779930"/>
              <a:chOff x="4661647" y="1372347"/>
              <a:chExt cx="762000" cy="762000"/>
            </a:xfrm>
          </p:grpSpPr>
          <p:sp>
            <p:nvSpPr>
              <p:cNvPr id="27" name="işľiḍe">
                <a:extLst>
                  <a:ext uri="{FF2B5EF4-FFF2-40B4-BE49-F238E27FC236}">
                    <a16:creationId xmlns:a16="http://schemas.microsoft.com/office/drawing/2014/main" id="{8305A31E-FBFB-43B0-9614-CB7E881C76BB}"/>
                  </a:ext>
                </a:extLst>
              </p:cNvPr>
              <p:cNvSpPr/>
              <p:nvPr/>
            </p:nvSpPr>
            <p:spPr>
              <a:xfrm>
                <a:off x="4661647" y="1372347"/>
                <a:ext cx="762000" cy="762000"/>
              </a:xfrm>
              <a:prstGeom prst="ellipse">
                <a:avLst/>
              </a:prstGeom>
              <a:solidFill>
                <a:schemeClr val="accent3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iṡļîdê">
                <a:extLst>
                  <a:ext uri="{FF2B5EF4-FFF2-40B4-BE49-F238E27FC236}">
                    <a16:creationId xmlns:a16="http://schemas.microsoft.com/office/drawing/2014/main" id="{EC0C3C5B-C185-44F2-BB56-E165B66D5222}"/>
                  </a:ext>
                </a:extLst>
              </p:cNvPr>
              <p:cNvSpPr/>
              <p:nvPr/>
            </p:nvSpPr>
            <p:spPr>
              <a:xfrm>
                <a:off x="4863629" y="1569569"/>
                <a:ext cx="358034" cy="367554"/>
              </a:xfrm>
              <a:custGeom>
                <a:avLst/>
                <a:gdLst>
                  <a:gd name="connsiteX0" fmla="*/ 549811 w 591833"/>
                  <a:gd name="connsiteY0" fmla="*/ 523595 h 607569"/>
                  <a:gd name="connsiteX1" fmla="*/ 591833 w 591833"/>
                  <a:gd name="connsiteY1" fmla="*/ 565582 h 607569"/>
                  <a:gd name="connsiteX2" fmla="*/ 549811 w 591833"/>
                  <a:gd name="connsiteY2" fmla="*/ 607569 h 607569"/>
                  <a:gd name="connsiteX3" fmla="*/ 507789 w 591833"/>
                  <a:gd name="connsiteY3" fmla="*/ 565582 h 607569"/>
                  <a:gd name="connsiteX4" fmla="*/ 549811 w 591833"/>
                  <a:gd name="connsiteY4" fmla="*/ 523595 h 607569"/>
                  <a:gd name="connsiteX5" fmla="*/ 295917 w 591833"/>
                  <a:gd name="connsiteY5" fmla="*/ 523595 h 607569"/>
                  <a:gd name="connsiteX6" fmla="*/ 338010 w 591833"/>
                  <a:gd name="connsiteY6" fmla="*/ 565582 h 607569"/>
                  <a:gd name="connsiteX7" fmla="*/ 295917 w 591833"/>
                  <a:gd name="connsiteY7" fmla="*/ 607569 h 607569"/>
                  <a:gd name="connsiteX8" fmla="*/ 253824 w 591833"/>
                  <a:gd name="connsiteY8" fmla="*/ 565582 h 607569"/>
                  <a:gd name="connsiteX9" fmla="*/ 295917 w 591833"/>
                  <a:gd name="connsiteY9" fmla="*/ 523595 h 607569"/>
                  <a:gd name="connsiteX10" fmla="*/ 42022 w 591833"/>
                  <a:gd name="connsiteY10" fmla="*/ 523595 h 607569"/>
                  <a:gd name="connsiteX11" fmla="*/ 84044 w 591833"/>
                  <a:gd name="connsiteY11" fmla="*/ 565582 h 607569"/>
                  <a:gd name="connsiteX12" fmla="*/ 42022 w 591833"/>
                  <a:gd name="connsiteY12" fmla="*/ 607569 h 607569"/>
                  <a:gd name="connsiteX13" fmla="*/ 0 w 591833"/>
                  <a:gd name="connsiteY13" fmla="*/ 565582 h 607569"/>
                  <a:gd name="connsiteX14" fmla="*/ 42022 w 591833"/>
                  <a:gd name="connsiteY14" fmla="*/ 523595 h 607569"/>
                  <a:gd name="connsiteX15" fmla="*/ 275789 w 591833"/>
                  <a:gd name="connsiteY15" fmla="*/ 358260 h 607569"/>
                  <a:gd name="connsiteX16" fmla="*/ 295916 w 591833"/>
                  <a:gd name="connsiteY16" fmla="*/ 359334 h 607569"/>
                  <a:gd name="connsiteX17" fmla="*/ 316043 w 591833"/>
                  <a:gd name="connsiteY17" fmla="*/ 358260 h 607569"/>
                  <a:gd name="connsiteX18" fmla="*/ 316043 w 591833"/>
                  <a:gd name="connsiteY18" fmla="*/ 426658 h 607569"/>
                  <a:gd name="connsiteX19" fmla="*/ 548348 w 591833"/>
                  <a:gd name="connsiteY19" fmla="*/ 426658 h 607569"/>
                  <a:gd name="connsiteX20" fmla="*/ 568475 w 591833"/>
                  <a:gd name="connsiteY20" fmla="*/ 446748 h 607569"/>
                  <a:gd name="connsiteX21" fmla="*/ 568475 w 591833"/>
                  <a:gd name="connsiteY21" fmla="*/ 492908 h 607569"/>
                  <a:gd name="connsiteX22" fmla="*/ 549885 w 591833"/>
                  <a:gd name="connsiteY22" fmla="*/ 490455 h 607569"/>
                  <a:gd name="connsiteX23" fmla="*/ 528221 w 591833"/>
                  <a:gd name="connsiteY23" fmla="*/ 493675 h 607569"/>
                  <a:gd name="connsiteX24" fmla="*/ 528221 w 591833"/>
                  <a:gd name="connsiteY24" fmla="*/ 466837 h 607569"/>
                  <a:gd name="connsiteX25" fmla="*/ 316043 w 591833"/>
                  <a:gd name="connsiteY25" fmla="*/ 466837 h 607569"/>
                  <a:gd name="connsiteX26" fmla="*/ 316043 w 591833"/>
                  <a:gd name="connsiteY26" fmla="*/ 493215 h 607569"/>
                  <a:gd name="connsiteX27" fmla="*/ 295916 w 591833"/>
                  <a:gd name="connsiteY27" fmla="*/ 490455 h 607569"/>
                  <a:gd name="connsiteX28" fmla="*/ 275789 w 591833"/>
                  <a:gd name="connsiteY28" fmla="*/ 493215 h 607569"/>
                  <a:gd name="connsiteX29" fmla="*/ 275789 w 591833"/>
                  <a:gd name="connsiteY29" fmla="*/ 466837 h 607569"/>
                  <a:gd name="connsiteX30" fmla="*/ 63611 w 591833"/>
                  <a:gd name="connsiteY30" fmla="*/ 466837 h 607569"/>
                  <a:gd name="connsiteX31" fmla="*/ 63611 w 591833"/>
                  <a:gd name="connsiteY31" fmla="*/ 493675 h 607569"/>
                  <a:gd name="connsiteX32" fmla="*/ 41948 w 591833"/>
                  <a:gd name="connsiteY32" fmla="*/ 490455 h 607569"/>
                  <a:gd name="connsiteX33" fmla="*/ 23357 w 591833"/>
                  <a:gd name="connsiteY33" fmla="*/ 492908 h 607569"/>
                  <a:gd name="connsiteX34" fmla="*/ 23357 w 591833"/>
                  <a:gd name="connsiteY34" fmla="*/ 446748 h 607569"/>
                  <a:gd name="connsiteX35" fmla="*/ 43484 w 591833"/>
                  <a:gd name="connsiteY35" fmla="*/ 426658 h 607569"/>
                  <a:gd name="connsiteX36" fmla="*/ 275789 w 591833"/>
                  <a:gd name="connsiteY36" fmla="*/ 426658 h 607569"/>
                  <a:gd name="connsiteX37" fmla="*/ 295880 w 591833"/>
                  <a:gd name="connsiteY37" fmla="*/ 32832 h 607569"/>
                  <a:gd name="connsiteX38" fmla="*/ 275751 w 591833"/>
                  <a:gd name="connsiteY38" fmla="*/ 52930 h 607569"/>
                  <a:gd name="connsiteX39" fmla="*/ 275751 w 591833"/>
                  <a:gd name="connsiteY39" fmla="*/ 152498 h 607569"/>
                  <a:gd name="connsiteX40" fmla="*/ 245635 w 591833"/>
                  <a:gd name="connsiteY40" fmla="*/ 182415 h 607569"/>
                  <a:gd name="connsiteX41" fmla="*/ 245635 w 591833"/>
                  <a:gd name="connsiteY41" fmla="*/ 210951 h 607569"/>
                  <a:gd name="connsiteX42" fmla="*/ 259925 w 591833"/>
                  <a:gd name="connsiteY42" fmla="*/ 216781 h 607569"/>
                  <a:gd name="connsiteX43" fmla="*/ 274061 w 591833"/>
                  <a:gd name="connsiteY43" fmla="*/ 210951 h 607569"/>
                  <a:gd name="connsiteX44" fmla="*/ 310170 w 591833"/>
                  <a:gd name="connsiteY44" fmla="*/ 174898 h 607569"/>
                  <a:gd name="connsiteX45" fmla="*/ 316009 w 591833"/>
                  <a:gd name="connsiteY45" fmla="*/ 160783 h 607569"/>
                  <a:gd name="connsiteX46" fmla="*/ 316009 w 591833"/>
                  <a:gd name="connsiteY46" fmla="*/ 52930 h 607569"/>
                  <a:gd name="connsiteX47" fmla="*/ 295880 w 591833"/>
                  <a:gd name="connsiteY47" fmla="*/ 32832 h 607569"/>
                  <a:gd name="connsiteX48" fmla="*/ 295880 w 591833"/>
                  <a:gd name="connsiteY48" fmla="*/ 0 h 607569"/>
                  <a:gd name="connsiteX49" fmla="*/ 456910 w 591833"/>
                  <a:gd name="connsiteY49" fmla="*/ 160783 h 607569"/>
                  <a:gd name="connsiteX50" fmla="*/ 295880 w 591833"/>
                  <a:gd name="connsiteY50" fmla="*/ 321566 h 607569"/>
                  <a:gd name="connsiteX51" fmla="*/ 134850 w 591833"/>
                  <a:gd name="connsiteY51" fmla="*/ 160783 h 607569"/>
                  <a:gd name="connsiteX52" fmla="*/ 295880 w 591833"/>
                  <a:gd name="connsiteY52" fmla="*/ 0 h 607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591833" h="607569">
                    <a:moveTo>
                      <a:pt x="549811" y="523595"/>
                    </a:moveTo>
                    <a:cubicBezTo>
                      <a:pt x="573019" y="523595"/>
                      <a:pt x="591833" y="542393"/>
                      <a:pt x="591833" y="565582"/>
                    </a:cubicBezTo>
                    <a:cubicBezTo>
                      <a:pt x="591833" y="588771"/>
                      <a:pt x="573019" y="607569"/>
                      <a:pt x="549811" y="607569"/>
                    </a:cubicBezTo>
                    <a:cubicBezTo>
                      <a:pt x="526603" y="607569"/>
                      <a:pt x="507789" y="588771"/>
                      <a:pt x="507789" y="565582"/>
                    </a:cubicBezTo>
                    <a:cubicBezTo>
                      <a:pt x="507789" y="542393"/>
                      <a:pt x="526603" y="523595"/>
                      <a:pt x="549811" y="523595"/>
                    </a:cubicBezTo>
                    <a:close/>
                    <a:moveTo>
                      <a:pt x="295917" y="523595"/>
                    </a:moveTo>
                    <a:cubicBezTo>
                      <a:pt x="319164" y="523595"/>
                      <a:pt x="338010" y="542393"/>
                      <a:pt x="338010" y="565582"/>
                    </a:cubicBezTo>
                    <a:cubicBezTo>
                      <a:pt x="338010" y="588771"/>
                      <a:pt x="319164" y="607569"/>
                      <a:pt x="295917" y="607569"/>
                    </a:cubicBezTo>
                    <a:cubicBezTo>
                      <a:pt x="272670" y="607569"/>
                      <a:pt x="253824" y="588771"/>
                      <a:pt x="253824" y="565582"/>
                    </a:cubicBezTo>
                    <a:cubicBezTo>
                      <a:pt x="253824" y="542393"/>
                      <a:pt x="272670" y="523595"/>
                      <a:pt x="295917" y="523595"/>
                    </a:cubicBezTo>
                    <a:close/>
                    <a:moveTo>
                      <a:pt x="42022" y="523595"/>
                    </a:moveTo>
                    <a:cubicBezTo>
                      <a:pt x="65230" y="523595"/>
                      <a:pt x="84044" y="542393"/>
                      <a:pt x="84044" y="565582"/>
                    </a:cubicBezTo>
                    <a:cubicBezTo>
                      <a:pt x="84044" y="588771"/>
                      <a:pt x="65230" y="607569"/>
                      <a:pt x="42022" y="607569"/>
                    </a:cubicBezTo>
                    <a:cubicBezTo>
                      <a:pt x="18814" y="607569"/>
                      <a:pt x="0" y="588771"/>
                      <a:pt x="0" y="565582"/>
                    </a:cubicBezTo>
                    <a:cubicBezTo>
                      <a:pt x="0" y="542393"/>
                      <a:pt x="18814" y="523595"/>
                      <a:pt x="42022" y="523595"/>
                    </a:cubicBezTo>
                    <a:close/>
                    <a:moveTo>
                      <a:pt x="275789" y="358260"/>
                    </a:moveTo>
                    <a:cubicBezTo>
                      <a:pt x="282396" y="359027"/>
                      <a:pt x="289156" y="359334"/>
                      <a:pt x="295916" y="359334"/>
                    </a:cubicBezTo>
                    <a:cubicBezTo>
                      <a:pt x="302676" y="359334"/>
                      <a:pt x="309437" y="359027"/>
                      <a:pt x="316043" y="358260"/>
                    </a:cubicBezTo>
                    <a:lnTo>
                      <a:pt x="316043" y="426658"/>
                    </a:lnTo>
                    <a:lnTo>
                      <a:pt x="548348" y="426658"/>
                    </a:lnTo>
                    <a:cubicBezTo>
                      <a:pt x="559410" y="426658"/>
                      <a:pt x="568475" y="435706"/>
                      <a:pt x="568475" y="446748"/>
                    </a:cubicBezTo>
                    <a:lnTo>
                      <a:pt x="568475" y="492908"/>
                    </a:lnTo>
                    <a:cubicBezTo>
                      <a:pt x="562483" y="491375"/>
                      <a:pt x="556184" y="490455"/>
                      <a:pt x="549885" y="490455"/>
                    </a:cubicBezTo>
                    <a:cubicBezTo>
                      <a:pt x="542356" y="490455"/>
                      <a:pt x="535135" y="491681"/>
                      <a:pt x="528221" y="493675"/>
                    </a:cubicBezTo>
                    <a:lnTo>
                      <a:pt x="528221" y="466837"/>
                    </a:lnTo>
                    <a:lnTo>
                      <a:pt x="316043" y="466837"/>
                    </a:lnTo>
                    <a:lnTo>
                      <a:pt x="316043" y="493215"/>
                    </a:lnTo>
                    <a:cubicBezTo>
                      <a:pt x="309590" y="491528"/>
                      <a:pt x="302830" y="490455"/>
                      <a:pt x="295916" y="490455"/>
                    </a:cubicBezTo>
                    <a:cubicBezTo>
                      <a:pt x="289002" y="490455"/>
                      <a:pt x="282242" y="491528"/>
                      <a:pt x="275789" y="493215"/>
                    </a:cubicBezTo>
                    <a:lnTo>
                      <a:pt x="275789" y="466837"/>
                    </a:lnTo>
                    <a:lnTo>
                      <a:pt x="63611" y="466837"/>
                    </a:lnTo>
                    <a:lnTo>
                      <a:pt x="63611" y="493675"/>
                    </a:lnTo>
                    <a:cubicBezTo>
                      <a:pt x="56697" y="491681"/>
                      <a:pt x="49476" y="490455"/>
                      <a:pt x="41948" y="490455"/>
                    </a:cubicBezTo>
                    <a:cubicBezTo>
                      <a:pt x="35495" y="490455"/>
                      <a:pt x="29349" y="491375"/>
                      <a:pt x="23357" y="492908"/>
                    </a:cubicBezTo>
                    <a:lnTo>
                      <a:pt x="23357" y="446748"/>
                    </a:lnTo>
                    <a:cubicBezTo>
                      <a:pt x="23357" y="435706"/>
                      <a:pt x="32422" y="426658"/>
                      <a:pt x="43484" y="426658"/>
                    </a:cubicBezTo>
                    <a:lnTo>
                      <a:pt x="275789" y="426658"/>
                    </a:lnTo>
                    <a:close/>
                    <a:moveTo>
                      <a:pt x="295880" y="32832"/>
                    </a:moveTo>
                    <a:cubicBezTo>
                      <a:pt x="284817" y="32832"/>
                      <a:pt x="275751" y="41883"/>
                      <a:pt x="275751" y="52930"/>
                    </a:cubicBezTo>
                    <a:lnTo>
                      <a:pt x="275751" y="152498"/>
                    </a:lnTo>
                    <a:lnTo>
                      <a:pt x="245635" y="182415"/>
                    </a:lnTo>
                    <a:cubicBezTo>
                      <a:pt x="237799" y="190393"/>
                      <a:pt x="237799" y="202973"/>
                      <a:pt x="245635" y="210951"/>
                    </a:cubicBezTo>
                    <a:cubicBezTo>
                      <a:pt x="249630" y="214786"/>
                      <a:pt x="254701" y="216781"/>
                      <a:pt x="259925" y="216781"/>
                    </a:cubicBezTo>
                    <a:cubicBezTo>
                      <a:pt x="264996" y="216781"/>
                      <a:pt x="270220" y="214786"/>
                      <a:pt x="274061" y="210951"/>
                    </a:cubicBezTo>
                    <a:lnTo>
                      <a:pt x="310170" y="174898"/>
                    </a:lnTo>
                    <a:cubicBezTo>
                      <a:pt x="313858" y="171215"/>
                      <a:pt x="316009" y="166153"/>
                      <a:pt x="316009" y="160783"/>
                    </a:cubicBezTo>
                    <a:lnTo>
                      <a:pt x="316009" y="52930"/>
                    </a:lnTo>
                    <a:cubicBezTo>
                      <a:pt x="316009" y="41883"/>
                      <a:pt x="306943" y="32832"/>
                      <a:pt x="295880" y="32832"/>
                    </a:cubicBezTo>
                    <a:close/>
                    <a:moveTo>
                      <a:pt x="295880" y="0"/>
                    </a:moveTo>
                    <a:cubicBezTo>
                      <a:pt x="384693" y="0"/>
                      <a:pt x="456910" y="72107"/>
                      <a:pt x="456910" y="160783"/>
                    </a:cubicBezTo>
                    <a:cubicBezTo>
                      <a:pt x="456910" y="249459"/>
                      <a:pt x="384693" y="321566"/>
                      <a:pt x="295880" y="321566"/>
                    </a:cubicBezTo>
                    <a:cubicBezTo>
                      <a:pt x="207068" y="321566"/>
                      <a:pt x="134850" y="249459"/>
                      <a:pt x="134850" y="160783"/>
                    </a:cubicBezTo>
                    <a:cubicBezTo>
                      <a:pt x="134850" y="72107"/>
                      <a:pt x="207068" y="0"/>
                      <a:pt x="29588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iṧḷïḓé">
              <a:extLst>
                <a:ext uri="{FF2B5EF4-FFF2-40B4-BE49-F238E27FC236}">
                  <a16:creationId xmlns:a16="http://schemas.microsoft.com/office/drawing/2014/main" id="{CB1E6B0E-FD1C-4268-9465-11B1BF2A6970}"/>
                </a:ext>
              </a:extLst>
            </p:cNvPr>
            <p:cNvGrpSpPr/>
            <p:nvPr/>
          </p:nvGrpSpPr>
          <p:grpSpPr>
            <a:xfrm>
              <a:off x="5549153" y="4641212"/>
              <a:ext cx="1694330" cy="1130982"/>
              <a:chOff x="1644341" y="1560639"/>
              <a:chExt cx="3202566" cy="1130982"/>
            </a:xfrm>
          </p:grpSpPr>
          <p:sp>
            <p:nvSpPr>
              <p:cNvPr id="25" name="íŝ1iḓe">
                <a:extLst>
                  <a:ext uri="{FF2B5EF4-FFF2-40B4-BE49-F238E27FC236}">
                    <a16:creationId xmlns:a16="http://schemas.microsoft.com/office/drawing/2014/main" id="{847D83DE-D4E9-44A3-963F-6B6442114430}"/>
                  </a:ext>
                </a:extLst>
              </p:cNvPr>
              <p:cNvSpPr/>
              <p:nvPr/>
            </p:nvSpPr>
            <p:spPr>
              <a:xfrm>
                <a:off x="1644341" y="156063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ïSlíḓ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644341" y="198580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7" name="îśḻidè">
              <a:extLst>
                <a:ext uri="{FF2B5EF4-FFF2-40B4-BE49-F238E27FC236}">
                  <a16:creationId xmlns:a16="http://schemas.microsoft.com/office/drawing/2014/main" id="{A4EC3A68-602A-421A-9122-177F2351341C}"/>
                </a:ext>
              </a:extLst>
            </p:cNvPr>
            <p:cNvGrpSpPr/>
            <p:nvPr/>
          </p:nvGrpSpPr>
          <p:grpSpPr>
            <a:xfrm>
              <a:off x="7686861" y="4641212"/>
              <a:ext cx="1694330" cy="1130982"/>
              <a:chOff x="1644341" y="1560639"/>
              <a:chExt cx="3202566" cy="1130982"/>
            </a:xfrm>
          </p:grpSpPr>
          <p:sp>
            <p:nvSpPr>
              <p:cNvPr id="23" name="íṥḻîḑe">
                <a:extLst>
                  <a:ext uri="{FF2B5EF4-FFF2-40B4-BE49-F238E27FC236}">
                    <a16:creationId xmlns:a16="http://schemas.microsoft.com/office/drawing/2014/main" id="{4BE0643C-509D-4C6F-B06B-AC98606295E3}"/>
                  </a:ext>
                </a:extLst>
              </p:cNvPr>
              <p:cNvSpPr/>
              <p:nvPr/>
            </p:nvSpPr>
            <p:spPr>
              <a:xfrm>
                <a:off x="1644341" y="156063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ïṡ1íd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644341" y="198580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8" name="íş1idê">
              <a:extLst>
                <a:ext uri="{FF2B5EF4-FFF2-40B4-BE49-F238E27FC236}">
                  <a16:creationId xmlns:a16="http://schemas.microsoft.com/office/drawing/2014/main" id="{7C80AF78-7549-47A5-ABE6-5B717E84ABAB}"/>
                </a:ext>
              </a:extLst>
            </p:cNvPr>
            <p:cNvGrpSpPr/>
            <p:nvPr/>
          </p:nvGrpSpPr>
          <p:grpSpPr>
            <a:xfrm>
              <a:off x="9824570" y="4641212"/>
              <a:ext cx="1694330" cy="1130982"/>
              <a:chOff x="1644341" y="1560639"/>
              <a:chExt cx="3202566" cy="1130982"/>
            </a:xfrm>
          </p:grpSpPr>
          <p:sp>
            <p:nvSpPr>
              <p:cNvPr id="21" name="íṥḻïḑê">
                <a:extLst>
                  <a:ext uri="{FF2B5EF4-FFF2-40B4-BE49-F238E27FC236}">
                    <a16:creationId xmlns:a16="http://schemas.microsoft.com/office/drawing/2014/main" id="{570B6AB8-A8AD-4966-A6B6-3567A059E5C3}"/>
                  </a:ext>
                </a:extLst>
              </p:cNvPr>
              <p:cNvSpPr/>
              <p:nvPr/>
            </p:nvSpPr>
            <p:spPr>
              <a:xfrm>
                <a:off x="1644341" y="1560639"/>
                <a:ext cx="3202566" cy="425170"/>
              </a:xfrm>
              <a:prstGeom prst="rect">
                <a:avLst/>
              </a:prstGeom>
              <a:noFill/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íṣļiḓ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644341" y="1985809"/>
                <a:ext cx="3202566" cy="705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249426AE-BB85-4366-8BEF-1A15CACCED3E}"/>
                </a:ext>
              </a:extLst>
            </p:cNvPr>
            <p:cNvCxnSpPr/>
            <p:nvPr/>
          </p:nvCxnSpPr>
          <p:spPr>
            <a:xfrm>
              <a:off x="5647765" y="2844949"/>
              <a:ext cx="587113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BCBCF98C-E586-4294-9D41-CFEB8B1FC282}"/>
                </a:ext>
              </a:extLst>
            </p:cNvPr>
            <p:cNvCxnSpPr/>
            <p:nvPr/>
          </p:nvCxnSpPr>
          <p:spPr>
            <a:xfrm>
              <a:off x="5647765" y="4419453"/>
              <a:ext cx="587113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298170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324E2D-866A-472A-B4A0-B032B9285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7141039-4AAF-44A8-8B27-D90C24F9B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94067D1-6C3A-4938-8BD2-9943A0E40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34</a:t>
            </a:fld>
            <a:endParaRPr lang="zh-CN" altLang="en-US"/>
          </a:p>
        </p:txBody>
      </p:sp>
      <p:grpSp>
        <p:nvGrpSpPr>
          <p:cNvPr id="5" name="2706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27D9CF8-F1D6-420F-9A3B-8C0C73D971F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grpSp>
          <p:nvGrpSpPr>
            <p:cNvPr id="6" name="i$lidé">
              <a:extLst>
                <a:ext uri="{FF2B5EF4-FFF2-40B4-BE49-F238E27FC236}">
                  <a16:creationId xmlns:a16="http://schemas.microsoft.com/office/drawing/2014/main" id="{8F08838C-4661-437D-B9F7-5253EC739C12}"/>
                </a:ext>
              </a:extLst>
            </p:cNvPr>
            <p:cNvGrpSpPr/>
            <p:nvPr/>
          </p:nvGrpSpPr>
          <p:grpSpPr>
            <a:xfrm>
              <a:off x="660400" y="5124954"/>
              <a:ext cx="1482658" cy="1009146"/>
              <a:chOff x="3063165" y="1318144"/>
              <a:chExt cx="1537486" cy="1009146"/>
            </a:xfrm>
          </p:grpSpPr>
          <p:sp>
            <p:nvSpPr>
              <p:cNvPr id="40" name="iṧḷïḋ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063165" y="1709981"/>
                <a:ext cx="1537486" cy="6173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41" name="iṡḻíḋê">
                <a:extLst>
                  <a:ext uri="{FF2B5EF4-FFF2-40B4-BE49-F238E27FC236}">
                    <a16:creationId xmlns:a16="http://schemas.microsoft.com/office/drawing/2014/main" id="{91D2000C-DB0B-46F4-BB81-7ADA05D86BB7}"/>
                  </a:ext>
                </a:extLst>
              </p:cNvPr>
              <p:cNvSpPr/>
              <p:nvPr/>
            </p:nvSpPr>
            <p:spPr>
              <a:xfrm>
                <a:off x="3063165" y="1318144"/>
                <a:ext cx="1537486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r"/>
                <a:r>
                  <a:rPr lang="en-US" altLang="zh-CN" sz="1600" b="1" dirty="0">
                    <a:solidFill>
                      <a:schemeClr val="tx1"/>
                    </a:solidFill>
                  </a:rPr>
                  <a:t>01.Text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" name="ïšḻide">
              <a:extLst>
                <a:ext uri="{FF2B5EF4-FFF2-40B4-BE49-F238E27FC236}">
                  <a16:creationId xmlns:a16="http://schemas.microsoft.com/office/drawing/2014/main" id="{EC740252-4FBE-4F86-824A-954B4CF2B240}"/>
                </a:ext>
              </a:extLst>
            </p:cNvPr>
            <p:cNvSpPr/>
            <p:nvPr/>
          </p:nvSpPr>
          <p:spPr bwMode="auto">
            <a:xfrm>
              <a:off x="4953457" y="1919303"/>
              <a:ext cx="1054099" cy="1847850"/>
            </a:xfrm>
            <a:custGeom>
              <a:avLst/>
              <a:gdLst>
                <a:gd name="T0" fmla="*/ 6592 w 11048"/>
                <a:gd name="T1" fmla="*/ 1414 h 19401"/>
                <a:gd name="T2" fmla="*/ 6430 w 11048"/>
                <a:gd name="T3" fmla="*/ 1662 h 19401"/>
                <a:gd name="T4" fmla="*/ 8151 w 11048"/>
                <a:gd name="T5" fmla="*/ 3007 h 19401"/>
                <a:gd name="T6" fmla="*/ 8750 w 11048"/>
                <a:gd name="T7" fmla="*/ 2460 h 19401"/>
                <a:gd name="T8" fmla="*/ 9127 w 11048"/>
                <a:gd name="T9" fmla="*/ 1137 h 19401"/>
                <a:gd name="T10" fmla="*/ 8994 w 11048"/>
                <a:gd name="T11" fmla="*/ 899 h 19401"/>
                <a:gd name="T12" fmla="*/ 7745 w 11048"/>
                <a:gd name="T13" fmla="*/ 8 h 19401"/>
                <a:gd name="T14" fmla="*/ 4496 w 11048"/>
                <a:gd name="T15" fmla="*/ 3071 h 19401"/>
                <a:gd name="T16" fmla="*/ 3906 w 11048"/>
                <a:gd name="T17" fmla="*/ 6630 h 19401"/>
                <a:gd name="T18" fmla="*/ 3060 w 11048"/>
                <a:gd name="T19" fmla="*/ 6467 h 19401"/>
                <a:gd name="T20" fmla="*/ 4033 w 11048"/>
                <a:gd name="T21" fmla="*/ 4513 h 19401"/>
                <a:gd name="T22" fmla="*/ 2497 w 11048"/>
                <a:gd name="T23" fmla="*/ 6291 h 19401"/>
                <a:gd name="T24" fmla="*/ 1017 w 11048"/>
                <a:gd name="T25" fmla="*/ 8646 h 19401"/>
                <a:gd name="T26" fmla="*/ 4027 w 11048"/>
                <a:gd name="T27" fmla="*/ 10821 h 19401"/>
                <a:gd name="T28" fmla="*/ 3578 w 11048"/>
                <a:gd name="T29" fmla="*/ 12599 h 19401"/>
                <a:gd name="T30" fmla="*/ 2328 w 11048"/>
                <a:gd name="T31" fmla="*/ 13996 h 19401"/>
                <a:gd name="T32" fmla="*/ 526 w 11048"/>
                <a:gd name="T33" fmla="*/ 16953 h 19401"/>
                <a:gd name="T34" fmla="*/ 800 w 11048"/>
                <a:gd name="T35" fmla="*/ 18328 h 19401"/>
                <a:gd name="T36" fmla="*/ 2224 w 11048"/>
                <a:gd name="T37" fmla="*/ 18527 h 19401"/>
                <a:gd name="T38" fmla="*/ 2253 w 11048"/>
                <a:gd name="T39" fmla="*/ 17888 h 19401"/>
                <a:gd name="T40" fmla="*/ 4177 w 11048"/>
                <a:gd name="T41" fmla="*/ 14845 h 19401"/>
                <a:gd name="T42" fmla="*/ 6898 w 11048"/>
                <a:gd name="T43" fmla="*/ 14598 h 19401"/>
                <a:gd name="T44" fmla="*/ 7122 w 11048"/>
                <a:gd name="T45" fmla="*/ 15518 h 19401"/>
                <a:gd name="T46" fmla="*/ 7622 w 11048"/>
                <a:gd name="T47" fmla="*/ 16642 h 19401"/>
                <a:gd name="T48" fmla="*/ 9519 w 11048"/>
                <a:gd name="T49" fmla="*/ 17165 h 19401"/>
                <a:gd name="T50" fmla="*/ 8472 w 11048"/>
                <a:gd name="T51" fmla="*/ 13623 h 19401"/>
                <a:gd name="T52" fmla="*/ 7824 w 11048"/>
                <a:gd name="T53" fmla="*/ 11404 h 19401"/>
                <a:gd name="T54" fmla="*/ 7513 w 11048"/>
                <a:gd name="T55" fmla="*/ 10803 h 19401"/>
                <a:gd name="T56" fmla="*/ 7816 w 11048"/>
                <a:gd name="T57" fmla="*/ 9609 h 19401"/>
                <a:gd name="T58" fmla="*/ 8792 w 11048"/>
                <a:gd name="T59" fmla="*/ 9133 h 19401"/>
                <a:gd name="T60" fmla="*/ 8067 w 11048"/>
                <a:gd name="T61" fmla="*/ 7687 h 19401"/>
                <a:gd name="T62" fmla="*/ 7491 w 11048"/>
                <a:gd name="T63" fmla="*/ 3670 h 19401"/>
                <a:gd name="T64" fmla="*/ 8315 w 11048"/>
                <a:gd name="T65" fmla="*/ 9535 h 19401"/>
                <a:gd name="T66" fmla="*/ 8193 w 11048"/>
                <a:gd name="T67" fmla="*/ 9852 h 19401"/>
                <a:gd name="T68" fmla="*/ 8675 w 11048"/>
                <a:gd name="T69" fmla="*/ 10658 h 19401"/>
                <a:gd name="T70" fmla="*/ 9148 w 11048"/>
                <a:gd name="T71" fmla="*/ 10734 h 19401"/>
                <a:gd name="T72" fmla="*/ 9548 w 11048"/>
                <a:gd name="T73" fmla="*/ 10235 h 19401"/>
                <a:gd name="T74" fmla="*/ 8824 w 11048"/>
                <a:gd name="T75" fmla="*/ 9162 h 19401"/>
                <a:gd name="T76" fmla="*/ 9375 w 11048"/>
                <a:gd name="T77" fmla="*/ 17257 h 19401"/>
                <a:gd name="T78" fmla="*/ 7677 w 11048"/>
                <a:gd name="T79" fmla="*/ 17579 h 19401"/>
                <a:gd name="T80" fmla="*/ 8450 w 11048"/>
                <a:gd name="T81" fmla="*/ 18325 h 19401"/>
                <a:gd name="T82" fmla="*/ 10351 w 11048"/>
                <a:gd name="T83" fmla="*/ 17503 h 19401"/>
                <a:gd name="T84" fmla="*/ 9375 w 11048"/>
                <a:gd name="T85" fmla="*/ 17257 h 19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48" h="19401">
                  <a:moveTo>
                    <a:pt x="7745" y="8"/>
                  </a:moveTo>
                  <a:cubicBezTo>
                    <a:pt x="7624" y="11"/>
                    <a:pt x="7546" y="26"/>
                    <a:pt x="7546" y="26"/>
                  </a:cubicBezTo>
                  <a:cubicBezTo>
                    <a:pt x="6914" y="216"/>
                    <a:pt x="6658" y="1133"/>
                    <a:pt x="6592" y="1414"/>
                  </a:cubicBezTo>
                  <a:lnTo>
                    <a:pt x="6571" y="1407"/>
                  </a:lnTo>
                  <a:cubicBezTo>
                    <a:pt x="6559" y="1456"/>
                    <a:pt x="6556" y="1488"/>
                    <a:pt x="6556" y="1488"/>
                  </a:cubicBezTo>
                  <a:lnTo>
                    <a:pt x="6430" y="1662"/>
                  </a:lnTo>
                  <a:cubicBezTo>
                    <a:pt x="6430" y="1662"/>
                    <a:pt x="7404" y="2487"/>
                    <a:pt x="7728" y="3110"/>
                  </a:cubicBezTo>
                  <a:lnTo>
                    <a:pt x="7928" y="3133"/>
                  </a:lnTo>
                  <a:lnTo>
                    <a:pt x="8151" y="3007"/>
                  </a:lnTo>
                  <a:lnTo>
                    <a:pt x="8427" y="2660"/>
                  </a:lnTo>
                  <a:lnTo>
                    <a:pt x="8579" y="2486"/>
                  </a:lnTo>
                  <a:lnTo>
                    <a:pt x="8750" y="2460"/>
                  </a:lnTo>
                  <a:lnTo>
                    <a:pt x="8803" y="1961"/>
                  </a:lnTo>
                  <a:lnTo>
                    <a:pt x="8926" y="1785"/>
                  </a:lnTo>
                  <a:lnTo>
                    <a:pt x="9127" y="1137"/>
                  </a:lnTo>
                  <a:lnTo>
                    <a:pt x="9170" y="1116"/>
                  </a:lnTo>
                  <a:lnTo>
                    <a:pt x="8975" y="887"/>
                  </a:lnTo>
                  <a:lnTo>
                    <a:pt x="8994" y="899"/>
                  </a:lnTo>
                  <a:lnTo>
                    <a:pt x="9188" y="1128"/>
                  </a:lnTo>
                  <a:lnTo>
                    <a:pt x="9245" y="1099"/>
                  </a:lnTo>
                  <a:cubicBezTo>
                    <a:pt x="8889" y="107"/>
                    <a:pt x="8112" y="0"/>
                    <a:pt x="7745" y="8"/>
                  </a:cubicBezTo>
                  <a:close/>
                  <a:moveTo>
                    <a:pt x="6119" y="1899"/>
                  </a:moveTo>
                  <a:lnTo>
                    <a:pt x="4672" y="2699"/>
                  </a:lnTo>
                  <a:lnTo>
                    <a:pt x="4496" y="3071"/>
                  </a:lnTo>
                  <a:lnTo>
                    <a:pt x="4073" y="4045"/>
                  </a:lnTo>
                  <a:cubicBezTo>
                    <a:pt x="4073" y="4045"/>
                    <a:pt x="3988" y="5495"/>
                    <a:pt x="3921" y="6626"/>
                  </a:cubicBezTo>
                  <a:lnTo>
                    <a:pt x="3906" y="6630"/>
                  </a:lnTo>
                  <a:cubicBezTo>
                    <a:pt x="3907" y="6599"/>
                    <a:pt x="3907" y="6603"/>
                    <a:pt x="3909" y="6573"/>
                  </a:cubicBezTo>
                  <a:lnTo>
                    <a:pt x="3729" y="6537"/>
                  </a:lnTo>
                  <a:lnTo>
                    <a:pt x="3060" y="6467"/>
                  </a:lnTo>
                  <a:lnTo>
                    <a:pt x="2884" y="6395"/>
                  </a:lnTo>
                  <a:lnTo>
                    <a:pt x="3448" y="5341"/>
                  </a:lnTo>
                  <a:lnTo>
                    <a:pt x="4033" y="4513"/>
                  </a:lnTo>
                  <a:cubicBezTo>
                    <a:pt x="4049" y="4237"/>
                    <a:pt x="4059" y="4062"/>
                    <a:pt x="4059" y="4062"/>
                  </a:cubicBezTo>
                  <a:lnTo>
                    <a:pt x="4474" y="3110"/>
                  </a:lnTo>
                  <a:lnTo>
                    <a:pt x="2497" y="6291"/>
                  </a:lnTo>
                  <a:lnTo>
                    <a:pt x="2428" y="6537"/>
                  </a:lnTo>
                  <a:cubicBezTo>
                    <a:pt x="2428" y="6537"/>
                    <a:pt x="1196" y="7522"/>
                    <a:pt x="1302" y="8190"/>
                  </a:cubicBezTo>
                  <a:cubicBezTo>
                    <a:pt x="1302" y="8190"/>
                    <a:pt x="1017" y="8646"/>
                    <a:pt x="1017" y="8646"/>
                  </a:cubicBezTo>
                  <a:lnTo>
                    <a:pt x="1125" y="8892"/>
                  </a:lnTo>
                  <a:lnTo>
                    <a:pt x="2357" y="10053"/>
                  </a:lnTo>
                  <a:lnTo>
                    <a:pt x="4027" y="10821"/>
                  </a:lnTo>
                  <a:lnTo>
                    <a:pt x="4027" y="10855"/>
                  </a:lnTo>
                  <a:lnTo>
                    <a:pt x="3777" y="12325"/>
                  </a:lnTo>
                  <a:lnTo>
                    <a:pt x="3578" y="12599"/>
                  </a:lnTo>
                  <a:lnTo>
                    <a:pt x="3327" y="12750"/>
                  </a:lnTo>
                  <a:lnTo>
                    <a:pt x="2927" y="13300"/>
                  </a:lnTo>
                  <a:lnTo>
                    <a:pt x="2328" y="13996"/>
                  </a:lnTo>
                  <a:lnTo>
                    <a:pt x="1079" y="16044"/>
                  </a:lnTo>
                  <a:cubicBezTo>
                    <a:pt x="1079" y="16044"/>
                    <a:pt x="572" y="16908"/>
                    <a:pt x="530" y="16979"/>
                  </a:cubicBezTo>
                  <a:lnTo>
                    <a:pt x="526" y="16953"/>
                  </a:lnTo>
                  <a:cubicBezTo>
                    <a:pt x="326" y="16929"/>
                    <a:pt x="0" y="17829"/>
                    <a:pt x="0" y="17829"/>
                  </a:cubicBezTo>
                  <a:lnTo>
                    <a:pt x="651" y="18401"/>
                  </a:lnTo>
                  <a:lnTo>
                    <a:pt x="800" y="18328"/>
                  </a:lnTo>
                  <a:lnTo>
                    <a:pt x="1199" y="18927"/>
                  </a:lnTo>
                  <a:cubicBezTo>
                    <a:pt x="1474" y="19401"/>
                    <a:pt x="2948" y="19052"/>
                    <a:pt x="2948" y="19052"/>
                  </a:cubicBezTo>
                  <a:cubicBezTo>
                    <a:pt x="3073" y="18453"/>
                    <a:pt x="2224" y="18527"/>
                    <a:pt x="2224" y="18527"/>
                  </a:cubicBezTo>
                  <a:lnTo>
                    <a:pt x="2125" y="18012"/>
                  </a:lnTo>
                  <a:lnTo>
                    <a:pt x="2129" y="18012"/>
                  </a:lnTo>
                  <a:lnTo>
                    <a:pt x="2253" y="17888"/>
                  </a:lnTo>
                  <a:lnTo>
                    <a:pt x="2328" y="17340"/>
                  </a:lnTo>
                  <a:lnTo>
                    <a:pt x="2828" y="16516"/>
                  </a:lnTo>
                  <a:lnTo>
                    <a:pt x="4177" y="14845"/>
                  </a:lnTo>
                  <a:lnTo>
                    <a:pt x="5750" y="12499"/>
                  </a:lnTo>
                  <a:lnTo>
                    <a:pt x="6749" y="14423"/>
                  </a:lnTo>
                  <a:lnTo>
                    <a:pt x="6898" y="14598"/>
                  </a:lnTo>
                  <a:lnTo>
                    <a:pt x="6924" y="14746"/>
                  </a:lnTo>
                  <a:lnTo>
                    <a:pt x="7099" y="15096"/>
                  </a:lnTo>
                  <a:lnTo>
                    <a:pt x="7122" y="15518"/>
                  </a:lnTo>
                  <a:lnTo>
                    <a:pt x="7324" y="15869"/>
                  </a:lnTo>
                  <a:lnTo>
                    <a:pt x="7447" y="16318"/>
                  </a:lnTo>
                  <a:lnTo>
                    <a:pt x="7622" y="16642"/>
                  </a:lnTo>
                  <a:lnTo>
                    <a:pt x="7622" y="17416"/>
                  </a:lnTo>
                  <a:lnTo>
                    <a:pt x="8896" y="17465"/>
                  </a:lnTo>
                  <a:cubicBezTo>
                    <a:pt x="8896" y="17465"/>
                    <a:pt x="9444" y="17190"/>
                    <a:pt x="9519" y="17165"/>
                  </a:cubicBezTo>
                  <a:cubicBezTo>
                    <a:pt x="9594" y="17140"/>
                    <a:pt x="9496" y="16892"/>
                    <a:pt x="9496" y="16892"/>
                  </a:cubicBezTo>
                  <a:lnTo>
                    <a:pt x="8646" y="15644"/>
                  </a:lnTo>
                  <a:lnTo>
                    <a:pt x="8472" y="13623"/>
                  </a:lnTo>
                  <a:lnTo>
                    <a:pt x="8372" y="13249"/>
                  </a:lnTo>
                  <a:lnTo>
                    <a:pt x="7946" y="11701"/>
                  </a:lnTo>
                  <a:lnTo>
                    <a:pt x="7824" y="11404"/>
                  </a:lnTo>
                  <a:lnTo>
                    <a:pt x="7611" y="10810"/>
                  </a:lnTo>
                  <a:lnTo>
                    <a:pt x="7530" y="10849"/>
                  </a:lnTo>
                  <a:lnTo>
                    <a:pt x="7513" y="10803"/>
                  </a:lnTo>
                  <a:lnTo>
                    <a:pt x="7542" y="10805"/>
                  </a:lnTo>
                  <a:lnTo>
                    <a:pt x="7742" y="10706"/>
                  </a:lnTo>
                  <a:lnTo>
                    <a:pt x="7816" y="9609"/>
                  </a:lnTo>
                  <a:lnTo>
                    <a:pt x="7917" y="9684"/>
                  </a:lnTo>
                  <a:lnTo>
                    <a:pt x="8341" y="9509"/>
                  </a:lnTo>
                  <a:lnTo>
                    <a:pt x="8792" y="9133"/>
                  </a:lnTo>
                  <a:lnTo>
                    <a:pt x="8766" y="8961"/>
                  </a:lnTo>
                  <a:lnTo>
                    <a:pt x="8242" y="7861"/>
                  </a:lnTo>
                  <a:lnTo>
                    <a:pt x="8067" y="7687"/>
                  </a:lnTo>
                  <a:lnTo>
                    <a:pt x="8142" y="7413"/>
                  </a:lnTo>
                  <a:cubicBezTo>
                    <a:pt x="8142" y="7413"/>
                    <a:pt x="8415" y="6588"/>
                    <a:pt x="7990" y="5615"/>
                  </a:cubicBezTo>
                  <a:lnTo>
                    <a:pt x="7491" y="3670"/>
                  </a:lnTo>
                  <a:cubicBezTo>
                    <a:pt x="7491" y="3670"/>
                    <a:pt x="6794" y="1924"/>
                    <a:pt x="6119" y="1899"/>
                  </a:cubicBezTo>
                  <a:close/>
                  <a:moveTo>
                    <a:pt x="8766" y="9162"/>
                  </a:moveTo>
                  <a:lnTo>
                    <a:pt x="8315" y="9535"/>
                  </a:lnTo>
                  <a:lnTo>
                    <a:pt x="8090" y="9627"/>
                  </a:lnTo>
                  <a:lnTo>
                    <a:pt x="8138" y="9870"/>
                  </a:lnTo>
                  <a:cubicBezTo>
                    <a:pt x="8158" y="9866"/>
                    <a:pt x="8173" y="9857"/>
                    <a:pt x="8193" y="9852"/>
                  </a:cubicBezTo>
                  <a:lnTo>
                    <a:pt x="8199" y="9886"/>
                  </a:lnTo>
                  <a:lnTo>
                    <a:pt x="8649" y="10334"/>
                  </a:lnTo>
                  <a:lnTo>
                    <a:pt x="8675" y="10658"/>
                  </a:lnTo>
                  <a:lnTo>
                    <a:pt x="8775" y="10658"/>
                  </a:lnTo>
                  <a:lnTo>
                    <a:pt x="8874" y="10784"/>
                  </a:lnTo>
                  <a:lnTo>
                    <a:pt x="9148" y="10734"/>
                  </a:lnTo>
                  <a:lnTo>
                    <a:pt x="9297" y="10734"/>
                  </a:lnTo>
                  <a:lnTo>
                    <a:pt x="9400" y="10559"/>
                  </a:lnTo>
                  <a:lnTo>
                    <a:pt x="9548" y="10235"/>
                  </a:lnTo>
                  <a:lnTo>
                    <a:pt x="9349" y="9809"/>
                  </a:lnTo>
                  <a:lnTo>
                    <a:pt x="8900" y="9387"/>
                  </a:lnTo>
                  <a:lnTo>
                    <a:pt x="8824" y="9162"/>
                  </a:lnTo>
                  <a:lnTo>
                    <a:pt x="8776" y="9200"/>
                  </a:lnTo>
                  <a:lnTo>
                    <a:pt x="8766" y="9162"/>
                  </a:lnTo>
                  <a:close/>
                  <a:moveTo>
                    <a:pt x="9375" y="17257"/>
                  </a:moveTo>
                  <a:cubicBezTo>
                    <a:pt x="9189" y="17346"/>
                    <a:pt x="8926" y="17477"/>
                    <a:pt x="8926" y="17477"/>
                  </a:cubicBezTo>
                  <a:lnTo>
                    <a:pt x="7742" y="17431"/>
                  </a:lnTo>
                  <a:lnTo>
                    <a:pt x="7677" y="17579"/>
                  </a:lnTo>
                  <a:cubicBezTo>
                    <a:pt x="7677" y="17579"/>
                    <a:pt x="7652" y="17877"/>
                    <a:pt x="7652" y="17877"/>
                  </a:cubicBezTo>
                  <a:lnTo>
                    <a:pt x="7626" y="18375"/>
                  </a:lnTo>
                  <a:lnTo>
                    <a:pt x="8450" y="18325"/>
                  </a:lnTo>
                  <a:lnTo>
                    <a:pt x="8801" y="18227"/>
                  </a:lnTo>
                  <a:lnTo>
                    <a:pt x="10149" y="18003"/>
                  </a:lnTo>
                  <a:cubicBezTo>
                    <a:pt x="11048" y="17802"/>
                    <a:pt x="10351" y="17503"/>
                    <a:pt x="10351" y="17503"/>
                  </a:cubicBezTo>
                  <a:lnTo>
                    <a:pt x="9775" y="17527"/>
                  </a:lnTo>
                  <a:lnTo>
                    <a:pt x="9600" y="17377"/>
                  </a:lnTo>
                  <a:lnTo>
                    <a:pt x="9375" y="1725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0B3A81E1-0DE8-4CF9-9394-1EF1291FA14A}"/>
                </a:ext>
              </a:extLst>
            </p:cNvPr>
            <p:cNvCxnSpPr>
              <a:stCxn id="17" idx="5"/>
              <a:endCxn id="18" idx="1"/>
            </p:cNvCxnSpPr>
            <p:nvPr/>
          </p:nvCxnSpPr>
          <p:spPr>
            <a:xfrm>
              <a:off x="3780555" y="4411043"/>
              <a:ext cx="492541" cy="268341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E3546A5E-A714-4E60-82AE-4488B911AC8B}"/>
                </a:ext>
              </a:extLst>
            </p:cNvPr>
            <p:cNvCxnSpPr>
              <a:stCxn id="18" idx="7"/>
              <a:endCxn id="19" idx="3"/>
            </p:cNvCxnSpPr>
            <p:nvPr/>
          </p:nvCxnSpPr>
          <p:spPr>
            <a:xfrm flipV="1">
              <a:off x="4351902" y="3810767"/>
              <a:ext cx="544071" cy="868617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5EE6864B-0644-4FAD-BCE3-31080A890BB2}"/>
                </a:ext>
              </a:extLst>
            </p:cNvPr>
            <p:cNvCxnSpPr>
              <a:stCxn id="19" idx="6"/>
              <a:endCxn id="20" idx="2"/>
            </p:cNvCxnSpPr>
            <p:nvPr/>
          </p:nvCxnSpPr>
          <p:spPr>
            <a:xfrm flipV="1">
              <a:off x="4991100" y="3756899"/>
              <a:ext cx="1608921" cy="14465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E31B555D-A22D-4D89-862E-75979DC45AE6}"/>
                </a:ext>
              </a:extLst>
            </p:cNvPr>
            <p:cNvCxnSpPr>
              <a:stCxn id="20" idx="6"/>
              <a:endCxn id="21" idx="2"/>
            </p:cNvCxnSpPr>
            <p:nvPr/>
          </p:nvCxnSpPr>
          <p:spPr>
            <a:xfrm flipV="1">
              <a:off x="6711469" y="3534507"/>
              <a:ext cx="1071929" cy="222392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BAF43F58-B759-4441-9103-E72E07EB16B8}"/>
                </a:ext>
              </a:extLst>
            </p:cNvPr>
            <p:cNvCxnSpPr>
              <a:stCxn id="21" idx="7"/>
              <a:endCxn id="22" idx="3"/>
            </p:cNvCxnSpPr>
            <p:nvPr/>
          </p:nvCxnSpPr>
          <p:spPr>
            <a:xfrm flipV="1">
              <a:off x="7878525" y="1843597"/>
              <a:ext cx="1387531" cy="1651507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6A77ABFE-33BB-4702-B9C2-6FDF5B5DDA69}"/>
                </a:ext>
              </a:extLst>
            </p:cNvPr>
            <p:cNvCxnSpPr>
              <a:stCxn id="22" idx="6"/>
              <a:endCxn id="23" idx="2"/>
            </p:cNvCxnSpPr>
            <p:nvPr/>
          </p:nvCxnSpPr>
          <p:spPr>
            <a:xfrm>
              <a:off x="9361183" y="1804194"/>
              <a:ext cx="675059" cy="303753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CD18AD56-EB7C-4A3D-82AC-5904B7D57B58}"/>
                </a:ext>
              </a:extLst>
            </p:cNvPr>
            <p:cNvCxnSpPr>
              <a:stCxn id="23" idx="7"/>
            </p:cNvCxnSpPr>
            <p:nvPr/>
          </p:nvCxnSpPr>
          <p:spPr>
            <a:xfrm flipV="1">
              <a:off x="10131369" y="1130300"/>
              <a:ext cx="550414" cy="938244"/>
            </a:xfrm>
            <a:prstGeom prst="straightConnector1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prstDash val="solid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64FAC181-B3C3-4B42-A5E0-60E239B6BFC2}"/>
                </a:ext>
              </a:extLst>
            </p:cNvPr>
            <p:cNvCxnSpPr/>
            <p:nvPr/>
          </p:nvCxnSpPr>
          <p:spPr>
            <a:xfrm>
              <a:off x="2371546" y="5855601"/>
              <a:ext cx="456151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8C1D993C-26A6-4FAE-A087-A799954387C7}"/>
                </a:ext>
              </a:extLst>
            </p:cNvPr>
            <p:cNvCxnSpPr>
              <a:endCxn id="17" idx="3"/>
            </p:cNvCxnSpPr>
            <p:nvPr/>
          </p:nvCxnSpPr>
          <p:spPr>
            <a:xfrm flipV="1">
              <a:off x="2827697" y="4411043"/>
              <a:ext cx="874052" cy="1443002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îślíḋe">
              <a:extLst>
                <a:ext uri="{FF2B5EF4-FFF2-40B4-BE49-F238E27FC236}">
                  <a16:creationId xmlns:a16="http://schemas.microsoft.com/office/drawing/2014/main" id="{0EE25471-1A49-4BB8-BABE-3DE570A893FF}"/>
                </a:ext>
              </a:extLst>
            </p:cNvPr>
            <p:cNvSpPr/>
            <p:nvPr/>
          </p:nvSpPr>
          <p:spPr>
            <a:xfrm>
              <a:off x="3685428" y="4315916"/>
              <a:ext cx="111448" cy="111448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ïşḻîḓe">
              <a:extLst>
                <a:ext uri="{FF2B5EF4-FFF2-40B4-BE49-F238E27FC236}">
                  <a16:creationId xmlns:a16="http://schemas.microsoft.com/office/drawing/2014/main" id="{1552703C-E54C-4ED1-B907-A9096311BDF0}"/>
                </a:ext>
              </a:extLst>
            </p:cNvPr>
            <p:cNvSpPr/>
            <p:nvPr/>
          </p:nvSpPr>
          <p:spPr>
            <a:xfrm>
              <a:off x="4256775" y="4663063"/>
              <a:ext cx="111448" cy="111448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ís1îďé">
              <a:extLst>
                <a:ext uri="{FF2B5EF4-FFF2-40B4-BE49-F238E27FC236}">
                  <a16:creationId xmlns:a16="http://schemas.microsoft.com/office/drawing/2014/main" id="{684802B4-4DDF-431B-93DF-A1366BA0A2D1}"/>
                </a:ext>
              </a:extLst>
            </p:cNvPr>
            <p:cNvSpPr/>
            <p:nvPr/>
          </p:nvSpPr>
          <p:spPr>
            <a:xfrm>
              <a:off x="4879652" y="3715640"/>
              <a:ext cx="111448" cy="111448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ïSļiďè">
              <a:extLst>
                <a:ext uri="{FF2B5EF4-FFF2-40B4-BE49-F238E27FC236}">
                  <a16:creationId xmlns:a16="http://schemas.microsoft.com/office/drawing/2014/main" id="{ADFD7846-58E1-4B6E-9443-58D341974A40}"/>
                </a:ext>
              </a:extLst>
            </p:cNvPr>
            <p:cNvSpPr/>
            <p:nvPr/>
          </p:nvSpPr>
          <p:spPr>
            <a:xfrm>
              <a:off x="6600021" y="3701175"/>
              <a:ext cx="111448" cy="111448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ïś1iḋè">
              <a:extLst>
                <a:ext uri="{FF2B5EF4-FFF2-40B4-BE49-F238E27FC236}">
                  <a16:creationId xmlns:a16="http://schemas.microsoft.com/office/drawing/2014/main" id="{C6AFEFE1-6508-42E2-ACE3-DDC43C3A9899}"/>
                </a:ext>
              </a:extLst>
            </p:cNvPr>
            <p:cNvSpPr/>
            <p:nvPr/>
          </p:nvSpPr>
          <p:spPr>
            <a:xfrm>
              <a:off x="7783398" y="3478783"/>
              <a:ext cx="111448" cy="111448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í$ḷïḑê">
              <a:extLst>
                <a:ext uri="{FF2B5EF4-FFF2-40B4-BE49-F238E27FC236}">
                  <a16:creationId xmlns:a16="http://schemas.microsoft.com/office/drawing/2014/main" id="{D477076C-AFB7-428E-AAB2-6966EC771DCD}"/>
                </a:ext>
              </a:extLst>
            </p:cNvPr>
            <p:cNvSpPr/>
            <p:nvPr/>
          </p:nvSpPr>
          <p:spPr>
            <a:xfrm>
              <a:off x="9249735" y="1748470"/>
              <a:ext cx="111448" cy="111448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ïŝļíde">
              <a:extLst>
                <a:ext uri="{FF2B5EF4-FFF2-40B4-BE49-F238E27FC236}">
                  <a16:creationId xmlns:a16="http://schemas.microsoft.com/office/drawing/2014/main" id="{B6474774-E611-4865-BBB1-9A8A3716DA2A}"/>
                </a:ext>
              </a:extLst>
            </p:cNvPr>
            <p:cNvSpPr/>
            <p:nvPr/>
          </p:nvSpPr>
          <p:spPr>
            <a:xfrm>
              <a:off x="10036242" y="2052223"/>
              <a:ext cx="111448" cy="111448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4" name="ïsľîḍe">
              <a:extLst>
                <a:ext uri="{FF2B5EF4-FFF2-40B4-BE49-F238E27FC236}">
                  <a16:creationId xmlns:a16="http://schemas.microsoft.com/office/drawing/2014/main" id="{9F7A61CB-5508-49A5-83B1-CE0AF7ED3433}"/>
                </a:ext>
              </a:extLst>
            </p:cNvPr>
            <p:cNvGrpSpPr/>
            <p:nvPr/>
          </p:nvGrpSpPr>
          <p:grpSpPr>
            <a:xfrm>
              <a:off x="4879652" y="4099608"/>
              <a:ext cx="1482658" cy="1009146"/>
              <a:chOff x="3063165" y="1318144"/>
              <a:chExt cx="1537486" cy="1009146"/>
            </a:xfrm>
          </p:grpSpPr>
          <p:sp>
            <p:nvSpPr>
              <p:cNvPr id="38" name="ïṥļïd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063165" y="1709981"/>
                <a:ext cx="1537486" cy="6173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39" name="î$ḻíḋe">
                <a:extLst>
                  <a:ext uri="{FF2B5EF4-FFF2-40B4-BE49-F238E27FC236}">
                    <a16:creationId xmlns:a16="http://schemas.microsoft.com/office/drawing/2014/main" id="{8A861324-434B-4CB0-9A80-017E249CD950}"/>
                  </a:ext>
                </a:extLst>
              </p:cNvPr>
              <p:cNvSpPr/>
              <p:nvPr/>
            </p:nvSpPr>
            <p:spPr>
              <a:xfrm>
                <a:off x="3063165" y="1318144"/>
                <a:ext cx="1537486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03.Text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" name="îṥḻîdê">
              <a:extLst>
                <a:ext uri="{FF2B5EF4-FFF2-40B4-BE49-F238E27FC236}">
                  <a16:creationId xmlns:a16="http://schemas.microsoft.com/office/drawing/2014/main" id="{0052844E-73AC-4D10-83DB-811B876FFDBD}"/>
                </a:ext>
              </a:extLst>
            </p:cNvPr>
            <p:cNvGrpSpPr/>
            <p:nvPr/>
          </p:nvGrpSpPr>
          <p:grpSpPr>
            <a:xfrm>
              <a:off x="7783398" y="3709641"/>
              <a:ext cx="1482658" cy="1009146"/>
              <a:chOff x="3063165" y="1318144"/>
              <a:chExt cx="1537486" cy="1009146"/>
            </a:xfrm>
          </p:grpSpPr>
          <p:sp>
            <p:nvSpPr>
              <p:cNvPr id="36" name="îṥľïḑ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063165" y="1709981"/>
                <a:ext cx="1537486" cy="6173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37" name="iṧḷîdé">
                <a:extLst>
                  <a:ext uri="{FF2B5EF4-FFF2-40B4-BE49-F238E27FC236}">
                    <a16:creationId xmlns:a16="http://schemas.microsoft.com/office/drawing/2014/main" id="{FDE11A53-0EC5-48D5-9CDD-2A84374ABE1F}"/>
                  </a:ext>
                </a:extLst>
              </p:cNvPr>
              <p:cNvSpPr/>
              <p:nvPr/>
            </p:nvSpPr>
            <p:spPr>
              <a:xfrm>
                <a:off x="3063165" y="1318144"/>
                <a:ext cx="1537486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04.Text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" name="iś1îďe">
              <a:extLst>
                <a:ext uri="{FF2B5EF4-FFF2-40B4-BE49-F238E27FC236}">
                  <a16:creationId xmlns:a16="http://schemas.microsoft.com/office/drawing/2014/main" id="{61173AB7-A87F-4BF6-BA6C-6D62682B7AA9}"/>
                </a:ext>
              </a:extLst>
            </p:cNvPr>
            <p:cNvGrpSpPr/>
            <p:nvPr/>
          </p:nvGrpSpPr>
          <p:grpSpPr>
            <a:xfrm>
              <a:off x="10036242" y="2296595"/>
              <a:ext cx="1482658" cy="1009146"/>
              <a:chOff x="3063165" y="1318144"/>
              <a:chExt cx="1537486" cy="1009146"/>
            </a:xfrm>
          </p:grpSpPr>
          <p:sp>
            <p:nvSpPr>
              <p:cNvPr id="34" name="íṩļíď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063165" y="1709981"/>
                <a:ext cx="1537486" cy="6173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35" name="ïṩḻíḋè">
                <a:extLst>
                  <a:ext uri="{FF2B5EF4-FFF2-40B4-BE49-F238E27FC236}">
                    <a16:creationId xmlns:a16="http://schemas.microsoft.com/office/drawing/2014/main" id="{5BC4A89B-B219-4CE6-A91B-12BCFF7939AD}"/>
                  </a:ext>
                </a:extLst>
              </p:cNvPr>
              <p:cNvSpPr/>
              <p:nvPr/>
            </p:nvSpPr>
            <p:spPr>
              <a:xfrm>
                <a:off x="3063165" y="1318144"/>
                <a:ext cx="1537486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06.Text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" name="ïṧľîḑe">
              <a:extLst>
                <a:ext uri="{FF2B5EF4-FFF2-40B4-BE49-F238E27FC236}">
                  <a16:creationId xmlns:a16="http://schemas.microsoft.com/office/drawing/2014/main" id="{1F6EBC52-65FF-4FD0-89BA-9813DF989E20}"/>
                </a:ext>
              </a:extLst>
            </p:cNvPr>
            <p:cNvGrpSpPr/>
            <p:nvPr/>
          </p:nvGrpSpPr>
          <p:grpSpPr>
            <a:xfrm>
              <a:off x="7522289" y="1355345"/>
              <a:ext cx="1482658" cy="1009146"/>
              <a:chOff x="3063165" y="1318144"/>
              <a:chExt cx="1537486" cy="1009146"/>
            </a:xfrm>
          </p:grpSpPr>
          <p:sp>
            <p:nvSpPr>
              <p:cNvPr id="32" name="ïşlïḍ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063165" y="1709981"/>
                <a:ext cx="1537486" cy="6173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33" name="íşḻîḍê">
                <a:extLst>
                  <a:ext uri="{FF2B5EF4-FFF2-40B4-BE49-F238E27FC236}">
                    <a16:creationId xmlns:a16="http://schemas.microsoft.com/office/drawing/2014/main" id="{800C5DEA-C86F-4D0F-8D91-A5CB8F967D72}"/>
                  </a:ext>
                </a:extLst>
              </p:cNvPr>
              <p:cNvSpPr/>
              <p:nvPr/>
            </p:nvSpPr>
            <p:spPr>
              <a:xfrm>
                <a:off x="3063165" y="1318144"/>
                <a:ext cx="1537486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r"/>
                <a:r>
                  <a:rPr lang="en-US" altLang="zh-CN" sz="1600" b="1" dirty="0">
                    <a:solidFill>
                      <a:schemeClr val="tx1"/>
                    </a:solidFill>
                  </a:rPr>
                  <a:t>05.Text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" name="íš1îḋè">
              <a:extLst>
                <a:ext uri="{FF2B5EF4-FFF2-40B4-BE49-F238E27FC236}">
                  <a16:creationId xmlns:a16="http://schemas.microsoft.com/office/drawing/2014/main" id="{4A1C3309-E344-4400-BE71-2E0A090F8833}"/>
                </a:ext>
              </a:extLst>
            </p:cNvPr>
            <p:cNvSpPr/>
            <p:nvPr/>
          </p:nvSpPr>
          <p:spPr>
            <a:xfrm>
              <a:off x="2284731" y="5798321"/>
              <a:ext cx="111448" cy="111448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9" name="ïṥľiḑe">
              <a:extLst>
                <a:ext uri="{FF2B5EF4-FFF2-40B4-BE49-F238E27FC236}">
                  <a16:creationId xmlns:a16="http://schemas.microsoft.com/office/drawing/2014/main" id="{9CAC86EC-AAAF-4D1F-AC8C-383B41315608}"/>
                </a:ext>
              </a:extLst>
            </p:cNvPr>
            <p:cNvGrpSpPr/>
            <p:nvPr/>
          </p:nvGrpSpPr>
          <p:grpSpPr>
            <a:xfrm>
              <a:off x="2118496" y="3753468"/>
              <a:ext cx="1482658" cy="1009146"/>
              <a:chOff x="3063165" y="1318144"/>
              <a:chExt cx="1537486" cy="1009146"/>
            </a:xfrm>
          </p:grpSpPr>
          <p:sp>
            <p:nvSpPr>
              <p:cNvPr id="30" name="îsľiḑ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063165" y="1709981"/>
                <a:ext cx="1537486" cy="6173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31" name="íślîḑê">
                <a:extLst>
                  <a:ext uri="{FF2B5EF4-FFF2-40B4-BE49-F238E27FC236}">
                    <a16:creationId xmlns:a16="http://schemas.microsoft.com/office/drawing/2014/main" id="{CF481AEC-B217-42EF-BB52-B662A8FD92B1}"/>
                  </a:ext>
                </a:extLst>
              </p:cNvPr>
              <p:cNvSpPr/>
              <p:nvPr/>
            </p:nvSpPr>
            <p:spPr>
              <a:xfrm>
                <a:off x="3063165" y="1318144"/>
                <a:ext cx="1537486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r"/>
                <a:r>
                  <a:rPr lang="en-US" altLang="zh-CN" sz="1600" b="1" dirty="0">
                    <a:solidFill>
                      <a:schemeClr val="tx1"/>
                    </a:solidFill>
                  </a:rPr>
                  <a:t>02.Text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53006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0F0532-1A68-4EC2-BD67-C52C5507E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36965C5-9FA1-4A43-9A89-4F6B03817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651317A-AAB2-450F-9D55-723FB254D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35</a:t>
            </a:fld>
            <a:endParaRPr lang="zh-CN" altLang="en-US"/>
          </a:p>
        </p:txBody>
      </p:sp>
      <p:grpSp>
        <p:nvGrpSpPr>
          <p:cNvPr id="5" name="2595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349B2BD-12D7-47AD-AF37-BF73672F022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2192000" cy="5003800"/>
            <a:chOff x="0" y="1130300"/>
            <a:chExt cx="12192000" cy="5003800"/>
          </a:xfrm>
        </p:grpSpPr>
        <p:sp>
          <p:nvSpPr>
            <p:cNvPr id="6" name="î$ḻíďe">
              <a:extLst>
                <a:ext uri="{FF2B5EF4-FFF2-40B4-BE49-F238E27FC236}">
                  <a16:creationId xmlns:a16="http://schemas.microsoft.com/office/drawing/2014/main" id="{8852FB1B-3BE0-4B80-A659-38BD9E8D0010}"/>
                </a:ext>
              </a:extLst>
            </p:cNvPr>
            <p:cNvSpPr/>
            <p:nvPr/>
          </p:nvSpPr>
          <p:spPr>
            <a:xfrm>
              <a:off x="0" y="4454287"/>
              <a:ext cx="12192000" cy="167981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ïşḷíḍe">
              <a:extLst>
                <a:ext uri="{FF2B5EF4-FFF2-40B4-BE49-F238E27FC236}">
                  <a16:creationId xmlns:a16="http://schemas.microsoft.com/office/drawing/2014/main" id="{A3EF3B74-6CCD-45DA-8162-0398AE7D0008}"/>
                </a:ext>
              </a:extLst>
            </p:cNvPr>
            <p:cNvSpPr/>
            <p:nvPr/>
          </p:nvSpPr>
          <p:spPr>
            <a:xfrm>
              <a:off x="1381368" y="1173393"/>
              <a:ext cx="1018932" cy="1018938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38100">
              <a:solidFill>
                <a:schemeClr val="accent1">
                  <a:alpha val="50000"/>
                </a:schemeClr>
              </a:solidFill>
              <a:prstDash val="solid"/>
              <a:miter lim="800000"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3765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" name="îšlíḑè">
              <a:extLst>
                <a:ext uri="{FF2B5EF4-FFF2-40B4-BE49-F238E27FC236}">
                  <a16:creationId xmlns:a16="http://schemas.microsoft.com/office/drawing/2014/main" id="{EC0DFA86-A4E3-4EA6-8D94-8C0455B99BD5}"/>
                </a:ext>
              </a:extLst>
            </p:cNvPr>
            <p:cNvSpPr/>
            <p:nvPr/>
          </p:nvSpPr>
          <p:spPr>
            <a:xfrm>
              <a:off x="1460499" y="5000088"/>
              <a:ext cx="860670" cy="784574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bg1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9" name="ï$ľiḋê">
              <a:extLst>
                <a:ext uri="{FF2B5EF4-FFF2-40B4-BE49-F238E27FC236}">
                  <a16:creationId xmlns:a16="http://schemas.microsoft.com/office/drawing/2014/main" id="{22E5890C-EB2B-4410-A745-B62259B25C39}"/>
                </a:ext>
              </a:extLst>
            </p:cNvPr>
            <p:cNvGrpSpPr/>
            <p:nvPr/>
          </p:nvGrpSpPr>
          <p:grpSpPr>
            <a:xfrm>
              <a:off x="660400" y="2372930"/>
              <a:ext cx="2460869" cy="1900758"/>
              <a:chOff x="660400" y="2328342"/>
              <a:chExt cx="2460869" cy="1900758"/>
            </a:xfrm>
            <a:solidFill>
              <a:schemeClr val="bg1"/>
            </a:solidFill>
          </p:grpSpPr>
          <p:sp>
            <p:nvSpPr>
              <p:cNvPr id="28" name="îṥľiḋè">
                <a:extLst>
                  <a:ext uri="{FF2B5EF4-FFF2-40B4-BE49-F238E27FC236}">
                    <a16:creationId xmlns:a16="http://schemas.microsoft.com/office/drawing/2014/main" id="{705CACF0-F499-4E68-B2A8-3AFBF1F48CB7}"/>
                  </a:ext>
                </a:extLst>
              </p:cNvPr>
              <p:cNvSpPr txBox="1"/>
              <p:nvPr/>
            </p:nvSpPr>
            <p:spPr>
              <a:xfrm>
                <a:off x="660400" y="2756201"/>
                <a:ext cx="2460869" cy="1472899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i$ļiḓê">
                <a:extLst>
                  <a:ext uri="{FF2B5EF4-FFF2-40B4-BE49-F238E27FC236}">
                    <a16:creationId xmlns:a16="http://schemas.microsoft.com/office/drawing/2014/main" id="{22B5B085-1FF9-40F3-9AD3-C51F2FB5683E}"/>
                  </a:ext>
                </a:extLst>
              </p:cNvPr>
              <p:cNvSpPr txBox="1"/>
              <p:nvPr/>
            </p:nvSpPr>
            <p:spPr>
              <a:xfrm>
                <a:off x="660400" y="2328342"/>
                <a:ext cx="2460869" cy="427860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dk1">
                        <a:lumMod val="100000"/>
                      </a:schemeClr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sp>
          <p:nvSpPr>
            <p:cNvPr id="10" name="îṩḻïďê">
              <a:extLst>
                <a:ext uri="{FF2B5EF4-FFF2-40B4-BE49-F238E27FC236}">
                  <a16:creationId xmlns:a16="http://schemas.microsoft.com/office/drawing/2014/main" id="{4F0432D4-0C42-4810-9429-CE353ACE125E}"/>
                </a:ext>
              </a:extLst>
            </p:cNvPr>
            <p:cNvSpPr/>
            <p:nvPr/>
          </p:nvSpPr>
          <p:spPr>
            <a:xfrm>
              <a:off x="4180578" y="1173393"/>
              <a:ext cx="1018932" cy="1018938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38100">
              <a:solidFill>
                <a:schemeClr val="accent1">
                  <a:alpha val="50000"/>
                </a:schemeClr>
              </a:solidFill>
              <a:prstDash val="solid"/>
              <a:miter lim="800000"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3765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" name="iŝľïḑê">
              <a:extLst>
                <a:ext uri="{FF2B5EF4-FFF2-40B4-BE49-F238E27FC236}">
                  <a16:creationId xmlns:a16="http://schemas.microsoft.com/office/drawing/2014/main" id="{48CA6C88-AD1C-4460-A22B-50479B438283}"/>
                </a:ext>
              </a:extLst>
            </p:cNvPr>
            <p:cNvSpPr/>
            <p:nvPr/>
          </p:nvSpPr>
          <p:spPr>
            <a:xfrm>
              <a:off x="4259709" y="5000088"/>
              <a:ext cx="860670" cy="784574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bg1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12" name="iṩľíḑè">
              <a:extLst>
                <a:ext uri="{FF2B5EF4-FFF2-40B4-BE49-F238E27FC236}">
                  <a16:creationId xmlns:a16="http://schemas.microsoft.com/office/drawing/2014/main" id="{1A820F95-0461-4B75-A344-F16F69A15A81}"/>
                </a:ext>
              </a:extLst>
            </p:cNvPr>
            <p:cNvGrpSpPr/>
            <p:nvPr/>
          </p:nvGrpSpPr>
          <p:grpSpPr>
            <a:xfrm>
              <a:off x="3459610" y="2372930"/>
              <a:ext cx="2460869" cy="1900758"/>
              <a:chOff x="660400" y="2328342"/>
              <a:chExt cx="2460869" cy="1900758"/>
            </a:xfrm>
            <a:solidFill>
              <a:schemeClr val="bg1"/>
            </a:solidFill>
          </p:grpSpPr>
          <p:sp>
            <p:nvSpPr>
              <p:cNvPr id="26" name="íṣlíďé">
                <a:extLst>
                  <a:ext uri="{FF2B5EF4-FFF2-40B4-BE49-F238E27FC236}">
                    <a16:creationId xmlns:a16="http://schemas.microsoft.com/office/drawing/2014/main" id="{705CACF0-F499-4E68-B2A8-3AFBF1F48CB7}"/>
                  </a:ext>
                </a:extLst>
              </p:cNvPr>
              <p:cNvSpPr txBox="1"/>
              <p:nvPr/>
            </p:nvSpPr>
            <p:spPr>
              <a:xfrm>
                <a:off x="660400" y="2756201"/>
                <a:ext cx="2460869" cy="1472899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ïṥḻiḍe">
                <a:extLst>
                  <a:ext uri="{FF2B5EF4-FFF2-40B4-BE49-F238E27FC236}">
                    <a16:creationId xmlns:a16="http://schemas.microsoft.com/office/drawing/2014/main" id="{22B5B085-1FF9-40F3-9AD3-C51F2FB5683E}"/>
                  </a:ext>
                </a:extLst>
              </p:cNvPr>
              <p:cNvSpPr txBox="1"/>
              <p:nvPr/>
            </p:nvSpPr>
            <p:spPr>
              <a:xfrm>
                <a:off x="660400" y="2328342"/>
                <a:ext cx="2460869" cy="427860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dk1">
                        <a:lumMod val="100000"/>
                      </a:schemeClr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sp>
          <p:nvSpPr>
            <p:cNvPr id="13" name="ïṩ1îḋé">
              <a:extLst>
                <a:ext uri="{FF2B5EF4-FFF2-40B4-BE49-F238E27FC236}">
                  <a16:creationId xmlns:a16="http://schemas.microsoft.com/office/drawing/2014/main" id="{556A6509-8542-43EB-BE6A-A60F47339810}"/>
                </a:ext>
              </a:extLst>
            </p:cNvPr>
            <p:cNvSpPr/>
            <p:nvPr/>
          </p:nvSpPr>
          <p:spPr>
            <a:xfrm>
              <a:off x="6979788" y="1173393"/>
              <a:ext cx="1018932" cy="1018938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38100">
              <a:solidFill>
                <a:schemeClr val="accent1">
                  <a:alpha val="50000"/>
                </a:schemeClr>
              </a:solidFill>
              <a:prstDash val="solid"/>
              <a:miter lim="800000"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3765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4" name="îṧliḑê">
              <a:extLst>
                <a:ext uri="{FF2B5EF4-FFF2-40B4-BE49-F238E27FC236}">
                  <a16:creationId xmlns:a16="http://schemas.microsoft.com/office/drawing/2014/main" id="{23CB1D78-5395-4BC9-95B7-7DB3F5B32418}"/>
                </a:ext>
              </a:extLst>
            </p:cNvPr>
            <p:cNvSpPr/>
            <p:nvPr/>
          </p:nvSpPr>
          <p:spPr>
            <a:xfrm>
              <a:off x="7058919" y="5000088"/>
              <a:ext cx="860670" cy="784574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bg1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15" name="íṣlïḋê">
              <a:extLst>
                <a:ext uri="{FF2B5EF4-FFF2-40B4-BE49-F238E27FC236}">
                  <a16:creationId xmlns:a16="http://schemas.microsoft.com/office/drawing/2014/main" id="{23835FEB-33DA-440F-B298-B77C1DEFBD2E}"/>
                </a:ext>
              </a:extLst>
            </p:cNvPr>
            <p:cNvGrpSpPr/>
            <p:nvPr/>
          </p:nvGrpSpPr>
          <p:grpSpPr>
            <a:xfrm>
              <a:off x="6258820" y="2372930"/>
              <a:ext cx="2460869" cy="1900758"/>
              <a:chOff x="660400" y="2328342"/>
              <a:chExt cx="2460869" cy="1900758"/>
            </a:xfrm>
            <a:solidFill>
              <a:schemeClr val="bg1"/>
            </a:solidFill>
          </p:grpSpPr>
          <p:sp>
            <p:nvSpPr>
              <p:cNvPr id="24" name="išḻîḋê">
                <a:extLst>
                  <a:ext uri="{FF2B5EF4-FFF2-40B4-BE49-F238E27FC236}">
                    <a16:creationId xmlns:a16="http://schemas.microsoft.com/office/drawing/2014/main" id="{705CACF0-F499-4E68-B2A8-3AFBF1F48CB7}"/>
                  </a:ext>
                </a:extLst>
              </p:cNvPr>
              <p:cNvSpPr txBox="1"/>
              <p:nvPr/>
            </p:nvSpPr>
            <p:spPr>
              <a:xfrm>
                <a:off x="660400" y="2756201"/>
                <a:ext cx="2460869" cy="1472899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ïŝḻíďé">
                <a:extLst>
                  <a:ext uri="{FF2B5EF4-FFF2-40B4-BE49-F238E27FC236}">
                    <a16:creationId xmlns:a16="http://schemas.microsoft.com/office/drawing/2014/main" id="{22B5B085-1FF9-40F3-9AD3-C51F2FB5683E}"/>
                  </a:ext>
                </a:extLst>
              </p:cNvPr>
              <p:cNvSpPr txBox="1"/>
              <p:nvPr/>
            </p:nvSpPr>
            <p:spPr>
              <a:xfrm>
                <a:off x="660400" y="2328342"/>
                <a:ext cx="2460869" cy="427860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dk1">
                        <a:lumMod val="100000"/>
                      </a:schemeClr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sp>
          <p:nvSpPr>
            <p:cNvPr id="16" name="ïšlïḍe">
              <a:extLst>
                <a:ext uri="{FF2B5EF4-FFF2-40B4-BE49-F238E27FC236}">
                  <a16:creationId xmlns:a16="http://schemas.microsoft.com/office/drawing/2014/main" id="{4A055FFB-1448-4F53-9520-7F3AD2F07632}"/>
                </a:ext>
              </a:extLst>
            </p:cNvPr>
            <p:cNvSpPr/>
            <p:nvPr/>
          </p:nvSpPr>
          <p:spPr>
            <a:xfrm>
              <a:off x="9778999" y="1173393"/>
              <a:ext cx="1018932" cy="1018938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38100">
              <a:solidFill>
                <a:schemeClr val="accent1">
                  <a:alpha val="50000"/>
                </a:schemeClr>
              </a:solidFill>
              <a:prstDash val="solid"/>
              <a:miter lim="800000"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3765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7" name="ïṥḻïďé">
              <a:extLst>
                <a:ext uri="{FF2B5EF4-FFF2-40B4-BE49-F238E27FC236}">
                  <a16:creationId xmlns:a16="http://schemas.microsoft.com/office/drawing/2014/main" id="{C95D9CD1-CE5F-4191-BDFD-B7D5F0D52E02}"/>
                </a:ext>
              </a:extLst>
            </p:cNvPr>
            <p:cNvSpPr/>
            <p:nvPr/>
          </p:nvSpPr>
          <p:spPr>
            <a:xfrm>
              <a:off x="9858130" y="5000088"/>
              <a:ext cx="860670" cy="784574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bg1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18" name="iśḻíḓé">
              <a:extLst>
                <a:ext uri="{FF2B5EF4-FFF2-40B4-BE49-F238E27FC236}">
                  <a16:creationId xmlns:a16="http://schemas.microsoft.com/office/drawing/2014/main" id="{F5023884-2EA7-41A3-803F-04289968B0D3}"/>
                </a:ext>
              </a:extLst>
            </p:cNvPr>
            <p:cNvGrpSpPr/>
            <p:nvPr/>
          </p:nvGrpSpPr>
          <p:grpSpPr>
            <a:xfrm>
              <a:off x="9058031" y="2372930"/>
              <a:ext cx="2460869" cy="1900758"/>
              <a:chOff x="660400" y="2328342"/>
              <a:chExt cx="2460869" cy="1900758"/>
            </a:xfrm>
            <a:solidFill>
              <a:schemeClr val="bg1"/>
            </a:solidFill>
          </p:grpSpPr>
          <p:sp>
            <p:nvSpPr>
              <p:cNvPr id="22" name="ïṥľîḍê">
                <a:extLst>
                  <a:ext uri="{FF2B5EF4-FFF2-40B4-BE49-F238E27FC236}">
                    <a16:creationId xmlns:a16="http://schemas.microsoft.com/office/drawing/2014/main" id="{705CACF0-F499-4E68-B2A8-3AFBF1F48CB7}"/>
                  </a:ext>
                </a:extLst>
              </p:cNvPr>
              <p:cNvSpPr txBox="1"/>
              <p:nvPr/>
            </p:nvSpPr>
            <p:spPr>
              <a:xfrm>
                <a:off x="660400" y="2756201"/>
                <a:ext cx="2460869" cy="1472899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îś1íḋe">
                <a:extLst>
                  <a:ext uri="{FF2B5EF4-FFF2-40B4-BE49-F238E27FC236}">
                    <a16:creationId xmlns:a16="http://schemas.microsoft.com/office/drawing/2014/main" id="{22B5B085-1FF9-40F3-9AD3-C51F2FB5683E}"/>
                  </a:ext>
                </a:extLst>
              </p:cNvPr>
              <p:cNvSpPr txBox="1"/>
              <p:nvPr/>
            </p:nvSpPr>
            <p:spPr>
              <a:xfrm>
                <a:off x="660400" y="2328342"/>
                <a:ext cx="2460869" cy="427860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dk1">
                        <a:lumMod val="100000"/>
                      </a:schemeClr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57DCB4AF-3B7A-4EAD-A40A-710E6FFFEFB5}"/>
                </a:ext>
              </a:extLst>
            </p:cNvPr>
            <p:cNvCxnSpPr/>
            <p:nvPr/>
          </p:nvCxnSpPr>
          <p:spPr>
            <a:xfrm>
              <a:off x="3314700" y="1130300"/>
              <a:ext cx="0" cy="50038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CC9276E0-4954-46D7-990D-6517F986A9DD}"/>
                </a:ext>
              </a:extLst>
            </p:cNvPr>
            <p:cNvCxnSpPr/>
            <p:nvPr/>
          </p:nvCxnSpPr>
          <p:spPr>
            <a:xfrm>
              <a:off x="6096000" y="1130300"/>
              <a:ext cx="0" cy="50038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F4D98FC0-2727-42A6-89BD-F5D50F1D6AC7}"/>
                </a:ext>
              </a:extLst>
            </p:cNvPr>
            <p:cNvCxnSpPr/>
            <p:nvPr/>
          </p:nvCxnSpPr>
          <p:spPr>
            <a:xfrm>
              <a:off x="8877300" y="1130300"/>
              <a:ext cx="0" cy="50038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766314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A2F93D-1E9A-4C5D-BA65-35E0EA6EB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C1BADD6-3DA1-4CDF-ACC4-A23C604F6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8C955C0-0A0B-41AE-A524-69B0B5135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36</a:t>
            </a:fld>
            <a:endParaRPr lang="zh-CN" altLang="en-US"/>
          </a:p>
        </p:txBody>
      </p:sp>
      <p:grpSp>
        <p:nvGrpSpPr>
          <p:cNvPr id="5" name="2436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A9A5D59-947F-421E-A8E7-25E50ABEF99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54950"/>
            <a:ext cx="10845799" cy="4967200"/>
            <a:chOff x="673100" y="1154950"/>
            <a:chExt cx="10845799" cy="4967200"/>
          </a:xfrm>
        </p:grpSpPr>
        <p:sp>
          <p:nvSpPr>
            <p:cNvPr id="6" name="í$liḓé">
              <a:extLst>
                <a:ext uri="{FF2B5EF4-FFF2-40B4-BE49-F238E27FC236}">
                  <a16:creationId xmlns:a16="http://schemas.microsoft.com/office/drawing/2014/main" id="{A787A99D-F489-4E59-BC68-B8FE788D935A}"/>
                </a:ext>
              </a:extLst>
            </p:cNvPr>
            <p:cNvSpPr/>
            <p:nvPr/>
          </p:nvSpPr>
          <p:spPr bwMode="auto">
            <a:xfrm>
              <a:off x="4335953" y="3754281"/>
              <a:ext cx="1270267" cy="284388"/>
            </a:xfrm>
            <a:custGeom>
              <a:avLst/>
              <a:gdLst>
                <a:gd name="T0" fmla="*/ 742 w 804"/>
                <a:gd name="T1" fmla="*/ 0 h 180"/>
                <a:gd name="T2" fmla="*/ 804 w 804"/>
                <a:gd name="T3" fmla="*/ 180 h 180"/>
                <a:gd name="T4" fmla="*/ 183 w 804"/>
                <a:gd name="T5" fmla="*/ 180 h 180"/>
                <a:gd name="T6" fmla="*/ 0 w 804"/>
                <a:gd name="T7" fmla="*/ 0 h 180"/>
                <a:gd name="T8" fmla="*/ 742 w 804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4" h="180">
                  <a:moveTo>
                    <a:pt x="742" y="0"/>
                  </a:moveTo>
                  <a:lnTo>
                    <a:pt x="804" y="180"/>
                  </a:lnTo>
                  <a:lnTo>
                    <a:pt x="183" y="180"/>
                  </a:lnTo>
                  <a:lnTo>
                    <a:pt x="0" y="0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8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7" name="îṣḷide">
              <a:extLst>
                <a:ext uri="{FF2B5EF4-FFF2-40B4-BE49-F238E27FC236}">
                  <a16:creationId xmlns:a16="http://schemas.microsoft.com/office/drawing/2014/main" id="{6F59F9BC-D20F-409F-9CBD-9109B59EC510}"/>
                </a:ext>
              </a:extLst>
            </p:cNvPr>
            <p:cNvSpPr/>
            <p:nvPr/>
          </p:nvSpPr>
          <p:spPr bwMode="auto">
            <a:xfrm>
              <a:off x="4335953" y="2839500"/>
              <a:ext cx="1259208" cy="914781"/>
            </a:xfrm>
            <a:custGeom>
              <a:avLst/>
              <a:gdLst>
                <a:gd name="T0" fmla="*/ 797 w 797"/>
                <a:gd name="T1" fmla="*/ 0 h 579"/>
                <a:gd name="T2" fmla="*/ 742 w 797"/>
                <a:gd name="T3" fmla="*/ 579 h 579"/>
                <a:gd name="T4" fmla="*/ 0 w 797"/>
                <a:gd name="T5" fmla="*/ 579 h 579"/>
                <a:gd name="T6" fmla="*/ 159 w 797"/>
                <a:gd name="T7" fmla="*/ 0 h 579"/>
                <a:gd name="T8" fmla="*/ 797 w 797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7" h="579">
                  <a:moveTo>
                    <a:pt x="797" y="0"/>
                  </a:moveTo>
                  <a:lnTo>
                    <a:pt x="742" y="579"/>
                  </a:lnTo>
                  <a:lnTo>
                    <a:pt x="0" y="579"/>
                  </a:lnTo>
                  <a:lnTo>
                    <a:pt x="159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8" name="ïṣliḑè">
              <a:extLst>
                <a:ext uri="{FF2B5EF4-FFF2-40B4-BE49-F238E27FC236}">
                  <a16:creationId xmlns:a16="http://schemas.microsoft.com/office/drawing/2014/main" id="{CB0290CC-CB6D-473D-8720-A4D63CE94DC0}"/>
                </a:ext>
              </a:extLst>
            </p:cNvPr>
            <p:cNvSpPr/>
            <p:nvPr/>
          </p:nvSpPr>
          <p:spPr bwMode="auto">
            <a:xfrm>
              <a:off x="6585780" y="3754281"/>
              <a:ext cx="1270265" cy="284388"/>
            </a:xfrm>
            <a:custGeom>
              <a:avLst/>
              <a:gdLst>
                <a:gd name="T0" fmla="*/ 804 w 804"/>
                <a:gd name="T1" fmla="*/ 0 h 180"/>
                <a:gd name="T2" fmla="*/ 621 w 804"/>
                <a:gd name="T3" fmla="*/ 180 h 180"/>
                <a:gd name="T4" fmla="*/ 0 w 804"/>
                <a:gd name="T5" fmla="*/ 180 h 180"/>
                <a:gd name="T6" fmla="*/ 62 w 804"/>
                <a:gd name="T7" fmla="*/ 0 h 180"/>
                <a:gd name="T8" fmla="*/ 804 w 804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4" h="180">
                  <a:moveTo>
                    <a:pt x="804" y="0"/>
                  </a:moveTo>
                  <a:lnTo>
                    <a:pt x="621" y="180"/>
                  </a:lnTo>
                  <a:lnTo>
                    <a:pt x="0" y="180"/>
                  </a:lnTo>
                  <a:lnTo>
                    <a:pt x="62" y="0"/>
                  </a:lnTo>
                  <a:lnTo>
                    <a:pt x="80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8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9" name="iṡ1iḋê">
              <a:extLst>
                <a:ext uri="{FF2B5EF4-FFF2-40B4-BE49-F238E27FC236}">
                  <a16:creationId xmlns:a16="http://schemas.microsoft.com/office/drawing/2014/main" id="{C74B48D2-05AC-4F3F-B5BB-C755D6CE0E9D}"/>
                </a:ext>
              </a:extLst>
            </p:cNvPr>
            <p:cNvSpPr/>
            <p:nvPr/>
          </p:nvSpPr>
          <p:spPr bwMode="auto">
            <a:xfrm>
              <a:off x="6598419" y="2839500"/>
              <a:ext cx="1257626" cy="914781"/>
            </a:xfrm>
            <a:custGeom>
              <a:avLst/>
              <a:gdLst>
                <a:gd name="T0" fmla="*/ 637 w 796"/>
                <a:gd name="T1" fmla="*/ 0 h 579"/>
                <a:gd name="T2" fmla="*/ 796 w 796"/>
                <a:gd name="T3" fmla="*/ 579 h 579"/>
                <a:gd name="T4" fmla="*/ 54 w 796"/>
                <a:gd name="T5" fmla="*/ 579 h 579"/>
                <a:gd name="T6" fmla="*/ 0 w 796"/>
                <a:gd name="T7" fmla="*/ 0 h 579"/>
                <a:gd name="T8" fmla="*/ 637 w 796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6" h="579">
                  <a:moveTo>
                    <a:pt x="637" y="0"/>
                  </a:moveTo>
                  <a:lnTo>
                    <a:pt x="796" y="579"/>
                  </a:lnTo>
                  <a:lnTo>
                    <a:pt x="54" y="579"/>
                  </a:lnTo>
                  <a:lnTo>
                    <a:pt x="0" y="0"/>
                  </a:lnTo>
                  <a:lnTo>
                    <a:pt x="637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" name="îŝ1iḋê">
              <a:extLst>
                <a:ext uri="{FF2B5EF4-FFF2-40B4-BE49-F238E27FC236}">
                  <a16:creationId xmlns:a16="http://schemas.microsoft.com/office/drawing/2014/main" id="{BEF49E57-653E-49E7-BC7F-18BE514EAB70}"/>
                </a:ext>
              </a:extLst>
            </p:cNvPr>
            <p:cNvSpPr/>
            <p:nvPr/>
          </p:nvSpPr>
          <p:spPr bwMode="auto">
            <a:xfrm>
              <a:off x="5595164" y="2151835"/>
              <a:ext cx="1003258" cy="688851"/>
            </a:xfrm>
            <a:custGeom>
              <a:avLst/>
              <a:gdLst>
                <a:gd name="T0" fmla="*/ 597 w 635"/>
                <a:gd name="T1" fmla="*/ 0 h 436"/>
                <a:gd name="T2" fmla="*/ 635 w 635"/>
                <a:gd name="T3" fmla="*/ 436 h 436"/>
                <a:gd name="T4" fmla="*/ 0 w 635"/>
                <a:gd name="T5" fmla="*/ 436 h 436"/>
                <a:gd name="T6" fmla="*/ 37 w 635"/>
                <a:gd name="T7" fmla="*/ 0 h 436"/>
                <a:gd name="T8" fmla="*/ 597 w 635"/>
                <a:gd name="T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5" h="436">
                  <a:moveTo>
                    <a:pt x="597" y="0"/>
                  </a:moveTo>
                  <a:lnTo>
                    <a:pt x="635" y="436"/>
                  </a:lnTo>
                  <a:lnTo>
                    <a:pt x="0" y="436"/>
                  </a:lnTo>
                  <a:lnTo>
                    <a:pt x="37" y="0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1" name="iṩľîḓe">
              <a:extLst>
                <a:ext uri="{FF2B5EF4-FFF2-40B4-BE49-F238E27FC236}">
                  <a16:creationId xmlns:a16="http://schemas.microsoft.com/office/drawing/2014/main" id="{325B04EA-3044-43FB-AAF6-64841D55E7B8}"/>
                </a:ext>
              </a:extLst>
            </p:cNvPr>
            <p:cNvSpPr/>
            <p:nvPr/>
          </p:nvSpPr>
          <p:spPr bwMode="auto">
            <a:xfrm>
              <a:off x="5392928" y="5038368"/>
              <a:ext cx="1407721" cy="86897"/>
            </a:xfrm>
            <a:custGeom>
              <a:avLst/>
              <a:gdLst>
                <a:gd name="T0" fmla="*/ 891 w 891"/>
                <a:gd name="T1" fmla="*/ 0 h 55"/>
                <a:gd name="T2" fmla="*/ 805 w 891"/>
                <a:gd name="T3" fmla="*/ 55 h 55"/>
                <a:gd name="T4" fmla="*/ 85 w 891"/>
                <a:gd name="T5" fmla="*/ 55 h 55"/>
                <a:gd name="T6" fmla="*/ 0 w 891"/>
                <a:gd name="T7" fmla="*/ 0 h 55"/>
                <a:gd name="T8" fmla="*/ 891 w 891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55">
                  <a:moveTo>
                    <a:pt x="891" y="0"/>
                  </a:moveTo>
                  <a:lnTo>
                    <a:pt x="805" y="55"/>
                  </a:lnTo>
                  <a:lnTo>
                    <a:pt x="85" y="55"/>
                  </a:lnTo>
                  <a:lnTo>
                    <a:pt x="0" y="0"/>
                  </a:lnTo>
                  <a:lnTo>
                    <a:pt x="89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2" name="îsḷïḓê">
              <a:extLst>
                <a:ext uri="{FF2B5EF4-FFF2-40B4-BE49-F238E27FC236}">
                  <a16:creationId xmlns:a16="http://schemas.microsoft.com/office/drawing/2014/main" id="{3E514550-1C8D-452C-B137-D5F4AFBE136D}"/>
                </a:ext>
              </a:extLst>
            </p:cNvPr>
            <p:cNvSpPr/>
            <p:nvPr/>
          </p:nvSpPr>
          <p:spPr bwMode="auto">
            <a:xfrm>
              <a:off x="5392928" y="3758624"/>
              <a:ext cx="1407721" cy="1279744"/>
            </a:xfrm>
            <a:custGeom>
              <a:avLst/>
              <a:gdLst>
                <a:gd name="T0" fmla="*/ 817 w 891"/>
                <a:gd name="T1" fmla="*/ 0 h 810"/>
                <a:gd name="T2" fmla="*/ 891 w 891"/>
                <a:gd name="T3" fmla="*/ 810 h 810"/>
                <a:gd name="T4" fmla="*/ 0 w 891"/>
                <a:gd name="T5" fmla="*/ 810 h 810"/>
                <a:gd name="T6" fmla="*/ 73 w 891"/>
                <a:gd name="T7" fmla="*/ 0 h 810"/>
                <a:gd name="T8" fmla="*/ 817 w 891"/>
                <a:gd name="T9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810">
                  <a:moveTo>
                    <a:pt x="817" y="0"/>
                  </a:moveTo>
                  <a:lnTo>
                    <a:pt x="891" y="810"/>
                  </a:lnTo>
                  <a:lnTo>
                    <a:pt x="0" y="810"/>
                  </a:lnTo>
                  <a:lnTo>
                    <a:pt x="73" y="0"/>
                  </a:lnTo>
                  <a:lnTo>
                    <a:pt x="817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3" name="îśļidé">
              <a:extLst>
                <a:ext uri="{FF2B5EF4-FFF2-40B4-BE49-F238E27FC236}">
                  <a16:creationId xmlns:a16="http://schemas.microsoft.com/office/drawing/2014/main" id="{534BA1DB-F4A4-42C5-94BA-8CD37CE671EE}"/>
                </a:ext>
              </a:extLst>
            </p:cNvPr>
            <p:cNvSpPr/>
            <p:nvPr/>
          </p:nvSpPr>
          <p:spPr bwMode="auto">
            <a:xfrm>
              <a:off x="5508262" y="2839505"/>
              <a:ext cx="1175470" cy="914780"/>
            </a:xfrm>
            <a:custGeom>
              <a:avLst/>
              <a:gdLst>
                <a:gd name="T0" fmla="*/ 690 w 744"/>
                <a:gd name="T1" fmla="*/ 0 h 579"/>
                <a:gd name="T2" fmla="*/ 744 w 744"/>
                <a:gd name="T3" fmla="*/ 579 h 579"/>
                <a:gd name="T4" fmla="*/ 0 w 744"/>
                <a:gd name="T5" fmla="*/ 579 h 579"/>
                <a:gd name="T6" fmla="*/ 55 w 744"/>
                <a:gd name="T7" fmla="*/ 0 h 579"/>
                <a:gd name="T8" fmla="*/ 690 w 744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4" h="579">
                  <a:moveTo>
                    <a:pt x="690" y="0"/>
                  </a:moveTo>
                  <a:lnTo>
                    <a:pt x="744" y="579"/>
                  </a:lnTo>
                  <a:lnTo>
                    <a:pt x="0" y="579"/>
                  </a:lnTo>
                  <a:lnTo>
                    <a:pt x="55" y="0"/>
                  </a:lnTo>
                  <a:lnTo>
                    <a:pt x="69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400" b="1" i="1" dirty="0"/>
                <a:t>Text</a:t>
              </a:r>
              <a:endParaRPr lang="en-US" sz="2400" b="1" i="1" dirty="0"/>
            </a:p>
          </p:txBody>
        </p:sp>
        <p:grpSp>
          <p:nvGrpSpPr>
            <p:cNvPr id="14" name="îṣḻíde">
              <a:extLst>
                <a:ext uri="{FF2B5EF4-FFF2-40B4-BE49-F238E27FC236}">
                  <a16:creationId xmlns:a16="http://schemas.microsoft.com/office/drawing/2014/main" id="{F48BA2FC-1D93-4355-A0A1-D847E1EE0FC4}"/>
                </a:ext>
              </a:extLst>
            </p:cNvPr>
            <p:cNvGrpSpPr/>
            <p:nvPr/>
          </p:nvGrpSpPr>
          <p:grpSpPr>
            <a:xfrm>
              <a:off x="673100" y="2868945"/>
              <a:ext cx="3662849" cy="885338"/>
              <a:chOff x="673101" y="3195881"/>
              <a:chExt cx="3387909" cy="885338"/>
            </a:xfrm>
          </p:grpSpPr>
          <p:sp>
            <p:nvSpPr>
              <p:cNvPr id="31" name="îšļîḍè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101" y="3553416"/>
                <a:ext cx="3387909" cy="52780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2" name="îśḻíḍe">
                <a:extLst>
                  <a:ext uri="{FF2B5EF4-FFF2-40B4-BE49-F238E27FC236}">
                    <a16:creationId xmlns:a16="http://schemas.microsoft.com/office/drawing/2014/main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1" y="3195881"/>
                <a:ext cx="3387909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dirty="0"/>
                  <a:t>Text here</a:t>
                </a:r>
                <a:endParaRPr lang="zh-CN" altLang="en-US" sz="1600" dirty="0"/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CD0C2528-46BA-4F52-BB33-5D928EDF5546}"/>
                  </a:ext>
                </a:extLst>
              </p:cNvPr>
              <p:cNvCxnSpPr/>
              <p:nvPr/>
            </p:nvCxnSpPr>
            <p:spPr>
              <a:xfrm>
                <a:off x="673101" y="3553416"/>
                <a:ext cx="338790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ïs1íḑé">
              <a:extLst>
                <a:ext uri="{FF2B5EF4-FFF2-40B4-BE49-F238E27FC236}">
                  <a16:creationId xmlns:a16="http://schemas.microsoft.com/office/drawing/2014/main" id="{6F556704-C985-4CC5-93CC-68AF3AD36398}"/>
                </a:ext>
              </a:extLst>
            </p:cNvPr>
            <p:cNvGrpSpPr/>
            <p:nvPr/>
          </p:nvGrpSpPr>
          <p:grpSpPr>
            <a:xfrm>
              <a:off x="7856050" y="2868945"/>
              <a:ext cx="3662849" cy="885338"/>
              <a:chOff x="673101" y="3195881"/>
              <a:chExt cx="3387909" cy="885338"/>
            </a:xfrm>
          </p:grpSpPr>
          <p:sp>
            <p:nvSpPr>
              <p:cNvPr id="28" name="îṥľïdé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101" y="3553416"/>
                <a:ext cx="3387909" cy="52780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9" name="îsḻiḑè">
                <a:extLst>
                  <a:ext uri="{FF2B5EF4-FFF2-40B4-BE49-F238E27FC236}">
                    <a16:creationId xmlns:a16="http://schemas.microsoft.com/office/drawing/2014/main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1" y="3195881"/>
                <a:ext cx="3387909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dirty="0"/>
                  <a:t>Text here</a:t>
                </a:r>
                <a:endParaRPr lang="zh-CN" altLang="en-US" sz="1600" dirty="0"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7E05E383-4150-4BDA-ABC6-88C097688150}"/>
                  </a:ext>
                </a:extLst>
              </p:cNvPr>
              <p:cNvCxnSpPr/>
              <p:nvPr/>
            </p:nvCxnSpPr>
            <p:spPr>
              <a:xfrm>
                <a:off x="673101" y="3553416"/>
                <a:ext cx="338790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ïṥ1îḓê">
              <a:extLst>
                <a:ext uri="{FF2B5EF4-FFF2-40B4-BE49-F238E27FC236}">
                  <a16:creationId xmlns:a16="http://schemas.microsoft.com/office/drawing/2014/main" id="{93175D72-E4C7-4E95-9A76-7DD28211F0E1}"/>
                </a:ext>
              </a:extLst>
            </p:cNvPr>
            <p:cNvGrpSpPr/>
            <p:nvPr/>
          </p:nvGrpSpPr>
          <p:grpSpPr>
            <a:xfrm>
              <a:off x="4264574" y="1154950"/>
              <a:ext cx="3662849" cy="885338"/>
              <a:chOff x="673101" y="3195881"/>
              <a:chExt cx="3387909" cy="885338"/>
            </a:xfrm>
          </p:grpSpPr>
          <p:sp>
            <p:nvSpPr>
              <p:cNvPr id="25" name="ï$ļiḑê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101" y="3553416"/>
                <a:ext cx="3387909" cy="52780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6" name="íṥļíḍè">
                <a:extLst>
                  <a:ext uri="{FF2B5EF4-FFF2-40B4-BE49-F238E27FC236}">
                    <a16:creationId xmlns:a16="http://schemas.microsoft.com/office/drawing/2014/main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1" y="3195881"/>
                <a:ext cx="3387909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dirty="0"/>
                  <a:t>Text here</a:t>
                </a:r>
                <a:endParaRPr lang="zh-CN" altLang="en-US" sz="1600" dirty="0"/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B8A644DB-F00D-4226-809C-CBF722E69317}"/>
                  </a:ext>
                </a:extLst>
              </p:cNvPr>
              <p:cNvCxnSpPr/>
              <p:nvPr/>
            </p:nvCxnSpPr>
            <p:spPr>
              <a:xfrm>
                <a:off x="673101" y="3553416"/>
                <a:ext cx="338790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iSḷïḍé">
              <a:extLst>
                <a:ext uri="{FF2B5EF4-FFF2-40B4-BE49-F238E27FC236}">
                  <a16:creationId xmlns:a16="http://schemas.microsoft.com/office/drawing/2014/main" id="{8749D279-39F0-4575-B1C1-7753CFB5ADA2}"/>
                </a:ext>
              </a:extLst>
            </p:cNvPr>
            <p:cNvGrpSpPr/>
            <p:nvPr/>
          </p:nvGrpSpPr>
          <p:grpSpPr>
            <a:xfrm>
              <a:off x="4264574" y="5236812"/>
              <a:ext cx="3662849" cy="885338"/>
              <a:chOff x="673101" y="3195881"/>
              <a:chExt cx="3387909" cy="885338"/>
            </a:xfrm>
          </p:grpSpPr>
          <p:sp>
            <p:nvSpPr>
              <p:cNvPr id="22" name="iṥ1idè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101" y="3553416"/>
                <a:ext cx="3387909" cy="52780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3" name="iśḷîde">
                <a:extLst>
                  <a:ext uri="{FF2B5EF4-FFF2-40B4-BE49-F238E27FC236}">
                    <a16:creationId xmlns:a16="http://schemas.microsoft.com/office/drawing/2014/main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101" y="3195881"/>
                <a:ext cx="3387909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dirty="0"/>
                  <a:t>Text here</a:t>
                </a:r>
                <a:endParaRPr lang="zh-CN" altLang="en-US" sz="1600" dirty="0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DD237928-F6A6-47D1-A59F-5077314B67BB}"/>
                  </a:ext>
                </a:extLst>
              </p:cNvPr>
              <p:cNvCxnSpPr/>
              <p:nvPr/>
            </p:nvCxnSpPr>
            <p:spPr>
              <a:xfrm>
                <a:off x="673101" y="3553416"/>
                <a:ext cx="338790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îš1ïḍê">
              <a:extLst>
                <a:ext uri="{FF2B5EF4-FFF2-40B4-BE49-F238E27FC236}">
                  <a16:creationId xmlns:a16="http://schemas.microsoft.com/office/drawing/2014/main" id="{4D6192BD-70A7-49C2-A7D4-FB34ECA71FA1}"/>
                </a:ext>
              </a:extLst>
            </p:cNvPr>
            <p:cNvSpPr/>
            <p:nvPr/>
          </p:nvSpPr>
          <p:spPr bwMode="auto">
            <a:xfrm>
              <a:off x="5896071" y="4211526"/>
              <a:ext cx="401434" cy="373941"/>
            </a:xfrm>
            <a:custGeom>
              <a:avLst/>
              <a:gdLst>
                <a:gd name="connsiteX0" fmla="*/ 225640 w 606862"/>
                <a:gd name="connsiteY0" fmla="*/ 344936 h 565300"/>
                <a:gd name="connsiteX1" fmla="*/ 212735 w 606862"/>
                <a:gd name="connsiteY1" fmla="*/ 349595 h 565300"/>
                <a:gd name="connsiteX2" fmla="*/ 208268 w 606862"/>
                <a:gd name="connsiteY2" fmla="*/ 354750 h 565300"/>
                <a:gd name="connsiteX3" fmla="*/ 208268 w 606862"/>
                <a:gd name="connsiteY3" fmla="*/ 368033 h 565300"/>
                <a:gd name="connsiteX4" fmla="*/ 206282 w 606862"/>
                <a:gd name="connsiteY4" fmla="*/ 369421 h 565300"/>
                <a:gd name="connsiteX5" fmla="*/ 204992 w 606862"/>
                <a:gd name="connsiteY5" fmla="*/ 373584 h 565300"/>
                <a:gd name="connsiteX6" fmla="*/ 207870 w 606862"/>
                <a:gd name="connsiteY6" fmla="*/ 401836 h 565300"/>
                <a:gd name="connsiteX7" fmla="*/ 211742 w 606862"/>
                <a:gd name="connsiteY7" fmla="*/ 406396 h 565300"/>
                <a:gd name="connsiteX8" fmla="*/ 213132 w 606862"/>
                <a:gd name="connsiteY8" fmla="*/ 406594 h 565300"/>
                <a:gd name="connsiteX9" fmla="*/ 217400 w 606862"/>
                <a:gd name="connsiteY9" fmla="*/ 404413 h 565300"/>
                <a:gd name="connsiteX10" fmla="*/ 232390 w 606862"/>
                <a:gd name="connsiteY10" fmla="*/ 384687 h 565300"/>
                <a:gd name="connsiteX11" fmla="*/ 233482 w 606862"/>
                <a:gd name="connsiteY11" fmla="*/ 381415 h 565300"/>
                <a:gd name="connsiteX12" fmla="*/ 233383 w 606862"/>
                <a:gd name="connsiteY12" fmla="*/ 349694 h 565300"/>
                <a:gd name="connsiteX13" fmla="*/ 230901 w 606862"/>
                <a:gd name="connsiteY13" fmla="*/ 345134 h 565300"/>
                <a:gd name="connsiteX14" fmla="*/ 225640 w 606862"/>
                <a:gd name="connsiteY14" fmla="*/ 344936 h 565300"/>
                <a:gd name="connsiteX15" fmla="*/ 158236 w 606862"/>
                <a:gd name="connsiteY15" fmla="*/ 344936 h 565300"/>
                <a:gd name="connsiteX16" fmla="*/ 152974 w 606862"/>
                <a:gd name="connsiteY16" fmla="*/ 345134 h 565300"/>
                <a:gd name="connsiteX17" fmla="*/ 150393 w 606862"/>
                <a:gd name="connsiteY17" fmla="*/ 349694 h 565300"/>
                <a:gd name="connsiteX18" fmla="*/ 150393 w 606862"/>
                <a:gd name="connsiteY18" fmla="*/ 381415 h 565300"/>
                <a:gd name="connsiteX19" fmla="*/ 151485 w 606862"/>
                <a:gd name="connsiteY19" fmla="*/ 384687 h 565300"/>
                <a:gd name="connsiteX20" fmla="*/ 166475 w 606862"/>
                <a:gd name="connsiteY20" fmla="*/ 404512 h 565300"/>
                <a:gd name="connsiteX21" fmla="*/ 170644 w 606862"/>
                <a:gd name="connsiteY21" fmla="*/ 406594 h 565300"/>
                <a:gd name="connsiteX22" fmla="*/ 172133 w 606862"/>
                <a:gd name="connsiteY22" fmla="*/ 406396 h 565300"/>
                <a:gd name="connsiteX23" fmla="*/ 176005 w 606862"/>
                <a:gd name="connsiteY23" fmla="*/ 401836 h 565300"/>
                <a:gd name="connsiteX24" fmla="*/ 178884 w 606862"/>
                <a:gd name="connsiteY24" fmla="*/ 373584 h 565300"/>
                <a:gd name="connsiteX25" fmla="*/ 177593 w 606862"/>
                <a:gd name="connsiteY25" fmla="*/ 369421 h 565300"/>
                <a:gd name="connsiteX26" fmla="*/ 175509 w 606862"/>
                <a:gd name="connsiteY26" fmla="*/ 368033 h 565300"/>
                <a:gd name="connsiteX27" fmla="*/ 175509 w 606862"/>
                <a:gd name="connsiteY27" fmla="*/ 354750 h 565300"/>
                <a:gd name="connsiteX28" fmla="*/ 171141 w 606862"/>
                <a:gd name="connsiteY28" fmla="*/ 349595 h 565300"/>
                <a:gd name="connsiteX29" fmla="*/ 158236 w 606862"/>
                <a:gd name="connsiteY29" fmla="*/ 344936 h 565300"/>
                <a:gd name="connsiteX30" fmla="*/ 166475 w 606862"/>
                <a:gd name="connsiteY30" fmla="*/ 201992 h 565300"/>
                <a:gd name="connsiteX31" fmla="*/ 129547 w 606862"/>
                <a:gd name="connsiteY31" fmla="*/ 211706 h 565300"/>
                <a:gd name="connsiteX32" fmla="*/ 126569 w 606862"/>
                <a:gd name="connsiteY32" fmla="*/ 216464 h 565300"/>
                <a:gd name="connsiteX33" fmla="*/ 126569 w 606862"/>
                <a:gd name="connsiteY33" fmla="*/ 225981 h 565300"/>
                <a:gd name="connsiteX34" fmla="*/ 124385 w 606862"/>
                <a:gd name="connsiteY34" fmla="*/ 225981 h 565300"/>
                <a:gd name="connsiteX35" fmla="*/ 119124 w 606862"/>
                <a:gd name="connsiteY35" fmla="*/ 231334 h 565300"/>
                <a:gd name="connsiteX36" fmla="*/ 119124 w 606862"/>
                <a:gd name="connsiteY36" fmla="*/ 240057 h 565300"/>
                <a:gd name="connsiteX37" fmla="*/ 121506 w 606862"/>
                <a:gd name="connsiteY37" fmla="*/ 244518 h 565300"/>
                <a:gd name="connsiteX38" fmla="*/ 126668 w 606862"/>
                <a:gd name="connsiteY38" fmla="*/ 247888 h 565300"/>
                <a:gd name="connsiteX39" fmla="*/ 126966 w 606862"/>
                <a:gd name="connsiteY39" fmla="*/ 250069 h 565300"/>
                <a:gd name="connsiteX40" fmla="*/ 146026 w 606862"/>
                <a:gd name="connsiteY40" fmla="*/ 294083 h 565300"/>
                <a:gd name="connsiteX41" fmla="*/ 177593 w 606862"/>
                <a:gd name="connsiteY41" fmla="*/ 321442 h 565300"/>
                <a:gd name="connsiteX42" fmla="*/ 206183 w 606862"/>
                <a:gd name="connsiteY42" fmla="*/ 321442 h 565300"/>
                <a:gd name="connsiteX43" fmla="*/ 237751 w 606862"/>
                <a:gd name="connsiteY43" fmla="*/ 294083 h 565300"/>
                <a:gd name="connsiteX44" fmla="*/ 256910 w 606862"/>
                <a:gd name="connsiteY44" fmla="*/ 250069 h 565300"/>
                <a:gd name="connsiteX45" fmla="*/ 257207 w 606862"/>
                <a:gd name="connsiteY45" fmla="*/ 247888 h 565300"/>
                <a:gd name="connsiteX46" fmla="*/ 262369 w 606862"/>
                <a:gd name="connsiteY46" fmla="*/ 244518 h 565300"/>
                <a:gd name="connsiteX47" fmla="*/ 264752 w 606862"/>
                <a:gd name="connsiteY47" fmla="*/ 240057 h 565300"/>
                <a:gd name="connsiteX48" fmla="*/ 264752 w 606862"/>
                <a:gd name="connsiteY48" fmla="*/ 231334 h 565300"/>
                <a:gd name="connsiteX49" fmla="*/ 259391 w 606862"/>
                <a:gd name="connsiteY49" fmla="*/ 225981 h 565300"/>
                <a:gd name="connsiteX50" fmla="*/ 256513 w 606862"/>
                <a:gd name="connsiteY50" fmla="*/ 225981 h 565300"/>
                <a:gd name="connsiteX51" fmla="*/ 254825 w 606862"/>
                <a:gd name="connsiteY51" fmla="*/ 224197 h 565300"/>
                <a:gd name="connsiteX52" fmla="*/ 249762 w 606862"/>
                <a:gd name="connsiteY52" fmla="*/ 223800 h 565300"/>
                <a:gd name="connsiteX53" fmla="*/ 228717 w 606862"/>
                <a:gd name="connsiteY53" fmla="*/ 228657 h 565300"/>
                <a:gd name="connsiteX54" fmla="*/ 196057 w 606862"/>
                <a:gd name="connsiteY54" fmla="*/ 213788 h 565300"/>
                <a:gd name="connsiteX55" fmla="*/ 166475 w 606862"/>
                <a:gd name="connsiteY55" fmla="*/ 201992 h 565300"/>
                <a:gd name="connsiteX56" fmla="*/ 178487 w 606862"/>
                <a:gd name="connsiteY56" fmla="*/ 100979 h 565300"/>
                <a:gd name="connsiteX57" fmla="*/ 205389 w 606862"/>
                <a:gd name="connsiteY57" fmla="*/ 100979 h 565300"/>
                <a:gd name="connsiteX58" fmla="*/ 288477 w 606862"/>
                <a:gd name="connsiteY58" fmla="*/ 183950 h 565300"/>
                <a:gd name="connsiteX59" fmla="*/ 288477 w 606862"/>
                <a:gd name="connsiteY59" fmla="*/ 210021 h 565300"/>
                <a:gd name="connsiteX60" fmla="*/ 293242 w 606862"/>
                <a:gd name="connsiteY60" fmla="*/ 224890 h 565300"/>
                <a:gd name="connsiteX61" fmla="*/ 293242 w 606862"/>
                <a:gd name="connsiteY61" fmla="*/ 243428 h 565300"/>
                <a:gd name="connsiteX62" fmla="*/ 284109 w 606862"/>
                <a:gd name="connsiteY62" fmla="*/ 262956 h 565300"/>
                <a:gd name="connsiteX63" fmla="*/ 278749 w 606862"/>
                <a:gd name="connsiteY63" fmla="*/ 277132 h 565300"/>
                <a:gd name="connsiteX64" fmla="*/ 260781 w 606862"/>
                <a:gd name="connsiteY64" fmla="*/ 310637 h 565300"/>
                <a:gd name="connsiteX65" fmla="*/ 248670 w 606862"/>
                <a:gd name="connsiteY65" fmla="*/ 326101 h 565300"/>
                <a:gd name="connsiteX66" fmla="*/ 257704 w 606862"/>
                <a:gd name="connsiteY66" fmla="*/ 337303 h 565300"/>
                <a:gd name="connsiteX67" fmla="*/ 316968 w 606862"/>
                <a:gd name="connsiteY67" fmla="*/ 355245 h 565300"/>
                <a:gd name="connsiteX68" fmla="*/ 383875 w 606862"/>
                <a:gd name="connsiteY68" fmla="*/ 549638 h 565300"/>
                <a:gd name="connsiteX69" fmla="*/ 368091 w 606862"/>
                <a:gd name="connsiteY69" fmla="*/ 565300 h 565300"/>
                <a:gd name="connsiteX70" fmla="*/ 15685 w 606862"/>
                <a:gd name="connsiteY70" fmla="*/ 565300 h 565300"/>
                <a:gd name="connsiteX71" fmla="*/ 0 w 606862"/>
                <a:gd name="connsiteY71" fmla="*/ 549638 h 565300"/>
                <a:gd name="connsiteX72" fmla="*/ 199 w 606862"/>
                <a:gd name="connsiteY72" fmla="*/ 547159 h 565300"/>
                <a:gd name="connsiteX73" fmla="*/ 66908 w 606862"/>
                <a:gd name="connsiteY73" fmla="*/ 355245 h 565300"/>
                <a:gd name="connsiteX74" fmla="*/ 126172 w 606862"/>
                <a:gd name="connsiteY74" fmla="*/ 337303 h 565300"/>
                <a:gd name="connsiteX75" fmla="*/ 135205 w 606862"/>
                <a:gd name="connsiteY75" fmla="*/ 326101 h 565300"/>
                <a:gd name="connsiteX76" fmla="*/ 123094 w 606862"/>
                <a:gd name="connsiteY76" fmla="*/ 310637 h 565300"/>
                <a:gd name="connsiteX77" fmla="*/ 105127 w 606862"/>
                <a:gd name="connsiteY77" fmla="*/ 277132 h 565300"/>
                <a:gd name="connsiteX78" fmla="*/ 99766 w 606862"/>
                <a:gd name="connsiteY78" fmla="*/ 262956 h 565300"/>
                <a:gd name="connsiteX79" fmla="*/ 90633 w 606862"/>
                <a:gd name="connsiteY79" fmla="*/ 243428 h 565300"/>
                <a:gd name="connsiteX80" fmla="*/ 90633 w 606862"/>
                <a:gd name="connsiteY80" fmla="*/ 224890 h 565300"/>
                <a:gd name="connsiteX81" fmla="*/ 95398 w 606862"/>
                <a:gd name="connsiteY81" fmla="*/ 210021 h 565300"/>
                <a:gd name="connsiteX82" fmla="*/ 95398 w 606862"/>
                <a:gd name="connsiteY82" fmla="*/ 183950 h 565300"/>
                <a:gd name="connsiteX83" fmla="*/ 178487 w 606862"/>
                <a:gd name="connsiteY83" fmla="*/ 100979 h 565300"/>
                <a:gd name="connsiteX84" fmla="*/ 479606 w 606862"/>
                <a:gd name="connsiteY84" fmla="*/ 93305 h 565300"/>
                <a:gd name="connsiteX85" fmla="*/ 497278 w 606862"/>
                <a:gd name="connsiteY85" fmla="*/ 106483 h 565300"/>
                <a:gd name="connsiteX86" fmla="*/ 506710 w 606862"/>
                <a:gd name="connsiteY86" fmla="*/ 172472 h 565300"/>
                <a:gd name="connsiteX87" fmla="*/ 493505 w 606862"/>
                <a:gd name="connsiteY87" fmla="*/ 190109 h 565300"/>
                <a:gd name="connsiteX88" fmla="*/ 491222 w 606862"/>
                <a:gd name="connsiteY88" fmla="*/ 190208 h 565300"/>
                <a:gd name="connsiteX89" fmla="*/ 475833 w 606862"/>
                <a:gd name="connsiteY89" fmla="*/ 176832 h 565300"/>
                <a:gd name="connsiteX90" fmla="*/ 471862 w 606862"/>
                <a:gd name="connsiteY90" fmla="*/ 148989 h 565300"/>
                <a:gd name="connsiteX91" fmla="*/ 424107 w 606862"/>
                <a:gd name="connsiteY91" fmla="*/ 213789 h 565300"/>
                <a:gd name="connsiteX92" fmla="*/ 405244 w 606862"/>
                <a:gd name="connsiteY92" fmla="*/ 218843 h 565300"/>
                <a:gd name="connsiteX93" fmla="*/ 327506 w 606862"/>
                <a:gd name="connsiteY93" fmla="*/ 184758 h 565300"/>
                <a:gd name="connsiteX94" fmla="*/ 323237 w 606862"/>
                <a:gd name="connsiteY94" fmla="*/ 189415 h 565300"/>
                <a:gd name="connsiteX95" fmla="*/ 316486 w 606862"/>
                <a:gd name="connsiteY95" fmla="*/ 152061 h 565300"/>
                <a:gd name="connsiteX96" fmla="*/ 329790 w 606862"/>
                <a:gd name="connsiteY96" fmla="*/ 151665 h 565300"/>
                <a:gd name="connsiteX97" fmla="*/ 406336 w 606862"/>
                <a:gd name="connsiteY97" fmla="*/ 185254 h 565300"/>
                <a:gd name="connsiteX98" fmla="*/ 447538 w 606862"/>
                <a:gd name="connsiteY98" fmla="*/ 129371 h 565300"/>
                <a:gd name="connsiteX99" fmla="*/ 417952 w 606862"/>
                <a:gd name="connsiteY99" fmla="*/ 133632 h 565300"/>
                <a:gd name="connsiteX100" fmla="*/ 400280 w 606862"/>
                <a:gd name="connsiteY100" fmla="*/ 120355 h 565300"/>
                <a:gd name="connsiteX101" fmla="*/ 413484 w 606862"/>
                <a:gd name="connsiteY101" fmla="*/ 102718 h 565300"/>
                <a:gd name="connsiteX102" fmla="*/ 183273 w 606862"/>
                <a:gd name="connsiteY102" fmla="*/ 0 h 565300"/>
                <a:gd name="connsiteX103" fmla="*/ 580456 w 606862"/>
                <a:gd name="connsiteY103" fmla="*/ 0 h 565300"/>
                <a:gd name="connsiteX104" fmla="*/ 606862 w 606862"/>
                <a:gd name="connsiteY104" fmla="*/ 26468 h 565300"/>
                <a:gd name="connsiteX105" fmla="*/ 594850 w 606862"/>
                <a:gd name="connsiteY105" fmla="*/ 48575 h 565300"/>
                <a:gd name="connsiteX106" fmla="*/ 594850 w 606862"/>
                <a:gd name="connsiteY106" fmla="*/ 299675 h 565300"/>
                <a:gd name="connsiteX107" fmla="*/ 577776 w 606862"/>
                <a:gd name="connsiteY107" fmla="*/ 316627 h 565300"/>
                <a:gd name="connsiteX108" fmla="*/ 304086 w 606862"/>
                <a:gd name="connsiteY108" fmla="*/ 316627 h 565300"/>
                <a:gd name="connsiteX109" fmla="*/ 310439 w 606862"/>
                <a:gd name="connsiteY109" fmla="*/ 302154 h 565300"/>
                <a:gd name="connsiteX110" fmla="*/ 314410 w 606862"/>
                <a:gd name="connsiteY110" fmla="*/ 292340 h 565300"/>
                <a:gd name="connsiteX111" fmla="*/ 320962 w 606862"/>
                <a:gd name="connsiteY111" fmla="*/ 282625 h 565300"/>
                <a:gd name="connsiteX112" fmla="*/ 560801 w 606862"/>
                <a:gd name="connsiteY112" fmla="*/ 282625 h 565300"/>
                <a:gd name="connsiteX113" fmla="*/ 560801 w 606862"/>
                <a:gd name="connsiteY113" fmla="*/ 52837 h 565300"/>
                <a:gd name="connsiteX114" fmla="*/ 203028 w 606862"/>
                <a:gd name="connsiteY114" fmla="*/ 52837 h 565300"/>
                <a:gd name="connsiteX115" fmla="*/ 203028 w 606862"/>
                <a:gd name="connsiteY115" fmla="*/ 71871 h 565300"/>
                <a:gd name="connsiteX116" fmla="*/ 174835 w 606862"/>
                <a:gd name="connsiteY116" fmla="*/ 71871 h 565300"/>
                <a:gd name="connsiteX117" fmla="*/ 168879 w 606862"/>
                <a:gd name="connsiteY117" fmla="*/ 72069 h 565300"/>
                <a:gd name="connsiteX118" fmla="*/ 168879 w 606862"/>
                <a:gd name="connsiteY118" fmla="*/ 48575 h 565300"/>
                <a:gd name="connsiteX119" fmla="*/ 156867 w 606862"/>
                <a:gd name="connsiteY119" fmla="*/ 26468 h 565300"/>
                <a:gd name="connsiteX120" fmla="*/ 183273 w 606862"/>
                <a:gd name="connsiteY120" fmla="*/ 0 h 56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606862" h="565300">
                  <a:moveTo>
                    <a:pt x="225640" y="344936"/>
                  </a:moveTo>
                  <a:cubicBezTo>
                    <a:pt x="221272" y="347315"/>
                    <a:pt x="216904" y="348802"/>
                    <a:pt x="212735" y="349595"/>
                  </a:cubicBezTo>
                  <a:cubicBezTo>
                    <a:pt x="210154" y="349991"/>
                    <a:pt x="208268" y="352172"/>
                    <a:pt x="208268" y="354750"/>
                  </a:cubicBezTo>
                  <a:lnTo>
                    <a:pt x="208268" y="368033"/>
                  </a:lnTo>
                  <a:cubicBezTo>
                    <a:pt x="207573" y="368330"/>
                    <a:pt x="206878" y="368826"/>
                    <a:pt x="206282" y="369421"/>
                  </a:cubicBezTo>
                  <a:cubicBezTo>
                    <a:pt x="205289" y="370511"/>
                    <a:pt x="204793" y="371998"/>
                    <a:pt x="204992" y="373584"/>
                  </a:cubicBezTo>
                  <a:lnTo>
                    <a:pt x="207870" y="401836"/>
                  </a:lnTo>
                  <a:cubicBezTo>
                    <a:pt x="208069" y="404017"/>
                    <a:pt x="209657" y="405801"/>
                    <a:pt x="211742" y="406396"/>
                  </a:cubicBezTo>
                  <a:cubicBezTo>
                    <a:pt x="212238" y="406495"/>
                    <a:pt x="212735" y="406594"/>
                    <a:pt x="213132" y="406594"/>
                  </a:cubicBezTo>
                  <a:cubicBezTo>
                    <a:pt x="214819" y="406594"/>
                    <a:pt x="216408" y="405801"/>
                    <a:pt x="217400" y="404413"/>
                  </a:cubicBezTo>
                  <a:lnTo>
                    <a:pt x="232390" y="384687"/>
                  </a:lnTo>
                  <a:cubicBezTo>
                    <a:pt x="233085" y="383695"/>
                    <a:pt x="233383" y="382605"/>
                    <a:pt x="233482" y="381415"/>
                  </a:cubicBezTo>
                  <a:lnTo>
                    <a:pt x="233383" y="349694"/>
                  </a:lnTo>
                  <a:cubicBezTo>
                    <a:pt x="233383" y="347811"/>
                    <a:pt x="232489" y="346026"/>
                    <a:pt x="230901" y="345134"/>
                  </a:cubicBezTo>
                  <a:cubicBezTo>
                    <a:pt x="229213" y="344143"/>
                    <a:pt x="227228" y="344143"/>
                    <a:pt x="225640" y="344936"/>
                  </a:cubicBezTo>
                  <a:close/>
                  <a:moveTo>
                    <a:pt x="158236" y="344936"/>
                  </a:moveTo>
                  <a:cubicBezTo>
                    <a:pt x="156548" y="344044"/>
                    <a:pt x="154563" y="344143"/>
                    <a:pt x="152974" y="345134"/>
                  </a:cubicBezTo>
                  <a:cubicBezTo>
                    <a:pt x="151386" y="346026"/>
                    <a:pt x="150393" y="347811"/>
                    <a:pt x="150393" y="349694"/>
                  </a:cubicBezTo>
                  <a:lnTo>
                    <a:pt x="150393" y="381415"/>
                  </a:lnTo>
                  <a:cubicBezTo>
                    <a:pt x="150393" y="382605"/>
                    <a:pt x="150791" y="383695"/>
                    <a:pt x="151485" y="384687"/>
                  </a:cubicBezTo>
                  <a:lnTo>
                    <a:pt x="166475" y="404512"/>
                  </a:lnTo>
                  <a:cubicBezTo>
                    <a:pt x="167468" y="405801"/>
                    <a:pt x="169056" y="406594"/>
                    <a:pt x="170644" y="406594"/>
                  </a:cubicBezTo>
                  <a:cubicBezTo>
                    <a:pt x="171141" y="406594"/>
                    <a:pt x="171637" y="406495"/>
                    <a:pt x="172133" y="406396"/>
                  </a:cubicBezTo>
                  <a:cubicBezTo>
                    <a:pt x="174218" y="405801"/>
                    <a:pt x="175707" y="404017"/>
                    <a:pt x="176005" y="401836"/>
                  </a:cubicBezTo>
                  <a:lnTo>
                    <a:pt x="178884" y="373584"/>
                  </a:lnTo>
                  <a:cubicBezTo>
                    <a:pt x="179082" y="372097"/>
                    <a:pt x="178586" y="370511"/>
                    <a:pt x="177593" y="369421"/>
                  </a:cubicBezTo>
                  <a:cubicBezTo>
                    <a:pt x="176998" y="368826"/>
                    <a:pt x="176303" y="368330"/>
                    <a:pt x="175509" y="368033"/>
                  </a:cubicBezTo>
                  <a:lnTo>
                    <a:pt x="175509" y="354750"/>
                  </a:lnTo>
                  <a:cubicBezTo>
                    <a:pt x="175509" y="352172"/>
                    <a:pt x="173722" y="349991"/>
                    <a:pt x="171141" y="349595"/>
                  </a:cubicBezTo>
                  <a:cubicBezTo>
                    <a:pt x="166971" y="348802"/>
                    <a:pt x="162604" y="347216"/>
                    <a:pt x="158236" y="344936"/>
                  </a:cubicBezTo>
                  <a:close/>
                  <a:moveTo>
                    <a:pt x="166475" y="201992"/>
                  </a:moveTo>
                  <a:cubicBezTo>
                    <a:pt x="151386" y="201992"/>
                    <a:pt x="136893" y="208038"/>
                    <a:pt x="129547" y="211706"/>
                  </a:cubicBezTo>
                  <a:cubicBezTo>
                    <a:pt x="127760" y="212598"/>
                    <a:pt x="126569" y="214482"/>
                    <a:pt x="126569" y="216464"/>
                  </a:cubicBezTo>
                  <a:lnTo>
                    <a:pt x="126569" y="225981"/>
                  </a:lnTo>
                  <a:lnTo>
                    <a:pt x="124385" y="225981"/>
                  </a:lnTo>
                  <a:cubicBezTo>
                    <a:pt x="121506" y="225981"/>
                    <a:pt x="119124" y="228360"/>
                    <a:pt x="119124" y="231334"/>
                  </a:cubicBezTo>
                  <a:lnTo>
                    <a:pt x="119124" y="240057"/>
                  </a:lnTo>
                  <a:cubicBezTo>
                    <a:pt x="119124" y="241842"/>
                    <a:pt x="120017" y="243527"/>
                    <a:pt x="121506" y="244518"/>
                  </a:cubicBezTo>
                  <a:lnTo>
                    <a:pt x="126668" y="247888"/>
                  </a:lnTo>
                  <a:lnTo>
                    <a:pt x="126966" y="250069"/>
                  </a:lnTo>
                  <a:cubicBezTo>
                    <a:pt x="128653" y="262758"/>
                    <a:pt x="135801" y="279213"/>
                    <a:pt x="146026" y="294083"/>
                  </a:cubicBezTo>
                  <a:cubicBezTo>
                    <a:pt x="159129" y="313016"/>
                    <a:pt x="171339" y="321442"/>
                    <a:pt x="177593" y="321442"/>
                  </a:cubicBezTo>
                  <a:lnTo>
                    <a:pt x="206183" y="321442"/>
                  </a:lnTo>
                  <a:cubicBezTo>
                    <a:pt x="212536" y="321442"/>
                    <a:pt x="224746" y="313016"/>
                    <a:pt x="237751" y="294083"/>
                  </a:cubicBezTo>
                  <a:cubicBezTo>
                    <a:pt x="248075" y="279213"/>
                    <a:pt x="255222" y="262758"/>
                    <a:pt x="256910" y="250069"/>
                  </a:cubicBezTo>
                  <a:lnTo>
                    <a:pt x="257207" y="247888"/>
                  </a:lnTo>
                  <a:lnTo>
                    <a:pt x="262369" y="244518"/>
                  </a:lnTo>
                  <a:cubicBezTo>
                    <a:pt x="263858" y="243527"/>
                    <a:pt x="264752" y="241842"/>
                    <a:pt x="264752" y="240057"/>
                  </a:cubicBezTo>
                  <a:lnTo>
                    <a:pt x="264752" y="231334"/>
                  </a:lnTo>
                  <a:cubicBezTo>
                    <a:pt x="264752" y="228360"/>
                    <a:pt x="262369" y="225981"/>
                    <a:pt x="259391" y="225981"/>
                  </a:cubicBezTo>
                  <a:lnTo>
                    <a:pt x="256513" y="225981"/>
                  </a:lnTo>
                  <a:cubicBezTo>
                    <a:pt x="256115" y="225287"/>
                    <a:pt x="255520" y="224692"/>
                    <a:pt x="254825" y="224197"/>
                  </a:cubicBezTo>
                  <a:cubicBezTo>
                    <a:pt x="253336" y="223205"/>
                    <a:pt x="251450" y="223106"/>
                    <a:pt x="249762" y="223800"/>
                  </a:cubicBezTo>
                  <a:cubicBezTo>
                    <a:pt x="242615" y="226972"/>
                    <a:pt x="235567" y="228657"/>
                    <a:pt x="228717" y="228657"/>
                  </a:cubicBezTo>
                  <a:cubicBezTo>
                    <a:pt x="216606" y="228657"/>
                    <a:pt x="205587" y="223602"/>
                    <a:pt x="196057" y="213788"/>
                  </a:cubicBezTo>
                  <a:cubicBezTo>
                    <a:pt x="188414" y="205957"/>
                    <a:pt x="178487" y="201992"/>
                    <a:pt x="166475" y="201992"/>
                  </a:cubicBezTo>
                  <a:close/>
                  <a:moveTo>
                    <a:pt x="178487" y="100979"/>
                  </a:moveTo>
                  <a:lnTo>
                    <a:pt x="205389" y="100979"/>
                  </a:lnTo>
                  <a:cubicBezTo>
                    <a:pt x="251152" y="100979"/>
                    <a:pt x="288477" y="138152"/>
                    <a:pt x="288477" y="183950"/>
                  </a:cubicBezTo>
                  <a:lnTo>
                    <a:pt x="288477" y="210021"/>
                  </a:lnTo>
                  <a:cubicBezTo>
                    <a:pt x="291555" y="214383"/>
                    <a:pt x="293242" y="219537"/>
                    <a:pt x="293242" y="224890"/>
                  </a:cubicBezTo>
                  <a:lnTo>
                    <a:pt x="293242" y="243428"/>
                  </a:lnTo>
                  <a:cubicBezTo>
                    <a:pt x="293242" y="250961"/>
                    <a:pt x="289867" y="258198"/>
                    <a:pt x="284109" y="262956"/>
                  </a:cubicBezTo>
                  <a:cubicBezTo>
                    <a:pt x="282620" y="267615"/>
                    <a:pt x="280834" y="272373"/>
                    <a:pt x="278749" y="277132"/>
                  </a:cubicBezTo>
                  <a:cubicBezTo>
                    <a:pt x="274381" y="288234"/>
                    <a:pt x="268226" y="299832"/>
                    <a:pt x="260781" y="310637"/>
                  </a:cubicBezTo>
                  <a:cubicBezTo>
                    <a:pt x="257704" y="315197"/>
                    <a:pt x="253534" y="320649"/>
                    <a:pt x="248670" y="326101"/>
                  </a:cubicBezTo>
                  <a:cubicBezTo>
                    <a:pt x="253137" y="329273"/>
                    <a:pt x="256314" y="332941"/>
                    <a:pt x="257704" y="337303"/>
                  </a:cubicBezTo>
                  <a:lnTo>
                    <a:pt x="316968" y="355245"/>
                  </a:lnTo>
                  <a:cubicBezTo>
                    <a:pt x="358661" y="367240"/>
                    <a:pt x="383875" y="542104"/>
                    <a:pt x="383875" y="549638"/>
                  </a:cubicBezTo>
                  <a:cubicBezTo>
                    <a:pt x="383875" y="558262"/>
                    <a:pt x="376827" y="565300"/>
                    <a:pt x="368091" y="565300"/>
                  </a:cubicBezTo>
                  <a:lnTo>
                    <a:pt x="15685" y="565300"/>
                  </a:lnTo>
                  <a:cubicBezTo>
                    <a:pt x="7048" y="565300"/>
                    <a:pt x="0" y="558262"/>
                    <a:pt x="0" y="549638"/>
                  </a:cubicBezTo>
                  <a:cubicBezTo>
                    <a:pt x="0" y="548745"/>
                    <a:pt x="100" y="547952"/>
                    <a:pt x="199" y="547159"/>
                  </a:cubicBezTo>
                  <a:cubicBezTo>
                    <a:pt x="199" y="547159"/>
                    <a:pt x="25215" y="367240"/>
                    <a:pt x="66908" y="355245"/>
                  </a:cubicBezTo>
                  <a:lnTo>
                    <a:pt x="126172" y="337303"/>
                  </a:lnTo>
                  <a:cubicBezTo>
                    <a:pt x="127562" y="332941"/>
                    <a:pt x="130738" y="329273"/>
                    <a:pt x="135205" y="326101"/>
                  </a:cubicBezTo>
                  <a:cubicBezTo>
                    <a:pt x="130341" y="320649"/>
                    <a:pt x="126172" y="315197"/>
                    <a:pt x="123094" y="310637"/>
                  </a:cubicBezTo>
                  <a:cubicBezTo>
                    <a:pt x="115649" y="299832"/>
                    <a:pt x="109395" y="288234"/>
                    <a:pt x="105127" y="277132"/>
                  </a:cubicBezTo>
                  <a:cubicBezTo>
                    <a:pt x="103042" y="272373"/>
                    <a:pt x="101255" y="267615"/>
                    <a:pt x="99766" y="262956"/>
                  </a:cubicBezTo>
                  <a:cubicBezTo>
                    <a:pt x="94008" y="258099"/>
                    <a:pt x="90633" y="250961"/>
                    <a:pt x="90633" y="243428"/>
                  </a:cubicBezTo>
                  <a:lnTo>
                    <a:pt x="90633" y="224890"/>
                  </a:lnTo>
                  <a:cubicBezTo>
                    <a:pt x="90633" y="219537"/>
                    <a:pt x="92321" y="214383"/>
                    <a:pt x="95398" y="210021"/>
                  </a:cubicBezTo>
                  <a:lnTo>
                    <a:pt x="95398" y="183950"/>
                  </a:lnTo>
                  <a:cubicBezTo>
                    <a:pt x="95398" y="138152"/>
                    <a:pt x="132624" y="100979"/>
                    <a:pt x="178487" y="100979"/>
                  </a:cubicBezTo>
                  <a:close/>
                  <a:moveTo>
                    <a:pt x="479606" y="93305"/>
                  </a:moveTo>
                  <a:cubicBezTo>
                    <a:pt x="488144" y="92017"/>
                    <a:pt x="496086" y="97962"/>
                    <a:pt x="497278" y="106483"/>
                  </a:cubicBezTo>
                  <a:lnTo>
                    <a:pt x="506710" y="172472"/>
                  </a:lnTo>
                  <a:cubicBezTo>
                    <a:pt x="508000" y="180993"/>
                    <a:pt x="502043" y="188821"/>
                    <a:pt x="493505" y="190109"/>
                  </a:cubicBezTo>
                  <a:cubicBezTo>
                    <a:pt x="492711" y="190208"/>
                    <a:pt x="492016" y="190208"/>
                    <a:pt x="491222" y="190208"/>
                  </a:cubicBezTo>
                  <a:cubicBezTo>
                    <a:pt x="483676" y="190208"/>
                    <a:pt x="476925" y="184659"/>
                    <a:pt x="475833" y="176832"/>
                  </a:cubicBezTo>
                  <a:lnTo>
                    <a:pt x="471862" y="148989"/>
                  </a:lnTo>
                  <a:lnTo>
                    <a:pt x="424107" y="213789"/>
                  </a:lnTo>
                  <a:cubicBezTo>
                    <a:pt x="419739" y="219635"/>
                    <a:pt x="411896" y="221716"/>
                    <a:pt x="405244" y="218843"/>
                  </a:cubicBezTo>
                  <a:lnTo>
                    <a:pt x="327506" y="184758"/>
                  </a:lnTo>
                  <a:lnTo>
                    <a:pt x="323237" y="189415"/>
                  </a:lnTo>
                  <a:cubicBezTo>
                    <a:pt x="322940" y="176336"/>
                    <a:pt x="320557" y="163753"/>
                    <a:pt x="316486" y="152061"/>
                  </a:cubicBezTo>
                  <a:cubicBezTo>
                    <a:pt x="320557" y="149980"/>
                    <a:pt x="325422" y="149782"/>
                    <a:pt x="329790" y="151665"/>
                  </a:cubicBezTo>
                  <a:lnTo>
                    <a:pt x="406336" y="185254"/>
                  </a:lnTo>
                  <a:lnTo>
                    <a:pt x="447538" y="129371"/>
                  </a:lnTo>
                  <a:lnTo>
                    <a:pt x="417952" y="133632"/>
                  </a:lnTo>
                  <a:cubicBezTo>
                    <a:pt x="409414" y="134821"/>
                    <a:pt x="401471" y="128876"/>
                    <a:pt x="400280" y="120355"/>
                  </a:cubicBezTo>
                  <a:cubicBezTo>
                    <a:pt x="398989" y="111834"/>
                    <a:pt x="404946" y="104006"/>
                    <a:pt x="413484" y="102718"/>
                  </a:cubicBezTo>
                  <a:close/>
                  <a:moveTo>
                    <a:pt x="183273" y="0"/>
                  </a:moveTo>
                  <a:lnTo>
                    <a:pt x="580456" y="0"/>
                  </a:lnTo>
                  <a:cubicBezTo>
                    <a:pt x="595049" y="0"/>
                    <a:pt x="606862" y="11896"/>
                    <a:pt x="606862" y="26468"/>
                  </a:cubicBezTo>
                  <a:cubicBezTo>
                    <a:pt x="606862" y="35687"/>
                    <a:pt x="602097" y="43816"/>
                    <a:pt x="594850" y="48575"/>
                  </a:cubicBezTo>
                  <a:lnTo>
                    <a:pt x="594850" y="299675"/>
                  </a:lnTo>
                  <a:cubicBezTo>
                    <a:pt x="594850" y="308994"/>
                    <a:pt x="587207" y="316627"/>
                    <a:pt x="577776" y="316627"/>
                  </a:cubicBezTo>
                  <a:lnTo>
                    <a:pt x="304086" y="316627"/>
                  </a:lnTo>
                  <a:cubicBezTo>
                    <a:pt x="306468" y="311770"/>
                    <a:pt x="308652" y="306912"/>
                    <a:pt x="310439" y="302154"/>
                  </a:cubicBezTo>
                  <a:cubicBezTo>
                    <a:pt x="311928" y="298882"/>
                    <a:pt x="313219" y="295611"/>
                    <a:pt x="314410" y="292340"/>
                  </a:cubicBezTo>
                  <a:cubicBezTo>
                    <a:pt x="316991" y="289267"/>
                    <a:pt x="319175" y="285995"/>
                    <a:pt x="320962" y="282625"/>
                  </a:cubicBezTo>
                  <a:lnTo>
                    <a:pt x="560801" y="282625"/>
                  </a:lnTo>
                  <a:lnTo>
                    <a:pt x="560801" y="52837"/>
                  </a:lnTo>
                  <a:lnTo>
                    <a:pt x="203028" y="52837"/>
                  </a:lnTo>
                  <a:lnTo>
                    <a:pt x="203028" y="71871"/>
                  </a:lnTo>
                  <a:lnTo>
                    <a:pt x="174835" y="71871"/>
                  </a:lnTo>
                  <a:cubicBezTo>
                    <a:pt x="172850" y="71871"/>
                    <a:pt x="170864" y="71970"/>
                    <a:pt x="168879" y="72069"/>
                  </a:cubicBezTo>
                  <a:lnTo>
                    <a:pt x="168879" y="48575"/>
                  </a:lnTo>
                  <a:cubicBezTo>
                    <a:pt x="161632" y="43816"/>
                    <a:pt x="156867" y="35687"/>
                    <a:pt x="156867" y="26468"/>
                  </a:cubicBezTo>
                  <a:cubicBezTo>
                    <a:pt x="156867" y="11896"/>
                    <a:pt x="168680" y="0"/>
                    <a:pt x="183273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9" name="îṥľiḓe">
              <a:extLst>
                <a:ext uri="{FF2B5EF4-FFF2-40B4-BE49-F238E27FC236}">
                  <a16:creationId xmlns:a16="http://schemas.microsoft.com/office/drawing/2014/main" id="{80580B55-44B9-42BD-BFAB-29E829683F79}"/>
                </a:ext>
              </a:extLst>
            </p:cNvPr>
            <p:cNvSpPr/>
            <p:nvPr/>
          </p:nvSpPr>
          <p:spPr bwMode="auto">
            <a:xfrm>
              <a:off x="7026515" y="3109919"/>
              <a:ext cx="401434" cy="373941"/>
            </a:xfrm>
            <a:custGeom>
              <a:avLst/>
              <a:gdLst>
                <a:gd name="connsiteX0" fmla="*/ 225640 w 606862"/>
                <a:gd name="connsiteY0" fmla="*/ 344936 h 565300"/>
                <a:gd name="connsiteX1" fmla="*/ 212735 w 606862"/>
                <a:gd name="connsiteY1" fmla="*/ 349595 h 565300"/>
                <a:gd name="connsiteX2" fmla="*/ 208268 w 606862"/>
                <a:gd name="connsiteY2" fmla="*/ 354750 h 565300"/>
                <a:gd name="connsiteX3" fmla="*/ 208268 w 606862"/>
                <a:gd name="connsiteY3" fmla="*/ 368033 h 565300"/>
                <a:gd name="connsiteX4" fmla="*/ 206282 w 606862"/>
                <a:gd name="connsiteY4" fmla="*/ 369421 h 565300"/>
                <a:gd name="connsiteX5" fmla="*/ 204992 w 606862"/>
                <a:gd name="connsiteY5" fmla="*/ 373584 h 565300"/>
                <a:gd name="connsiteX6" fmla="*/ 207870 w 606862"/>
                <a:gd name="connsiteY6" fmla="*/ 401836 h 565300"/>
                <a:gd name="connsiteX7" fmla="*/ 211742 w 606862"/>
                <a:gd name="connsiteY7" fmla="*/ 406396 h 565300"/>
                <a:gd name="connsiteX8" fmla="*/ 213132 w 606862"/>
                <a:gd name="connsiteY8" fmla="*/ 406594 h 565300"/>
                <a:gd name="connsiteX9" fmla="*/ 217400 w 606862"/>
                <a:gd name="connsiteY9" fmla="*/ 404413 h 565300"/>
                <a:gd name="connsiteX10" fmla="*/ 232390 w 606862"/>
                <a:gd name="connsiteY10" fmla="*/ 384687 h 565300"/>
                <a:gd name="connsiteX11" fmla="*/ 233482 w 606862"/>
                <a:gd name="connsiteY11" fmla="*/ 381415 h 565300"/>
                <a:gd name="connsiteX12" fmla="*/ 233383 w 606862"/>
                <a:gd name="connsiteY12" fmla="*/ 349694 h 565300"/>
                <a:gd name="connsiteX13" fmla="*/ 230901 w 606862"/>
                <a:gd name="connsiteY13" fmla="*/ 345134 h 565300"/>
                <a:gd name="connsiteX14" fmla="*/ 225640 w 606862"/>
                <a:gd name="connsiteY14" fmla="*/ 344936 h 565300"/>
                <a:gd name="connsiteX15" fmla="*/ 158236 w 606862"/>
                <a:gd name="connsiteY15" fmla="*/ 344936 h 565300"/>
                <a:gd name="connsiteX16" fmla="*/ 152974 w 606862"/>
                <a:gd name="connsiteY16" fmla="*/ 345134 h 565300"/>
                <a:gd name="connsiteX17" fmla="*/ 150393 w 606862"/>
                <a:gd name="connsiteY17" fmla="*/ 349694 h 565300"/>
                <a:gd name="connsiteX18" fmla="*/ 150393 w 606862"/>
                <a:gd name="connsiteY18" fmla="*/ 381415 h 565300"/>
                <a:gd name="connsiteX19" fmla="*/ 151485 w 606862"/>
                <a:gd name="connsiteY19" fmla="*/ 384687 h 565300"/>
                <a:gd name="connsiteX20" fmla="*/ 166475 w 606862"/>
                <a:gd name="connsiteY20" fmla="*/ 404512 h 565300"/>
                <a:gd name="connsiteX21" fmla="*/ 170644 w 606862"/>
                <a:gd name="connsiteY21" fmla="*/ 406594 h 565300"/>
                <a:gd name="connsiteX22" fmla="*/ 172133 w 606862"/>
                <a:gd name="connsiteY22" fmla="*/ 406396 h 565300"/>
                <a:gd name="connsiteX23" fmla="*/ 176005 w 606862"/>
                <a:gd name="connsiteY23" fmla="*/ 401836 h 565300"/>
                <a:gd name="connsiteX24" fmla="*/ 178884 w 606862"/>
                <a:gd name="connsiteY24" fmla="*/ 373584 h 565300"/>
                <a:gd name="connsiteX25" fmla="*/ 177593 w 606862"/>
                <a:gd name="connsiteY25" fmla="*/ 369421 h 565300"/>
                <a:gd name="connsiteX26" fmla="*/ 175509 w 606862"/>
                <a:gd name="connsiteY26" fmla="*/ 368033 h 565300"/>
                <a:gd name="connsiteX27" fmla="*/ 175509 w 606862"/>
                <a:gd name="connsiteY27" fmla="*/ 354750 h 565300"/>
                <a:gd name="connsiteX28" fmla="*/ 171141 w 606862"/>
                <a:gd name="connsiteY28" fmla="*/ 349595 h 565300"/>
                <a:gd name="connsiteX29" fmla="*/ 158236 w 606862"/>
                <a:gd name="connsiteY29" fmla="*/ 344936 h 565300"/>
                <a:gd name="connsiteX30" fmla="*/ 166475 w 606862"/>
                <a:gd name="connsiteY30" fmla="*/ 201992 h 565300"/>
                <a:gd name="connsiteX31" fmla="*/ 129547 w 606862"/>
                <a:gd name="connsiteY31" fmla="*/ 211706 h 565300"/>
                <a:gd name="connsiteX32" fmla="*/ 126569 w 606862"/>
                <a:gd name="connsiteY32" fmla="*/ 216464 h 565300"/>
                <a:gd name="connsiteX33" fmla="*/ 126569 w 606862"/>
                <a:gd name="connsiteY33" fmla="*/ 225981 h 565300"/>
                <a:gd name="connsiteX34" fmla="*/ 124385 w 606862"/>
                <a:gd name="connsiteY34" fmla="*/ 225981 h 565300"/>
                <a:gd name="connsiteX35" fmla="*/ 119124 w 606862"/>
                <a:gd name="connsiteY35" fmla="*/ 231334 h 565300"/>
                <a:gd name="connsiteX36" fmla="*/ 119124 w 606862"/>
                <a:gd name="connsiteY36" fmla="*/ 240057 h 565300"/>
                <a:gd name="connsiteX37" fmla="*/ 121506 w 606862"/>
                <a:gd name="connsiteY37" fmla="*/ 244518 h 565300"/>
                <a:gd name="connsiteX38" fmla="*/ 126668 w 606862"/>
                <a:gd name="connsiteY38" fmla="*/ 247888 h 565300"/>
                <a:gd name="connsiteX39" fmla="*/ 126966 w 606862"/>
                <a:gd name="connsiteY39" fmla="*/ 250069 h 565300"/>
                <a:gd name="connsiteX40" fmla="*/ 146026 w 606862"/>
                <a:gd name="connsiteY40" fmla="*/ 294083 h 565300"/>
                <a:gd name="connsiteX41" fmla="*/ 177593 w 606862"/>
                <a:gd name="connsiteY41" fmla="*/ 321442 h 565300"/>
                <a:gd name="connsiteX42" fmla="*/ 206183 w 606862"/>
                <a:gd name="connsiteY42" fmla="*/ 321442 h 565300"/>
                <a:gd name="connsiteX43" fmla="*/ 237751 w 606862"/>
                <a:gd name="connsiteY43" fmla="*/ 294083 h 565300"/>
                <a:gd name="connsiteX44" fmla="*/ 256910 w 606862"/>
                <a:gd name="connsiteY44" fmla="*/ 250069 h 565300"/>
                <a:gd name="connsiteX45" fmla="*/ 257207 w 606862"/>
                <a:gd name="connsiteY45" fmla="*/ 247888 h 565300"/>
                <a:gd name="connsiteX46" fmla="*/ 262369 w 606862"/>
                <a:gd name="connsiteY46" fmla="*/ 244518 h 565300"/>
                <a:gd name="connsiteX47" fmla="*/ 264752 w 606862"/>
                <a:gd name="connsiteY47" fmla="*/ 240057 h 565300"/>
                <a:gd name="connsiteX48" fmla="*/ 264752 w 606862"/>
                <a:gd name="connsiteY48" fmla="*/ 231334 h 565300"/>
                <a:gd name="connsiteX49" fmla="*/ 259391 w 606862"/>
                <a:gd name="connsiteY49" fmla="*/ 225981 h 565300"/>
                <a:gd name="connsiteX50" fmla="*/ 256513 w 606862"/>
                <a:gd name="connsiteY50" fmla="*/ 225981 h 565300"/>
                <a:gd name="connsiteX51" fmla="*/ 254825 w 606862"/>
                <a:gd name="connsiteY51" fmla="*/ 224197 h 565300"/>
                <a:gd name="connsiteX52" fmla="*/ 249762 w 606862"/>
                <a:gd name="connsiteY52" fmla="*/ 223800 h 565300"/>
                <a:gd name="connsiteX53" fmla="*/ 228717 w 606862"/>
                <a:gd name="connsiteY53" fmla="*/ 228657 h 565300"/>
                <a:gd name="connsiteX54" fmla="*/ 196057 w 606862"/>
                <a:gd name="connsiteY54" fmla="*/ 213788 h 565300"/>
                <a:gd name="connsiteX55" fmla="*/ 166475 w 606862"/>
                <a:gd name="connsiteY55" fmla="*/ 201992 h 565300"/>
                <a:gd name="connsiteX56" fmla="*/ 178487 w 606862"/>
                <a:gd name="connsiteY56" fmla="*/ 100979 h 565300"/>
                <a:gd name="connsiteX57" fmla="*/ 205389 w 606862"/>
                <a:gd name="connsiteY57" fmla="*/ 100979 h 565300"/>
                <a:gd name="connsiteX58" fmla="*/ 288477 w 606862"/>
                <a:gd name="connsiteY58" fmla="*/ 183950 h 565300"/>
                <a:gd name="connsiteX59" fmla="*/ 288477 w 606862"/>
                <a:gd name="connsiteY59" fmla="*/ 210021 h 565300"/>
                <a:gd name="connsiteX60" fmla="*/ 293242 w 606862"/>
                <a:gd name="connsiteY60" fmla="*/ 224890 h 565300"/>
                <a:gd name="connsiteX61" fmla="*/ 293242 w 606862"/>
                <a:gd name="connsiteY61" fmla="*/ 243428 h 565300"/>
                <a:gd name="connsiteX62" fmla="*/ 284109 w 606862"/>
                <a:gd name="connsiteY62" fmla="*/ 262956 h 565300"/>
                <a:gd name="connsiteX63" fmla="*/ 278749 w 606862"/>
                <a:gd name="connsiteY63" fmla="*/ 277132 h 565300"/>
                <a:gd name="connsiteX64" fmla="*/ 260781 w 606862"/>
                <a:gd name="connsiteY64" fmla="*/ 310637 h 565300"/>
                <a:gd name="connsiteX65" fmla="*/ 248670 w 606862"/>
                <a:gd name="connsiteY65" fmla="*/ 326101 h 565300"/>
                <a:gd name="connsiteX66" fmla="*/ 257704 w 606862"/>
                <a:gd name="connsiteY66" fmla="*/ 337303 h 565300"/>
                <a:gd name="connsiteX67" fmla="*/ 316968 w 606862"/>
                <a:gd name="connsiteY67" fmla="*/ 355245 h 565300"/>
                <a:gd name="connsiteX68" fmla="*/ 383875 w 606862"/>
                <a:gd name="connsiteY68" fmla="*/ 549638 h 565300"/>
                <a:gd name="connsiteX69" fmla="*/ 368091 w 606862"/>
                <a:gd name="connsiteY69" fmla="*/ 565300 h 565300"/>
                <a:gd name="connsiteX70" fmla="*/ 15685 w 606862"/>
                <a:gd name="connsiteY70" fmla="*/ 565300 h 565300"/>
                <a:gd name="connsiteX71" fmla="*/ 0 w 606862"/>
                <a:gd name="connsiteY71" fmla="*/ 549638 h 565300"/>
                <a:gd name="connsiteX72" fmla="*/ 199 w 606862"/>
                <a:gd name="connsiteY72" fmla="*/ 547159 h 565300"/>
                <a:gd name="connsiteX73" fmla="*/ 66908 w 606862"/>
                <a:gd name="connsiteY73" fmla="*/ 355245 h 565300"/>
                <a:gd name="connsiteX74" fmla="*/ 126172 w 606862"/>
                <a:gd name="connsiteY74" fmla="*/ 337303 h 565300"/>
                <a:gd name="connsiteX75" fmla="*/ 135205 w 606862"/>
                <a:gd name="connsiteY75" fmla="*/ 326101 h 565300"/>
                <a:gd name="connsiteX76" fmla="*/ 123094 w 606862"/>
                <a:gd name="connsiteY76" fmla="*/ 310637 h 565300"/>
                <a:gd name="connsiteX77" fmla="*/ 105127 w 606862"/>
                <a:gd name="connsiteY77" fmla="*/ 277132 h 565300"/>
                <a:gd name="connsiteX78" fmla="*/ 99766 w 606862"/>
                <a:gd name="connsiteY78" fmla="*/ 262956 h 565300"/>
                <a:gd name="connsiteX79" fmla="*/ 90633 w 606862"/>
                <a:gd name="connsiteY79" fmla="*/ 243428 h 565300"/>
                <a:gd name="connsiteX80" fmla="*/ 90633 w 606862"/>
                <a:gd name="connsiteY80" fmla="*/ 224890 h 565300"/>
                <a:gd name="connsiteX81" fmla="*/ 95398 w 606862"/>
                <a:gd name="connsiteY81" fmla="*/ 210021 h 565300"/>
                <a:gd name="connsiteX82" fmla="*/ 95398 w 606862"/>
                <a:gd name="connsiteY82" fmla="*/ 183950 h 565300"/>
                <a:gd name="connsiteX83" fmla="*/ 178487 w 606862"/>
                <a:gd name="connsiteY83" fmla="*/ 100979 h 565300"/>
                <a:gd name="connsiteX84" fmla="*/ 479606 w 606862"/>
                <a:gd name="connsiteY84" fmla="*/ 93305 h 565300"/>
                <a:gd name="connsiteX85" fmla="*/ 497278 w 606862"/>
                <a:gd name="connsiteY85" fmla="*/ 106483 h 565300"/>
                <a:gd name="connsiteX86" fmla="*/ 506710 w 606862"/>
                <a:gd name="connsiteY86" fmla="*/ 172472 h 565300"/>
                <a:gd name="connsiteX87" fmla="*/ 493505 w 606862"/>
                <a:gd name="connsiteY87" fmla="*/ 190109 h 565300"/>
                <a:gd name="connsiteX88" fmla="*/ 491222 w 606862"/>
                <a:gd name="connsiteY88" fmla="*/ 190208 h 565300"/>
                <a:gd name="connsiteX89" fmla="*/ 475833 w 606862"/>
                <a:gd name="connsiteY89" fmla="*/ 176832 h 565300"/>
                <a:gd name="connsiteX90" fmla="*/ 471862 w 606862"/>
                <a:gd name="connsiteY90" fmla="*/ 148989 h 565300"/>
                <a:gd name="connsiteX91" fmla="*/ 424107 w 606862"/>
                <a:gd name="connsiteY91" fmla="*/ 213789 h 565300"/>
                <a:gd name="connsiteX92" fmla="*/ 405244 w 606862"/>
                <a:gd name="connsiteY92" fmla="*/ 218843 h 565300"/>
                <a:gd name="connsiteX93" fmla="*/ 327506 w 606862"/>
                <a:gd name="connsiteY93" fmla="*/ 184758 h 565300"/>
                <a:gd name="connsiteX94" fmla="*/ 323237 w 606862"/>
                <a:gd name="connsiteY94" fmla="*/ 189415 h 565300"/>
                <a:gd name="connsiteX95" fmla="*/ 316486 w 606862"/>
                <a:gd name="connsiteY95" fmla="*/ 152061 h 565300"/>
                <a:gd name="connsiteX96" fmla="*/ 329790 w 606862"/>
                <a:gd name="connsiteY96" fmla="*/ 151665 h 565300"/>
                <a:gd name="connsiteX97" fmla="*/ 406336 w 606862"/>
                <a:gd name="connsiteY97" fmla="*/ 185254 h 565300"/>
                <a:gd name="connsiteX98" fmla="*/ 447538 w 606862"/>
                <a:gd name="connsiteY98" fmla="*/ 129371 h 565300"/>
                <a:gd name="connsiteX99" fmla="*/ 417952 w 606862"/>
                <a:gd name="connsiteY99" fmla="*/ 133632 h 565300"/>
                <a:gd name="connsiteX100" fmla="*/ 400280 w 606862"/>
                <a:gd name="connsiteY100" fmla="*/ 120355 h 565300"/>
                <a:gd name="connsiteX101" fmla="*/ 413484 w 606862"/>
                <a:gd name="connsiteY101" fmla="*/ 102718 h 565300"/>
                <a:gd name="connsiteX102" fmla="*/ 183273 w 606862"/>
                <a:gd name="connsiteY102" fmla="*/ 0 h 565300"/>
                <a:gd name="connsiteX103" fmla="*/ 580456 w 606862"/>
                <a:gd name="connsiteY103" fmla="*/ 0 h 565300"/>
                <a:gd name="connsiteX104" fmla="*/ 606862 w 606862"/>
                <a:gd name="connsiteY104" fmla="*/ 26468 h 565300"/>
                <a:gd name="connsiteX105" fmla="*/ 594850 w 606862"/>
                <a:gd name="connsiteY105" fmla="*/ 48575 h 565300"/>
                <a:gd name="connsiteX106" fmla="*/ 594850 w 606862"/>
                <a:gd name="connsiteY106" fmla="*/ 299675 h 565300"/>
                <a:gd name="connsiteX107" fmla="*/ 577776 w 606862"/>
                <a:gd name="connsiteY107" fmla="*/ 316627 h 565300"/>
                <a:gd name="connsiteX108" fmla="*/ 304086 w 606862"/>
                <a:gd name="connsiteY108" fmla="*/ 316627 h 565300"/>
                <a:gd name="connsiteX109" fmla="*/ 310439 w 606862"/>
                <a:gd name="connsiteY109" fmla="*/ 302154 h 565300"/>
                <a:gd name="connsiteX110" fmla="*/ 314410 w 606862"/>
                <a:gd name="connsiteY110" fmla="*/ 292340 h 565300"/>
                <a:gd name="connsiteX111" fmla="*/ 320962 w 606862"/>
                <a:gd name="connsiteY111" fmla="*/ 282625 h 565300"/>
                <a:gd name="connsiteX112" fmla="*/ 560801 w 606862"/>
                <a:gd name="connsiteY112" fmla="*/ 282625 h 565300"/>
                <a:gd name="connsiteX113" fmla="*/ 560801 w 606862"/>
                <a:gd name="connsiteY113" fmla="*/ 52837 h 565300"/>
                <a:gd name="connsiteX114" fmla="*/ 203028 w 606862"/>
                <a:gd name="connsiteY114" fmla="*/ 52837 h 565300"/>
                <a:gd name="connsiteX115" fmla="*/ 203028 w 606862"/>
                <a:gd name="connsiteY115" fmla="*/ 71871 h 565300"/>
                <a:gd name="connsiteX116" fmla="*/ 174835 w 606862"/>
                <a:gd name="connsiteY116" fmla="*/ 71871 h 565300"/>
                <a:gd name="connsiteX117" fmla="*/ 168879 w 606862"/>
                <a:gd name="connsiteY117" fmla="*/ 72069 h 565300"/>
                <a:gd name="connsiteX118" fmla="*/ 168879 w 606862"/>
                <a:gd name="connsiteY118" fmla="*/ 48575 h 565300"/>
                <a:gd name="connsiteX119" fmla="*/ 156867 w 606862"/>
                <a:gd name="connsiteY119" fmla="*/ 26468 h 565300"/>
                <a:gd name="connsiteX120" fmla="*/ 183273 w 606862"/>
                <a:gd name="connsiteY120" fmla="*/ 0 h 56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606862" h="565300">
                  <a:moveTo>
                    <a:pt x="225640" y="344936"/>
                  </a:moveTo>
                  <a:cubicBezTo>
                    <a:pt x="221272" y="347315"/>
                    <a:pt x="216904" y="348802"/>
                    <a:pt x="212735" y="349595"/>
                  </a:cubicBezTo>
                  <a:cubicBezTo>
                    <a:pt x="210154" y="349991"/>
                    <a:pt x="208268" y="352172"/>
                    <a:pt x="208268" y="354750"/>
                  </a:cubicBezTo>
                  <a:lnTo>
                    <a:pt x="208268" y="368033"/>
                  </a:lnTo>
                  <a:cubicBezTo>
                    <a:pt x="207573" y="368330"/>
                    <a:pt x="206878" y="368826"/>
                    <a:pt x="206282" y="369421"/>
                  </a:cubicBezTo>
                  <a:cubicBezTo>
                    <a:pt x="205289" y="370511"/>
                    <a:pt x="204793" y="371998"/>
                    <a:pt x="204992" y="373584"/>
                  </a:cubicBezTo>
                  <a:lnTo>
                    <a:pt x="207870" y="401836"/>
                  </a:lnTo>
                  <a:cubicBezTo>
                    <a:pt x="208069" y="404017"/>
                    <a:pt x="209657" y="405801"/>
                    <a:pt x="211742" y="406396"/>
                  </a:cubicBezTo>
                  <a:cubicBezTo>
                    <a:pt x="212238" y="406495"/>
                    <a:pt x="212735" y="406594"/>
                    <a:pt x="213132" y="406594"/>
                  </a:cubicBezTo>
                  <a:cubicBezTo>
                    <a:pt x="214819" y="406594"/>
                    <a:pt x="216408" y="405801"/>
                    <a:pt x="217400" y="404413"/>
                  </a:cubicBezTo>
                  <a:lnTo>
                    <a:pt x="232390" y="384687"/>
                  </a:lnTo>
                  <a:cubicBezTo>
                    <a:pt x="233085" y="383695"/>
                    <a:pt x="233383" y="382605"/>
                    <a:pt x="233482" y="381415"/>
                  </a:cubicBezTo>
                  <a:lnTo>
                    <a:pt x="233383" y="349694"/>
                  </a:lnTo>
                  <a:cubicBezTo>
                    <a:pt x="233383" y="347811"/>
                    <a:pt x="232489" y="346026"/>
                    <a:pt x="230901" y="345134"/>
                  </a:cubicBezTo>
                  <a:cubicBezTo>
                    <a:pt x="229213" y="344143"/>
                    <a:pt x="227228" y="344143"/>
                    <a:pt x="225640" y="344936"/>
                  </a:cubicBezTo>
                  <a:close/>
                  <a:moveTo>
                    <a:pt x="158236" y="344936"/>
                  </a:moveTo>
                  <a:cubicBezTo>
                    <a:pt x="156548" y="344044"/>
                    <a:pt x="154563" y="344143"/>
                    <a:pt x="152974" y="345134"/>
                  </a:cubicBezTo>
                  <a:cubicBezTo>
                    <a:pt x="151386" y="346026"/>
                    <a:pt x="150393" y="347811"/>
                    <a:pt x="150393" y="349694"/>
                  </a:cubicBezTo>
                  <a:lnTo>
                    <a:pt x="150393" y="381415"/>
                  </a:lnTo>
                  <a:cubicBezTo>
                    <a:pt x="150393" y="382605"/>
                    <a:pt x="150791" y="383695"/>
                    <a:pt x="151485" y="384687"/>
                  </a:cubicBezTo>
                  <a:lnTo>
                    <a:pt x="166475" y="404512"/>
                  </a:lnTo>
                  <a:cubicBezTo>
                    <a:pt x="167468" y="405801"/>
                    <a:pt x="169056" y="406594"/>
                    <a:pt x="170644" y="406594"/>
                  </a:cubicBezTo>
                  <a:cubicBezTo>
                    <a:pt x="171141" y="406594"/>
                    <a:pt x="171637" y="406495"/>
                    <a:pt x="172133" y="406396"/>
                  </a:cubicBezTo>
                  <a:cubicBezTo>
                    <a:pt x="174218" y="405801"/>
                    <a:pt x="175707" y="404017"/>
                    <a:pt x="176005" y="401836"/>
                  </a:cubicBezTo>
                  <a:lnTo>
                    <a:pt x="178884" y="373584"/>
                  </a:lnTo>
                  <a:cubicBezTo>
                    <a:pt x="179082" y="372097"/>
                    <a:pt x="178586" y="370511"/>
                    <a:pt x="177593" y="369421"/>
                  </a:cubicBezTo>
                  <a:cubicBezTo>
                    <a:pt x="176998" y="368826"/>
                    <a:pt x="176303" y="368330"/>
                    <a:pt x="175509" y="368033"/>
                  </a:cubicBezTo>
                  <a:lnTo>
                    <a:pt x="175509" y="354750"/>
                  </a:lnTo>
                  <a:cubicBezTo>
                    <a:pt x="175509" y="352172"/>
                    <a:pt x="173722" y="349991"/>
                    <a:pt x="171141" y="349595"/>
                  </a:cubicBezTo>
                  <a:cubicBezTo>
                    <a:pt x="166971" y="348802"/>
                    <a:pt x="162604" y="347216"/>
                    <a:pt x="158236" y="344936"/>
                  </a:cubicBezTo>
                  <a:close/>
                  <a:moveTo>
                    <a:pt x="166475" y="201992"/>
                  </a:moveTo>
                  <a:cubicBezTo>
                    <a:pt x="151386" y="201992"/>
                    <a:pt x="136893" y="208038"/>
                    <a:pt x="129547" y="211706"/>
                  </a:cubicBezTo>
                  <a:cubicBezTo>
                    <a:pt x="127760" y="212598"/>
                    <a:pt x="126569" y="214482"/>
                    <a:pt x="126569" y="216464"/>
                  </a:cubicBezTo>
                  <a:lnTo>
                    <a:pt x="126569" y="225981"/>
                  </a:lnTo>
                  <a:lnTo>
                    <a:pt x="124385" y="225981"/>
                  </a:lnTo>
                  <a:cubicBezTo>
                    <a:pt x="121506" y="225981"/>
                    <a:pt x="119124" y="228360"/>
                    <a:pt x="119124" y="231334"/>
                  </a:cubicBezTo>
                  <a:lnTo>
                    <a:pt x="119124" y="240057"/>
                  </a:lnTo>
                  <a:cubicBezTo>
                    <a:pt x="119124" y="241842"/>
                    <a:pt x="120017" y="243527"/>
                    <a:pt x="121506" y="244518"/>
                  </a:cubicBezTo>
                  <a:lnTo>
                    <a:pt x="126668" y="247888"/>
                  </a:lnTo>
                  <a:lnTo>
                    <a:pt x="126966" y="250069"/>
                  </a:lnTo>
                  <a:cubicBezTo>
                    <a:pt x="128653" y="262758"/>
                    <a:pt x="135801" y="279213"/>
                    <a:pt x="146026" y="294083"/>
                  </a:cubicBezTo>
                  <a:cubicBezTo>
                    <a:pt x="159129" y="313016"/>
                    <a:pt x="171339" y="321442"/>
                    <a:pt x="177593" y="321442"/>
                  </a:cubicBezTo>
                  <a:lnTo>
                    <a:pt x="206183" y="321442"/>
                  </a:lnTo>
                  <a:cubicBezTo>
                    <a:pt x="212536" y="321442"/>
                    <a:pt x="224746" y="313016"/>
                    <a:pt x="237751" y="294083"/>
                  </a:cubicBezTo>
                  <a:cubicBezTo>
                    <a:pt x="248075" y="279213"/>
                    <a:pt x="255222" y="262758"/>
                    <a:pt x="256910" y="250069"/>
                  </a:cubicBezTo>
                  <a:lnTo>
                    <a:pt x="257207" y="247888"/>
                  </a:lnTo>
                  <a:lnTo>
                    <a:pt x="262369" y="244518"/>
                  </a:lnTo>
                  <a:cubicBezTo>
                    <a:pt x="263858" y="243527"/>
                    <a:pt x="264752" y="241842"/>
                    <a:pt x="264752" y="240057"/>
                  </a:cubicBezTo>
                  <a:lnTo>
                    <a:pt x="264752" y="231334"/>
                  </a:lnTo>
                  <a:cubicBezTo>
                    <a:pt x="264752" y="228360"/>
                    <a:pt x="262369" y="225981"/>
                    <a:pt x="259391" y="225981"/>
                  </a:cubicBezTo>
                  <a:lnTo>
                    <a:pt x="256513" y="225981"/>
                  </a:lnTo>
                  <a:cubicBezTo>
                    <a:pt x="256115" y="225287"/>
                    <a:pt x="255520" y="224692"/>
                    <a:pt x="254825" y="224197"/>
                  </a:cubicBezTo>
                  <a:cubicBezTo>
                    <a:pt x="253336" y="223205"/>
                    <a:pt x="251450" y="223106"/>
                    <a:pt x="249762" y="223800"/>
                  </a:cubicBezTo>
                  <a:cubicBezTo>
                    <a:pt x="242615" y="226972"/>
                    <a:pt x="235567" y="228657"/>
                    <a:pt x="228717" y="228657"/>
                  </a:cubicBezTo>
                  <a:cubicBezTo>
                    <a:pt x="216606" y="228657"/>
                    <a:pt x="205587" y="223602"/>
                    <a:pt x="196057" y="213788"/>
                  </a:cubicBezTo>
                  <a:cubicBezTo>
                    <a:pt x="188414" y="205957"/>
                    <a:pt x="178487" y="201992"/>
                    <a:pt x="166475" y="201992"/>
                  </a:cubicBezTo>
                  <a:close/>
                  <a:moveTo>
                    <a:pt x="178487" y="100979"/>
                  </a:moveTo>
                  <a:lnTo>
                    <a:pt x="205389" y="100979"/>
                  </a:lnTo>
                  <a:cubicBezTo>
                    <a:pt x="251152" y="100979"/>
                    <a:pt x="288477" y="138152"/>
                    <a:pt x="288477" y="183950"/>
                  </a:cubicBezTo>
                  <a:lnTo>
                    <a:pt x="288477" y="210021"/>
                  </a:lnTo>
                  <a:cubicBezTo>
                    <a:pt x="291555" y="214383"/>
                    <a:pt x="293242" y="219537"/>
                    <a:pt x="293242" y="224890"/>
                  </a:cubicBezTo>
                  <a:lnTo>
                    <a:pt x="293242" y="243428"/>
                  </a:lnTo>
                  <a:cubicBezTo>
                    <a:pt x="293242" y="250961"/>
                    <a:pt x="289867" y="258198"/>
                    <a:pt x="284109" y="262956"/>
                  </a:cubicBezTo>
                  <a:cubicBezTo>
                    <a:pt x="282620" y="267615"/>
                    <a:pt x="280834" y="272373"/>
                    <a:pt x="278749" y="277132"/>
                  </a:cubicBezTo>
                  <a:cubicBezTo>
                    <a:pt x="274381" y="288234"/>
                    <a:pt x="268226" y="299832"/>
                    <a:pt x="260781" y="310637"/>
                  </a:cubicBezTo>
                  <a:cubicBezTo>
                    <a:pt x="257704" y="315197"/>
                    <a:pt x="253534" y="320649"/>
                    <a:pt x="248670" y="326101"/>
                  </a:cubicBezTo>
                  <a:cubicBezTo>
                    <a:pt x="253137" y="329273"/>
                    <a:pt x="256314" y="332941"/>
                    <a:pt x="257704" y="337303"/>
                  </a:cubicBezTo>
                  <a:lnTo>
                    <a:pt x="316968" y="355245"/>
                  </a:lnTo>
                  <a:cubicBezTo>
                    <a:pt x="358661" y="367240"/>
                    <a:pt x="383875" y="542104"/>
                    <a:pt x="383875" y="549638"/>
                  </a:cubicBezTo>
                  <a:cubicBezTo>
                    <a:pt x="383875" y="558262"/>
                    <a:pt x="376827" y="565300"/>
                    <a:pt x="368091" y="565300"/>
                  </a:cubicBezTo>
                  <a:lnTo>
                    <a:pt x="15685" y="565300"/>
                  </a:lnTo>
                  <a:cubicBezTo>
                    <a:pt x="7048" y="565300"/>
                    <a:pt x="0" y="558262"/>
                    <a:pt x="0" y="549638"/>
                  </a:cubicBezTo>
                  <a:cubicBezTo>
                    <a:pt x="0" y="548745"/>
                    <a:pt x="100" y="547952"/>
                    <a:pt x="199" y="547159"/>
                  </a:cubicBezTo>
                  <a:cubicBezTo>
                    <a:pt x="199" y="547159"/>
                    <a:pt x="25215" y="367240"/>
                    <a:pt x="66908" y="355245"/>
                  </a:cubicBezTo>
                  <a:lnTo>
                    <a:pt x="126172" y="337303"/>
                  </a:lnTo>
                  <a:cubicBezTo>
                    <a:pt x="127562" y="332941"/>
                    <a:pt x="130738" y="329273"/>
                    <a:pt x="135205" y="326101"/>
                  </a:cubicBezTo>
                  <a:cubicBezTo>
                    <a:pt x="130341" y="320649"/>
                    <a:pt x="126172" y="315197"/>
                    <a:pt x="123094" y="310637"/>
                  </a:cubicBezTo>
                  <a:cubicBezTo>
                    <a:pt x="115649" y="299832"/>
                    <a:pt x="109395" y="288234"/>
                    <a:pt x="105127" y="277132"/>
                  </a:cubicBezTo>
                  <a:cubicBezTo>
                    <a:pt x="103042" y="272373"/>
                    <a:pt x="101255" y="267615"/>
                    <a:pt x="99766" y="262956"/>
                  </a:cubicBezTo>
                  <a:cubicBezTo>
                    <a:pt x="94008" y="258099"/>
                    <a:pt x="90633" y="250961"/>
                    <a:pt x="90633" y="243428"/>
                  </a:cubicBezTo>
                  <a:lnTo>
                    <a:pt x="90633" y="224890"/>
                  </a:lnTo>
                  <a:cubicBezTo>
                    <a:pt x="90633" y="219537"/>
                    <a:pt x="92321" y="214383"/>
                    <a:pt x="95398" y="210021"/>
                  </a:cubicBezTo>
                  <a:lnTo>
                    <a:pt x="95398" y="183950"/>
                  </a:lnTo>
                  <a:cubicBezTo>
                    <a:pt x="95398" y="138152"/>
                    <a:pt x="132624" y="100979"/>
                    <a:pt x="178487" y="100979"/>
                  </a:cubicBezTo>
                  <a:close/>
                  <a:moveTo>
                    <a:pt x="479606" y="93305"/>
                  </a:moveTo>
                  <a:cubicBezTo>
                    <a:pt x="488144" y="92017"/>
                    <a:pt x="496086" y="97962"/>
                    <a:pt x="497278" y="106483"/>
                  </a:cubicBezTo>
                  <a:lnTo>
                    <a:pt x="506710" y="172472"/>
                  </a:lnTo>
                  <a:cubicBezTo>
                    <a:pt x="508000" y="180993"/>
                    <a:pt x="502043" y="188821"/>
                    <a:pt x="493505" y="190109"/>
                  </a:cubicBezTo>
                  <a:cubicBezTo>
                    <a:pt x="492711" y="190208"/>
                    <a:pt x="492016" y="190208"/>
                    <a:pt x="491222" y="190208"/>
                  </a:cubicBezTo>
                  <a:cubicBezTo>
                    <a:pt x="483676" y="190208"/>
                    <a:pt x="476925" y="184659"/>
                    <a:pt x="475833" y="176832"/>
                  </a:cubicBezTo>
                  <a:lnTo>
                    <a:pt x="471862" y="148989"/>
                  </a:lnTo>
                  <a:lnTo>
                    <a:pt x="424107" y="213789"/>
                  </a:lnTo>
                  <a:cubicBezTo>
                    <a:pt x="419739" y="219635"/>
                    <a:pt x="411896" y="221716"/>
                    <a:pt x="405244" y="218843"/>
                  </a:cubicBezTo>
                  <a:lnTo>
                    <a:pt x="327506" y="184758"/>
                  </a:lnTo>
                  <a:lnTo>
                    <a:pt x="323237" y="189415"/>
                  </a:lnTo>
                  <a:cubicBezTo>
                    <a:pt x="322940" y="176336"/>
                    <a:pt x="320557" y="163753"/>
                    <a:pt x="316486" y="152061"/>
                  </a:cubicBezTo>
                  <a:cubicBezTo>
                    <a:pt x="320557" y="149980"/>
                    <a:pt x="325422" y="149782"/>
                    <a:pt x="329790" y="151665"/>
                  </a:cubicBezTo>
                  <a:lnTo>
                    <a:pt x="406336" y="185254"/>
                  </a:lnTo>
                  <a:lnTo>
                    <a:pt x="447538" y="129371"/>
                  </a:lnTo>
                  <a:lnTo>
                    <a:pt x="417952" y="133632"/>
                  </a:lnTo>
                  <a:cubicBezTo>
                    <a:pt x="409414" y="134821"/>
                    <a:pt x="401471" y="128876"/>
                    <a:pt x="400280" y="120355"/>
                  </a:cubicBezTo>
                  <a:cubicBezTo>
                    <a:pt x="398989" y="111834"/>
                    <a:pt x="404946" y="104006"/>
                    <a:pt x="413484" y="102718"/>
                  </a:cubicBezTo>
                  <a:close/>
                  <a:moveTo>
                    <a:pt x="183273" y="0"/>
                  </a:moveTo>
                  <a:lnTo>
                    <a:pt x="580456" y="0"/>
                  </a:lnTo>
                  <a:cubicBezTo>
                    <a:pt x="595049" y="0"/>
                    <a:pt x="606862" y="11896"/>
                    <a:pt x="606862" y="26468"/>
                  </a:cubicBezTo>
                  <a:cubicBezTo>
                    <a:pt x="606862" y="35687"/>
                    <a:pt x="602097" y="43816"/>
                    <a:pt x="594850" y="48575"/>
                  </a:cubicBezTo>
                  <a:lnTo>
                    <a:pt x="594850" y="299675"/>
                  </a:lnTo>
                  <a:cubicBezTo>
                    <a:pt x="594850" y="308994"/>
                    <a:pt x="587207" y="316627"/>
                    <a:pt x="577776" y="316627"/>
                  </a:cubicBezTo>
                  <a:lnTo>
                    <a:pt x="304086" y="316627"/>
                  </a:lnTo>
                  <a:cubicBezTo>
                    <a:pt x="306468" y="311770"/>
                    <a:pt x="308652" y="306912"/>
                    <a:pt x="310439" y="302154"/>
                  </a:cubicBezTo>
                  <a:cubicBezTo>
                    <a:pt x="311928" y="298882"/>
                    <a:pt x="313219" y="295611"/>
                    <a:pt x="314410" y="292340"/>
                  </a:cubicBezTo>
                  <a:cubicBezTo>
                    <a:pt x="316991" y="289267"/>
                    <a:pt x="319175" y="285995"/>
                    <a:pt x="320962" y="282625"/>
                  </a:cubicBezTo>
                  <a:lnTo>
                    <a:pt x="560801" y="282625"/>
                  </a:lnTo>
                  <a:lnTo>
                    <a:pt x="560801" y="52837"/>
                  </a:lnTo>
                  <a:lnTo>
                    <a:pt x="203028" y="52837"/>
                  </a:lnTo>
                  <a:lnTo>
                    <a:pt x="203028" y="71871"/>
                  </a:lnTo>
                  <a:lnTo>
                    <a:pt x="174835" y="71871"/>
                  </a:lnTo>
                  <a:cubicBezTo>
                    <a:pt x="172850" y="71871"/>
                    <a:pt x="170864" y="71970"/>
                    <a:pt x="168879" y="72069"/>
                  </a:cubicBezTo>
                  <a:lnTo>
                    <a:pt x="168879" y="48575"/>
                  </a:lnTo>
                  <a:cubicBezTo>
                    <a:pt x="161632" y="43816"/>
                    <a:pt x="156867" y="35687"/>
                    <a:pt x="156867" y="26468"/>
                  </a:cubicBezTo>
                  <a:cubicBezTo>
                    <a:pt x="156867" y="11896"/>
                    <a:pt x="168680" y="0"/>
                    <a:pt x="183273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0" name="îṩḷïďê">
              <a:extLst>
                <a:ext uri="{FF2B5EF4-FFF2-40B4-BE49-F238E27FC236}">
                  <a16:creationId xmlns:a16="http://schemas.microsoft.com/office/drawing/2014/main" id="{072646D0-7B22-4DAC-B053-B90B1534D5C7}"/>
                </a:ext>
              </a:extLst>
            </p:cNvPr>
            <p:cNvSpPr/>
            <p:nvPr/>
          </p:nvSpPr>
          <p:spPr bwMode="auto">
            <a:xfrm>
              <a:off x="5896076" y="2309289"/>
              <a:ext cx="401434" cy="373941"/>
            </a:xfrm>
            <a:custGeom>
              <a:avLst/>
              <a:gdLst>
                <a:gd name="connsiteX0" fmla="*/ 225640 w 606862"/>
                <a:gd name="connsiteY0" fmla="*/ 344936 h 565300"/>
                <a:gd name="connsiteX1" fmla="*/ 212735 w 606862"/>
                <a:gd name="connsiteY1" fmla="*/ 349595 h 565300"/>
                <a:gd name="connsiteX2" fmla="*/ 208268 w 606862"/>
                <a:gd name="connsiteY2" fmla="*/ 354750 h 565300"/>
                <a:gd name="connsiteX3" fmla="*/ 208268 w 606862"/>
                <a:gd name="connsiteY3" fmla="*/ 368033 h 565300"/>
                <a:gd name="connsiteX4" fmla="*/ 206282 w 606862"/>
                <a:gd name="connsiteY4" fmla="*/ 369421 h 565300"/>
                <a:gd name="connsiteX5" fmla="*/ 204992 w 606862"/>
                <a:gd name="connsiteY5" fmla="*/ 373584 h 565300"/>
                <a:gd name="connsiteX6" fmla="*/ 207870 w 606862"/>
                <a:gd name="connsiteY6" fmla="*/ 401836 h 565300"/>
                <a:gd name="connsiteX7" fmla="*/ 211742 w 606862"/>
                <a:gd name="connsiteY7" fmla="*/ 406396 h 565300"/>
                <a:gd name="connsiteX8" fmla="*/ 213132 w 606862"/>
                <a:gd name="connsiteY8" fmla="*/ 406594 h 565300"/>
                <a:gd name="connsiteX9" fmla="*/ 217400 w 606862"/>
                <a:gd name="connsiteY9" fmla="*/ 404413 h 565300"/>
                <a:gd name="connsiteX10" fmla="*/ 232390 w 606862"/>
                <a:gd name="connsiteY10" fmla="*/ 384687 h 565300"/>
                <a:gd name="connsiteX11" fmla="*/ 233482 w 606862"/>
                <a:gd name="connsiteY11" fmla="*/ 381415 h 565300"/>
                <a:gd name="connsiteX12" fmla="*/ 233383 w 606862"/>
                <a:gd name="connsiteY12" fmla="*/ 349694 h 565300"/>
                <a:gd name="connsiteX13" fmla="*/ 230901 w 606862"/>
                <a:gd name="connsiteY13" fmla="*/ 345134 h 565300"/>
                <a:gd name="connsiteX14" fmla="*/ 225640 w 606862"/>
                <a:gd name="connsiteY14" fmla="*/ 344936 h 565300"/>
                <a:gd name="connsiteX15" fmla="*/ 158236 w 606862"/>
                <a:gd name="connsiteY15" fmla="*/ 344936 h 565300"/>
                <a:gd name="connsiteX16" fmla="*/ 152974 w 606862"/>
                <a:gd name="connsiteY16" fmla="*/ 345134 h 565300"/>
                <a:gd name="connsiteX17" fmla="*/ 150393 w 606862"/>
                <a:gd name="connsiteY17" fmla="*/ 349694 h 565300"/>
                <a:gd name="connsiteX18" fmla="*/ 150393 w 606862"/>
                <a:gd name="connsiteY18" fmla="*/ 381415 h 565300"/>
                <a:gd name="connsiteX19" fmla="*/ 151485 w 606862"/>
                <a:gd name="connsiteY19" fmla="*/ 384687 h 565300"/>
                <a:gd name="connsiteX20" fmla="*/ 166475 w 606862"/>
                <a:gd name="connsiteY20" fmla="*/ 404512 h 565300"/>
                <a:gd name="connsiteX21" fmla="*/ 170644 w 606862"/>
                <a:gd name="connsiteY21" fmla="*/ 406594 h 565300"/>
                <a:gd name="connsiteX22" fmla="*/ 172133 w 606862"/>
                <a:gd name="connsiteY22" fmla="*/ 406396 h 565300"/>
                <a:gd name="connsiteX23" fmla="*/ 176005 w 606862"/>
                <a:gd name="connsiteY23" fmla="*/ 401836 h 565300"/>
                <a:gd name="connsiteX24" fmla="*/ 178884 w 606862"/>
                <a:gd name="connsiteY24" fmla="*/ 373584 h 565300"/>
                <a:gd name="connsiteX25" fmla="*/ 177593 w 606862"/>
                <a:gd name="connsiteY25" fmla="*/ 369421 h 565300"/>
                <a:gd name="connsiteX26" fmla="*/ 175509 w 606862"/>
                <a:gd name="connsiteY26" fmla="*/ 368033 h 565300"/>
                <a:gd name="connsiteX27" fmla="*/ 175509 w 606862"/>
                <a:gd name="connsiteY27" fmla="*/ 354750 h 565300"/>
                <a:gd name="connsiteX28" fmla="*/ 171141 w 606862"/>
                <a:gd name="connsiteY28" fmla="*/ 349595 h 565300"/>
                <a:gd name="connsiteX29" fmla="*/ 158236 w 606862"/>
                <a:gd name="connsiteY29" fmla="*/ 344936 h 565300"/>
                <a:gd name="connsiteX30" fmla="*/ 166475 w 606862"/>
                <a:gd name="connsiteY30" fmla="*/ 201992 h 565300"/>
                <a:gd name="connsiteX31" fmla="*/ 129547 w 606862"/>
                <a:gd name="connsiteY31" fmla="*/ 211706 h 565300"/>
                <a:gd name="connsiteX32" fmla="*/ 126569 w 606862"/>
                <a:gd name="connsiteY32" fmla="*/ 216464 h 565300"/>
                <a:gd name="connsiteX33" fmla="*/ 126569 w 606862"/>
                <a:gd name="connsiteY33" fmla="*/ 225981 h 565300"/>
                <a:gd name="connsiteX34" fmla="*/ 124385 w 606862"/>
                <a:gd name="connsiteY34" fmla="*/ 225981 h 565300"/>
                <a:gd name="connsiteX35" fmla="*/ 119124 w 606862"/>
                <a:gd name="connsiteY35" fmla="*/ 231334 h 565300"/>
                <a:gd name="connsiteX36" fmla="*/ 119124 w 606862"/>
                <a:gd name="connsiteY36" fmla="*/ 240057 h 565300"/>
                <a:gd name="connsiteX37" fmla="*/ 121506 w 606862"/>
                <a:gd name="connsiteY37" fmla="*/ 244518 h 565300"/>
                <a:gd name="connsiteX38" fmla="*/ 126668 w 606862"/>
                <a:gd name="connsiteY38" fmla="*/ 247888 h 565300"/>
                <a:gd name="connsiteX39" fmla="*/ 126966 w 606862"/>
                <a:gd name="connsiteY39" fmla="*/ 250069 h 565300"/>
                <a:gd name="connsiteX40" fmla="*/ 146026 w 606862"/>
                <a:gd name="connsiteY40" fmla="*/ 294083 h 565300"/>
                <a:gd name="connsiteX41" fmla="*/ 177593 w 606862"/>
                <a:gd name="connsiteY41" fmla="*/ 321442 h 565300"/>
                <a:gd name="connsiteX42" fmla="*/ 206183 w 606862"/>
                <a:gd name="connsiteY42" fmla="*/ 321442 h 565300"/>
                <a:gd name="connsiteX43" fmla="*/ 237751 w 606862"/>
                <a:gd name="connsiteY43" fmla="*/ 294083 h 565300"/>
                <a:gd name="connsiteX44" fmla="*/ 256910 w 606862"/>
                <a:gd name="connsiteY44" fmla="*/ 250069 h 565300"/>
                <a:gd name="connsiteX45" fmla="*/ 257207 w 606862"/>
                <a:gd name="connsiteY45" fmla="*/ 247888 h 565300"/>
                <a:gd name="connsiteX46" fmla="*/ 262369 w 606862"/>
                <a:gd name="connsiteY46" fmla="*/ 244518 h 565300"/>
                <a:gd name="connsiteX47" fmla="*/ 264752 w 606862"/>
                <a:gd name="connsiteY47" fmla="*/ 240057 h 565300"/>
                <a:gd name="connsiteX48" fmla="*/ 264752 w 606862"/>
                <a:gd name="connsiteY48" fmla="*/ 231334 h 565300"/>
                <a:gd name="connsiteX49" fmla="*/ 259391 w 606862"/>
                <a:gd name="connsiteY49" fmla="*/ 225981 h 565300"/>
                <a:gd name="connsiteX50" fmla="*/ 256513 w 606862"/>
                <a:gd name="connsiteY50" fmla="*/ 225981 h 565300"/>
                <a:gd name="connsiteX51" fmla="*/ 254825 w 606862"/>
                <a:gd name="connsiteY51" fmla="*/ 224197 h 565300"/>
                <a:gd name="connsiteX52" fmla="*/ 249762 w 606862"/>
                <a:gd name="connsiteY52" fmla="*/ 223800 h 565300"/>
                <a:gd name="connsiteX53" fmla="*/ 228717 w 606862"/>
                <a:gd name="connsiteY53" fmla="*/ 228657 h 565300"/>
                <a:gd name="connsiteX54" fmla="*/ 196057 w 606862"/>
                <a:gd name="connsiteY54" fmla="*/ 213788 h 565300"/>
                <a:gd name="connsiteX55" fmla="*/ 166475 w 606862"/>
                <a:gd name="connsiteY55" fmla="*/ 201992 h 565300"/>
                <a:gd name="connsiteX56" fmla="*/ 178487 w 606862"/>
                <a:gd name="connsiteY56" fmla="*/ 100979 h 565300"/>
                <a:gd name="connsiteX57" fmla="*/ 205389 w 606862"/>
                <a:gd name="connsiteY57" fmla="*/ 100979 h 565300"/>
                <a:gd name="connsiteX58" fmla="*/ 288477 w 606862"/>
                <a:gd name="connsiteY58" fmla="*/ 183950 h 565300"/>
                <a:gd name="connsiteX59" fmla="*/ 288477 w 606862"/>
                <a:gd name="connsiteY59" fmla="*/ 210021 h 565300"/>
                <a:gd name="connsiteX60" fmla="*/ 293242 w 606862"/>
                <a:gd name="connsiteY60" fmla="*/ 224890 h 565300"/>
                <a:gd name="connsiteX61" fmla="*/ 293242 w 606862"/>
                <a:gd name="connsiteY61" fmla="*/ 243428 h 565300"/>
                <a:gd name="connsiteX62" fmla="*/ 284109 w 606862"/>
                <a:gd name="connsiteY62" fmla="*/ 262956 h 565300"/>
                <a:gd name="connsiteX63" fmla="*/ 278749 w 606862"/>
                <a:gd name="connsiteY63" fmla="*/ 277132 h 565300"/>
                <a:gd name="connsiteX64" fmla="*/ 260781 w 606862"/>
                <a:gd name="connsiteY64" fmla="*/ 310637 h 565300"/>
                <a:gd name="connsiteX65" fmla="*/ 248670 w 606862"/>
                <a:gd name="connsiteY65" fmla="*/ 326101 h 565300"/>
                <a:gd name="connsiteX66" fmla="*/ 257704 w 606862"/>
                <a:gd name="connsiteY66" fmla="*/ 337303 h 565300"/>
                <a:gd name="connsiteX67" fmla="*/ 316968 w 606862"/>
                <a:gd name="connsiteY67" fmla="*/ 355245 h 565300"/>
                <a:gd name="connsiteX68" fmla="*/ 383875 w 606862"/>
                <a:gd name="connsiteY68" fmla="*/ 549638 h 565300"/>
                <a:gd name="connsiteX69" fmla="*/ 368091 w 606862"/>
                <a:gd name="connsiteY69" fmla="*/ 565300 h 565300"/>
                <a:gd name="connsiteX70" fmla="*/ 15685 w 606862"/>
                <a:gd name="connsiteY70" fmla="*/ 565300 h 565300"/>
                <a:gd name="connsiteX71" fmla="*/ 0 w 606862"/>
                <a:gd name="connsiteY71" fmla="*/ 549638 h 565300"/>
                <a:gd name="connsiteX72" fmla="*/ 199 w 606862"/>
                <a:gd name="connsiteY72" fmla="*/ 547159 h 565300"/>
                <a:gd name="connsiteX73" fmla="*/ 66908 w 606862"/>
                <a:gd name="connsiteY73" fmla="*/ 355245 h 565300"/>
                <a:gd name="connsiteX74" fmla="*/ 126172 w 606862"/>
                <a:gd name="connsiteY74" fmla="*/ 337303 h 565300"/>
                <a:gd name="connsiteX75" fmla="*/ 135205 w 606862"/>
                <a:gd name="connsiteY75" fmla="*/ 326101 h 565300"/>
                <a:gd name="connsiteX76" fmla="*/ 123094 w 606862"/>
                <a:gd name="connsiteY76" fmla="*/ 310637 h 565300"/>
                <a:gd name="connsiteX77" fmla="*/ 105127 w 606862"/>
                <a:gd name="connsiteY77" fmla="*/ 277132 h 565300"/>
                <a:gd name="connsiteX78" fmla="*/ 99766 w 606862"/>
                <a:gd name="connsiteY78" fmla="*/ 262956 h 565300"/>
                <a:gd name="connsiteX79" fmla="*/ 90633 w 606862"/>
                <a:gd name="connsiteY79" fmla="*/ 243428 h 565300"/>
                <a:gd name="connsiteX80" fmla="*/ 90633 w 606862"/>
                <a:gd name="connsiteY80" fmla="*/ 224890 h 565300"/>
                <a:gd name="connsiteX81" fmla="*/ 95398 w 606862"/>
                <a:gd name="connsiteY81" fmla="*/ 210021 h 565300"/>
                <a:gd name="connsiteX82" fmla="*/ 95398 w 606862"/>
                <a:gd name="connsiteY82" fmla="*/ 183950 h 565300"/>
                <a:gd name="connsiteX83" fmla="*/ 178487 w 606862"/>
                <a:gd name="connsiteY83" fmla="*/ 100979 h 565300"/>
                <a:gd name="connsiteX84" fmla="*/ 479606 w 606862"/>
                <a:gd name="connsiteY84" fmla="*/ 93305 h 565300"/>
                <a:gd name="connsiteX85" fmla="*/ 497278 w 606862"/>
                <a:gd name="connsiteY85" fmla="*/ 106483 h 565300"/>
                <a:gd name="connsiteX86" fmla="*/ 506710 w 606862"/>
                <a:gd name="connsiteY86" fmla="*/ 172472 h 565300"/>
                <a:gd name="connsiteX87" fmla="*/ 493505 w 606862"/>
                <a:gd name="connsiteY87" fmla="*/ 190109 h 565300"/>
                <a:gd name="connsiteX88" fmla="*/ 491222 w 606862"/>
                <a:gd name="connsiteY88" fmla="*/ 190208 h 565300"/>
                <a:gd name="connsiteX89" fmla="*/ 475833 w 606862"/>
                <a:gd name="connsiteY89" fmla="*/ 176832 h 565300"/>
                <a:gd name="connsiteX90" fmla="*/ 471862 w 606862"/>
                <a:gd name="connsiteY90" fmla="*/ 148989 h 565300"/>
                <a:gd name="connsiteX91" fmla="*/ 424107 w 606862"/>
                <a:gd name="connsiteY91" fmla="*/ 213789 h 565300"/>
                <a:gd name="connsiteX92" fmla="*/ 405244 w 606862"/>
                <a:gd name="connsiteY92" fmla="*/ 218843 h 565300"/>
                <a:gd name="connsiteX93" fmla="*/ 327506 w 606862"/>
                <a:gd name="connsiteY93" fmla="*/ 184758 h 565300"/>
                <a:gd name="connsiteX94" fmla="*/ 323237 w 606862"/>
                <a:gd name="connsiteY94" fmla="*/ 189415 h 565300"/>
                <a:gd name="connsiteX95" fmla="*/ 316486 w 606862"/>
                <a:gd name="connsiteY95" fmla="*/ 152061 h 565300"/>
                <a:gd name="connsiteX96" fmla="*/ 329790 w 606862"/>
                <a:gd name="connsiteY96" fmla="*/ 151665 h 565300"/>
                <a:gd name="connsiteX97" fmla="*/ 406336 w 606862"/>
                <a:gd name="connsiteY97" fmla="*/ 185254 h 565300"/>
                <a:gd name="connsiteX98" fmla="*/ 447538 w 606862"/>
                <a:gd name="connsiteY98" fmla="*/ 129371 h 565300"/>
                <a:gd name="connsiteX99" fmla="*/ 417952 w 606862"/>
                <a:gd name="connsiteY99" fmla="*/ 133632 h 565300"/>
                <a:gd name="connsiteX100" fmla="*/ 400280 w 606862"/>
                <a:gd name="connsiteY100" fmla="*/ 120355 h 565300"/>
                <a:gd name="connsiteX101" fmla="*/ 413484 w 606862"/>
                <a:gd name="connsiteY101" fmla="*/ 102718 h 565300"/>
                <a:gd name="connsiteX102" fmla="*/ 183273 w 606862"/>
                <a:gd name="connsiteY102" fmla="*/ 0 h 565300"/>
                <a:gd name="connsiteX103" fmla="*/ 580456 w 606862"/>
                <a:gd name="connsiteY103" fmla="*/ 0 h 565300"/>
                <a:gd name="connsiteX104" fmla="*/ 606862 w 606862"/>
                <a:gd name="connsiteY104" fmla="*/ 26468 h 565300"/>
                <a:gd name="connsiteX105" fmla="*/ 594850 w 606862"/>
                <a:gd name="connsiteY105" fmla="*/ 48575 h 565300"/>
                <a:gd name="connsiteX106" fmla="*/ 594850 w 606862"/>
                <a:gd name="connsiteY106" fmla="*/ 299675 h 565300"/>
                <a:gd name="connsiteX107" fmla="*/ 577776 w 606862"/>
                <a:gd name="connsiteY107" fmla="*/ 316627 h 565300"/>
                <a:gd name="connsiteX108" fmla="*/ 304086 w 606862"/>
                <a:gd name="connsiteY108" fmla="*/ 316627 h 565300"/>
                <a:gd name="connsiteX109" fmla="*/ 310439 w 606862"/>
                <a:gd name="connsiteY109" fmla="*/ 302154 h 565300"/>
                <a:gd name="connsiteX110" fmla="*/ 314410 w 606862"/>
                <a:gd name="connsiteY110" fmla="*/ 292340 h 565300"/>
                <a:gd name="connsiteX111" fmla="*/ 320962 w 606862"/>
                <a:gd name="connsiteY111" fmla="*/ 282625 h 565300"/>
                <a:gd name="connsiteX112" fmla="*/ 560801 w 606862"/>
                <a:gd name="connsiteY112" fmla="*/ 282625 h 565300"/>
                <a:gd name="connsiteX113" fmla="*/ 560801 w 606862"/>
                <a:gd name="connsiteY113" fmla="*/ 52837 h 565300"/>
                <a:gd name="connsiteX114" fmla="*/ 203028 w 606862"/>
                <a:gd name="connsiteY114" fmla="*/ 52837 h 565300"/>
                <a:gd name="connsiteX115" fmla="*/ 203028 w 606862"/>
                <a:gd name="connsiteY115" fmla="*/ 71871 h 565300"/>
                <a:gd name="connsiteX116" fmla="*/ 174835 w 606862"/>
                <a:gd name="connsiteY116" fmla="*/ 71871 h 565300"/>
                <a:gd name="connsiteX117" fmla="*/ 168879 w 606862"/>
                <a:gd name="connsiteY117" fmla="*/ 72069 h 565300"/>
                <a:gd name="connsiteX118" fmla="*/ 168879 w 606862"/>
                <a:gd name="connsiteY118" fmla="*/ 48575 h 565300"/>
                <a:gd name="connsiteX119" fmla="*/ 156867 w 606862"/>
                <a:gd name="connsiteY119" fmla="*/ 26468 h 565300"/>
                <a:gd name="connsiteX120" fmla="*/ 183273 w 606862"/>
                <a:gd name="connsiteY120" fmla="*/ 0 h 56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606862" h="565300">
                  <a:moveTo>
                    <a:pt x="225640" y="344936"/>
                  </a:moveTo>
                  <a:cubicBezTo>
                    <a:pt x="221272" y="347315"/>
                    <a:pt x="216904" y="348802"/>
                    <a:pt x="212735" y="349595"/>
                  </a:cubicBezTo>
                  <a:cubicBezTo>
                    <a:pt x="210154" y="349991"/>
                    <a:pt x="208268" y="352172"/>
                    <a:pt x="208268" y="354750"/>
                  </a:cubicBezTo>
                  <a:lnTo>
                    <a:pt x="208268" y="368033"/>
                  </a:lnTo>
                  <a:cubicBezTo>
                    <a:pt x="207573" y="368330"/>
                    <a:pt x="206878" y="368826"/>
                    <a:pt x="206282" y="369421"/>
                  </a:cubicBezTo>
                  <a:cubicBezTo>
                    <a:pt x="205289" y="370511"/>
                    <a:pt x="204793" y="371998"/>
                    <a:pt x="204992" y="373584"/>
                  </a:cubicBezTo>
                  <a:lnTo>
                    <a:pt x="207870" y="401836"/>
                  </a:lnTo>
                  <a:cubicBezTo>
                    <a:pt x="208069" y="404017"/>
                    <a:pt x="209657" y="405801"/>
                    <a:pt x="211742" y="406396"/>
                  </a:cubicBezTo>
                  <a:cubicBezTo>
                    <a:pt x="212238" y="406495"/>
                    <a:pt x="212735" y="406594"/>
                    <a:pt x="213132" y="406594"/>
                  </a:cubicBezTo>
                  <a:cubicBezTo>
                    <a:pt x="214819" y="406594"/>
                    <a:pt x="216408" y="405801"/>
                    <a:pt x="217400" y="404413"/>
                  </a:cubicBezTo>
                  <a:lnTo>
                    <a:pt x="232390" y="384687"/>
                  </a:lnTo>
                  <a:cubicBezTo>
                    <a:pt x="233085" y="383695"/>
                    <a:pt x="233383" y="382605"/>
                    <a:pt x="233482" y="381415"/>
                  </a:cubicBezTo>
                  <a:lnTo>
                    <a:pt x="233383" y="349694"/>
                  </a:lnTo>
                  <a:cubicBezTo>
                    <a:pt x="233383" y="347811"/>
                    <a:pt x="232489" y="346026"/>
                    <a:pt x="230901" y="345134"/>
                  </a:cubicBezTo>
                  <a:cubicBezTo>
                    <a:pt x="229213" y="344143"/>
                    <a:pt x="227228" y="344143"/>
                    <a:pt x="225640" y="344936"/>
                  </a:cubicBezTo>
                  <a:close/>
                  <a:moveTo>
                    <a:pt x="158236" y="344936"/>
                  </a:moveTo>
                  <a:cubicBezTo>
                    <a:pt x="156548" y="344044"/>
                    <a:pt x="154563" y="344143"/>
                    <a:pt x="152974" y="345134"/>
                  </a:cubicBezTo>
                  <a:cubicBezTo>
                    <a:pt x="151386" y="346026"/>
                    <a:pt x="150393" y="347811"/>
                    <a:pt x="150393" y="349694"/>
                  </a:cubicBezTo>
                  <a:lnTo>
                    <a:pt x="150393" y="381415"/>
                  </a:lnTo>
                  <a:cubicBezTo>
                    <a:pt x="150393" y="382605"/>
                    <a:pt x="150791" y="383695"/>
                    <a:pt x="151485" y="384687"/>
                  </a:cubicBezTo>
                  <a:lnTo>
                    <a:pt x="166475" y="404512"/>
                  </a:lnTo>
                  <a:cubicBezTo>
                    <a:pt x="167468" y="405801"/>
                    <a:pt x="169056" y="406594"/>
                    <a:pt x="170644" y="406594"/>
                  </a:cubicBezTo>
                  <a:cubicBezTo>
                    <a:pt x="171141" y="406594"/>
                    <a:pt x="171637" y="406495"/>
                    <a:pt x="172133" y="406396"/>
                  </a:cubicBezTo>
                  <a:cubicBezTo>
                    <a:pt x="174218" y="405801"/>
                    <a:pt x="175707" y="404017"/>
                    <a:pt x="176005" y="401836"/>
                  </a:cubicBezTo>
                  <a:lnTo>
                    <a:pt x="178884" y="373584"/>
                  </a:lnTo>
                  <a:cubicBezTo>
                    <a:pt x="179082" y="372097"/>
                    <a:pt x="178586" y="370511"/>
                    <a:pt x="177593" y="369421"/>
                  </a:cubicBezTo>
                  <a:cubicBezTo>
                    <a:pt x="176998" y="368826"/>
                    <a:pt x="176303" y="368330"/>
                    <a:pt x="175509" y="368033"/>
                  </a:cubicBezTo>
                  <a:lnTo>
                    <a:pt x="175509" y="354750"/>
                  </a:lnTo>
                  <a:cubicBezTo>
                    <a:pt x="175509" y="352172"/>
                    <a:pt x="173722" y="349991"/>
                    <a:pt x="171141" y="349595"/>
                  </a:cubicBezTo>
                  <a:cubicBezTo>
                    <a:pt x="166971" y="348802"/>
                    <a:pt x="162604" y="347216"/>
                    <a:pt x="158236" y="344936"/>
                  </a:cubicBezTo>
                  <a:close/>
                  <a:moveTo>
                    <a:pt x="166475" y="201992"/>
                  </a:moveTo>
                  <a:cubicBezTo>
                    <a:pt x="151386" y="201992"/>
                    <a:pt x="136893" y="208038"/>
                    <a:pt x="129547" y="211706"/>
                  </a:cubicBezTo>
                  <a:cubicBezTo>
                    <a:pt x="127760" y="212598"/>
                    <a:pt x="126569" y="214482"/>
                    <a:pt x="126569" y="216464"/>
                  </a:cubicBezTo>
                  <a:lnTo>
                    <a:pt x="126569" y="225981"/>
                  </a:lnTo>
                  <a:lnTo>
                    <a:pt x="124385" y="225981"/>
                  </a:lnTo>
                  <a:cubicBezTo>
                    <a:pt x="121506" y="225981"/>
                    <a:pt x="119124" y="228360"/>
                    <a:pt x="119124" y="231334"/>
                  </a:cubicBezTo>
                  <a:lnTo>
                    <a:pt x="119124" y="240057"/>
                  </a:lnTo>
                  <a:cubicBezTo>
                    <a:pt x="119124" y="241842"/>
                    <a:pt x="120017" y="243527"/>
                    <a:pt x="121506" y="244518"/>
                  </a:cubicBezTo>
                  <a:lnTo>
                    <a:pt x="126668" y="247888"/>
                  </a:lnTo>
                  <a:lnTo>
                    <a:pt x="126966" y="250069"/>
                  </a:lnTo>
                  <a:cubicBezTo>
                    <a:pt x="128653" y="262758"/>
                    <a:pt x="135801" y="279213"/>
                    <a:pt x="146026" y="294083"/>
                  </a:cubicBezTo>
                  <a:cubicBezTo>
                    <a:pt x="159129" y="313016"/>
                    <a:pt x="171339" y="321442"/>
                    <a:pt x="177593" y="321442"/>
                  </a:cubicBezTo>
                  <a:lnTo>
                    <a:pt x="206183" y="321442"/>
                  </a:lnTo>
                  <a:cubicBezTo>
                    <a:pt x="212536" y="321442"/>
                    <a:pt x="224746" y="313016"/>
                    <a:pt x="237751" y="294083"/>
                  </a:cubicBezTo>
                  <a:cubicBezTo>
                    <a:pt x="248075" y="279213"/>
                    <a:pt x="255222" y="262758"/>
                    <a:pt x="256910" y="250069"/>
                  </a:cubicBezTo>
                  <a:lnTo>
                    <a:pt x="257207" y="247888"/>
                  </a:lnTo>
                  <a:lnTo>
                    <a:pt x="262369" y="244518"/>
                  </a:lnTo>
                  <a:cubicBezTo>
                    <a:pt x="263858" y="243527"/>
                    <a:pt x="264752" y="241842"/>
                    <a:pt x="264752" y="240057"/>
                  </a:cubicBezTo>
                  <a:lnTo>
                    <a:pt x="264752" y="231334"/>
                  </a:lnTo>
                  <a:cubicBezTo>
                    <a:pt x="264752" y="228360"/>
                    <a:pt x="262369" y="225981"/>
                    <a:pt x="259391" y="225981"/>
                  </a:cubicBezTo>
                  <a:lnTo>
                    <a:pt x="256513" y="225981"/>
                  </a:lnTo>
                  <a:cubicBezTo>
                    <a:pt x="256115" y="225287"/>
                    <a:pt x="255520" y="224692"/>
                    <a:pt x="254825" y="224197"/>
                  </a:cubicBezTo>
                  <a:cubicBezTo>
                    <a:pt x="253336" y="223205"/>
                    <a:pt x="251450" y="223106"/>
                    <a:pt x="249762" y="223800"/>
                  </a:cubicBezTo>
                  <a:cubicBezTo>
                    <a:pt x="242615" y="226972"/>
                    <a:pt x="235567" y="228657"/>
                    <a:pt x="228717" y="228657"/>
                  </a:cubicBezTo>
                  <a:cubicBezTo>
                    <a:pt x="216606" y="228657"/>
                    <a:pt x="205587" y="223602"/>
                    <a:pt x="196057" y="213788"/>
                  </a:cubicBezTo>
                  <a:cubicBezTo>
                    <a:pt x="188414" y="205957"/>
                    <a:pt x="178487" y="201992"/>
                    <a:pt x="166475" y="201992"/>
                  </a:cubicBezTo>
                  <a:close/>
                  <a:moveTo>
                    <a:pt x="178487" y="100979"/>
                  </a:moveTo>
                  <a:lnTo>
                    <a:pt x="205389" y="100979"/>
                  </a:lnTo>
                  <a:cubicBezTo>
                    <a:pt x="251152" y="100979"/>
                    <a:pt x="288477" y="138152"/>
                    <a:pt x="288477" y="183950"/>
                  </a:cubicBezTo>
                  <a:lnTo>
                    <a:pt x="288477" y="210021"/>
                  </a:lnTo>
                  <a:cubicBezTo>
                    <a:pt x="291555" y="214383"/>
                    <a:pt x="293242" y="219537"/>
                    <a:pt x="293242" y="224890"/>
                  </a:cubicBezTo>
                  <a:lnTo>
                    <a:pt x="293242" y="243428"/>
                  </a:lnTo>
                  <a:cubicBezTo>
                    <a:pt x="293242" y="250961"/>
                    <a:pt x="289867" y="258198"/>
                    <a:pt x="284109" y="262956"/>
                  </a:cubicBezTo>
                  <a:cubicBezTo>
                    <a:pt x="282620" y="267615"/>
                    <a:pt x="280834" y="272373"/>
                    <a:pt x="278749" y="277132"/>
                  </a:cubicBezTo>
                  <a:cubicBezTo>
                    <a:pt x="274381" y="288234"/>
                    <a:pt x="268226" y="299832"/>
                    <a:pt x="260781" y="310637"/>
                  </a:cubicBezTo>
                  <a:cubicBezTo>
                    <a:pt x="257704" y="315197"/>
                    <a:pt x="253534" y="320649"/>
                    <a:pt x="248670" y="326101"/>
                  </a:cubicBezTo>
                  <a:cubicBezTo>
                    <a:pt x="253137" y="329273"/>
                    <a:pt x="256314" y="332941"/>
                    <a:pt x="257704" y="337303"/>
                  </a:cubicBezTo>
                  <a:lnTo>
                    <a:pt x="316968" y="355245"/>
                  </a:lnTo>
                  <a:cubicBezTo>
                    <a:pt x="358661" y="367240"/>
                    <a:pt x="383875" y="542104"/>
                    <a:pt x="383875" y="549638"/>
                  </a:cubicBezTo>
                  <a:cubicBezTo>
                    <a:pt x="383875" y="558262"/>
                    <a:pt x="376827" y="565300"/>
                    <a:pt x="368091" y="565300"/>
                  </a:cubicBezTo>
                  <a:lnTo>
                    <a:pt x="15685" y="565300"/>
                  </a:lnTo>
                  <a:cubicBezTo>
                    <a:pt x="7048" y="565300"/>
                    <a:pt x="0" y="558262"/>
                    <a:pt x="0" y="549638"/>
                  </a:cubicBezTo>
                  <a:cubicBezTo>
                    <a:pt x="0" y="548745"/>
                    <a:pt x="100" y="547952"/>
                    <a:pt x="199" y="547159"/>
                  </a:cubicBezTo>
                  <a:cubicBezTo>
                    <a:pt x="199" y="547159"/>
                    <a:pt x="25215" y="367240"/>
                    <a:pt x="66908" y="355245"/>
                  </a:cubicBezTo>
                  <a:lnTo>
                    <a:pt x="126172" y="337303"/>
                  </a:lnTo>
                  <a:cubicBezTo>
                    <a:pt x="127562" y="332941"/>
                    <a:pt x="130738" y="329273"/>
                    <a:pt x="135205" y="326101"/>
                  </a:cubicBezTo>
                  <a:cubicBezTo>
                    <a:pt x="130341" y="320649"/>
                    <a:pt x="126172" y="315197"/>
                    <a:pt x="123094" y="310637"/>
                  </a:cubicBezTo>
                  <a:cubicBezTo>
                    <a:pt x="115649" y="299832"/>
                    <a:pt x="109395" y="288234"/>
                    <a:pt x="105127" y="277132"/>
                  </a:cubicBezTo>
                  <a:cubicBezTo>
                    <a:pt x="103042" y="272373"/>
                    <a:pt x="101255" y="267615"/>
                    <a:pt x="99766" y="262956"/>
                  </a:cubicBezTo>
                  <a:cubicBezTo>
                    <a:pt x="94008" y="258099"/>
                    <a:pt x="90633" y="250961"/>
                    <a:pt x="90633" y="243428"/>
                  </a:cubicBezTo>
                  <a:lnTo>
                    <a:pt x="90633" y="224890"/>
                  </a:lnTo>
                  <a:cubicBezTo>
                    <a:pt x="90633" y="219537"/>
                    <a:pt x="92321" y="214383"/>
                    <a:pt x="95398" y="210021"/>
                  </a:cubicBezTo>
                  <a:lnTo>
                    <a:pt x="95398" y="183950"/>
                  </a:lnTo>
                  <a:cubicBezTo>
                    <a:pt x="95398" y="138152"/>
                    <a:pt x="132624" y="100979"/>
                    <a:pt x="178487" y="100979"/>
                  </a:cubicBezTo>
                  <a:close/>
                  <a:moveTo>
                    <a:pt x="479606" y="93305"/>
                  </a:moveTo>
                  <a:cubicBezTo>
                    <a:pt x="488144" y="92017"/>
                    <a:pt x="496086" y="97962"/>
                    <a:pt x="497278" y="106483"/>
                  </a:cubicBezTo>
                  <a:lnTo>
                    <a:pt x="506710" y="172472"/>
                  </a:lnTo>
                  <a:cubicBezTo>
                    <a:pt x="508000" y="180993"/>
                    <a:pt x="502043" y="188821"/>
                    <a:pt x="493505" y="190109"/>
                  </a:cubicBezTo>
                  <a:cubicBezTo>
                    <a:pt x="492711" y="190208"/>
                    <a:pt x="492016" y="190208"/>
                    <a:pt x="491222" y="190208"/>
                  </a:cubicBezTo>
                  <a:cubicBezTo>
                    <a:pt x="483676" y="190208"/>
                    <a:pt x="476925" y="184659"/>
                    <a:pt x="475833" y="176832"/>
                  </a:cubicBezTo>
                  <a:lnTo>
                    <a:pt x="471862" y="148989"/>
                  </a:lnTo>
                  <a:lnTo>
                    <a:pt x="424107" y="213789"/>
                  </a:lnTo>
                  <a:cubicBezTo>
                    <a:pt x="419739" y="219635"/>
                    <a:pt x="411896" y="221716"/>
                    <a:pt x="405244" y="218843"/>
                  </a:cubicBezTo>
                  <a:lnTo>
                    <a:pt x="327506" y="184758"/>
                  </a:lnTo>
                  <a:lnTo>
                    <a:pt x="323237" y="189415"/>
                  </a:lnTo>
                  <a:cubicBezTo>
                    <a:pt x="322940" y="176336"/>
                    <a:pt x="320557" y="163753"/>
                    <a:pt x="316486" y="152061"/>
                  </a:cubicBezTo>
                  <a:cubicBezTo>
                    <a:pt x="320557" y="149980"/>
                    <a:pt x="325422" y="149782"/>
                    <a:pt x="329790" y="151665"/>
                  </a:cubicBezTo>
                  <a:lnTo>
                    <a:pt x="406336" y="185254"/>
                  </a:lnTo>
                  <a:lnTo>
                    <a:pt x="447538" y="129371"/>
                  </a:lnTo>
                  <a:lnTo>
                    <a:pt x="417952" y="133632"/>
                  </a:lnTo>
                  <a:cubicBezTo>
                    <a:pt x="409414" y="134821"/>
                    <a:pt x="401471" y="128876"/>
                    <a:pt x="400280" y="120355"/>
                  </a:cubicBezTo>
                  <a:cubicBezTo>
                    <a:pt x="398989" y="111834"/>
                    <a:pt x="404946" y="104006"/>
                    <a:pt x="413484" y="102718"/>
                  </a:cubicBezTo>
                  <a:close/>
                  <a:moveTo>
                    <a:pt x="183273" y="0"/>
                  </a:moveTo>
                  <a:lnTo>
                    <a:pt x="580456" y="0"/>
                  </a:lnTo>
                  <a:cubicBezTo>
                    <a:pt x="595049" y="0"/>
                    <a:pt x="606862" y="11896"/>
                    <a:pt x="606862" y="26468"/>
                  </a:cubicBezTo>
                  <a:cubicBezTo>
                    <a:pt x="606862" y="35687"/>
                    <a:pt x="602097" y="43816"/>
                    <a:pt x="594850" y="48575"/>
                  </a:cubicBezTo>
                  <a:lnTo>
                    <a:pt x="594850" y="299675"/>
                  </a:lnTo>
                  <a:cubicBezTo>
                    <a:pt x="594850" y="308994"/>
                    <a:pt x="587207" y="316627"/>
                    <a:pt x="577776" y="316627"/>
                  </a:cubicBezTo>
                  <a:lnTo>
                    <a:pt x="304086" y="316627"/>
                  </a:lnTo>
                  <a:cubicBezTo>
                    <a:pt x="306468" y="311770"/>
                    <a:pt x="308652" y="306912"/>
                    <a:pt x="310439" y="302154"/>
                  </a:cubicBezTo>
                  <a:cubicBezTo>
                    <a:pt x="311928" y="298882"/>
                    <a:pt x="313219" y="295611"/>
                    <a:pt x="314410" y="292340"/>
                  </a:cubicBezTo>
                  <a:cubicBezTo>
                    <a:pt x="316991" y="289267"/>
                    <a:pt x="319175" y="285995"/>
                    <a:pt x="320962" y="282625"/>
                  </a:cubicBezTo>
                  <a:lnTo>
                    <a:pt x="560801" y="282625"/>
                  </a:lnTo>
                  <a:lnTo>
                    <a:pt x="560801" y="52837"/>
                  </a:lnTo>
                  <a:lnTo>
                    <a:pt x="203028" y="52837"/>
                  </a:lnTo>
                  <a:lnTo>
                    <a:pt x="203028" y="71871"/>
                  </a:lnTo>
                  <a:lnTo>
                    <a:pt x="174835" y="71871"/>
                  </a:lnTo>
                  <a:cubicBezTo>
                    <a:pt x="172850" y="71871"/>
                    <a:pt x="170864" y="71970"/>
                    <a:pt x="168879" y="72069"/>
                  </a:cubicBezTo>
                  <a:lnTo>
                    <a:pt x="168879" y="48575"/>
                  </a:lnTo>
                  <a:cubicBezTo>
                    <a:pt x="161632" y="43816"/>
                    <a:pt x="156867" y="35687"/>
                    <a:pt x="156867" y="26468"/>
                  </a:cubicBezTo>
                  <a:cubicBezTo>
                    <a:pt x="156867" y="11896"/>
                    <a:pt x="168680" y="0"/>
                    <a:pt x="183273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1" name="íślïḑé">
              <a:extLst>
                <a:ext uri="{FF2B5EF4-FFF2-40B4-BE49-F238E27FC236}">
                  <a16:creationId xmlns:a16="http://schemas.microsoft.com/office/drawing/2014/main" id="{74F40D11-B9F5-43F9-ACA4-9AE8C84BB766}"/>
                </a:ext>
              </a:extLst>
            </p:cNvPr>
            <p:cNvSpPr/>
            <p:nvPr/>
          </p:nvSpPr>
          <p:spPr bwMode="auto">
            <a:xfrm>
              <a:off x="4764840" y="3109919"/>
              <a:ext cx="401434" cy="373941"/>
            </a:xfrm>
            <a:custGeom>
              <a:avLst/>
              <a:gdLst>
                <a:gd name="connsiteX0" fmla="*/ 225640 w 606862"/>
                <a:gd name="connsiteY0" fmla="*/ 344936 h 565300"/>
                <a:gd name="connsiteX1" fmla="*/ 212735 w 606862"/>
                <a:gd name="connsiteY1" fmla="*/ 349595 h 565300"/>
                <a:gd name="connsiteX2" fmla="*/ 208268 w 606862"/>
                <a:gd name="connsiteY2" fmla="*/ 354750 h 565300"/>
                <a:gd name="connsiteX3" fmla="*/ 208268 w 606862"/>
                <a:gd name="connsiteY3" fmla="*/ 368033 h 565300"/>
                <a:gd name="connsiteX4" fmla="*/ 206282 w 606862"/>
                <a:gd name="connsiteY4" fmla="*/ 369421 h 565300"/>
                <a:gd name="connsiteX5" fmla="*/ 204992 w 606862"/>
                <a:gd name="connsiteY5" fmla="*/ 373584 h 565300"/>
                <a:gd name="connsiteX6" fmla="*/ 207870 w 606862"/>
                <a:gd name="connsiteY6" fmla="*/ 401836 h 565300"/>
                <a:gd name="connsiteX7" fmla="*/ 211742 w 606862"/>
                <a:gd name="connsiteY7" fmla="*/ 406396 h 565300"/>
                <a:gd name="connsiteX8" fmla="*/ 213132 w 606862"/>
                <a:gd name="connsiteY8" fmla="*/ 406594 h 565300"/>
                <a:gd name="connsiteX9" fmla="*/ 217400 w 606862"/>
                <a:gd name="connsiteY9" fmla="*/ 404413 h 565300"/>
                <a:gd name="connsiteX10" fmla="*/ 232390 w 606862"/>
                <a:gd name="connsiteY10" fmla="*/ 384687 h 565300"/>
                <a:gd name="connsiteX11" fmla="*/ 233482 w 606862"/>
                <a:gd name="connsiteY11" fmla="*/ 381415 h 565300"/>
                <a:gd name="connsiteX12" fmla="*/ 233383 w 606862"/>
                <a:gd name="connsiteY12" fmla="*/ 349694 h 565300"/>
                <a:gd name="connsiteX13" fmla="*/ 230901 w 606862"/>
                <a:gd name="connsiteY13" fmla="*/ 345134 h 565300"/>
                <a:gd name="connsiteX14" fmla="*/ 225640 w 606862"/>
                <a:gd name="connsiteY14" fmla="*/ 344936 h 565300"/>
                <a:gd name="connsiteX15" fmla="*/ 158236 w 606862"/>
                <a:gd name="connsiteY15" fmla="*/ 344936 h 565300"/>
                <a:gd name="connsiteX16" fmla="*/ 152974 w 606862"/>
                <a:gd name="connsiteY16" fmla="*/ 345134 h 565300"/>
                <a:gd name="connsiteX17" fmla="*/ 150393 w 606862"/>
                <a:gd name="connsiteY17" fmla="*/ 349694 h 565300"/>
                <a:gd name="connsiteX18" fmla="*/ 150393 w 606862"/>
                <a:gd name="connsiteY18" fmla="*/ 381415 h 565300"/>
                <a:gd name="connsiteX19" fmla="*/ 151485 w 606862"/>
                <a:gd name="connsiteY19" fmla="*/ 384687 h 565300"/>
                <a:gd name="connsiteX20" fmla="*/ 166475 w 606862"/>
                <a:gd name="connsiteY20" fmla="*/ 404512 h 565300"/>
                <a:gd name="connsiteX21" fmla="*/ 170644 w 606862"/>
                <a:gd name="connsiteY21" fmla="*/ 406594 h 565300"/>
                <a:gd name="connsiteX22" fmla="*/ 172133 w 606862"/>
                <a:gd name="connsiteY22" fmla="*/ 406396 h 565300"/>
                <a:gd name="connsiteX23" fmla="*/ 176005 w 606862"/>
                <a:gd name="connsiteY23" fmla="*/ 401836 h 565300"/>
                <a:gd name="connsiteX24" fmla="*/ 178884 w 606862"/>
                <a:gd name="connsiteY24" fmla="*/ 373584 h 565300"/>
                <a:gd name="connsiteX25" fmla="*/ 177593 w 606862"/>
                <a:gd name="connsiteY25" fmla="*/ 369421 h 565300"/>
                <a:gd name="connsiteX26" fmla="*/ 175509 w 606862"/>
                <a:gd name="connsiteY26" fmla="*/ 368033 h 565300"/>
                <a:gd name="connsiteX27" fmla="*/ 175509 w 606862"/>
                <a:gd name="connsiteY27" fmla="*/ 354750 h 565300"/>
                <a:gd name="connsiteX28" fmla="*/ 171141 w 606862"/>
                <a:gd name="connsiteY28" fmla="*/ 349595 h 565300"/>
                <a:gd name="connsiteX29" fmla="*/ 158236 w 606862"/>
                <a:gd name="connsiteY29" fmla="*/ 344936 h 565300"/>
                <a:gd name="connsiteX30" fmla="*/ 166475 w 606862"/>
                <a:gd name="connsiteY30" fmla="*/ 201992 h 565300"/>
                <a:gd name="connsiteX31" fmla="*/ 129547 w 606862"/>
                <a:gd name="connsiteY31" fmla="*/ 211706 h 565300"/>
                <a:gd name="connsiteX32" fmla="*/ 126569 w 606862"/>
                <a:gd name="connsiteY32" fmla="*/ 216464 h 565300"/>
                <a:gd name="connsiteX33" fmla="*/ 126569 w 606862"/>
                <a:gd name="connsiteY33" fmla="*/ 225981 h 565300"/>
                <a:gd name="connsiteX34" fmla="*/ 124385 w 606862"/>
                <a:gd name="connsiteY34" fmla="*/ 225981 h 565300"/>
                <a:gd name="connsiteX35" fmla="*/ 119124 w 606862"/>
                <a:gd name="connsiteY35" fmla="*/ 231334 h 565300"/>
                <a:gd name="connsiteX36" fmla="*/ 119124 w 606862"/>
                <a:gd name="connsiteY36" fmla="*/ 240057 h 565300"/>
                <a:gd name="connsiteX37" fmla="*/ 121506 w 606862"/>
                <a:gd name="connsiteY37" fmla="*/ 244518 h 565300"/>
                <a:gd name="connsiteX38" fmla="*/ 126668 w 606862"/>
                <a:gd name="connsiteY38" fmla="*/ 247888 h 565300"/>
                <a:gd name="connsiteX39" fmla="*/ 126966 w 606862"/>
                <a:gd name="connsiteY39" fmla="*/ 250069 h 565300"/>
                <a:gd name="connsiteX40" fmla="*/ 146026 w 606862"/>
                <a:gd name="connsiteY40" fmla="*/ 294083 h 565300"/>
                <a:gd name="connsiteX41" fmla="*/ 177593 w 606862"/>
                <a:gd name="connsiteY41" fmla="*/ 321442 h 565300"/>
                <a:gd name="connsiteX42" fmla="*/ 206183 w 606862"/>
                <a:gd name="connsiteY42" fmla="*/ 321442 h 565300"/>
                <a:gd name="connsiteX43" fmla="*/ 237751 w 606862"/>
                <a:gd name="connsiteY43" fmla="*/ 294083 h 565300"/>
                <a:gd name="connsiteX44" fmla="*/ 256910 w 606862"/>
                <a:gd name="connsiteY44" fmla="*/ 250069 h 565300"/>
                <a:gd name="connsiteX45" fmla="*/ 257207 w 606862"/>
                <a:gd name="connsiteY45" fmla="*/ 247888 h 565300"/>
                <a:gd name="connsiteX46" fmla="*/ 262369 w 606862"/>
                <a:gd name="connsiteY46" fmla="*/ 244518 h 565300"/>
                <a:gd name="connsiteX47" fmla="*/ 264752 w 606862"/>
                <a:gd name="connsiteY47" fmla="*/ 240057 h 565300"/>
                <a:gd name="connsiteX48" fmla="*/ 264752 w 606862"/>
                <a:gd name="connsiteY48" fmla="*/ 231334 h 565300"/>
                <a:gd name="connsiteX49" fmla="*/ 259391 w 606862"/>
                <a:gd name="connsiteY49" fmla="*/ 225981 h 565300"/>
                <a:gd name="connsiteX50" fmla="*/ 256513 w 606862"/>
                <a:gd name="connsiteY50" fmla="*/ 225981 h 565300"/>
                <a:gd name="connsiteX51" fmla="*/ 254825 w 606862"/>
                <a:gd name="connsiteY51" fmla="*/ 224197 h 565300"/>
                <a:gd name="connsiteX52" fmla="*/ 249762 w 606862"/>
                <a:gd name="connsiteY52" fmla="*/ 223800 h 565300"/>
                <a:gd name="connsiteX53" fmla="*/ 228717 w 606862"/>
                <a:gd name="connsiteY53" fmla="*/ 228657 h 565300"/>
                <a:gd name="connsiteX54" fmla="*/ 196057 w 606862"/>
                <a:gd name="connsiteY54" fmla="*/ 213788 h 565300"/>
                <a:gd name="connsiteX55" fmla="*/ 166475 w 606862"/>
                <a:gd name="connsiteY55" fmla="*/ 201992 h 565300"/>
                <a:gd name="connsiteX56" fmla="*/ 178487 w 606862"/>
                <a:gd name="connsiteY56" fmla="*/ 100979 h 565300"/>
                <a:gd name="connsiteX57" fmla="*/ 205389 w 606862"/>
                <a:gd name="connsiteY57" fmla="*/ 100979 h 565300"/>
                <a:gd name="connsiteX58" fmla="*/ 288477 w 606862"/>
                <a:gd name="connsiteY58" fmla="*/ 183950 h 565300"/>
                <a:gd name="connsiteX59" fmla="*/ 288477 w 606862"/>
                <a:gd name="connsiteY59" fmla="*/ 210021 h 565300"/>
                <a:gd name="connsiteX60" fmla="*/ 293242 w 606862"/>
                <a:gd name="connsiteY60" fmla="*/ 224890 h 565300"/>
                <a:gd name="connsiteX61" fmla="*/ 293242 w 606862"/>
                <a:gd name="connsiteY61" fmla="*/ 243428 h 565300"/>
                <a:gd name="connsiteX62" fmla="*/ 284109 w 606862"/>
                <a:gd name="connsiteY62" fmla="*/ 262956 h 565300"/>
                <a:gd name="connsiteX63" fmla="*/ 278749 w 606862"/>
                <a:gd name="connsiteY63" fmla="*/ 277132 h 565300"/>
                <a:gd name="connsiteX64" fmla="*/ 260781 w 606862"/>
                <a:gd name="connsiteY64" fmla="*/ 310637 h 565300"/>
                <a:gd name="connsiteX65" fmla="*/ 248670 w 606862"/>
                <a:gd name="connsiteY65" fmla="*/ 326101 h 565300"/>
                <a:gd name="connsiteX66" fmla="*/ 257704 w 606862"/>
                <a:gd name="connsiteY66" fmla="*/ 337303 h 565300"/>
                <a:gd name="connsiteX67" fmla="*/ 316968 w 606862"/>
                <a:gd name="connsiteY67" fmla="*/ 355245 h 565300"/>
                <a:gd name="connsiteX68" fmla="*/ 383875 w 606862"/>
                <a:gd name="connsiteY68" fmla="*/ 549638 h 565300"/>
                <a:gd name="connsiteX69" fmla="*/ 368091 w 606862"/>
                <a:gd name="connsiteY69" fmla="*/ 565300 h 565300"/>
                <a:gd name="connsiteX70" fmla="*/ 15685 w 606862"/>
                <a:gd name="connsiteY70" fmla="*/ 565300 h 565300"/>
                <a:gd name="connsiteX71" fmla="*/ 0 w 606862"/>
                <a:gd name="connsiteY71" fmla="*/ 549638 h 565300"/>
                <a:gd name="connsiteX72" fmla="*/ 199 w 606862"/>
                <a:gd name="connsiteY72" fmla="*/ 547159 h 565300"/>
                <a:gd name="connsiteX73" fmla="*/ 66908 w 606862"/>
                <a:gd name="connsiteY73" fmla="*/ 355245 h 565300"/>
                <a:gd name="connsiteX74" fmla="*/ 126172 w 606862"/>
                <a:gd name="connsiteY74" fmla="*/ 337303 h 565300"/>
                <a:gd name="connsiteX75" fmla="*/ 135205 w 606862"/>
                <a:gd name="connsiteY75" fmla="*/ 326101 h 565300"/>
                <a:gd name="connsiteX76" fmla="*/ 123094 w 606862"/>
                <a:gd name="connsiteY76" fmla="*/ 310637 h 565300"/>
                <a:gd name="connsiteX77" fmla="*/ 105127 w 606862"/>
                <a:gd name="connsiteY77" fmla="*/ 277132 h 565300"/>
                <a:gd name="connsiteX78" fmla="*/ 99766 w 606862"/>
                <a:gd name="connsiteY78" fmla="*/ 262956 h 565300"/>
                <a:gd name="connsiteX79" fmla="*/ 90633 w 606862"/>
                <a:gd name="connsiteY79" fmla="*/ 243428 h 565300"/>
                <a:gd name="connsiteX80" fmla="*/ 90633 w 606862"/>
                <a:gd name="connsiteY80" fmla="*/ 224890 h 565300"/>
                <a:gd name="connsiteX81" fmla="*/ 95398 w 606862"/>
                <a:gd name="connsiteY81" fmla="*/ 210021 h 565300"/>
                <a:gd name="connsiteX82" fmla="*/ 95398 w 606862"/>
                <a:gd name="connsiteY82" fmla="*/ 183950 h 565300"/>
                <a:gd name="connsiteX83" fmla="*/ 178487 w 606862"/>
                <a:gd name="connsiteY83" fmla="*/ 100979 h 565300"/>
                <a:gd name="connsiteX84" fmla="*/ 479606 w 606862"/>
                <a:gd name="connsiteY84" fmla="*/ 93305 h 565300"/>
                <a:gd name="connsiteX85" fmla="*/ 497278 w 606862"/>
                <a:gd name="connsiteY85" fmla="*/ 106483 h 565300"/>
                <a:gd name="connsiteX86" fmla="*/ 506710 w 606862"/>
                <a:gd name="connsiteY86" fmla="*/ 172472 h 565300"/>
                <a:gd name="connsiteX87" fmla="*/ 493505 w 606862"/>
                <a:gd name="connsiteY87" fmla="*/ 190109 h 565300"/>
                <a:gd name="connsiteX88" fmla="*/ 491222 w 606862"/>
                <a:gd name="connsiteY88" fmla="*/ 190208 h 565300"/>
                <a:gd name="connsiteX89" fmla="*/ 475833 w 606862"/>
                <a:gd name="connsiteY89" fmla="*/ 176832 h 565300"/>
                <a:gd name="connsiteX90" fmla="*/ 471862 w 606862"/>
                <a:gd name="connsiteY90" fmla="*/ 148989 h 565300"/>
                <a:gd name="connsiteX91" fmla="*/ 424107 w 606862"/>
                <a:gd name="connsiteY91" fmla="*/ 213789 h 565300"/>
                <a:gd name="connsiteX92" fmla="*/ 405244 w 606862"/>
                <a:gd name="connsiteY92" fmla="*/ 218843 h 565300"/>
                <a:gd name="connsiteX93" fmla="*/ 327506 w 606862"/>
                <a:gd name="connsiteY93" fmla="*/ 184758 h 565300"/>
                <a:gd name="connsiteX94" fmla="*/ 323237 w 606862"/>
                <a:gd name="connsiteY94" fmla="*/ 189415 h 565300"/>
                <a:gd name="connsiteX95" fmla="*/ 316486 w 606862"/>
                <a:gd name="connsiteY95" fmla="*/ 152061 h 565300"/>
                <a:gd name="connsiteX96" fmla="*/ 329790 w 606862"/>
                <a:gd name="connsiteY96" fmla="*/ 151665 h 565300"/>
                <a:gd name="connsiteX97" fmla="*/ 406336 w 606862"/>
                <a:gd name="connsiteY97" fmla="*/ 185254 h 565300"/>
                <a:gd name="connsiteX98" fmla="*/ 447538 w 606862"/>
                <a:gd name="connsiteY98" fmla="*/ 129371 h 565300"/>
                <a:gd name="connsiteX99" fmla="*/ 417952 w 606862"/>
                <a:gd name="connsiteY99" fmla="*/ 133632 h 565300"/>
                <a:gd name="connsiteX100" fmla="*/ 400280 w 606862"/>
                <a:gd name="connsiteY100" fmla="*/ 120355 h 565300"/>
                <a:gd name="connsiteX101" fmla="*/ 413484 w 606862"/>
                <a:gd name="connsiteY101" fmla="*/ 102718 h 565300"/>
                <a:gd name="connsiteX102" fmla="*/ 183273 w 606862"/>
                <a:gd name="connsiteY102" fmla="*/ 0 h 565300"/>
                <a:gd name="connsiteX103" fmla="*/ 580456 w 606862"/>
                <a:gd name="connsiteY103" fmla="*/ 0 h 565300"/>
                <a:gd name="connsiteX104" fmla="*/ 606862 w 606862"/>
                <a:gd name="connsiteY104" fmla="*/ 26468 h 565300"/>
                <a:gd name="connsiteX105" fmla="*/ 594850 w 606862"/>
                <a:gd name="connsiteY105" fmla="*/ 48575 h 565300"/>
                <a:gd name="connsiteX106" fmla="*/ 594850 w 606862"/>
                <a:gd name="connsiteY106" fmla="*/ 299675 h 565300"/>
                <a:gd name="connsiteX107" fmla="*/ 577776 w 606862"/>
                <a:gd name="connsiteY107" fmla="*/ 316627 h 565300"/>
                <a:gd name="connsiteX108" fmla="*/ 304086 w 606862"/>
                <a:gd name="connsiteY108" fmla="*/ 316627 h 565300"/>
                <a:gd name="connsiteX109" fmla="*/ 310439 w 606862"/>
                <a:gd name="connsiteY109" fmla="*/ 302154 h 565300"/>
                <a:gd name="connsiteX110" fmla="*/ 314410 w 606862"/>
                <a:gd name="connsiteY110" fmla="*/ 292340 h 565300"/>
                <a:gd name="connsiteX111" fmla="*/ 320962 w 606862"/>
                <a:gd name="connsiteY111" fmla="*/ 282625 h 565300"/>
                <a:gd name="connsiteX112" fmla="*/ 560801 w 606862"/>
                <a:gd name="connsiteY112" fmla="*/ 282625 h 565300"/>
                <a:gd name="connsiteX113" fmla="*/ 560801 w 606862"/>
                <a:gd name="connsiteY113" fmla="*/ 52837 h 565300"/>
                <a:gd name="connsiteX114" fmla="*/ 203028 w 606862"/>
                <a:gd name="connsiteY114" fmla="*/ 52837 h 565300"/>
                <a:gd name="connsiteX115" fmla="*/ 203028 w 606862"/>
                <a:gd name="connsiteY115" fmla="*/ 71871 h 565300"/>
                <a:gd name="connsiteX116" fmla="*/ 174835 w 606862"/>
                <a:gd name="connsiteY116" fmla="*/ 71871 h 565300"/>
                <a:gd name="connsiteX117" fmla="*/ 168879 w 606862"/>
                <a:gd name="connsiteY117" fmla="*/ 72069 h 565300"/>
                <a:gd name="connsiteX118" fmla="*/ 168879 w 606862"/>
                <a:gd name="connsiteY118" fmla="*/ 48575 h 565300"/>
                <a:gd name="connsiteX119" fmla="*/ 156867 w 606862"/>
                <a:gd name="connsiteY119" fmla="*/ 26468 h 565300"/>
                <a:gd name="connsiteX120" fmla="*/ 183273 w 606862"/>
                <a:gd name="connsiteY120" fmla="*/ 0 h 56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606862" h="565300">
                  <a:moveTo>
                    <a:pt x="225640" y="344936"/>
                  </a:moveTo>
                  <a:cubicBezTo>
                    <a:pt x="221272" y="347315"/>
                    <a:pt x="216904" y="348802"/>
                    <a:pt x="212735" y="349595"/>
                  </a:cubicBezTo>
                  <a:cubicBezTo>
                    <a:pt x="210154" y="349991"/>
                    <a:pt x="208268" y="352172"/>
                    <a:pt x="208268" y="354750"/>
                  </a:cubicBezTo>
                  <a:lnTo>
                    <a:pt x="208268" y="368033"/>
                  </a:lnTo>
                  <a:cubicBezTo>
                    <a:pt x="207573" y="368330"/>
                    <a:pt x="206878" y="368826"/>
                    <a:pt x="206282" y="369421"/>
                  </a:cubicBezTo>
                  <a:cubicBezTo>
                    <a:pt x="205289" y="370511"/>
                    <a:pt x="204793" y="371998"/>
                    <a:pt x="204992" y="373584"/>
                  </a:cubicBezTo>
                  <a:lnTo>
                    <a:pt x="207870" y="401836"/>
                  </a:lnTo>
                  <a:cubicBezTo>
                    <a:pt x="208069" y="404017"/>
                    <a:pt x="209657" y="405801"/>
                    <a:pt x="211742" y="406396"/>
                  </a:cubicBezTo>
                  <a:cubicBezTo>
                    <a:pt x="212238" y="406495"/>
                    <a:pt x="212735" y="406594"/>
                    <a:pt x="213132" y="406594"/>
                  </a:cubicBezTo>
                  <a:cubicBezTo>
                    <a:pt x="214819" y="406594"/>
                    <a:pt x="216408" y="405801"/>
                    <a:pt x="217400" y="404413"/>
                  </a:cubicBezTo>
                  <a:lnTo>
                    <a:pt x="232390" y="384687"/>
                  </a:lnTo>
                  <a:cubicBezTo>
                    <a:pt x="233085" y="383695"/>
                    <a:pt x="233383" y="382605"/>
                    <a:pt x="233482" y="381415"/>
                  </a:cubicBezTo>
                  <a:lnTo>
                    <a:pt x="233383" y="349694"/>
                  </a:lnTo>
                  <a:cubicBezTo>
                    <a:pt x="233383" y="347811"/>
                    <a:pt x="232489" y="346026"/>
                    <a:pt x="230901" y="345134"/>
                  </a:cubicBezTo>
                  <a:cubicBezTo>
                    <a:pt x="229213" y="344143"/>
                    <a:pt x="227228" y="344143"/>
                    <a:pt x="225640" y="344936"/>
                  </a:cubicBezTo>
                  <a:close/>
                  <a:moveTo>
                    <a:pt x="158236" y="344936"/>
                  </a:moveTo>
                  <a:cubicBezTo>
                    <a:pt x="156548" y="344044"/>
                    <a:pt x="154563" y="344143"/>
                    <a:pt x="152974" y="345134"/>
                  </a:cubicBezTo>
                  <a:cubicBezTo>
                    <a:pt x="151386" y="346026"/>
                    <a:pt x="150393" y="347811"/>
                    <a:pt x="150393" y="349694"/>
                  </a:cubicBezTo>
                  <a:lnTo>
                    <a:pt x="150393" y="381415"/>
                  </a:lnTo>
                  <a:cubicBezTo>
                    <a:pt x="150393" y="382605"/>
                    <a:pt x="150791" y="383695"/>
                    <a:pt x="151485" y="384687"/>
                  </a:cubicBezTo>
                  <a:lnTo>
                    <a:pt x="166475" y="404512"/>
                  </a:lnTo>
                  <a:cubicBezTo>
                    <a:pt x="167468" y="405801"/>
                    <a:pt x="169056" y="406594"/>
                    <a:pt x="170644" y="406594"/>
                  </a:cubicBezTo>
                  <a:cubicBezTo>
                    <a:pt x="171141" y="406594"/>
                    <a:pt x="171637" y="406495"/>
                    <a:pt x="172133" y="406396"/>
                  </a:cubicBezTo>
                  <a:cubicBezTo>
                    <a:pt x="174218" y="405801"/>
                    <a:pt x="175707" y="404017"/>
                    <a:pt x="176005" y="401836"/>
                  </a:cubicBezTo>
                  <a:lnTo>
                    <a:pt x="178884" y="373584"/>
                  </a:lnTo>
                  <a:cubicBezTo>
                    <a:pt x="179082" y="372097"/>
                    <a:pt x="178586" y="370511"/>
                    <a:pt x="177593" y="369421"/>
                  </a:cubicBezTo>
                  <a:cubicBezTo>
                    <a:pt x="176998" y="368826"/>
                    <a:pt x="176303" y="368330"/>
                    <a:pt x="175509" y="368033"/>
                  </a:cubicBezTo>
                  <a:lnTo>
                    <a:pt x="175509" y="354750"/>
                  </a:lnTo>
                  <a:cubicBezTo>
                    <a:pt x="175509" y="352172"/>
                    <a:pt x="173722" y="349991"/>
                    <a:pt x="171141" y="349595"/>
                  </a:cubicBezTo>
                  <a:cubicBezTo>
                    <a:pt x="166971" y="348802"/>
                    <a:pt x="162604" y="347216"/>
                    <a:pt x="158236" y="344936"/>
                  </a:cubicBezTo>
                  <a:close/>
                  <a:moveTo>
                    <a:pt x="166475" y="201992"/>
                  </a:moveTo>
                  <a:cubicBezTo>
                    <a:pt x="151386" y="201992"/>
                    <a:pt x="136893" y="208038"/>
                    <a:pt x="129547" y="211706"/>
                  </a:cubicBezTo>
                  <a:cubicBezTo>
                    <a:pt x="127760" y="212598"/>
                    <a:pt x="126569" y="214482"/>
                    <a:pt x="126569" y="216464"/>
                  </a:cubicBezTo>
                  <a:lnTo>
                    <a:pt x="126569" y="225981"/>
                  </a:lnTo>
                  <a:lnTo>
                    <a:pt x="124385" y="225981"/>
                  </a:lnTo>
                  <a:cubicBezTo>
                    <a:pt x="121506" y="225981"/>
                    <a:pt x="119124" y="228360"/>
                    <a:pt x="119124" y="231334"/>
                  </a:cubicBezTo>
                  <a:lnTo>
                    <a:pt x="119124" y="240057"/>
                  </a:lnTo>
                  <a:cubicBezTo>
                    <a:pt x="119124" y="241842"/>
                    <a:pt x="120017" y="243527"/>
                    <a:pt x="121506" y="244518"/>
                  </a:cubicBezTo>
                  <a:lnTo>
                    <a:pt x="126668" y="247888"/>
                  </a:lnTo>
                  <a:lnTo>
                    <a:pt x="126966" y="250069"/>
                  </a:lnTo>
                  <a:cubicBezTo>
                    <a:pt x="128653" y="262758"/>
                    <a:pt x="135801" y="279213"/>
                    <a:pt x="146026" y="294083"/>
                  </a:cubicBezTo>
                  <a:cubicBezTo>
                    <a:pt x="159129" y="313016"/>
                    <a:pt x="171339" y="321442"/>
                    <a:pt x="177593" y="321442"/>
                  </a:cubicBezTo>
                  <a:lnTo>
                    <a:pt x="206183" y="321442"/>
                  </a:lnTo>
                  <a:cubicBezTo>
                    <a:pt x="212536" y="321442"/>
                    <a:pt x="224746" y="313016"/>
                    <a:pt x="237751" y="294083"/>
                  </a:cubicBezTo>
                  <a:cubicBezTo>
                    <a:pt x="248075" y="279213"/>
                    <a:pt x="255222" y="262758"/>
                    <a:pt x="256910" y="250069"/>
                  </a:cubicBezTo>
                  <a:lnTo>
                    <a:pt x="257207" y="247888"/>
                  </a:lnTo>
                  <a:lnTo>
                    <a:pt x="262369" y="244518"/>
                  </a:lnTo>
                  <a:cubicBezTo>
                    <a:pt x="263858" y="243527"/>
                    <a:pt x="264752" y="241842"/>
                    <a:pt x="264752" y="240057"/>
                  </a:cubicBezTo>
                  <a:lnTo>
                    <a:pt x="264752" y="231334"/>
                  </a:lnTo>
                  <a:cubicBezTo>
                    <a:pt x="264752" y="228360"/>
                    <a:pt x="262369" y="225981"/>
                    <a:pt x="259391" y="225981"/>
                  </a:cubicBezTo>
                  <a:lnTo>
                    <a:pt x="256513" y="225981"/>
                  </a:lnTo>
                  <a:cubicBezTo>
                    <a:pt x="256115" y="225287"/>
                    <a:pt x="255520" y="224692"/>
                    <a:pt x="254825" y="224197"/>
                  </a:cubicBezTo>
                  <a:cubicBezTo>
                    <a:pt x="253336" y="223205"/>
                    <a:pt x="251450" y="223106"/>
                    <a:pt x="249762" y="223800"/>
                  </a:cubicBezTo>
                  <a:cubicBezTo>
                    <a:pt x="242615" y="226972"/>
                    <a:pt x="235567" y="228657"/>
                    <a:pt x="228717" y="228657"/>
                  </a:cubicBezTo>
                  <a:cubicBezTo>
                    <a:pt x="216606" y="228657"/>
                    <a:pt x="205587" y="223602"/>
                    <a:pt x="196057" y="213788"/>
                  </a:cubicBezTo>
                  <a:cubicBezTo>
                    <a:pt x="188414" y="205957"/>
                    <a:pt x="178487" y="201992"/>
                    <a:pt x="166475" y="201992"/>
                  </a:cubicBezTo>
                  <a:close/>
                  <a:moveTo>
                    <a:pt x="178487" y="100979"/>
                  </a:moveTo>
                  <a:lnTo>
                    <a:pt x="205389" y="100979"/>
                  </a:lnTo>
                  <a:cubicBezTo>
                    <a:pt x="251152" y="100979"/>
                    <a:pt x="288477" y="138152"/>
                    <a:pt x="288477" y="183950"/>
                  </a:cubicBezTo>
                  <a:lnTo>
                    <a:pt x="288477" y="210021"/>
                  </a:lnTo>
                  <a:cubicBezTo>
                    <a:pt x="291555" y="214383"/>
                    <a:pt x="293242" y="219537"/>
                    <a:pt x="293242" y="224890"/>
                  </a:cubicBezTo>
                  <a:lnTo>
                    <a:pt x="293242" y="243428"/>
                  </a:lnTo>
                  <a:cubicBezTo>
                    <a:pt x="293242" y="250961"/>
                    <a:pt x="289867" y="258198"/>
                    <a:pt x="284109" y="262956"/>
                  </a:cubicBezTo>
                  <a:cubicBezTo>
                    <a:pt x="282620" y="267615"/>
                    <a:pt x="280834" y="272373"/>
                    <a:pt x="278749" y="277132"/>
                  </a:cubicBezTo>
                  <a:cubicBezTo>
                    <a:pt x="274381" y="288234"/>
                    <a:pt x="268226" y="299832"/>
                    <a:pt x="260781" y="310637"/>
                  </a:cubicBezTo>
                  <a:cubicBezTo>
                    <a:pt x="257704" y="315197"/>
                    <a:pt x="253534" y="320649"/>
                    <a:pt x="248670" y="326101"/>
                  </a:cubicBezTo>
                  <a:cubicBezTo>
                    <a:pt x="253137" y="329273"/>
                    <a:pt x="256314" y="332941"/>
                    <a:pt x="257704" y="337303"/>
                  </a:cubicBezTo>
                  <a:lnTo>
                    <a:pt x="316968" y="355245"/>
                  </a:lnTo>
                  <a:cubicBezTo>
                    <a:pt x="358661" y="367240"/>
                    <a:pt x="383875" y="542104"/>
                    <a:pt x="383875" y="549638"/>
                  </a:cubicBezTo>
                  <a:cubicBezTo>
                    <a:pt x="383875" y="558262"/>
                    <a:pt x="376827" y="565300"/>
                    <a:pt x="368091" y="565300"/>
                  </a:cubicBezTo>
                  <a:lnTo>
                    <a:pt x="15685" y="565300"/>
                  </a:lnTo>
                  <a:cubicBezTo>
                    <a:pt x="7048" y="565300"/>
                    <a:pt x="0" y="558262"/>
                    <a:pt x="0" y="549638"/>
                  </a:cubicBezTo>
                  <a:cubicBezTo>
                    <a:pt x="0" y="548745"/>
                    <a:pt x="100" y="547952"/>
                    <a:pt x="199" y="547159"/>
                  </a:cubicBezTo>
                  <a:cubicBezTo>
                    <a:pt x="199" y="547159"/>
                    <a:pt x="25215" y="367240"/>
                    <a:pt x="66908" y="355245"/>
                  </a:cubicBezTo>
                  <a:lnTo>
                    <a:pt x="126172" y="337303"/>
                  </a:lnTo>
                  <a:cubicBezTo>
                    <a:pt x="127562" y="332941"/>
                    <a:pt x="130738" y="329273"/>
                    <a:pt x="135205" y="326101"/>
                  </a:cubicBezTo>
                  <a:cubicBezTo>
                    <a:pt x="130341" y="320649"/>
                    <a:pt x="126172" y="315197"/>
                    <a:pt x="123094" y="310637"/>
                  </a:cubicBezTo>
                  <a:cubicBezTo>
                    <a:pt x="115649" y="299832"/>
                    <a:pt x="109395" y="288234"/>
                    <a:pt x="105127" y="277132"/>
                  </a:cubicBezTo>
                  <a:cubicBezTo>
                    <a:pt x="103042" y="272373"/>
                    <a:pt x="101255" y="267615"/>
                    <a:pt x="99766" y="262956"/>
                  </a:cubicBezTo>
                  <a:cubicBezTo>
                    <a:pt x="94008" y="258099"/>
                    <a:pt x="90633" y="250961"/>
                    <a:pt x="90633" y="243428"/>
                  </a:cubicBezTo>
                  <a:lnTo>
                    <a:pt x="90633" y="224890"/>
                  </a:lnTo>
                  <a:cubicBezTo>
                    <a:pt x="90633" y="219537"/>
                    <a:pt x="92321" y="214383"/>
                    <a:pt x="95398" y="210021"/>
                  </a:cubicBezTo>
                  <a:lnTo>
                    <a:pt x="95398" y="183950"/>
                  </a:lnTo>
                  <a:cubicBezTo>
                    <a:pt x="95398" y="138152"/>
                    <a:pt x="132624" y="100979"/>
                    <a:pt x="178487" y="100979"/>
                  </a:cubicBezTo>
                  <a:close/>
                  <a:moveTo>
                    <a:pt x="479606" y="93305"/>
                  </a:moveTo>
                  <a:cubicBezTo>
                    <a:pt x="488144" y="92017"/>
                    <a:pt x="496086" y="97962"/>
                    <a:pt x="497278" y="106483"/>
                  </a:cubicBezTo>
                  <a:lnTo>
                    <a:pt x="506710" y="172472"/>
                  </a:lnTo>
                  <a:cubicBezTo>
                    <a:pt x="508000" y="180993"/>
                    <a:pt x="502043" y="188821"/>
                    <a:pt x="493505" y="190109"/>
                  </a:cubicBezTo>
                  <a:cubicBezTo>
                    <a:pt x="492711" y="190208"/>
                    <a:pt x="492016" y="190208"/>
                    <a:pt x="491222" y="190208"/>
                  </a:cubicBezTo>
                  <a:cubicBezTo>
                    <a:pt x="483676" y="190208"/>
                    <a:pt x="476925" y="184659"/>
                    <a:pt x="475833" y="176832"/>
                  </a:cubicBezTo>
                  <a:lnTo>
                    <a:pt x="471862" y="148989"/>
                  </a:lnTo>
                  <a:lnTo>
                    <a:pt x="424107" y="213789"/>
                  </a:lnTo>
                  <a:cubicBezTo>
                    <a:pt x="419739" y="219635"/>
                    <a:pt x="411896" y="221716"/>
                    <a:pt x="405244" y="218843"/>
                  </a:cubicBezTo>
                  <a:lnTo>
                    <a:pt x="327506" y="184758"/>
                  </a:lnTo>
                  <a:lnTo>
                    <a:pt x="323237" y="189415"/>
                  </a:lnTo>
                  <a:cubicBezTo>
                    <a:pt x="322940" y="176336"/>
                    <a:pt x="320557" y="163753"/>
                    <a:pt x="316486" y="152061"/>
                  </a:cubicBezTo>
                  <a:cubicBezTo>
                    <a:pt x="320557" y="149980"/>
                    <a:pt x="325422" y="149782"/>
                    <a:pt x="329790" y="151665"/>
                  </a:cubicBezTo>
                  <a:lnTo>
                    <a:pt x="406336" y="185254"/>
                  </a:lnTo>
                  <a:lnTo>
                    <a:pt x="447538" y="129371"/>
                  </a:lnTo>
                  <a:lnTo>
                    <a:pt x="417952" y="133632"/>
                  </a:lnTo>
                  <a:cubicBezTo>
                    <a:pt x="409414" y="134821"/>
                    <a:pt x="401471" y="128876"/>
                    <a:pt x="400280" y="120355"/>
                  </a:cubicBezTo>
                  <a:cubicBezTo>
                    <a:pt x="398989" y="111834"/>
                    <a:pt x="404946" y="104006"/>
                    <a:pt x="413484" y="102718"/>
                  </a:cubicBezTo>
                  <a:close/>
                  <a:moveTo>
                    <a:pt x="183273" y="0"/>
                  </a:moveTo>
                  <a:lnTo>
                    <a:pt x="580456" y="0"/>
                  </a:lnTo>
                  <a:cubicBezTo>
                    <a:pt x="595049" y="0"/>
                    <a:pt x="606862" y="11896"/>
                    <a:pt x="606862" y="26468"/>
                  </a:cubicBezTo>
                  <a:cubicBezTo>
                    <a:pt x="606862" y="35687"/>
                    <a:pt x="602097" y="43816"/>
                    <a:pt x="594850" y="48575"/>
                  </a:cubicBezTo>
                  <a:lnTo>
                    <a:pt x="594850" y="299675"/>
                  </a:lnTo>
                  <a:cubicBezTo>
                    <a:pt x="594850" y="308994"/>
                    <a:pt x="587207" y="316627"/>
                    <a:pt x="577776" y="316627"/>
                  </a:cubicBezTo>
                  <a:lnTo>
                    <a:pt x="304086" y="316627"/>
                  </a:lnTo>
                  <a:cubicBezTo>
                    <a:pt x="306468" y="311770"/>
                    <a:pt x="308652" y="306912"/>
                    <a:pt x="310439" y="302154"/>
                  </a:cubicBezTo>
                  <a:cubicBezTo>
                    <a:pt x="311928" y="298882"/>
                    <a:pt x="313219" y="295611"/>
                    <a:pt x="314410" y="292340"/>
                  </a:cubicBezTo>
                  <a:cubicBezTo>
                    <a:pt x="316991" y="289267"/>
                    <a:pt x="319175" y="285995"/>
                    <a:pt x="320962" y="282625"/>
                  </a:cubicBezTo>
                  <a:lnTo>
                    <a:pt x="560801" y="282625"/>
                  </a:lnTo>
                  <a:lnTo>
                    <a:pt x="560801" y="52837"/>
                  </a:lnTo>
                  <a:lnTo>
                    <a:pt x="203028" y="52837"/>
                  </a:lnTo>
                  <a:lnTo>
                    <a:pt x="203028" y="71871"/>
                  </a:lnTo>
                  <a:lnTo>
                    <a:pt x="174835" y="71871"/>
                  </a:lnTo>
                  <a:cubicBezTo>
                    <a:pt x="172850" y="71871"/>
                    <a:pt x="170864" y="71970"/>
                    <a:pt x="168879" y="72069"/>
                  </a:cubicBezTo>
                  <a:lnTo>
                    <a:pt x="168879" y="48575"/>
                  </a:lnTo>
                  <a:cubicBezTo>
                    <a:pt x="161632" y="43816"/>
                    <a:pt x="156867" y="35687"/>
                    <a:pt x="156867" y="26468"/>
                  </a:cubicBezTo>
                  <a:cubicBezTo>
                    <a:pt x="156867" y="11896"/>
                    <a:pt x="168680" y="0"/>
                    <a:pt x="183273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209141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E6F7E7-89EF-4777-A8DF-1AF919DB3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2A2BDAF-4C49-4A08-8677-6D243141C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A17870F-C465-4D2C-A68D-3D78825A4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37</a:t>
            </a:fld>
            <a:endParaRPr lang="zh-CN" altLang="en-US"/>
          </a:p>
        </p:txBody>
      </p:sp>
      <p:grpSp>
        <p:nvGrpSpPr>
          <p:cNvPr id="5" name="2719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84BEA5B-CE3F-4290-9667-35132BE8CD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" y="0"/>
            <a:ext cx="12191998" cy="6146800"/>
            <a:chOff x="2" y="0"/>
            <a:chExt cx="12191998" cy="6146800"/>
          </a:xfrm>
        </p:grpSpPr>
        <p:sp>
          <p:nvSpPr>
            <p:cNvPr id="6" name="îslîḋê">
              <a:extLst>
                <a:ext uri="{FF2B5EF4-FFF2-40B4-BE49-F238E27FC236}">
                  <a16:creationId xmlns:a16="http://schemas.microsoft.com/office/drawing/2014/main" id="{3DDB7236-2C18-48AE-9CA8-C71EBFE51FBB}"/>
                </a:ext>
              </a:extLst>
            </p:cNvPr>
            <p:cNvSpPr/>
            <p:nvPr/>
          </p:nvSpPr>
          <p:spPr>
            <a:xfrm flipV="1">
              <a:off x="2" y="0"/>
              <a:ext cx="12191998" cy="2161311"/>
            </a:xfrm>
            <a:custGeom>
              <a:avLst/>
              <a:gdLst>
                <a:gd name="connsiteX0" fmla="*/ 6096000 w 12191998"/>
                <a:gd name="connsiteY0" fmla="*/ 0 h 2161311"/>
                <a:gd name="connsiteX1" fmla="*/ 12160526 w 12191998"/>
                <a:gd name="connsiteY1" fmla="*/ 970166 h 2161311"/>
                <a:gd name="connsiteX2" fmla="*/ 12191998 w 12191998"/>
                <a:gd name="connsiteY2" fmla="*/ 1080653 h 2161311"/>
                <a:gd name="connsiteX3" fmla="*/ 12191998 w 12191998"/>
                <a:gd name="connsiteY3" fmla="*/ 2161311 h 2161311"/>
                <a:gd name="connsiteX4" fmla="*/ 0 w 12191998"/>
                <a:gd name="connsiteY4" fmla="*/ 2161311 h 2161311"/>
                <a:gd name="connsiteX5" fmla="*/ 0 w 12191998"/>
                <a:gd name="connsiteY5" fmla="*/ 1080657 h 2161311"/>
                <a:gd name="connsiteX6" fmla="*/ 6096000 w 12191998"/>
                <a:gd name="connsiteY6" fmla="*/ 0 h 2161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998" h="2161311">
                  <a:moveTo>
                    <a:pt x="6096000" y="0"/>
                  </a:moveTo>
                  <a:cubicBezTo>
                    <a:pt x="9252307" y="0"/>
                    <a:pt x="11848350" y="425238"/>
                    <a:pt x="12160526" y="970166"/>
                  </a:cubicBezTo>
                  <a:lnTo>
                    <a:pt x="12191998" y="1080653"/>
                  </a:lnTo>
                  <a:lnTo>
                    <a:pt x="12191998" y="2161311"/>
                  </a:lnTo>
                  <a:lnTo>
                    <a:pt x="0" y="2161311"/>
                  </a:lnTo>
                  <a:lnTo>
                    <a:pt x="0" y="1080657"/>
                  </a:lnTo>
                  <a:cubicBezTo>
                    <a:pt x="0" y="483826"/>
                    <a:pt x="2729272" y="0"/>
                    <a:pt x="609600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íṣ1íďe">
              <a:extLst>
                <a:ext uri="{FF2B5EF4-FFF2-40B4-BE49-F238E27FC236}">
                  <a16:creationId xmlns:a16="http://schemas.microsoft.com/office/drawing/2014/main" id="{62EEBCA8-0E01-42CF-BC1B-0FD5D46A8017}"/>
                </a:ext>
              </a:extLst>
            </p:cNvPr>
            <p:cNvGrpSpPr/>
            <p:nvPr/>
          </p:nvGrpSpPr>
          <p:grpSpPr>
            <a:xfrm>
              <a:off x="5038754" y="956287"/>
              <a:ext cx="2114492" cy="2456226"/>
              <a:chOff x="1708208" y="2746987"/>
              <a:chExt cx="2114492" cy="2456226"/>
            </a:xfrm>
          </p:grpSpPr>
          <p:sp>
            <p:nvSpPr>
              <p:cNvPr id="34" name="iŝlíḋé">
                <a:extLst>
                  <a:ext uri="{FF2B5EF4-FFF2-40B4-BE49-F238E27FC236}">
                    <a16:creationId xmlns:a16="http://schemas.microsoft.com/office/drawing/2014/main" id="{32379CBF-908B-4D97-BDB7-5C8AEED98E88}"/>
                  </a:ext>
                </a:extLst>
              </p:cNvPr>
              <p:cNvSpPr/>
              <p:nvPr/>
            </p:nvSpPr>
            <p:spPr bwMode="auto">
              <a:xfrm>
                <a:off x="1708208" y="2746987"/>
                <a:ext cx="2114492" cy="2456226"/>
              </a:xfrm>
              <a:custGeom>
                <a:avLst/>
                <a:gdLst>
                  <a:gd name="T0" fmla="*/ 495 w 990"/>
                  <a:gd name="T1" fmla="*/ 1150 h 1150"/>
                  <a:gd name="T2" fmla="*/ 0 w 990"/>
                  <a:gd name="T3" fmla="*/ 903 h 1150"/>
                  <a:gd name="T4" fmla="*/ 0 w 990"/>
                  <a:gd name="T5" fmla="*/ 247 h 1150"/>
                  <a:gd name="T6" fmla="*/ 495 w 990"/>
                  <a:gd name="T7" fmla="*/ 0 h 1150"/>
                  <a:gd name="T8" fmla="*/ 990 w 990"/>
                  <a:gd name="T9" fmla="*/ 247 h 1150"/>
                  <a:gd name="T10" fmla="*/ 990 w 990"/>
                  <a:gd name="T11" fmla="*/ 903 h 1150"/>
                  <a:gd name="T12" fmla="*/ 495 w 990"/>
                  <a:gd name="T13" fmla="*/ 1150 h 1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0" h="1150">
                    <a:moveTo>
                      <a:pt x="495" y="1150"/>
                    </a:moveTo>
                    <a:lnTo>
                      <a:pt x="0" y="903"/>
                    </a:lnTo>
                    <a:lnTo>
                      <a:pt x="0" y="247"/>
                    </a:lnTo>
                    <a:lnTo>
                      <a:pt x="495" y="0"/>
                    </a:lnTo>
                    <a:lnTo>
                      <a:pt x="990" y="247"/>
                    </a:lnTo>
                    <a:lnTo>
                      <a:pt x="990" y="903"/>
                    </a:lnTo>
                    <a:lnTo>
                      <a:pt x="495" y="1150"/>
                    </a:lnTo>
                    <a:close/>
                  </a:path>
                </a:pathLst>
              </a:custGeom>
              <a:solidFill>
                <a:schemeClr val="bg1"/>
              </a:solidFill>
              <a:ln w="76200">
                <a:solidFill>
                  <a:schemeClr val="bg1">
                    <a:lumMod val="95000"/>
                  </a:schemeClr>
                </a:solidFill>
                <a:prstDash val="solid"/>
                <a:miter lim="800000"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5" name="i$ļiḍé">
                <a:extLst>
                  <a:ext uri="{FF2B5EF4-FFF2-40B4-BE49-F238E27FC236}">
                    <a16:creationId xmlns:a16="http://schemas.microsoft.com/office/drawing/2014/main" id="{48F18B52-0315-43F4-9096-085582045E99}"/>
                  </a:ext>
                </a:extLst>
              </p:cNvPr>
              <p:cNvSpPr/>
              <p:nvPr/>
            </p:nvSpPr>
            <p:spPr bwMode="auto">
              <a:xfrm>
                <a:off x="1911407" y="2983026"/>
                <a:ext cx="1708094" cy="1984148"/>
              </a:xfrm>
              <a:custGeom>
                <a:avLst/>
                <a:gdLst>
                  <a:gd name="T0" fmla="*/ 495 w 990"/>
                  <a:gd name="T1" fmla="*/ 1150 h 1150"/>
                  <a:gd name="T2" fmla="*/ 0 w 990"/>
                  <a:gd name="T3" fmla="*/ 903 h 1150"/>
                  <a:gd name="T4" fmla="*/ 0 w 990"/>
                  <a:gd name="T5" fmla="*/ 247 h 1150"/>
                  <a:gd name="T6" fmla="*/ 495 w 990"/>
                  <a:gd name="T7" fmla="*/ 0 h 1150"/>
                  <a:gd name="T8" fmla="*/ 990 w 990"/>
                  <a:gd name="T9" fmla="*/ 247 h 1150"/>
                  <a:gd name="T10" fmla="*/ 990 w 990"/>
                  <a:gd name="T11" fmla="*/ 903 h 1150"/>
                  <a:gd name="T12" fmla="*/ 495 w 990"/>
                  <a:gd name="T13" fmla="*/ 1150 h 1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0" h="1150">
                    <a:moveTo>
                      <a:pt x="495" y="1150"/>
                    </a:moveTo>
                    <a:lnTo>
                      <a:pt x="0" y="903"/>
                    </a:lnTo>
                    <a:lnTo>
                      <a:pt x="0" y="247"/>
                    </a:lnTo>
                    <a:lnTo>
                      <a:pt x="495" y="0"/>
                    </a:lnTo>
                    <a:lnTo>
                      <a:pt x="990" y="247"/>
                    </a:lnTo>
                    <a:lnTo>
                      <a:pt x="990" y="903"/>
                    </a:lnTo>
                    <a:lnTo>
                      <a:pt x="495" y="1150"/>
                    </a:lnTo>
                    <a:close/>
                  </a:path>
                </a:pathLst>
              </a:cu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76200">
                <a:noFill/>
                <a:prstDash val="solid"/>
                <a:miter lim="800000"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8" name="iṡ1íde">
              <a:extLst>
                <a:ext uri="{FF2B5EF4-FFF2-40B4-BE49-F238E27FC236}">
                  <a16:creationId xmlns:a16="http://schemas.microsoft.com/office/drawing/2014/main" id="{AD74A5E4-5A1E-451F-9BD7-45DE8E4D3B55}"/>
                </a:ext>
              </a:extLst>
            </p:cNvPr>
            <p:cNvGrpSpPr/>
            <p:nvPr/>
          </p:nvGrpSpPr>
          <p:grpSpPr>
            <a:xfrm>
              <a:off x="673100" y="4653029"/>
              <a:ext cx="10845800" cy="1493771"/>
              <a:chOff x="673100" y="4653029"/>
              <a:chExt cx="10845800" cy="1493771"/>
            </a:xfrm>
          </p:grpSpPr>
          <p:sp>
            <p:nvSpPr>
              <p:cNvPr id="26" name="iśḻidè">
                <a:extLst>
                  <a:ext uri="{FF2B5EF4-FFF2-40B4-BE49-F238E27FC236}">
                    <a16:creationId xmlns:a16="http://schemas.microsoft.com/office/drawing/2014/main" id="{996AB09D-6274-4C6C-B950-E1DF3B57126B}"/>
                  </a:ext>
                </a:extLst>
              </p:cNvPr>
              <p:cNvSpPr/>
              <p:nvPr/>
            </p:nvSpPr>
            <p:spPr bwMode="auto">
              <a:xfrm>
                <a:off x="673100" y="5190084"/>
                <a:ext cx="2481454" cy="956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ïṧļíďè">
                <a:extLst>
                  <a:ext uri="{FF2B5EF4-FFF2-40B4-BE49-F238E27FC236}">
                    <a16:creationId xmlns:a16="http://schemas.microsoft.com/office/drawing/2014/main" id="{21C9DD22-679B-45C3-A9E0-754EB1064876}"/>
                  </a:ext>
                </a:extLst>
              </p:cNvPr>
              <p:cNvSpPr txBox="1"/>
              <p:nvPr/>
            </p:nvSpPr>
            <p:spPr bwMode="auto">
              <a:xfrm>
                <a:off x="673100" y="4653029"/>
                <a:ext cx="2481454" cy="4418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>
                    <a:solidFill>
                      <a:schemeClr val="bg1"/>
                    </a:solidFill>
                  </a:rPr>
                  <a:t>Text </a:t>
                </a:r>
                <a:r>
                  <a:rPr lang="en-US" altLang="zh-CN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28" name="ïṧ1íḓê">
                <a:extLst>
                  <a:ext uri="{FF2B5EF4-FFF2-40B4-BE49-F238E27FC236}">
                    <a16:creationId xmlns:a16="http://schemas.microsoft.com/office/drawing/2014/main" id="{EBEB0402-52D5-460E-A29D-A2FCC0ED3A6D}"/>
                  </a:ext>
                </a:extLst>
              </p:cNvPr>
              <p:cNvSpPr/>
              <p:nvPr/>
            </p:nvSpPr>
            <p:spPr bwMode="auto">
              <a:xfrm>
                <a:off x="3461215" y="5190084"/>
                <a:ext cx="2481454" cy="956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Sḻiḍê">
                <a:extLst>
                  <a:ext uri="{FF2B5EF4-FFF2-40B4-BE49-F238E27FC236}">
                    <a16:creationId xmlns:a16="http://schemas.microsoft.com/office/drawing/2014/main" id="{E89245B6-8F27-4C77-B8D0-9F246794BFCD}"/>
                  </a:ext>
                </a:extLst>
              </p:cNvPr>
              <p:cNvSpPr txBox="1"/>
              <p:nvPr/>
            </p:nvSpPr>
            <p:spPr bwMode="auto">
              <a:xfrm>
                <a:off x="3461215" y="4653029"/>
                <a:ext cx="2481454" cy="4418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>
                    <a:solidFill>
                      <a:schemeClr val="bg1"/>
                    </a:solidFill>
                  </a:rPr>
                  <a:t>Text </a:t>
                </a:r>
                <a:r>
                  <a:rPr lang="en-US" altLang="zh-CN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30" name="íṡlíḑé">
                <a:extLst>
                  <a:ext uri="{FF2B5EF4-FFF2-40B4-BE49-F238E27FC236}">
                    <a16:creationId xmlns:a16="http://schemas.microsoft.com/office/drawing/2014/main" id="{90DC802F-4F5F-4094-BA73-CB004226FE18}"/>
                  </a:ext>
                </a:extLst>
              </p:cNvPr>
              <p:cNvSpPr/>
              <p:nvPr/>
            </p:nvSpPr>
            <p:spPr bwMode="auto">
              <a:xfrm>
                <a:off x="6249330" y="5190084"/>
                <a:ext cx="2481454" cy="956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íšḷiḓe">
                <a:extLst>
                  <a:ext uri="{FF2B5EF4-FFF2-40B4-BE49-F238E27FC236}">
                    <a16:creationId xmlns:a16="http://schemas.microsoft.com/office/drawing/2014/main" id="{71D6AC09-C5F4-41E0-8FF9-E136E65E1998}"/>
                  </a:ext>
                </a:extLst>
              </p:cNvPr>
              <p:cNvSpPr txBox="1"/>
              <p:nvPr/>
            </p:nvSpPr>
            <p:spPr bwMode="auto">
              <a:xfrm>
                <a:off x="6249330" y="4653029"/>
                <a:ext cx="2481454" cy="4418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>
                    <a:solidFill>
                      <a:schemeClr val="bg1"/>
                    </a:solidFill>
                  </a:rPr>
                  <a:t>Text </a:t>
                </a:r>
                <a:r>
                  <a:rPr lang="en-US" altLang="zh-CN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32" name="îṣ1ïďè">
                <a:extLst>
                  <a:ext uri="{FF2B5EF4-FFF2-40B4-BE49-F238E27FC236}">
                    <a16:creationId xmlns:a16="http://schemas.microsoft.com/office/drawing/2014/main" id="{7E8DFD57-A224-49E5-95FE-A7726D04CF11}"/>
                  </a:ext>
                </a:extLst>
              </p:cNvPr>
              <p:cNvSpPr/>
              <p:nvPr/>
            </p:nvSpPr>
            <p:spPr bwMode="auto">
              <a:xfrm>
                <a:off x="9037446" y="5190084"/>
                <a:ext cx="2481454" cy="956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íŝḷïḑè">
                <a:extLst>
                  <a:ext uri="{FF2B5EF4-FFF2-40B4-BE49-F238E27FC236}">
                    <a16:creationId xmlns:a16="http://schemas.microsoft.com/office/drawing/2014/main" id="{123478A2-13CC-4E44-ADB9-2B2A7E83D76B}"/>
                  </a:ext>
                </a:extLst>
              </p:cNvPr>
              <p:cNvSpPr txBox="1"/>
              <p:nvPr/>
            </p:nvSpPr>
            <p:spPr bwMode="auto">
              <a:xfrm>
                <a:off x="9037446" y="4653029"/>
                <a:ext cx="2481454" cy="4418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>
                    <a:solidFill>
                      <a:schemeClr val="bg1"/>
                    </a:solidFill>
                  </a:rPr>
                  <a:t>Text </a:t>
                </a:r>
                <a:r>
                  <a:rPr lang="en-US" altLang="zh-CN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</p:grpSp>
        <p:cxnSp>
          <p:nvCxnSpPr>
            <p:cNvPr id="9" name="肘形连接符 20">
              <a:extLst>
                <a:ext uri="{FF2B5EF4-FFF2-40B4-BE49-F238E27FC236}">
                  <a16:creationId xmlns:a16="http://schemas.microsoft.com/office/drawing/2014/main" id="{50F84377-AE98-4C94-B960-9B246E8898C9}"/>
                </a:ext>
              </a:extLst>
            </p:cNvPr>
            <p:cNvCxnSpPr>
              <a:cxnSpLocks/>
              <a:stCxn id="10" idx="4"/>
              <a:endCxn id="27" idx="0"/>
            </p:cNvCxnSpPr>
            <p:nvPr/>
          </p:nvCxnSpPr>
          <p:spPr>
            <a:xfrm rot="5400000">
              <a:off x="3408469" y="1965497"/>
              <a:ext cx="1192891" cy="4182173"/>
            </a:xfrm>
            <a:prstGeom prst="bentConnector3">
              <a:avLst>
                <a:gd name="adj1" fmla="val 50000"/>
              </a:avLst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îŝľîḋè">
              <a:extLst>
                <a:ext uri="{FF2B5EF4-FFF2-40B4-BE49-F238E27FC236}">
                  <a16:creationId xmlns:a16="http://schemas.microsoft.com/office/drawing/2014/main" id="{8BFF9FF4-2C9A-45F7-A307-F996285F9061}"/>
                </a:ext>
              </a:extLst>
            </p:cNvPr>
            <p:cNvSpPr/>
            <p:nvPr/>
          </p:nvSpPr>
          <p:spPr>
            <a:xfrm>
              <a:off x="6048375" y="3364888"/>
              <a:ext cx="95250" cy="952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1" name="肘形连接符 29">
              <a:extLst>
                <a:ext uri="{FF2B5EF4-FFF2-40B4-BE49-F238E27FC236}">
                  <a16:creationId xmlns:a16="http://schemas.microsoft.com/office/drawing/2014/main" id="{5A77518E-7536-45F8-9CD1-B97EF5A4B9BB}"/>
                </a:ext>
              </a:extLst>
            </p:cNvPr>
            <p:cNvCxnSpPr>
              <a:stCxn id="10" idx="4"/>
              <a:endCxn id="29" idx="0"/>
            </p:cNvCxnSpPr>
            <p:nvPr/>
          </p:nvCxnSpPr>
          <p:spPr>
            <a:xfrm rot="5400000">
              <a:off x="4802526" y="3359554"/>
              <a:ext cx="1192891" cy="1394058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31">
              <a:extLst>
                <a:ext uri="{FF2B5EF4-FFF2-40B4-BE49-F238E27FC236}">
                  <a16:creationId xmlns:a16="http://schemas.microsoft.com/office/drawing/2014/main" id="{BE8B1120-1E54-434A-AC0D-5CF4F611791C}"/>
                </a:ext>
              </a:extLst>
            </p:cNvPr>
            <p:cNvCxnSpPr>
              <a:stCxn id="10" idx="4"/>
              <a:endCxn id="31" idx="0"/>
            </p:cNvCxnSpPr>
            <p:nvPr/>
          </p:nvCxnSpPr>
          <p:spPr>
            <a:xfrm rot="16200000" flipH="1">
              <a:off x="6196583" y="3359554"/>
              <a:ext cx="1192891" cy="1394057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33">
              <a:extLst>
                <a:ext uri="{FF2B5EF4-FFF2-40B4-BE49-F238E27FC236}">
                  <a16:creationId xmlns:a16="http://schemas.microsoft.com/office/drawing/2014/main" id="{B7554278-4789-4B44-831F-8C1FA0788B1B}"/>
                </a:ext>
              </a:extLst>
            </p:cNvPr>
            <p:cNvCxnSpPr>
              <a:stCxn id="10" idx="4"/>
              <a:endCxn id="33" idx="0"/>
            </p:cNvCxnSpPr>
            <p:nvPr/>
          </p:nvCxnSpPr>
          <p:spPr>
            <a:xfrm rot="16200000" flipH="1">
              <a:off x="7590641" y="1965496"/>
              <a:ext cx="1192891" cy="4182173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i$ļíḓè">
              <a:extLst>
                <a:ext uri="{FF2B5EF4-FFF2-40B4-BE49-F238E27FC236}">
                  <a16:creationId xmlns:a16="http://schemas.microsoft.com/office/drawing/2014/main" id="{88A0370E-C9F4-41FD-8D6B-B31B671D4AD1}"/>
                </a:ext>
              </a:extLst>
            </p:cNvPr>
            <p:cNvGrpSpPr/>
            <p:nvPr/>
          </p:nvGrpSpPr>
          <p:grpSpPr>
            <a:xfrm>
              <a:off x="1678531" y="3821288"/>
              <a:ext cx="470589" cy="470588"/>
              <a:chOff x="1586811" y="2455780"/>
              <a:chExt cx="667332" cy="667330"/>
            </a:xfrm>
          </p:grpSpPr>
          <p:sp>
            <p:nvSpPr>
              <p:cNvPr id="24" name="ïşḻiḓê">
                <a:extLst>
                  <a:ext uri="{FF2B5EF4-FFF2-40B4-BE49-F238E27FC236}">
                    <a16:creationId xmlns:a16="http://schemas.microsoft.com/office/drawing/2014/main" id="{FF50D1DA-7BE1-4D36-9C88-B009251035B0}"/>
                  </a:ext>
                </a:extLst>
              </p:cNvPr>
              <p:cNvSpPr/>
              <p:nvPr/>
            </p:nvSpPr>
            <p:spPr>
              <a:xfrm>
                <a:off x="1586811" y="2455780"/>
                <a:ext cx="667332" cy="66733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62500" lnSpcReduction="20000"/>
              </a:bodyPr>
              <a:lstStyle/>
              <a:p>
                <a:pPr algn="ctr"/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iṡlïdê">
                <a:extLst>
                  <a:ext uri="{FF2B5EF4-FFF2-40B4-BE49-F238E27FC236}">
                    <a16:creationId xmlns:a16="http://schemas.microsoft.com/office/drawing/2014/main" id="{456BEFAE-DFBD-44C2-9557-8F8715BF4D8A}"/>
                  </a:ext>
                </a:extLst>
              </p:cNvPr>
              <p:cNvSpPr/>
              <p:nvPr/>
            </p:nvSpPr>
            <p:spPr bwMode="auto">
              <a:xfrm>
                <a:off x="1764396" y="2629599"/>
                <a:ext cx="312163" cy="319692"/>
              </a:xfrm>
              <a:custGeom>
                <a:avLst/>
                <a:gdLst>
                  <a:gd name="T0" fmla="*/ 1547 w 10400"/>
                  <a:gd name="T1" fmla="*/ 9330 h 10667"/>
                  <a:gd name="T2" fmla="*/ 3077 w 10400"/>
                  <a:gd name="T3" fmla="*/ 9013 h 10667"/>
                  <a:gd name="T4" fmla="*/ 6114 w 10400"/>
                  <a:gd name="T5" fmla="*/ 9700 h 10667"/>
                  <a:gd name="T6" fmla="*/ 6806 w 10400"/>
                  <a:gd name="T7" fmla="*/ 8539 h 10667"/>
                  <a:gd name="T8" fmla="*/ 4079 w 10400"/>
                  <a:gd name="T9" fmla="*/ 1127 h 10667"/>
                  <a:gd name="T10" fmla="*/ 5193 w 10400"/>
                  <a:gd name="T11" fmla="*/ 2254 h 10667"/>
                  <a:gd name="T12" fmla="*/ 6352 w 10400"/>
                  <a:gd name="T13" fmla="*/ 3340 h 10667"/>
                  <a:gd name="T14" fmla="*/ 6296 w 10400"/>
                  <a:gd name="T15" fmla="*/ 5841 h 10667"/>
                  <a:gd name="T16" fmla="*/ 5318 w 10400"/>
                  <a:gd name="T17" fmla="*/ 6578 h 10667"/>
                  <a:gd name="T18" fmla="*/ 4851 w 10400"/>
                  <a:gd name="T19" fmla="*/ 10126 h 10667"/>
                  <a:gd name="T20" fmla="*/ 4154 w 10400"/>
                  <a:gd name="T21" fmla="*/ 5500 h 10667"/>
                  <a:gd name="T22" fmla="*/ 993 w 10400"/>
                  <a:gd name="T23" fmla="*/ 1669 h 10667"/>
                  <a:gd name="T24" fmla="*/ 4493 w 10400"/>
                  <a:gd name="T25" fmla="*/ 2470 h 10667"/>
                  <a:gd name="T26" fmla="*/ 5203 w 10400"/>
                  <a:gd name="T27" fmla="*/ 5915 h 10667"/>
                  <a:gd name="T28" fmla="*/ 5890 w 10400"/>
                  <a:gd name="T29" fmla="*/ 2481 h 10667"/>
                  <a:gd name="T30" fmla="*/ 9353 w 10400"/>
                  <a:gd name="T31" fmla="*/ 1669 h 10667"/>
                  <a:gd name="T32" fmla="*/ 8900 w 10400"/>
                  <a:gd name="T33" fmla="*/ 5088 h 10667"/>
                  <a:gd name="T34" fmla="*/ 8763 w 10400"/>
                  <a:gd name="T35" fmla="*/ 4301 h 10667"/>
                  <a:gd name="T36" fmla="*/ 7729 w 10400"/>
                  <a:gd name="T37" fmla="*/ 3953 h 10667"/>
                  <a:gd name="T38" fmla="*/ 8505 w 10400"/>
                  <a:gd name="T39" fmla="*/ 5505 h 10667"/>
                  <a:gd name="T40" fmla="*/ 8530 w 10400"/>
                  <a:gd name="T41" fmla="*/ 6867 h 10667"/>
                  <a:gd name="T42" fmla="*/ 9012 w 10400"/>
                  <a:gd name="T43" fmla="*/ 6736 h 10667"/>
                  <a:gd name="T44" fmla="*/ 9315 w 10400"/>
                  <a:gd name="T45" fmla="*/ 6686 h 10667"/>
                  <a:gd name="T46" fmla="*/ 9046 w 10400"/>
                  <a:gd name="T47" fmla="*/ 4530 h 10667"/>
                  <a:gd name="T48" fmla="*/ 9997 w 10400"/>
                  <a:gd name="T49" fmla="*/ 3776 h 10667"/>
                  <a:gd name="T50" fmla="*/ 8844 w 10400"/>
                  <a:gd name="T51" fmla="*/ 4304 h 10667"/>
                  <a:gd name="T52" fmla="*/ 8790 w 10400"/>
                  <a:gd name="T53" fmla="*/ 3675 h 10667"/>
                  <a:gd name="T54" fmla="*/ 9514 w 10400"/>
                  <a:gd name="T55" fmla="*/ 6418 h 10667"/>
                  <a:gd name="T56" fmla="*/ 9245 w 10400"/>
                  <a:gd name="T57" fmla="*/ 6917 h 10667"/>
                  <a:gd name="T58" fmla="*/ 7957 w 10400"/>
                  <a:gd name="T59" fmla="*/ 6629 h 10667"/>
                  <a:gd name="T60" fmla="*/ 7308 w 10400"/>
                  <a:gd name="T61" fmla="*/ 6762 h 10667"/>
                  <a:gd name="T62" fmla="*/ 9494 w 10400"/>
                  <a:gd name="T63" fmla="*/ 6253 h 10667"/>
                  <a:gd name="T64" fmla="*/ 577 w 10400"/>
                  <a:gd name="T65" fmla="*/ 3770 h 10667"/>
                  <a:gd name="T66" fmla="*/ 1355 w 10400"/>
                  <a:gd name="T67" fmla="*/ 4518 h 10667"/>
                  <a:gd name="T68" fmla="*/ 1282 w 10400"/>
                  <a:gd name="T69" fmla="*/ 5462 h 10667"/>
                  <a:gd name="T70" fmla="*/ 1236 w 10400"/>
                  <a:gd name="T71" fmla="*/ 6867 h 10667"/>
                  <a:gd name="T72" fmla="*/ 1718 w 10400"/>
                  <a:gd name="T73" fmla="*/ 6728 h 10667"/>
                  <a:gd name="T74" fmla="*/ 2022 w 10400"/>
                  <a:gd name="T75" fmla="*/ 6694 h 10667"/>
                  <a:gd name="T76" fmla="*/ 1843 w 10400"/>
                  <a:gd name="T77" fmla="*/ 4519 h 10667"/>
                  <a:gd name="T78" fmla="*/ 2505 w 10400"/>
                  <a:gd name="T79" fmla="*/ 3770 h 10667"/>
                  <a:gd name="T80" fmla="*/ 1608 w 10400"/>
                  <a:gd name="T81" fmla="*/ 5217 h 10667"/>
                  <a:gd name="T82" fmla="*/ 1557 w 10400"/>
                  <a:gd name="T83" fmla="*/ 4304 h 10667"/>
                  <a:gd name="T84" fmla="*/ 1610 w 10400"/>
                  <a:gd name="T85" fmla="*/ 3675 h 10667"/>
                  <a:gd name="T86" fmla="*/ 1898 w 10400"/>
                  <a:gd name="T87" fmla="*/ 3969 h 10667"/>
                  <a:gd name="T88" fmla="*/ 1547 w 10400"/>
                  <a:gd name="T89" fmla="*/ 7324 h 10667"/>
                  <a:gd name="T90" fmla="*/ 2189 w 10400"/>
                  <a:gd name="T91" fmla="*/ 6405 h 10667"/>
                  <a:gd name="T92" fmla="*/ 1172 w 10400"/>
                  <a:gd name="T93" fmla="*/ 6918 h 10667"/>
                  <a:gd name="T94" fmla="*/ 669 w 10400"/>
                  <a:gd name="T95" fmla="*/ 6629 h 10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400" h="10667">
                    <a:moveTo>
                      <a:pt x="8838" y="9330"/>
                    </a:moveTo>
                    <a:cubicBezTo>
                      <a:pt x="8838" y="10067"/>
                      <a:pt x="7206" y="10667"/>
                      <a:pt x="5192" y="10667"/>
                    </a:cubicBezTo>
                    <a:cubicBezTo>
                      <a:pt x="3180" y="10667"/>
                      <a:pt x="1547" y="10067"/>
                      <a:pt x="1547" y="9330"/>
                    </a:cubicBezTo>
                    <a:cubicBezTo>
                      <a:pt x="1547" y="8797"/>
                      <a:pt x="2406" y="8341"/>
                      <a:pt x="3638" y="8128"/>
                    </a:cubicBezTo>
                    <a:lnTo>
                      <a:pt x="3638" y="8495"/>
                    </a:lnTo>
                    <a:cubicBezTo>
                      <a:pt x="3293" y="8632"/>
                      <a:pt x="3077" y="8813"/>
                      <a:pt x="3077" y="9013"/>
                    </a:cubicBezTo>
                    <a:cubicBezTo>
                      <a:pt x="3077" y="9437"/>
                      <a:pt x="4015" y="9781"/>
                      <a:pt x="5171" y="9781"/>
                    </a:cubicBezTo>
                    <a:cubicBezTo>
                      <a:pt x="5497" y="9781"/>
                      <a:pt x="5802" y="9751"/>
                      <a:pt x="6077" y="9703"/>
                    </a:cubicBezTo>
                    <a:cubicBezTo>
                      <a:pt x="6090" y="9702"/>
                      <a:pt x="6102" y="9702"/>
                      <a:pt x="6114" y="9700"/>
                    </a:cubicBezTo>
                    <a:cubicBezTo>
                      <a:pt x="6165" y="9694"/>
                      <a:pt x="6212" y="9682"/>
                      <a:pt x="6259" y="9666"/>
                    </a:cubicBezTo>
                    <a:cubicBezTo>
                      <a:pt x="6859" y="9531"/>
                      <a:pt x="7264" y="9290"/>
                      <a:pt x="7264" y="9013"/>
                    </a:cubicBezTo>
                    <a:cubicBezTo>
                      <a:pt x="7264" y="8834"/>
                      <a:pt x="7090" y="8669"/>
                      <a:pt x="6806" y="8539"/>
                    </a:cubicBezTo>
                    <a:lnTo>
                      <a:pt x="6806" y="8137"/>
                    </a:lnTo>
                    <a:cubicBezTo>
                      <a:pt x="8006" y="8356"/>
                      <a:pt x="8838" y="8805"/>
                      <a:pt x="8838" y="9330"/>
                    </a:cubicBezTo>
                    <a:close/>
                    <a:moveTo>
                      <a:pt x="4079" y="1127"/>
                    </a:moveTo>
                    <a:cubicBezTo>
                      <a:pt x="4079" y="504"/>
                      <a:pt x="4578" y="0"/>
                      <a:pt x="5193" y="0"/>
                    </a:cubicBezTo>
                    <a:cubicBezTo>
                      <a:pt x="5807" y="0"/>
                      <a:pt x="6305" y="504"/>
                      <a:pt x="6305" y="1127"/>
                    </a:cubicBezTo>
                    <a:cubicBezTo>
                      <a:pt x="6305" y="1750"/>
                      <a:pt x="5807" y="2254"/>
                      <a:pt x="5193" y="2254"/>
                    </a:cubicBezTo>
                    <a:cubicBezTo>
                      <a:pt x="4578" y="2254"/>
                      <a:pt x="4079" y="1750"/>
                      <a:pt x="4079" y="1127"/>
                    </a:cubicBezTo>
                    <a:close/>
                    <a:moveTo>
                      <a:pt x="9353" y="1669"/>
                    </a:moveTo>
                    <a:cubicBezTo>
                      <a:pt x="8800" y="2578"/>
                      <a:pt x="7557" y="3340"/>
                      <a:pt x="6352" y="3340"/>
                    </a:cubicBezTo>
                    <a:cubicBezTo>
                      <a:pt x="6274" y="3340"/>
                      <a:pt x="6196" y="3336"/>
                      <a:pt x="6118" y="3330"/>
                    </a:cubicBezTo>
                    <a:cubicBezTo>
                      <a:pt x="6142" y="3615"/>
                      <a:pt x="6252" y="4928"/>
                      <a:pt x="6282" y="5755"/>
                    </a:cubicBezTo>
                    <a:cubicBezTo>
                      <a:pt x="6288" y="5783"/>
                      <a:pt x="6294" y="5811"/>
                      <a:pt x="6296" y="5841"/>
                    </a:cubicBezTo>
                    <a:lnTo>
                      <a:pt x="6568" y="10087"/>
                    </a:lnTo>
                    <a:cubicBezTo>
                      <a:pt x="6586" y="10373"/>
                      <a:pt x="5564" y="10428"/>
                      <a:pt x="5546" y="10154"/>
                    </a:cubicBezTo>
                    <a:lnTo>
                      <a:pt x="5318" y="6578"/>
                    </a:lnTo>
                    <a:cubicBezTo>
                      <a:pt x="5280" y="6574"/>
                      <a:pt x="5244" y="6567"/>
                      <a:pt x="5206" y="6567"/>
                    </a:cubicBezTo>
                    <a:cubicBezTo>
                      <a:pt x="5174" y="6567"/>
                      <a:pt x="5136" y="6577"/>
                      <a:pt x="5099" y="6587"/>
                    </a:cubicBezTo>
                    <a:lnTo>
                      <a:pt x="4851" y="10126"/>
                    </a:lnTo>
                    <a:cubicBezTo>
                      <a:pt x="4832" y="10398"/>
                      <a:pt x="3810" y="10338"/>
                      <a:pt x="3830" y="10052"/>
                    </a:cubicBezTo>
                    <a:lnTo>
                      <a:pt x="4144" y="5559"/>
                    </a:lnTo>
                    <a:cubicBezTo>
                      <a:pt x="4146" y="5538"/>
                      <a:pt x="4150" y="5520"/>
                      <a:pt x="4154" y="5500"/>
                    </a:cubicBezTo>
                    <a:cubicBezTo>
                      <a:pt x="4199" y="4432"/>
                      <a:pt x="4252" y="3400"/>
                      <a:pt x="4257" y="3326"/>
                    </a:cubicBezTo>
                    <a:cubicBezTo>
                      <a:pt x="4169" y="3334"/>
                      <a:pt x="4081" y="3340"/>
                      <a:pt x="3994" y="3340"/>
                    </a:cubicBezTo>
                    <a:cubicBezTo>
                      <a:pt x="2788" y="3340"/>
                      <a:pt x="1546" y="2578"/>
                      <a:pt x="993" y="1669"/>
                    </a:cubicBezTo>
                    <a:cubicBezTo>
                      <a:pt x="879" y="1481"/>
                      <a:pt x="936" y="1235"/>
                      <a:pt x="1122" y="1120"/>
                    </a:cubicBezTo>
                    <a:cubicBezTo>
                      <a:pt x="1308" y="1003"/>
                      <a:pt x="1551" y="1062"/>
                      <a:pt x="1665" y="1250"/>
                    </a:cubicBezTo>
                    <a:cubicBezTo>
                      <a:pt x="2166" y="2073"/>
                      <a:pt x="3484" y="2756"/>
                      <a:pt x="4493" y="2470"/>
                    </a:cubicBezTo>
                    <a:cubicBezTo>
                      <a:pt x="4663" y="2411"/>
                      <a:pt x="4865" y="2374"/>
                      <a:pt x="5089" y="2365"/>
                    </a:cubicBezTo>
                    <a:lnTo>
                      <a:pt x="4729" y="5423"/>
                    </a:lnTo>
                    <a:lnTo>
                      <a:pt x="5203" y="5915"/>
                    </a:lnTo>
                    <a:lnTo>
                      <a:pt x="5617" y="5423"/>
                    </a:lnTo>
                    <a:lnTo>
                      <a:pt x="5330" y="2373"/>
                    </a:lnTo>
                    <a:cubicBezTo>
                      <a:pt x="5531" y="2387"/>
                      <a:pt x="5725" y="2423"/>
                      <a:pt x="5890" y="2481"/>
                    </a:cubicBezTo>
                    <a:cubicBezTo>
                      <a:pt x="6894" y="2741"/>
                      <a:pt x="8187" y="2063"/>
                      <a:pt x="8681" y="1250"/>
                    </a:cubicBezTo>
                    <a:cubicBezTo>
                      <a:pt x="8795" y="1062"/>
                      <a:pt x="9038" y="1003"/>
                      <a:pt x="9224" y="1119"/>
                    </a:cubicBezTo>
                    <a:cubicBezTo>
                      <a:pt x="9410" y="1235"/>
                      <a:pt x="9468" y="1481"/>
                      <a:pt x="9353" y="1669"/>
                    </a:cubicBezTo>
                    <a:close/>
                    <a:moveTo>
                      <a:pt x="8844" y="4304"/>
                    </a:moveTo>
                    <a:cubicBezTo>
                      <a:pt x="8839" y="4303"/>
                      <a:pt x="8833" y="4303"/>
                      <a:pt x="8827" y="4302"/>
                    </a:cubicBezTo>
                    <a:lnTo>
                      <a:pt x="8900" y="5088"/>
                    </a:lnTo>
                    <a:lnTo>
                      <a:pt x="8793" y="5217"/>
                    </a:lnTo>
                    <a:lnTo>
                      <a:pt x="8671" y="5088"/>
                    </a:lnTo>
                    <a:lnTo>
                      <a:pt x="8763" y="4301"/>
                    </a:lnTo>
                    <a:cubicBezTo>
                      <a:pt x="8543" y="4286"/>
                      <a:pt x="8343" y="4195"/>
                      <a:pt x="7895" y="3770"/>
                    </a:cubicBezTo>
                    <a:cubicBezTo>
                      <a:pt x="7846" y="3723"/>
                      <a:pt x="7769" y="3725"/>
                      <a:pt x="7722" y="3776"/>
                    </a:cubicBezTo>
                    <a:cubicBezTo>
                      <a:pt x="7676" y="3826"/>
                      <a:pt x="7679" y="3906"/>
                      <a:pt x="7729" y="3953"/>
                    </a:cubicBezTo>
                    <a:cubicBezTo>
                      <a:pt x="8086" y="4293"/>
                      <a:pt x="8319" y="4456"/>
                      <a:pt x="8558" y="4519"/>
                    </a:cubicBezTo>
                    <a:cubicBezTo>
                      <a:pt x="8558" y="4523"/>
                      <a:pt x="8556" y="4527"/>
                      <a:pt x="8556" y="4530"/>
                    </a:cubicBezTo>
                    <a:lnTo>
                      <a:pt x="8505" y="5505"/>
                    </a:lnTo>
                    <a:lnTo>
                      <a:pt x="8378" y="6694"/>
                    </a:lnTo>
                    <a:cubicBezTo>
                      <a:pt x="8369" y="6780"/>
                      <a:pt x="8430" y="6857"/>
                      <a:pt x="8514" y="6867"/>
                    </a:cubicBezTo>
                    <a:cubicBezTo>
                      <a:pt x="8520" y="6867"/>
                      <a:pt x="8525" y="6867"/>
                      <a:pt x="8530" y="6867"/>
                    </a:cubicBezTo>
                    <a:cubicBezTo>
                      <a:pt x="8608" y="6867"/>
                      <a:pt x="8674" y="6808"/>
                      <a:pt x="8683" y="6728"/>
                    </a:cubicBezTo>
                    <a:lnTo>
                      <a:pt x="8815" y="5498"/>
                    </a:lnTo>
                    <a:lnTo>
                      <a:pt x="9012" y="6736"/>
                    </a:lnTo>
                    <a:cubicBezTo>
                      <a:pt x="9025" y="6813"/>
                      <a:pt x="9090" y="6868"/>
                      <a:pt x="9164" y="6868"/>
                    </a:cubicBezTo>
                    <a:cubicBezTo>
                      <a:pt x="9172" y="6868"/>
                      <a:pt x="9180" y="6867"/>
                      <a:pt x="9188" y="6866"/>
                    </a:cubicBezTo>
                    <a:cubicBezTo>
                      <a:pt x="9272" y="6852"/>
                      <a:pt x="9328" y="6771"/>
                      <a:pt x="9315" y="6686"/>
                    </a:cubicBezTo>
                    <a:lnTo>
                      <a:pt x="9119" y="5462"/>
                    </a:lnTo>
                    <a:cubicBezTo>
                      <a:pt x="9119" y="5461"/>
                      <a:pt x="9120" y="5460"/>
                      <a:pt x="9120" y="5459"/>
                    </a:cubicBezTo>
                    <a:lnTo>
                      <a:pt x="9046" y="4530"/>
                    </a:lnTo>
                    <a:cubicBezTo>
                      <a:pt x="9046" y="4526"/>
                      <a:pt x="9046" y="4522"/>
                      <a:pt x="9045" y="4518"/>
                    </a:cubicBezTo>
                    <a:cubicBezTo>
                      <a:pt x="9279" y="4456"/>
                      <a:pt x="9631" y="4296"/>
                      <a:pt x="9990" y="3953"/>
                    </a:cubicBezTo>
                    <a:cubicBezTo>
                      <a:pt x="10040" y="3906"/>
                      <a:pt x="10043" y="3826"/>
                      <a:pt x="9997" y="3776"/>
                    </a:cubicBezTo>
                    <a:cubicBezTo>
                      <a:pt x="9950" y="3725"/>
                      <a:pt x="9873" y="3723"/>
                      <a:pt x="9823" y="3770"/>
                    </a:cubicBezTo>
                    <a:cubicBezTo>
                      <a:pt x="9407" y="4166"/>
                      <a:pt x="9010" y="4290"/>
                      <a:pt x="8857" y="4300"/>
                    </a:cubicBezTo>
                    <a:cubicBezTo>
                      <a:pt x="8852" y="4300"/>
                      <a:pt x="8849" y="4303"/>
                      <a:pt x="8844" y="4304"/>
                    </a:cubicBezTo>
                    <a:close/>
                    <a:moveTo>
                      <a:pt x="8790" y="4263"/>
                    </a:moveTo>
                    <a:cubicBezTo>
                      <a:pt x="8949" y="4263"/>
                      <a:pt x="9078" y="4131"/>
                      <a:pt x="9078" y="3969"/>
                    </a:cubicBezTo>
                    <a:cubicBezTo>
                      <a:pt x="9078" y="3807"/>
                      <a:pt x="8949" y="3675"/>
                      <a:pt x="8790" y="3675"/>
                    </a:cubicBezTo>
                    <a:cubicBezTo>
                      <a:pt x="8631" y="3675"/>
                      <a:pt x="8503" y="3807"/>
                      <a:pt x="8503" y="3969"/>
                    </a:cubicBezTo>
                    <a:cubicBezTo>
                      <a:pt x="8503" y="4131"/>
                      <a:pt x="8631" y="4263"/>
                      <a:pt x="8790" y="4263"/>
                    </a:cubicBezTo>
                    <a:close/>
                    <a:moveTo>
                      <a:pt x="9514" y="6418"/>
                    </a:moveTo>
                    <a:cubicBezTo>
                      <a:pt x="9649" y="6475"/>
                      <a:pt x="9732" y="6548"/>
                      <a:pt x="9732" y="6629"/>
                    </a:cubicBezTo>
                    <a:cubicBezTo>
                      <a:pt x="9732" y="6745"/>
                      <a:pt x="9561" y="6846"/>
                      <a:pt x="9306" y="6903"/>
                    </a:cubicBezTo>
                    <a:cubicBezTo>
                      <a:pt x="9287" y="6910"/>
                      <a:pt x="9267" y="6915"/>
                      <a:pt x="9245" y="6917"/>
                    </a:cubicBezTo>
                    <a:cubicBezTo>
                      <a:pt x="9240" y="6918"/>
                      <a:pt x="9235" y="6918"/>
                      <a:pt x="9229" y="6918"/>
                    </a:cubicBezTo>
                    <a:cubicBezTo>
                      <a:pt x="9112" y="6939"/>
                      <a:pt x="8983" y="6952"/>
                      <a:pt x="8845" y="6952"/>
                    </a:cubicBezTo>
                    <a:cubicBezTo>
                      <a:pt x="8355" y="6952"/>
                      <a:pt x="7957" y="6807"/>
                      <a:pt x="7957" y="6629"/>
                    </a:cubicBezTo>
                    <a:cubicBezTo>
                      <a:pt x="7957" y="6542"/>
                      <a:pt x="8055" y="6463"/>
                      <a:pt x="8211" y="6405"/>
                    </a:cubicBezTo>
                    <a:lnTo>
                      <a:pt x="8222" y="6252"/>
                    </a:lnTo>
                    <a:cubicBezTo>
                      <a:pt x="7685" y="6340"/>
                      <a:pt x="7308" y="6534"/>
                      <a:pt x="7308" y="6762"/>
                    </a:cubicBezTo>
                    <a:cubicBezTo>
                      <a:pt x="7308" y="7072"/>
                      <a:pt x="8000" y="7324"/>
                      <a:pt x="8854" y="7324"/>
                    </a:cubicBezTo>
                    <a:cubicBezTo>
                      <a:pt x="9708" y="7324"/>
                      <a:pt x="10400" y="7072"/>
                      <a:pt x="10400" y="6762"/>
                    </a:cubicBezTo>
                    <a:cubicBezTo>
                      <a:pt x="10400" y="6535"/>
                      <a:pt x="10027" y="6342"/>
                      <a:pt x="9494" y="6253"/>
                    </a:cubicBezTo>
                    <a:lnTo>
                      <a:pt x="9514" y="6418"/>
                    </a:lnTo>
                    <a:close/>
                    <a:moveTo>
                      <a:pt x="1543" y="4300"/>
                    </a:moveTo>
                    <a:cubicBezTo>
                      <a:pt x="1391" y="4290"/>
                      <a:pt x="994" y="4166"/>
                      <a:pt x="577" y="3770"/>
                    </a:cubicBezTo>
                    <a:cubicBezTo>
                      <a:pt x="528" y="3723"/>
                      <a:pt x="450" y="3725"/>
                      <a:pt x="404" y="3776"/>
                    </a:cubicBezTo>
                    <a:cubicBezTo>
                      <a:pt x="358" y="3826"/>
                      <a:pt x="361" y="3906"/>
                      <a:pt x="411" y="3953"/>
                    </a:cubicBezTo>
                    <a:cubicBezTo>
                      <a:pt x="770" y="4296"/>
                      <a:pt x="1122" y="4456"/>
                      <a:pt x="1355" y="4518"/>
                    </a:cubicBezTo>
                    <a:cubicBezTo>
                      <a:pt x="1355" y="4522"/>
                      <a:pt x="1355" y="4526"/>
                      <a:pt x="1355" y="4530"/>
                    </a:cubicBezTo>
                    <a:lnTo>
                      <a:pt x="1281" y="5459"/>
                    </a:lnTo>
                    <a:cubicBezTo>
                      <a:pt x="1281" y="5460"/>
                      <a:pt x="1282" y="5461"/>
                      <a:pt x="1282" y="5462"/>
                    </a:cubicBezTo>
                    <a:lnTo>
                      <a:pt x="1086" y="6686"/>
                    </a:lnTo>
                    <a:cubicBezTo>
                      <a:pt x="1072" y="6771"/>
                      <a:pt x="1129" y="6852"/>
                      <a:pt x="1212" y="6866"/>
                    </a:cubicBezTo>
                    <a:cubicBezTo>
                      <a:pt x="1221" y="6867"/>
                      <a:pt x="1229" y="6867"/>
                      <a:pt x="1236" y="6867"/>
                    </a:cubicBezTo>
                    <a:cubicBezTo>
                      <a:pt x="1311" y="6867"/>
                      <a:pt x="1376" y="6813"/>
                      <a:pt x="1388" y="6736"/>
                    </a:cubicBezTo>
                    <a:lnTo>
                      <a:pt x="1586" y="5498"/>
                    </a:lnTo>
                    <a:lnTo>
                      <a:pt x="1718" y="6728"/>
                    </a:lnTo>
                    <a:cubicBezTo>
                      <a:pt x="1726" y="6808"/>
                      <a:pt x="1792" y="6867"/>
                      <a:pt x="1870" y="6867"/>
                    </a:cubicBezTo>
                    <a:cubicBezTo>
                      <a:pt x="1875" y="6867"/>
                      <a:pt x="1881" y="6867"/>
                      <a:pt x="1887" y="6867"/>
                    </a:cubicBezTo>
                    <a:cubicBezTo>
                      <a:pt x="1971" y="6857"/>
                      <a:pt x="2032" y="6780"/>
                      <a:pt x="2022" y="6694"/>
                    </a:cubicBezTo>
                    <a:lnTo>
                      <a:pt x="1895" y="5505"/>
                    </a:lnTo>
                    <a:lnTo>
                      <a:pt x="1845" y="4530"/>
                    </a:lnTo>
                    <a:cubicBezTo>
                      <a:pt x="1845" y="4527"/>
                      <a:pt x="1843" y="4523"/>
                      <a:pt x="1843" y="4519"/>
                    </a:cubicBezTo>
                    <a:cubicBezTo>
                      <a:pt x="2082" y="4456"/>
                      <a:pt x="2314" y="4293"/>
                      <a:pt x="2672" y="3953"/>
                    </a:cubicBezTo>
                    <a:cubicBezTo>
                      <a:pt x="2722" y="3906"/>
                      <a:pt x="2725" y="3826"/>
                      <a:pt x="2678" y="3776"/>
                    </a:cubicBezTo>
                    <a:cubicBezTo>
                      <a:pt x="2632" y="3725"/>
                      <a:pt x="2555" y="3722"/>
                      <a:pt x="2505" y="3770"/>
                    </a:cubicBezTo>
                    <a:cubicBezTo>
                      <a:pt x="2058" y="4195"/>
                      <a:pt x="1857" y="4286"/>
                      <a:pt x="1637" y="4301"/>
                    </a:cubicBezTo>
                    <a:lnTo>
                      <a:pt x="1730" y="5088"/>
                    </a:lnTo>
                    <a:lnTo>
                      <a:pt x="1608" y="5217"/>
                    </a:lnTo>
                    <a:lnTo>
                      <a:pt x="1501" y="5088"/>
                    </a:lnTo>
                    <a:lnTo>
                      <a:pt x="1574" y="4302"/>
                    </a:lnTo>
                    <a:cubicBezTo>
                      <a:pt x="1568" y="4303"/>
                      <a:pt x="1562" y="4303"/>
                      <a:pt x="1557" y="4304"/>
                    </a:cubicBezTo>
                    <a:cubicBezTo>
                      <a:pt x="1552" y="4303"/>
                      <a:pt x="1548" y="4300"/>
                      <a:pt x="1543" y="4300"/>
                    </a:cubicBezTo>
                    <a:close/>
                    <a:moveTo>
                      <a:pt x="1898" y="3969"/>
                    </a:moveTo>
                    <a:cubicBezTo>
                      <a:pt x="1898" y="3807"/>
                      <a:pt x="1769" y="3675"/>
                      <a:pt x="1610" y="3675"/>
                    </a:cubicBezTo>
                    <a:cubicBezTo>
                      <a:pt x="1452" y="3675"/>
                      <a:pt x="1323" y="3807"/>
                      <a:pt x="1323" y="3969"/>
                    </a:cubicBezTo>
                    <a:cubicBezTo>
                      <a:pt x="1323" y="4131"/>
                      <a:pt x="1452" y="4263"/>
                      <a:pt x="1610" y="4263"/>
                    </a:cubicBezTo>
                    <a:cubicBezTo>
                      <a:pt x="1769" y="4263"/>
                      <a:pt x="1898" y="4131"/>
                      <a:pt x="1898" y="3969"/>
                    </a:cubicBezTo>
                    <a:close/>
                    <a:moveTo>
                      <a:pt x="906" y="6253"/>
                    </a:moveTo>
                    <a:cubicBezTo>
                      <a:pt x="373" y="6342"/>
                      <a:pt x="0" y="6535"/>
                      <a:pt x="0" y="6762"/>
                    </a:cubicBezTo>
                    <a:cubicBezTo>
                      <a:pt x="0" y="7072"/>
                      <a:pt x="693" y="7324"/>
                      <a:pt x="1547" y="7324"/>
                    </a:cubicBezTo>
                    <a:cubicBezTo>
                      <a:pt x="2401" y="7324"/>
                      <a:pt x="3093" y="7072"/>
                      <a:pt x="3093" y="6762"/>
                    </a:cubicBezTo>
                    <a:cubicBezTo>
                      <a:pt x="3093" y="6534"/>
                      <a:pt x="2716" y="6340"/>
                      <a:pt x="2178" y="6252"/>
                    </a:cubicBezTo>
                    <a:lnTo>
                      <a:pt x="2189" y="6405"/>
                    </a:lnTo>
                    <a:cubicBezTo>
                      <a:pt x="2346" y="6463"/>
                      <a:pt x="2444" y="6542"/>
                      <a:pt x="2444" y="6629"/>
                    </a:cubicBezTo>
                    <a:cubicBezTo>
                      <a:pt x="2444" y="6807"/>
                      <a:pt x="2046" y="6952"/>
                      <a:pt x="1556" y="6952"/>
                    </a:cubicBezTo>
                    <a:cubicBezTo>
                      <a:pt x="1418" y="6952"/>
                      <a:pt x="1289" y="6939"/>
                      <a:pt x="1172" y="6918"/>
                    </a:cubicBezTo>
                    <a:cubicBezTo>
                      <a:pt x="1166" y="6918"/>
                      <a:pt x="1161" y="6918"/>
                      <a:pt x="1155" y="6917"/>
                    </a:cubicBezTo>
                    <a:cubicBezTo>
                      <a:pt x="1134" y="6915"/>
                      <a:pt x="1114" y="6910"/>
                      <a:pt x="1095" y="6903"/>
                    </a:cubicBezTo>
                    <a:cubicBezTo>
                      <a:pt x="840" y="6846"/>
                      <a:pt x="669" y="6745"/>
                      <a:pt x="669" y="6629"/>
                    </a:cubicBezTo>
                    <a:cubicBezTo>
                      <a:pt x="669" y="6548"/>
                      <a:pt x="751" y="6475"/>
                      <a:pt x="887" y="6418"/>
                    </a:cubicBezTo>
                    <a:lnTo>
                      <a:pt x="906" y="625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" name="íṡľíḓe">
              <a:extLst>
                <a:ext uri="{FF2B5EF4-FFF2-40B4-BE49-F238E27FC236}">
                  <a16:creationId xmlns:a16="http://schemas.microsoft.com/office/drawing/2014/main" id="{0E750B87-00DE-40FF-8769-2794E5DD2251}"/>
                </a:ext>
              </a:extLst>
            </p:cNvPr>
            <p:cNvGrpSpPr/>
            <p:nvPr/>
          </p:nvGrpSpPr>
          <p:grpSpPr>
            <a:xfrm>
              <a:off x="4466649" y="3821288"/>
              <a:ext cx="470589" cy="470588"/>
              <a:chOff x="1586811" y="2455780"/>
              <a:chExt cx="667332" cy="667330"/>
            </a:xfrm>
          </p:grpSpPr>
          <p:sp>
            <p:nvSpPr>
              <p:cNvPr id="22" name="ïṧ1iḑe">
                <a:extLst>
                  <a:ext uri="{FF2B5EF4-FFF2-40B4-BE49-F238E27FC236}">
                    <a16:creationId xmlns:a16="http://schemas.microsoft.com/office/drawing/2014/main" id="{74D229E2-3495-4DB2-974A-403853677312}"/>
                  </a:ext>
                </a:extLst>
              </p:cNvPr>
              <p:cNvSpPr/>
              <p:nvPr/>
            </p:nvSpPr>
            <p:spPr>
              <a:xfrm>
                <a:off x="1586811" y="2455780"/>
                <a:ext cx="667332" cy="66733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62500" lnSpcReduction="20000"/>
              </a:bodyPr>
              <a:lstStyle/>
              <a:p>
                <a:pPr algn="ctr"/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ïS1íďé">
                <a:extLst>
                  <a:ext uri="{FF2B5EF4-FFF2-40B4-BE49-F238E27FC236}">
                    <a16:creationId xmlns:a16="http://schemas.microsoft.com/office/drawing/2014/main" id="{5E8C6B9E-9436-435C-8241-35D580AB3498}"/>
                  </a:ext>
                </a:extLst>
              </p:cNvPr>
              <p:cNvSpPr/>
              <p:nvPr/>
            </p:nvSpPr>
            <p:spPr bwMode="auto">
              <a:xfrm>
                <a:off x="1764396" y="2629599"/>
                <a:ext cx="312163" cy="319692"/>
              </a:xfrm>
              <a:custGeom>
                <a:avLst/>
                <a:gdLst>
                  <a:gd name="T0" fmla="*/ 1547 w 10400"/>
                  <a:gd name="T1" fmla="*/ 9330 h 10667"/>
                  <a:gd name="T2" fmla="*/ 3077 w 10400"/>
                  <a:gd name="T3" fmla="*/ 9013 h 10667"/>
                  <a:gd name="T4" fmla="*/ 6114 w 10400"/>
                  <a:gd name="T5" fmla="*/ 9700 h 10667"/>
                  <a:gd name="T6" fmla="*/ 6806 w 10400"/>
                  <a:gd name="T7" fmla="*/ 8539 h 10667"/>
                  <a:gd name="T8" fmla="*/ 4079 w 10400"/>
                  <a:gd name="T9" fmla="*/ 1127 h 10667"/>
                  <a:gd name="T10" fmla="*/ 5193 w 10400"/>
                  <a:gd name="T11" fmla="*/ 2254 h 10667"/>
                  <a:gd name="T12" fmla="*/ 6352 w 10400"/>
                  <a:gd name="T13" fmla="*/ 3340 h 10667"/>
                  <a:gd name="T14" fmla="*/ 6296 w 10400"/>
                  <a:gd name="T15" fmla="*/ 5841 h 10667"/>
                  <a:gd name="T16" fmla="*/ 5318 w 10400"/>
                  <a:gd name="T17" fmla="*/ 6578 h 10667"/>
                  <a:gd name="T18" fmla="*/ 4851 w 10400"/>
                  <a:gd name="T19" fmla="*/ 10126 h 10667"/>
                  <a:gd name="T20" fmla="*/ 4154 w 10400"/>
                  <a:gd name="T21" fmla="*/ 5500 h 10667"/>
                  <a:gd name="T22" fmla="*/ 993 w 10400"/>
                  <a:gd name="T23" fmla="*/ 1669 h 10667"/>
                  <a:gd name="T24" fmla="*/ 4493 w 10400"/>
                  <a:gd name="T25" fmla="*/ 2470 h 10667"/>
                  <a:gd name="T26" fmla="*/ 5203 w 10400"/>
                  <a:gd name="T27" fmla="*/ 5915 h 10667"/>
                  <a:gd name="T28" fmla="*/ 5890 w 10400"/>
                  <a:gd name="T29" fmla="*/ 2481 h 10667"/>
                  <a:gd name="T30" fmla="*/ 9353 w 10400"/>
                  <a:gd name="T31" fmla="*/ 1669 h 10667"/>
                  <a:gd name="T32" fmla="*/ 8900 w 10400"/>
                  <a:gd name="T33" fmla="*/ 5088 h 10667"/>
                  <a:gd name="T34" fmla="*/ 8763 w 10400"/>
                  <a:gd name="T35" fmla="*/ 4301 h 10667"/>
                  <a:gd name="T36" fmla="*/ 7729 w 10400"/>
                  <a:gd name="T37" fmla="*/ 3953 h 10667"/>
                  <a:gd name="T38" fmla="*/ 8505 w 10400"/>
                  <a:gd name="T39" fmla="*/ 5505 h 10667"/>
                  <a:gd name="T40" fmla="*/ 8530 w 10400"/>
                  <a:gd name="T41" fmla="*/ 6867 h 10667"/>
                  <a:gd name="T42" fmla="*/ 9012 w 10400"/>
                  <a:gd name="T43" fmla="*/ 6736 h 10667"/>
                  <a:gd name="T44" fmla="*/ 9315 w 10400"/>
                  <a:gd name="T45" fmla="*/ 6686 h 10667"/>
                  <a:gd name="T46" fmla="*/ 9046 w 10400"/>
                  <a:gd name="T47" fmla="*/ 4530 h 10667"/>
                  <a:gd name="T48" fmla="*/ 9997 w 10400"/>
                  <a:gd name="T49" fmla="*/ 3776 h 10667"/>
                  <a:gd name="T50" fmla="*/ 8844 w 10400"/>
                  <a:gd name="T51" fmla="*/ 4304 h 10667"/>
                  <a:gd name="T52" fmla="*/ 8790 w 10400"/>
                  <a:gd name="T53" fmla="*/ 3675 h 10667"/>
                  <a:gd name="T54" fmla="*/ 9514 w 10400"/>
                  <a:gd name="T55" fmla="*/ 6418 h 10667"/>
                  <a:gd name="T56" fmla="*/ 9245 w 10400"/>
                  <a:gd name="T57" fmla="*/ 6917 h 10667"/>
                  <a:gd name="T58" fmla="*/ 7957 w 10400"/>
                  <a:gd name="T59" fmla="*/ 6629 h 10667"/>
                  <a:gd name="T60" fmla="*/ 7308 w 10400"/>
                  <a:gd name="T61" fmla="*/ 6762 h 10667"/>
                  <a:gd name="T62" fmla="*/ 9494 w 10400"/>
                  <a:gd name="T63" fmla="*/ 6253 h 10667"/>
                  <a:gd name="T64" fmla="*/ 577 w 10400"/>
                  <a:gd name="T65" fmla="*/ 3770 h 10667"/>
                  <a:gd name="T66" fmla="*/ 1355 w 10400"/>
                  <a:gd name="T67" fmla="*/ 4518 h 10667"/>
                  <a:gd name="T68" fmla="*/ 1282 w 10400"/>
                  <a:gd name="T69" fmla="*/ 5462 h 10667"/>
                  <a:gd name="T70" fmla="*/ 1236 w 10400"/>
                  <a:gd name="T71" fmla="*/ 6867 h 10667"/>
                  <a:gd name="T72" fmla="*/ 1718 w 10400"/>
                  <a:gd name="T73" fmla="*/ 6728 h 10667"/>
                  <a:gd name="T74" fmla="*/ 2022 w 10400"/>
                  <a:gd name="T75" fmla="*/ 6694 h 10667"/>
                  <a:gd name="T76" fmla="*/ 1843 w 10400"/>
                  <a:gd name="T77" fmla="*/ 4519 h 10667"/>
                  <a:gd name="T78" fmla="*/ 2505 w 10400"/>
                  <a:gd name="T79" fmla="*/ 3770 h 10667"/>
                  <a:gd name="T80" fmla="*/ 1608 w 10400"/>
                  <a:gd name="T81" fmla="*/ 5217 h 10667"/>
                  <a:gd name="T82" fmla="*/ 1557 w 10400"/>
                  <a:gd name="T83" fmla="*/ 4304 h 10667"/>
                  <a:gd name="T84" fmla="*/ 1610 w 10400"/>
                  <a:gd name="T85" fmla="*/ 3675 h 10667"/>
                  <a:gd name="T86" fmla="*/ 1898 w 10400"/>
                  <a:gd name="T87" fmla="*/ 3969 h 10667"/>
                  <a:gd name="T88" fmla="*/ 1547 w 10400"/>
                  <a:gd name="T89" fmla="*/ 7324 h 10667"/>
                  <a:gd name="T90" fmla="*/ 2189 w 10400"/>
                  <a:gd name="T91" fmla="*/ 6405 h 10667"/>
                  <a:gd name="T92" fmla="*/ 1172 w 10400"/>
                  <a:gd name="T93" fmla="*/ 6918 h 10667"/>
                  <a:gd name="T94" fmla="*/ 669 w 10400"/>
                  <a:gd name="T95" fmla="*/ 6629 h 10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400" h="10667">
                    <a:moveTo>
                      <a:pt x="8838" y="9330"/>
                    </a:moveTo>
                    <a:cubicBezTo>
                      <a:pt x="8838" y="10067"/>
                      <a:pt x="7206" y="10667"/>
                      <a:pt x="5192" y="10667"/>
                    </a:cubicBezTo>
                    <a:cubicBezTo>
                      <a:pt x="3180" y="10667"/>
                      <a:pt x="1547" y="10067"/>
                      <a:pt x="1547" y="9330"/>
                    </a:cubicBezTo>
                    <a:cubicBezTo>
                      <a:pt x="1547" y="8797"/>
                      <a:pt x="2406" y="8341"/>
                      <a:pt x="3638" y="8128"/>
                    </a:cubicBezTo>
                    <a:lnTo>
                      <a:pt x="3638" y="8495"/>
                    </a:lnTo>
                    <a:cubicBezTo>
                      <a:pt x="3293" y="8632"/>
                      <a:pt x="3077" y="8813"/>
                      <a:pt x="3077" y="9013"/>
                    </a:cubicBezTo>
                    <a:cubicBezTo>
                      <a:pt x="3077" y="9437"/>
                      <a:pt x="4015" y="9781"/>
                      <a:pt x="5171" y="9781"/>
                    </a:cubicBezTo>
                    <a:cubicBezTo>
                      <a:pt x="5497" y="9781"/>
                      <a:pt x="5802" y="9751"/>
                      <a:pt x="6077" y="9703"/>
                    </a:cubicBezTo>
                    <a:cubicBezTo>
                      <a:pt x="6090" y="9702"/>
                      <a:pt x="6102" y="9702"/>
                      <a:pt x="6114" y="9700"/>
                    </a:cubicBezTo>
                    <a:cubicBezTo>
                      <a:pt x="6165" y="9694"/>
                      <a:pt x="6212" y="9682"/>
                      <a:pt x="6259" y="9666"/>
                    </a:cubicBezTo>
                    <a:cubicBezTo>
                      <a:pt x="6859" y="9531"/>
                      <a:pt x="7264" y="9290"/>
                      <a:pt x="7264" y="9013"/>
                    </a:cubicBezTo>
                    <a:cubicBezTo>
                      <a:pt x="7264" y="8834"/>
                      <a:pt x="7090" y="8669"/>
                      <a:pt x="6806" y="8539"/>
                    </a:cubicBezTo>
                    <a:lnTo>
                      <a:pt x="6806" y="8137"/>
                    </a:lnTo>
                    <a:cubicBezTo>
                      <a:pt x="8006" y="8356"/>
                      <a:pt x="8838" y="8805"/>
                      <a:pt x="8838" y="9330"/>
                    </a:cubicBezTo>
                    <a:close/>
                    <a:moveTo>
                      <a:pt x="4079" y="1127"/>
                    </a:moveTo>
                    <a:cubicBezTo>
                      <a:pt x="4079" y="504"/>
                      <a:pt x="4578" y="0"/>
                      <a:pt x="5193" y="0"/>
                    </a:cubicBezTo>
                    <a:cubicBezTo>
                      <a:pt x="5807" y="0"/>
                      <a:pt x="6305" y="504"/>
                      <a:pt x="6305" y="1127"/>
                    </a:cubicBezTo>
                    <a:cubicBezTo>
                      <a:pt x="6305" y="1750"/>
                      <a:pt x="5807" y="2254"/>
                      <a:pt x="5193" y="2254"/>
                    </a:cubicBezTo>
                    <a:cubicBezTo>
                      <a:pt x="4578" y="2254"/>
                      <a:pt x="4079" y="1750"/>
                      <a:pt x="4079" y="1127"/>
                    </a:cubicBezTo>
                    <a:close/>
                    <a:moveTo>
                      <a:pt x="9353" y="1669"/>
                    </a:moveTo>
                    <a:cubicBezTo>
                      <a:pt x="8800" y="2578"/>
                      <a:pt x="7557" y="3340"/>
                      <a:pt x="6352" y="3340"/>
                    </a:cubicBezTo>
                    <a:cubicBezTo>
                      <a:pt x="6274" y="3340"/>
                      <a:pt x="6196" y="3336"/>
                      <a:pt x="6118" y="3330"/>
                    </a:cubicBezTo>
                    <a:cubicBezTo>
                      <a:pt x="6142" y="3615"/>
                      <a:pt x="6252" y="4928"/>
                      <a:pt x="6282" y="5755"/>
                    </a:cubicBezTo>
                    <a:cubicBezTo>
                      <a:pt x="6288" y="5783"/>
                      <a:pt x="6294" y="5811"/>
                      <a:pt x="6296" y="5841"/>
                    </a:cubicBezTo>
                    <a:lnTo>
                      <a:pt x="6568" y="10087"/>
                    </a:lnTo>
                    <a:cubicBezTo>
                      <a:pt x="6586" y="10373"/>
                      <a:pt x="5564" y="10428"/>
                      <a:pt x="5546" y="10154"/>
                    </a:cubicBezTo>
                    <a:lnTo>
                      <a:pt x="5318" y="6578"/>
                    </a:lnTo>
                    <a:cubicBezTo>
                      <a:pt x="5280" y="6574"/>
                      <a:pt x="5244" y="6567"/>
                      <a:pt x="5206" y="6567"/>
                    </a:cubicBezTo>
                    <a:cubicBezTo>
                      <a:pt x="5174" y="6567"/>
                      <a:pt x="5136" y="6577"/>
                      <a:pt x="5099" y="6587"/>
                    </a:cubicBezTo>
                    <a:lnTo>
                      <a:pt x="4851" y="10126"/>
                    </a:lnTo>
                    <a:cubicBezTo>
                      <a:pt x="4832" y="10398"/>
                      <a:pt x="3810" y="10338"/>
                      <a:pt x="3830" y="10052"/>
                    </a:cubicBezTo>
                    <a:lnTo>
                      <a:pt x="4144" y="5559"/>
                    </a:lnTo>
                    <a:cubicBezTo>
                      <a:pt x="4146" y="5538"/>
                      <a:pt x="4150" y="5520"/>
                      <a:pt x="4154" y="5500"/>
                    </a:cubicBezTo>
                    <a:cubicBezTo>
                      <a:pt x="4199" y="4432"/>
                      <a:pt x="4252" y="3400"/>
                      <a:pt x="4257" y="3326"/>
                    </a:cubicBezTo>
                    <a:cubicBezTo>
                      <a:pt x="4169" y="3334"/>
                      <a:pt x="4081" y="3340"/>
                      <a:pt x="3994" y="3340"/>
                    </a:cubicBezTo>
                    <a:cubicBezTo>
                      <a:pt x="2788" y="3340"/>
                      <a:pt x="1546" y="2578"/>
                      <a:pt x="993" y="1669"/>
                    </a:cubicBezTo>
                    <a:cubicBezTo>
                      <a:pt x="879" y="1481"/>
                      <a:pt x="936" y="1235"/>
                      <a:pt x="1122" y="1120"/>
                    </a:cubicBezTo>
                    <a:cubicBezTo>
                      <a:pt x="1308" y="1003"/>
                      <a:pt x="1551" y="1062"/>
                      <a:pt x="1665" y="1250"/>
                    </a:cubicBezTo>
                    <a:cubicBezTo>
                      <a:pt x="2166" y="2073"/>
                      <a:pt x="3484" y="2756"/>
                      <a:pt x="4493" y="2470"/>
                    </a:cubicBezTo>
                    <a:cubicBezTo>
                      <a:pt x="4663" y="2411"/>
                      <a:pt x="4865" y="2374"/>
                      <a:pt x="5089" y="2365"/>
                    </a:cubicBezTo>
                    <a:lnTo>
                      <a:pt x="4729" y="5423"/>
                    </a:lnTo>
                    <a:lnTo>
                      <a:pt x="5203" y="5915"/>
                    </a:lnTo>
                    <a:lnTo>
                      <a:pt x="5617" y="5423"/>
                    </a:lnTo>
                    <a:lnTo>
                      <a:pt x="5330" y="2373"/>
                    </a:lnTo>
                    <a:cubicBezTo>
                      <a:pt x="5531" y="2387"/>
                      <a:pt x="5725" y="2423"/>
                      <a:pt x="5890" y="2481"/>
                    </a:cubicBezTo>
                    <a:cubicBezTo>
                      <a:pt x="6894" y="2741"/>
                      <a:pt x="8187" y="2063"/>
                      <a:pt x="8681" y="1250"/>
                    </a:cubicBezTo>
                    <a:cubicBezTo>
                      <a:pt x="8795" y="1062"/>
                      <a:pt x="9038" y="1003"/>
                      <a:pt x="9224" y="1119"/>
                    </a:cubicBezTo>
                    <a:cubicBezTo>
                      <a:pt x="9410" y="1235"/>
                      <a:pt x="9468" y="1481"/>
                      <a:pt x="9353" y="1669"/>
                    </a:cubicBezTo>
                    <a:close/>
                    <a:moveTo>
                      <a:pt x="8844" y="4304"/>
                    </a:moveTo>
                    <a:cubicBezTo>
                      <a:pt x="8839" y="4303"/>
                      <a:pt x="8833" y="4303"/>
                      <a:pt x="8827" y="4302"/>
                    </a:cubicBezTo>
                    <a:lnTo>
                      <a:pt x="8900" y="5088"/>
                    </a:lnTo>
                    <a:lnTo>
                      <a:pt x="8793" y="5217"/>
                    </a:lnTo>
                    <a:lnTo>
                      <a:pt x="8671" y="5088"/>
                    </a:lnTo>
                    <a:lnTo>
                      <a:pt x="8763" y="4301"/>
                    </a:lnTo>
                    <a:cubicBezTo>
                      <a:pt x="8543" y="4286"/>
                      <a:pt x="8343" y="4195"/>
                      <a:pt x="7895" y="3770"/>
                    </a:cubicBezTo>
                    <a:cubicBezTo>
                      <a:pt x="7846" y="3723"/>
                      <a:pt x="7769" y="3725"/>
                      <a:pt x="7722" y="3776"/>
                    </a:cubicBezTo>
                    <a:cubicBezTo>
                      <a:pt x="7676" y="3826"/>
                      <a:pt x="7679" y="3906"/>
                      <a:pt x="7729" y="3953"/>
                    </a:cubicBezTo>
                    <a:cubicBezTo>
                      <a:pt x="8086" y="4293"/>
                      <a:pt x="8319" y="4456"/>
                      <a:pt x="8558" y="4519"/>
                    </a:cubicBezTo>
                    <a:cubicBezTo>
                      <a:pt x="8558" y="4523"/>
                      <a:pt x="8556" y="4527"/>
                      <a:pt x="8556" y="4530"/>
                    </a:cubicBezTo>
                    <a:lnTo>
                      <a:pt x="8505" y="5505"/>
                    </a:lnTo>
                    <a:lnTo>
                      <a:pt x="8378" y="6694"/>
                    </a:lnTo>
                    <a:cubicBezTo>
                      <a:pt x="8369" y="6780"/>
                      <a:pt x="8430" y="6857"/>
                      <a:pt x="8514" y="6867"/>
                    </a:cubicBezTo>
                    <a:cubicBezTo>
                      <a:pt x="8520" y="6867"/>
                      <a:pt x="8525" y="6867"/>
                      <a:pt x="8530" y="6867"/>
                    </a:cubicBezTo>
                    <a:cubicBezTo>
                      <a:pt x="8608" y="6867"/>
                      <a:pt x="8674" y="6808"/>
                      <a:pt x="8683" y="6728"/>
                    </a:cubicBezTo>
                    <a:lnTo>
                      <a:pt x="8815" y="5498"/>
                    </a:lnTo>
                    <a:lnTo>
                      <a:pt x="9012" y="6736"/>
                    </a:lnTo>
                    <a:cubicBezTo>
                      <a:pt x="9025" y="6813"/>
                      <a:pt x="9090" y="6868"/>
                      <a:pt x="9164" y="6868"/>
                    </a:cubicBezTo>
                    <a:cubicBezTo>
                      <a:pt x="9172" y="6868"/>
                      <a:pt x="9180" y="6867"/>
                      <a:pt x="9188" y="6866"/>
                    </a:cubicBezTo>
                    <a:cubicBezTo>
                      <a:pt x="9272" y="6852"/>
                      <a:pt x="9328" y="6771"/>
                      <a:pt x="9315" y="6686"/>
                    </a:cubicBezTo>
                    <a:lnTo>
                      <a:pt x="9119" y="5462"/>
                    </a:lnTo>
                    <a:cubicBezTo>
                      <a:pt x="9119" y="5461"/>
                      <a:pt x="9120" y="5460"/>
                      <a:pt x="9120" y="5459"/>
                    </a:cubicBezTo>
                    <a:lnTo>
                      <a:pt x="9046" y="4530"/>
                    </a:lnTo>
                    <a:cubicBezTo>
                      <a:pt x="9046" y="4526"/>
                      <a:pt x="9046" y="4522"/>
                      <a:pt x="9045" y="4518"/>
                    </a:cubicBezTo>
                    <a:cubicBezTo>
                      <a:pt x="9279" y="4456"/>
                      <a:pt x="9631" y="4296"/>
                      <a:pt x="9990" y="3953"/>
                    </a:cubicBezTo>
                    <a:cubicBezTo>
                      <a:pt x="10040" y="3906"/>
                      <a:pt x="10043" y="3826"/>
                      <a:pt x="9997" y="3776"/>
                    </a:cubicBezTo>
                    <a:cubicBezTo>
                      <a:pt x="9950" y="3725"/>
                      <a:pt x="9873" y="3723"/>
                      <a:pt x="9823" y="3770"/>
                    </a:cubicBezTo>
                    <a:cubicBezTo>
                      <a:pt x="9407" y="4166"/>
                      <a:pt x="9010" y="4290"/>
                      <a:pt x="8857" y="4300"/>
                    </a:cubicBezTo>
                    <a:cubicBezTo>
                      <a:pt x="8852" y="4300"/>
                      <a:pt x="8849" y="4303"/>
                      <a:pt x="8844" y="4304"/>
                    </a:cubicBezTo>
                    <a:close/>
                    <a:moveTo>
                      <a:pt x="8790" y="4263"/>
                    </a:moveTo>
                    <a:cubicBezTo>
                      <a:pt x="8949" y="4263"/>
                      <a:pt x="9078" y="4131"/>
                      <a:pt x="9078" y="3969"/>
                    </a:cubicBezTo>
                    <a:cubicBezTo>
                      <a:pt x="9078" y="3807"/>
                      <a:pt x="8949" y="3675"/>
                      <a:pt x="8790" y="3675"/>
                    </a:cubicBezTo>
                    <a:cubicBezTo>
                      <a:pt x="8631" y="3675"/>
                      <a:pt x="8503" y="3807"/>
                      <a:pt x="8503" y="3969"/>
                    </a:cubicBezTo>
                    <a:cubicBezTo>
                      <a:pt x="8503" y="4131"/>
                      <a:pt x="8631" y="4263"/>
                      <a:pt x="8790" y="4263"/>
                    </a:cubicBezTo>
                    <a:close/>
                    <a:moveTo>
                      <a:pt x="9514" y="6418"/>
                    </a:moveTo>
                    <a:cubicBezTo>
                      <a:pt x="9649" y="6475"/>
                      <a:pt x="9732" y="6548"/>
                      <a:pt x="9732" y="6629"/>
                    </a:cubicBezTo>
                    <a:cubicBezTo>
                      <a:pt x="9732" y="6745"/>
                      <a:pt x="9561" y="6846"/>
                      <a:pt x="9306" y="6903"/>
                    </a:cubicBezTo>
                    <a:cubicBezTo>
                      <a:pt x="9287" y="6910"/>
                      <a:pt x="9267" y="6915"/>
                      <a:pt x="9245" y="6917"/>
                    </a:cubicBezTo>
                    <a:cubicBezTo>
                      <a:pt x="9240" y="6918"/>
                      <a:pt x="9235" y="6918"/>
                      <a:pt x="9229" y="6918"/>
                    </a:cubicBezTo>
                    <a:cubicBezTo>
                      <a:pt x="9112" y="6939"/>
                      <a:pt x="8983" y="6952"/>
                      <a:pt x="8845" y="6952"/>
                    </a:cubicBezTo>
                    <a:cubicBezTo>
                      <a:pt x="8355" y="6952"/>
                      <a:pt x="7957" y="6807"/>
                      <a:pt x="7957" y="6629"/>
                    </a:cubicBezTo>
                    <a:cubicBezTo>
                      <a:pt x="7957" y="6542"/>
                      <a:pt x="8055" y="6463"/>
                      <a:pt x="8211" y="6405"/>
                    </a:cubicBezTo>
                    <a:lnTo>
                      <a:pt x="8222" y="6252"/>
                    </a:lnTo>
                    <a:cubicBezTo>
                      <a:pt x="7685" y="6340"/>
                      <a:pt x="7308" y="6534"/>
                      <a:pt x="7308" y="6762"/>
                    </a:cubicBezTo>
                    <a:cubicBezTo>
                      <a:pt x="7308" y="7072"/>
                      <a:pt x="8000" y="7324"/>
                      <a:pt x="8854" y="7324"/>
                    </a:cubicBezTo>
                    <a:cubicBezTo>
                      <a:pt x="9708" y="7324"/>
                      <a:pt x="10400" y="7072"/>
                      <a:pt x="10400" y="6762"/>
                    </a:cubicBezTo>
                    <a:cubicBezTo>
                      <a:pt x="10400" y="6535"/>
                      <a:pt x="10027" y="6342"/>
                      <a:pt x="9494" y="6253"/>
                    </a:cubicBezTo>
                    <a:lnTo>
                      <a:pt x="9514" y="6418"/>
                    </a:lnTo>
                    <a:close/>
                    <a:moveTo>
                      <a:pt x="1543" y="4300"/>
                    </a:moveTo>
                    <a:cubicBezTo>
                      <a:pt x="1391" y="4290"/>
                      <a:pt x="994" y="4166"/>
                      <a:pt x="577" y="3770"/>
                    </a:cubicBezTo>
                    <a:cubicBezTo>
                      <a:pt x="528" y="3723"/>
                      <a:pt x="450" y="3725"/>
                      <a:pt x="404" y="3776"/>
                    </a:cubicBezTo>
                    <a:cubicBezTo>
                      <a:pt x="358" y="3826"/>
                      <a:pt x="361" y="3906"/>
                      <a:pt x="411" y="3953"/>
                    </a:cubicBezTo>
                    <a:cubicBezTo>
                      <a:pt x="770" y="4296"/>
                      <a:pt x="1122" y="4456"/>
                      <a:pt x="1355" y="4518"/>
                    </a:cubicBezTo>
                    <a:cubicBezTo>
                      <a:pt x="1355" y="4522"/>
                      <a:pt x="1355" y="4526"/>
                      <a:pt x="1355" y="4530"/>
                    </a:cubicBezTo>
                    <a:lnTo>
                      <a:pt x="1281" y="5459"/>
                    </a:lnTo>
                    <a:cubicBezTo>
                      <a:pt x="1281" y="5460"/>
                      <a:pt x="1282" y="5461"/>
                      <a:pt x="1282" y="5462"/>
                    </a:cubicBezTo>
                    <a:lnTo>
                      <a:pt x="1086" y="6686"/>
                    </a:lnTo>
                    <a:cubicBezTo>
                      <a:pt x="1072" y="6771"/>
                      <a:pt x="1129" y="6852"/>
                      <a:pt x="1212" y="6866"/>
                    </a:cubicBezTo>
                    <a:cubicBezTo>
                      <a:pt x="1221" y="6867"/>
                      <a:pt x="1229" y="6867"/>
                      <a:pt x="1236" y="6867"/>
                    </a:cubicBezTo>
                    <a:cubicBezTo>
                      <a:pt x="1311" y="6867"/>
                      <a:pt x="1376" y="6813"/>
                      <a:pt x="1388" y="6736"/>
                    </a:cubicBezTo>
                    <a:lnTo>
                      <a:pt x="1586" y="5498"/>
                    </a:lnTo>
                    <a:lnTo>
                      <a:pt x="1718" y="6728"/>
                    </a:lnTo>
                    <a:cubicBezTo>
                      <a:pt x="1726" y="6808"/>
                      <a:pt x="1792" y="6867"/>
                      <a:pt x="1870" y="6867"/>
                    </a:cubicBezTo>
                    <a:cubicBezTo>
                      <a:pt x="1875" y="6867"/>
                      <a:pt x="1881" y="6867"/>
                      <a:pt x="1887" y="6867"/>
                    </a:cubicBezTo>
                    <a:cubicBezTo>
                      <a:pt x="1971" y="6857"/>
                      <a:pt x="2032" y="6780"/>
                      <a:pt x="2022" y="6694"/>
                    </a:cubicBezTo>
                    <a:lnTo>
                      <a:pt x="1895" y="5505"/>
                    </a:lnTo>
                    <a:lnTo>
                      <a:pt x="1845" y="4530"/>
                    </a:lnTo>
                    <a:cubicBezTo>
                      <a:pt x="1845" y="4527"/>
                      <a:pt x="1843" y="4523"/>
                      <a:pt x="1843" y="4519"/>
                    </a:cubicBezTo>
                    <a:cubicBezTo>
                      <a:pt x="2082" y="4456"/>
                      <a:pt x="2314" y="4293"/>
                      <a:pt x="2672" y="3953"/>
                    </a:cubicBezTo>
                    <a:cubicBezTo>
                      <a:pt x="2722" y="3906"/>
                      <a:pt x="2725" y="3826"/>
                      <a:pt x="2678" y="3776"/>
                    </a:cubicBezTo>
                    <a:cubicBezTo>
                      <a:pt x="2632" y="3725"/>
                      <a:pt x="2555" y="3722"/>
                      <a:pt x="2505" y="3770"/>
                    </a:cubicBezTo>
                    <a:cubicBezTo>
                      <a:pt x="2058" y="4195"/>
                      <a:pt x="1857" y="4286"/>
                      <a:pt x="1637" y="4301"/>
                    </a:cubicBezTo>
                    <a:lnTo>
                      <a:pt x="1730" y="5088"/>
                    </a:lnTo>
                    <a:lnTo>
                      <a:pt x="1608" y="5217"/>
                    </a:lnTo>
                    <a:lnTo>
                      <a:pt x="1501" y="5088"/>
                    </a:lnTo>
                    <a:lnTo>
                      <a:pt x="1574" y="4302"/>
                    </a:lnTo>
                    <a:cubicBezTo>
                      <a:pt x="1568" y="4303"/>
                      <a:pt x="1562" y="4303"/>
                      <a:pt x="1557" y="4304"/>
                    </a:cubicBezTo>
                    <a:cubicBezTo>
                      <a:pt x="1552" y="4303"/>
                      <a:pt x="1548" y="4300"/>
                      <a:pt x="1543" y="4300"/>
                    </a:cubicBezTo>
                    <a:close/>
                    <a:moveTo>
                      <a:pt x="1898" y="3969"/>
                    </a:moveTo>
                    <a:cubicBezTo>
                      <a:pt x="1898" y="3807"/>
                      <a:pt x="1769" y="3675"/>
                      <a:pt x="1610" y="3675"/>
                    </a:cubicBezTo>
                    <a:cubicBezTo>
                      <a:pt x="1452" y="3675"/>
                      <a:pt x="1323" y="3807"/>
                      <a:pt x="1323" y="3969"/>
                    </a:cubicBezTo>
                    <a:cubicBezTo>
                      <a:pt x="1323" y="4131"/>
                      <a:pt x="1452" y="4263"/>
                      <a:pt x="1610" y="4263"/>
                    </a:cubicBezTo>
                    <a:cubicBezTo>
                      <a:pt x="1769" y="4263"/>
                      <a:pt x="1898" y="4131"/>
                      <a:pt x="1898" y="3969"/>
                    </a:cubicBezTo>
                    <a:close/>
                    <a:moveTo>
                      <a:pt x="906" y="6253"/>
                    </a:moveTo>
                    <a:cubicBezTo>
                      <a:pt x="373" y="6342"/>
                      <a:pt x="0" y="6535"/>
                      <a:pt x="0" y="6762"/>
                    </a:cubicBezTo>
                    <a:cubicBezTo>
                      <a:pt x="0" y="7072"/>
                      <a:pt x="693" y="7324"/>
                      <a:pt x="1547" y="7324"/>
                    </a:cubicBezTo>
                    <a:cubicBezTo>
                      <a:pt x="2401" y="7324"/>
                      <a:pt x="3093" y="7072"/>
                      <a:pt x="3093" y="6762"/>
                    </a:cubicBezTo>
                    <a:cubicBezTo>
                      <a:pt x="3093" y="6534"/>
                      <a:pt x="2716" y="6340"/>
                      <a:pt x="2178" y="6252"/>
                    </a:cubicBezTo>
                    <a:lnTo>
                      <a:pt x="2189" y="6405"/>
                    </a:lnTo>
                    <a:cubicBezTo>
                      <a:pt x="2346" y="6463"/>
                      <a:pt x="2444" y="6542"/>
                      <a:pt x="2444" y="6629"/>
                    </a:cubicBezTo>
                    <a:cubicBezTo>
                      <a:pt x="2444" y="6807"/>
                      <a:pt x="2046" y="6952"/>
                      <a:pt x="1556" y="6952"/>
                    </a:cubicBezTo>
                    <a:cubicBezTo>
                      <a:pt x="1418" y="6952"/>
                      <a:pt x="1289" y="6939"/>
                      <a:pt x="1172" y="6918"/>
                    </a:cubicBezTo>
                    <a:cubicBezTo>
                      <a:pt x="1166" y="6918"/>
                      <a:pt x="1161" y="6918"/>
                      <a:pt x="1155" y="6917"/>
                    </a:cubicBezTo>
                    <a:cubicBezTo>
                      <a:pt x="1134" y="6915"/>
                      <a:pt x="1114" y="6910"/>
                      <a:pt x="1095" y="6903"/>
                    </a:cubicBezTo>
                    <a:cubicBezTo>
                      <a:pt x="840" y="6846"/>
                      <a:pt x="669" y="6745"/>
                      <a:pt x="669" y="6629"/>
                    </a:cubicBezTo>
                    <a:cubicBezTo>
                      <a:pt x="669" y="6548"/>
                      <a:pt x="751" y="6475"/>
                      <a:pt x="887" y="6418"/>
                    </a:cubicBezTo>
                    <a:lnTo>
                      <a:pt x="906" y="625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" name="íṥlîdè">
              <a:extLst>
                <a:ext uri="{FF2B5EF4-FFF2-40B4-BE49-F238E27FC236}">
                  <a16:creationId xmlns:a16="http://schemas.microsoft.com/office/drawing/2014/main" id="{6549D3AB-A683-49AB-8CA6-3DAA3E98DE3D}"/>
                </a:ext>
              </a:extLst>
            </p:cNvPr>
            <p:cNvGrpSpPr/>
            <p:nvPr/>
          </p:nvGrpSpPr>
          <p:grpSpPr>
            <a:xfrm>
              <a:off x="7254572" y="3821288"/>
              <a:ext cx="470589" cy="470588"/>
              <a:chOff x="1586811" y="2455780"/>
              <a:chExt cx="667332" cy="667330"/>
            </a:xfrm>
          </p:grpSpPr>
          <p:sp>
            <p:nvSpPr>
              <p:cNvPr id="20" name="iṥḷïḓê">
                <a:extLst>
                  <a:ext uri="{FF2B5EF4-FFF2-40B4-BE49-F238E27FC236}">
                    <a16:creationId xmlns:a16="http://schemas.microsoft.com/office/drawing/2014/main" id="{B096DDB7-9EB7-496C-96C7-D0374D418704}"/>
                  </a:ext>
                </a:extLst>
              </p:cNvPr>
              <p:cNvSpPr/>
              <p:nvPr/>
            </p:nvSpPr>
            <p:spPr>
              <a:xfrm>
                <a:off x="1586811" y="2455780"/>
                <a:ext cx="667332" cy="66733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62500" lnSpcReduction="20000"/>
              </a:bodyPr>
              <a:lstStyle/>
              <a:p>
                <a:pPr algn="ctr"/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iṣļíḋê">
                <a:extLst>
                  <a:ext uri="{FF2B5EF4-FFF2-40B4-BE49-F238E27FC236}">
                    <a16:creationId xmlns:a16="http://schemas.microsoft.com/office/drawing/2014/main" id="{9713258E-F70F-4A98-BFA1-B06C5EA7C96C}"/>
                  </a:ext>
                </a:extLst>
              </p:cNvPr>
              <p:cNvSpPr/>
              <p:nvPr/>
            </p:nvSpPr>
            <p:spPr bwMode="auto">
              <a:xfrm>
                <a:off x="1764396" y="2629599"/>
                <a:ext cx="312163" cy="319692"/>
              </a:xfrm>
              <a:custGeom>
                <a:avLst/>
                <a:gdLst>
                  <a:gd name="T0" fmla="*/ 1547 w 10400"/>
                  <a:gd name="T1" fmla="*/ 9330 h 10667"/>
                  <a:gd name="T2" fmla="*/ 3077 w 10400"/>
                  <a:gd name="T3" fmla="*/ 9013 h 10667"/>
                  <a:gd name="T4" fmla="*/ 6114 w 10400"/>
                  <a:gd name="T5" fmla="*/ 9700 h 10667"/>
                  <a:gd name="T6" fmla="*/ 6806 w 10400"/>
                  <a:gd name="T7" fmla="*/ 8539 h 10667"/>
                  <a:gd name="T8" fmla="*/ 4079 w 10400"/>
                  <a:gd name="T9" fmla="*/ 1127 h 10667"/>
                  <a:gd name="T10" fmla="*/ 5193 w 10400"/>
                  <a:gd name="T11" fmla="*/ 2254 h 10667"/>
                  <a:gd name="T12" fmla="*/ 6352 w 10400"/>
                  <a:gd name="T13" fmla="*/ 3340 h 10667"/>
                  <a:gd name="T14" fmla="*/ 6296 w 10400"/>
                  <a:gd name="T15" fmla="*/ 5841 h 10667"/>
                  <a:gd name="T16" fmla="*/ 5318 w 10400"/>
                  <a:gd name="T17" fmla="*/ 6578 h 10667"/>
                  <a:gd name="T18" fmla="*/ 4851 w 10400"/>
                  <a:gd name="T19" fmla="*/ 10126 h 10667"/>
                  <a:gd name="T20" fmla="*/ 4154 w 10400"/>
                  <a:gd name="T21" fmla="*/ 5500 h 10667"/>
                  <a:gd name="T22" fmla="*/ 993 w 10400"/>
                  <a:gd name="T23" fmla="*/ 1669 h 10667"/>
                  <a:gd name="T24" fmla="*/ 4493 w 10400"/>
                  <a:gd name="T25" fmla="*/ 2470 h 10667"/>
                  <a:gd name="T26" fmla="*/ 5203 w 10400"/>
                  <a:gd name="T27" fmla="*/ 5915 h 10667"/>
                  <a:gd name="T28" fmla="*/ 5890 w 10400"/>
                  <a:gd name="T29" fmla="*/ 2481 h 10667"/>
                  <a:gd name="T30" fmla="*/ 9353 w 10400"/>
                  <a:gd name="T31" fmla="*/ 1669 h 10667"/>
                  <a:gd name="T32" fmla="*/ 8900 w 10400"/>
                  <a:gd name="T33" fmla="*/ 5088 h 10667"/>
                  <a:gd name="T34" fmla="*/ 8763 w 10400"/>
                  <a:gd name="T35" fmla="*/ 4301 h 10667"/>
                  <a:gd name="T36" fmla="*/ 7729 w 10400"/>
                  <a:gd name="T37" fmla="*/ 3953 h 10667"/>
                  <a:gd name="T38" fmla="*/ 8505 w 10400"/>
                  <a:gd name="T39" fmla="*/ 5505 h 10667"/>
                  <a:gd name="T40" fmla="*/ 8530 w 10400"/>
                  <a:gd name="T41" fmla="*/ 6867 h 10667"/>
                  <a:gd name="T42" fmla="*/ 9012 w 10400"/>
                  <a:gd name="T43" fmla="*/ 6736 h 10667"/>
                  <a:gd name="T44" fmla="*/ 9315 w 10400"/>
                  <a:gd name="T45" fmla="*/ 6686 h 10667"/>
                  <a:gd name="T46" fmla="*/ 9046 w 10400"/>
                  <a:gd name="T47" fmla="*/ 4530 h 10667"/>
                  <a:gd name="T48" fmla="*/ 9997 w 10400"/>
                  <a:gd name="T49" fmla="*/ 3776 h 10667"/>
                  <a:gd name="T50" fmla="*/ 8844 w 10400"/>
                  <a:gd name="T51" fmla="*/ 4304 h 10667"/>
                  <a:gd name="T52" fmla="*/ 8790 w 10400"/>
                  <a:gd name="T53" fmla="*/ 3675 h 10667"/>
                  <a:gd name="T54" fmla="*/ 9514 w 10400"/>
                  <a:gd name="T55" fmla="*/ 6418 h 10667"/>
                  <a:gd name="T56" fmla="*/ 9245 w 10400"/>
                  <a:gd name="T57" fmla="*/ 6917 h 10667"/>
                  <a:gd name="T58" fmla="*/ 7957 w 10400"/>
                  <a:gd name="T59" fmla="*/ 6629 h 10667"/>
                  <a:gd name="T60" fmla="*/ 7308 w 10400"/>
                  <a:gd name="T61" fmla="*/ 6762 h 10667"/>
                  <a:gd name="T62" fmla="*/ 9494 w 10400"/>
                  <a:gd name="T63" fmla="*/ 6253 h 10667"/>
                  <a:gd name="T64" fmla="*/ 577 w 10400"/>
                  <a:gd name="T65" fmla="*/ 3770 h 10667"/>
                  <a:gd name="T66" fmla="*/ 1355 w 10400"/>
                  <a:gd name="T67" fmla="*/ 4518 h 10667"/>
                  <a:gd name="T68" fmla="*/ 1282 w 10400"/>
                  <a:gd name="T69" fmla="*/ 5462 h 10667"/>
                  <a:gd name="T70" fmla="*/ 1236 w 10400"/>
                  <a:gd name="T71" fmla="*/ 6867 h 10667"/>
                  <a:gd name="T72" fmla="*/ 1718 w 10400"/>
                  <a:gd name="T73" fmla="*/ 6728 h 10667"/>
                  <a:gd name="T74" fmla="*/ 2022 w 10400"/>
                  <a:gd name="T75" fmla="*/ 6694 h 10667"/>
                  <a:gd name="T76" fmla="*/ 1843 w 10400"/>
                  <a:gd name="T77" fmla="*/ 4519 h 10667"/>
                  <a:gd name="T78" fmla="*/ 2505 w 10400"/>
                  <a:gd name="T79" fmla="*/ 3770 h 10667"/>
                  <a:gd name="T80" fmla="*/ 1608 w 10400"/>
                  <a:gd name="T81" fmla="*/ 5217 h 10667"/>
                  <a:gd name="T82" fmla="*/ 1557 w 10400"/>
                  <a:gd name="T83" fmla="*/ 4304 h 10667"/>
                  <a:gd name="T84" fmla="*/ 1610 w 10400"/>
                  <a:gd name="T85" fmla="*/ 3675 h 10667"/>
                  <a:gd name="T86" fmla="*/ 1898 w 10400"/>
                  <a:gd name="T87" fmla="*/ 3969 h 10667"/>
                  <a:gd name="T88" fmla="*/ 1547 w 10400"/>
                  <a:gd name="T89" fmla="*/ 7324 h 10667"/>
                  <a:gd name="T90" fmla="*/ 2189 w 10400"/>
                  <a:gd name="T91" fmla="*/ 6405 h 10667"/>
                  <a:gd name="T92" fmla="*/ 1172 w 10400"/>
                  <a:gd name="T93" fmla="*/ 6918 h 10667"/>
                  <a:gd name="T94" fmla="*/ 669 w 10400"/>
                  <a:gd name="T95" fmla="*/ 6629 h 10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400" h="10667">
                    <a:moveTo>
                      <a:pt x="8838" y="9330"/>
                    </a:moveTo>
                    <a:cubicBezTo>
                      <a:pt x="8838" y="10067"/>
                      <a:pt x="7206" y="10667"/>
                      <a:pt x="5192" y="10667"/>
                    </a:cubicBezTo>
                    <a:cubicBezTo>
                      <a:pt x="3180" y="10667"/>
                      <a:pt x="1547" y="10067"/>
                      <a:pt x="1547" y="9330"/>
                    </a:cubicBezTo>
                    <a:cubicBezTo>
                      <a:pt x="1547" y="8797"/>
                      <a:pt x="2406" y="8341"/>
                      <a:pt x="3638" y="8128"/>
                    </a:cubicBezTo>
                    <a:lnTo>
                      <a:pt x="3638" y="8495"/>
                    </a:lnTo>
                    <a:cubicBezTo>
                      <a:pt x="3293" y="8632"/>
                      <a:pt x="3077" y="8813"/>
                      <a:pt x="3077" y="9013"/>
                    </a:cubicBezTo>
                    <a:cubicBezTo>
                      <a:pt x="3077" y="9437"/>
                      <a:pt x="4015" y="9781"/>
                      <a:pt x="5171" y="9781"/>
                    </a:cubicBezTo>
                    <a:cubicBezTo>
                      <a:pt x="5497" y="9781"/>
                      <a:pt x="5802" y="9751"/>
                      <a:pt x="6077" y="9703"/>
                    </a:cubicBezTo>
                    <a:cubicBezTo>
                      <a:pt x="6090" y="9702"/>
                      <a:pt x="6102" y="9702"/>
                      <a:pt x="6114" y="9700"/>
                    </a:cubicBezTo>
                    <a:cubicBezTo>
                      <a:pt x="6165" y="9694"/>
                      <a:pt x="6212" y="9682"/>
                      <a:pt x="6259" y="9666"/>
                    </a:cubicBezTo>
                    <a:cubicBezTo>
                      <a:pt x="6859" y="9531"/>
                      <a:pt x="7264" y="9290"/>
                      <a:pt x="7264" y="9013"/>
                    </a:cubicBezTo>
                    <a:cubicBezTo>
                      <a:pt x="7264" y="8834"/>
                      <a:pt x="7090" y="8669"/>
                      <a:pt x="6806" y="8539"/>
                    </a:cubicBezTo>
                    <a:lnTo>
                      <a:pt x="6806" y="8137"/>
                    </a:lnTo>
                    <a:cubicBezTo>
                      <a:pt x="8006" y="8356"/>
                      <a:pt x="8838" y="8805"/>
                      <a:pt x="8838" y="9330"/>
                    </a:cubicBezTo>
                    <a:close/>
                    <a:moveTo>
                      <a:pt x="4079" y="1127"/>
                    </a:moveTo>
                    <a:cubicBezTo>
                      <a:pt x="4079" y="504"/>
                      <a:pt x="4578" y="0"/>
                      <a:pt x="5193" y="0"/>
                    </a:cubicBezTo>
                    <a:cubicBezTo>
                      <a:pt x="5807" y="0"/>
                      <a:pt x="6305" y="504"/>
                      <a:pt x="6305" y="1127"/>
                    </a:cubicBezTo>
                    <a:cubicBezTo>
                      <a:pt x="6305" y="1750"/>
                      <a:pt x="5807" y="2254"/>
                      <a:pt x="5193" y="2254"/>
                    </a:cubicBezTo>
                    <a:cubicBezTo>
                      <a:pt x="4578" y="2254"/>
                      <a:pt x="4079" y="1750"/>
                      <a:pt x="4079" y="1127"/>
                    </a:cubicBezTo>
                    <a:close/>
                    <a:moveTo>
                      <a:pt x="9353" y="1669"/>
                    </a:moveTo>
                    <a:cubicBezTo>
                      <a:pt x="8800" y="2578"/>
                      <a:pt x="7557" y="3340"/>
                      <a:pt x="6352" y="3340"/>
                    </a:cubicBezTo>
                    <a:cubicBezTo>
                      <a:pt x="6274" y="3340"/>
                      <a:pt x="6196" y="3336"/>
                      <a:pt x="6118" y="3330"/>
                    </a:cubicBezTo>
                    <a:cubicBezTo>
                      <a:pt x="6142" y="3615"/>
                      <a:pt x="6252" y="4928"/>
                      <a:pt x="6282" y="5755"/>
                    </a:cubicBezTo>
                    <a:cubicBezTo>
                      <a:pt x="6288" y="5783"/>
                      <a:pt x="6294" y="5811"/>
                      <a:pt x="6296" y="5841"/>
                    </a:cubicBezTo>
                    <a:lnTo>
                      <a:pt x="6568" y="10087"/>
                    </a:lnTo>
                    <a:cubicBezTo>
                      <a:pt x="6586" y="10373"/>
                      <a:pt x="5564" y="10428"/>
                      <a:pt x="5546" y="10154"/>
                    </a:cubicBezTo>
                    <a:lnTo>
                      <a:pt x="5318" y="6578"/>
                    </a:lnTo>
                    <a:cubicBezTo>
                      <a:pt x="5280" y="6574"/>
                      <a:pt x="5244" y="6567"/>
                      <a:pt x="5206" y="6567"/>
                    </a:cubicBezTo>
                    <a:cubicBezTo>
                      <a:pt x="5174" y="6567"/>
                      <a:pt x="5136" y="6577"/>
                      <a:pt x="5099" y="6587"/>
                    </a:cubicBezTo>
                    <a:lnTo>
                      <a:pt x="4851" y="10126"/>
                    </a:lnTo>
                    <a:cubicBezTo>
                      <a:pt x="4832" y="10398"/>
                      <a:pt x="3810" y="10338"/>
                      <a:pt x="3830" y="10052"/>
                    </a:cubicBezTo>
                    <a:lnTo>
                      <a:pt x="4144" y="5559"/>
                    </a:lnTo>
                    <a:cubicBezTo>
                      <a:pt x="4146" y="5538"/>
                      <a:pt x="4150" y="5520"/>
                      <a:pt x="4154" y="5500"/>
                    </a:cubicBezTo>
                    <a:cubicBezTo>
                      <a:pt x="4199" y="4432"/>
                      <a:pt x="4252" y="3400"/>
                      <a:pt x="4257" y="3326"/>
                    </a:cubicBezTo>
                    <a:cubicBezTo>
                      <a:pt x="4169" y="3334"/>
                      <a:pt x="4081" y="3340"/>
                      <a:pt x="3994" y="3340"/>
                    </a:cubicBezTo>
                    <a:cubicBezTo>
                      <a:pt x="2788" y="3340"/>
                      <a:pt x="1546" y="2578"/>
                      <a:pt x="993" y="1669"/>
                    </a:cubicBezTo>
                    <a:cubicBezTo>
                      <a:pt x="879" y="1481"/>
                      <a:pt x="936" y="1235"/>
                      <a:pt x="1122" y="1120"/>
                    </a:cubicBezTo>
                    <a:cubicBezTo>
                      <a:pt x="1308" y="1003"/>
                      <a:pt x="1551" y="1062"/>
                      <a:pt x="1665" y="1250"/>
                    </a:cubicBezTo>
                    <a:cubicBezTo>
                      <a:pt x="2166" y="2073"/>
                      <a:pt x="3484" y="2756"/>
                      <a:pt x="4493" y="2470"/>
                    </a:cubicBezTo>
                    <a:cubicBezTo>
                      <a:pt x="4663" y="2411"/>
                      <a:pt x="4865" y="2374"/>
                      <a:pt x="5089" y="2365"/>
                    </a:cubicBezTo>
                    <a:lnTo>
                      <a:pt x="4729" y="5423"/>
                    </a:lnTo>
                    <a:lnTo>
                      <a:pt x="5203" y="5915"/>
                    </a:lnTo>
                    <a:lnTo>
                      <a:pt x="5617" y="5423"/>
                    </a:lnTo>
                    <a:lnTo>
                      <a:pt x="5330" y="2373"/>
                    </a:lnTo>
                    <a:cubicBezTo>
                      <a:pt x="5531" y="2387"/>
                      <a:pt x="5725" y="2423"/>
                      <a:pt x="5890" y="2481"/>
                    </a:cubicBezTo>
                    <a:cubicBezTo>
                      <a:pt x="6894" y="2741"/>
                      <a:pt x="8187" y="2063"/>
                      <a:pt x="8681" y="1250"/>
                    </a:cubicBezTo>
                    <a:cubicBezTo>
                      <a:pt x="8795" y="1062"/>
                      <a:pt x="9038" y="1003"/>
                      <a:pt x="9224" y="1119"/>
                    </a:cubicBezTo>
                    <a:cubicBezTo>
                      <a:pt x="9410" y="1235"/>
                      <a:pt x="9468" y="1481"/>
                      <a:pt x="9353" y="1669"/>
                    </a:cubicBezTo>
                    <a:close/>
                    <a:moveTo>
                      <a:pt x="8844" y="4304"/>
                    </a:moveTo>
                    <a:cubicBezTo>
                      <a:pt x="8839" y="4303"/>
                      <a:pt x="8833" y="4303"/>
                      <a:pt x="8827" y="4302"/>
                    </a:cubicBezTo>
                    <a:lnTo>
                      <a:pt x="8900" y="5088"/>
                    </a:lnTo>
                    <a:lnTo>
                      <a:pt x="8793" y="5217"/>
                    </a:lnTo>
                    <a:lnTo>
                      <a:pt x="8671" y="5088"/>
                    </a:lnTo>
                    <a:lnTo>
                      <a:pt x="8763" y="4301"/>
                    </a:lnTo>
                    <a:cubicBezTo>
                      <a:pt x="8543" y="4286"/>
                      <a:pt x="8343" y="4195"/>
                      <a:pt x="7895" y="3770"/>
                    </a:cubicBezTo>
                    <a:cubicBezTo>
                      <a:pt x="7846" y="3723"/>
                      <a:pt x="7769" y="3725"/>
                      <a:pt x="7722" y="3776"/>
                    </a:cubicBezTo>
                    <a:cubicBezTo>
                      <a:pt x="7676" y="3826"/>
                      <a:pt x="7679" y="3906"/>
                      <a:pt x="7729" y="3953"/>
                    </a:cubicBezTo>
                    <a:cubicBezTo>
                      <a:pt x="8086" y="4293"/>
                      <a:pt x="8319" y="4456"/>
                      <a:pt x="8558" y="4519"/>
                    </a:cubicBezTo>
                    <a:cubicBezTo>
                      <a:pt x="8558" y="4523"/>
                      <a:pt x="8556" y="4527"/>
                      <a:pt x="8556" y="4530"/>
                    </a:cubicBezTo>
                    <a:lnTo>
                      <a:pt x="8505" y="5505"/>
                    </a:lnTo>
                    <a:lnTo>
                      <a:pt x="8378" y="6694"/>
                    </a:lnTo>
                    <a:cubicBezTo>
                      <a:pt x="8369" y="6780"/>
                      <a:pt x="8430" y="6857"/>
                      <a:pt x="8514" y="6867"/>
                    </a:cubicBezTo>
                    <a:cubicBezTo>
                      <a:pt x="8520" y="6867"/>
                      <a:pt x="8525" y="6867"/>
                      <a:pt x="8530" y="6867"/>
                    </a:cubicBezTo>
                    <a:cubicBezTo>
                      <a:pt x="8608" y="6867"/>
                      <a:pt x="8674" y="6808"/>
                      <a:pt x="8683" y="6728"/>
                    </a:cubicBezTo>
                    <a:lnTo>
                      <a:pt x="8815" y="5498"/>
                    </a:lnTo>
                    <a:lnTo>
                      <a:pt x="9012" y="6736"/>
                    </a:lnTo>
                    <a:cubicBezTo>
                      <a:pt x="9025" y="6813"/>
                      <a:pt x="9090" y="6868"/>
                      <a:pt x="9164" y="6868"/>
                    </a:cubicBezTo>
                    <a:cubicBezTo>
                      <a:pt x="9172" y="6868"/>
                      <a:pt x="9180" y="6867"/>
                      <a:pt x="9188" y="6866"/>
                    </a:cubicBezTo>
                    <a:cubicBezTo>
                      <a:pt x="9272" y="6852"/>
                      <a:pt x="9328" y="6771"/>
                      <a:pt x="9315" y="6686"/>
                    </a:cubicBezTo>
                    <a:lnTo>
                      <a:pt x="9119" y="5462"/>
                    </a:lnTo>
                    <a:cubicBezTo>
                      <a:pt x="9119" y="5461"/>
                      <a:pt x="9120" y="5460"/>
                      <a:pt x="9120" y="5459"/>
                    </a:cubicBezTo>
                    <a:lnTo>
                      <a:pt x="9046" y="4530"/>
                    </a:lnTo>
                    <a:cubicBezTo>
                      <a:pt x="9046" y="4526"/>
                      <a:pt x="9046" y="4522"/>
                      <a:pt x="9045" y="4518"/>
                    </a:cubicBezTo>
                    <a:cubicBezTo>
                      <a:pt x="9279" y="4456"/>
                      <a:pt x="9631" y="4296"/>
                      <a:pt x="9990" y="3953"/>
                    </a:cubicBezTo>
                    <a:cubicBezTo>
                      <a:pt x="10040" y="3906"/>
                      <a:pt x="10043" y="3826"/>
                      <a:pt x="9997" y="3776"/>
                    </a:cubicBezTo>
                    <a:cubicBezTo>
                      <a:pt x="9950" y="3725"/>
                      <a:pt x="9873" y="3723"/>
                      <a:pt x="9823" y="3770"/>
                    </a:cubicBezTo>
                    <a:cubicBezTo>
                      <a:pt x="9407" y="4166"/>
                      <a:pt x="9010" y="4290"/>
                      <a:pt x="8857" y="4300"/>
                    </a:cubicBezTo>
                    <a:cubicBezTo>
                      <a:pt x="8852" y="4300"/>
                      <a:pt x="8849" y="4303"/>
                      <a:pt x="8844" y="4304"/>
                    </a:cubicBezTo>
                    <a:close/>
                    <a:moveTo>
                      <a:pt x="8790" y="4263"/>
                    </a:moveTo>
                    <a:cubicBezTo>
                      <a:pt x="8949" y="4263"/>
                      <a:pt x="9078" y="4131"/>
                      <a:pt x="9078" y="3969"/>
                    </a:cubicBezTo>
                    <a:cubicBezTo>
                      <a:pt x="9078" y="3807"/>
                      <a:pt x="8949" y="3675"/>
                      <a:pt x="8790" y="3675"/>
                    </a:cubicBezTo>
                    <a:cubicBezTo>
                      <a:pt x="8631" y="3675"/>
                      <a:pt x="8503" y="3807"/>
                      <a:pt x="8503" y="3969"/>
                    </a:cubicBezTo>
                    <a:cubicBezTo>
                      <a:pt x="8503" y="4131"/>
                      <a:pt x="8631" y="4263"/>
                      <a:pt x="8790" y="4263"/>
                    </a:cubicBezTo>
                    <a:close/>
                    <a:moveTo>
                      <a:pt x="9514" y="6418"/>
                    </a:moveTo>
                    <a:cubicBezTo>
                      <a:pt x="9649" y="6475"/>
                      <a:pt x="9732" y="6548"/>
                      <a:pt x="9732" y="6629"/>
                    </a:cubicBezTo>
                    <a:cubicBezTo>
                      <a:pt x="9732" y="6745"/>
                      <a:pt x="9561" y="6846"/>
                      <a:pt x="9306" y="6903"/>
                    </a:cubicBezTo>
                    <a:cubicBezTo>
                      <a:pt x="9287" y="6910"/>
                      <a:pt x="9267" y="6915"/>
                      <a:pt x="9245" y="6917"/>
                    </a:cubicBezTo>
                    <a:cubicBezTo>
                      <a:pt x="9240" y="6918"/>
                      <a:pt x="9235" y="6918"/>
                      <a:pt x="9229" y="6918"/>
                    </a:cubicBezTo>
                    <a:cubicBezTo>
                      <a:pt x="9112" y="6939"/>
                      <a:pt x="8983" y="6952"/>
                      <a:pt x="8845" y="6952"/>
                    </a:cubicBezTo>
                    <a:cubicBezTo>
                      <a:pt x="8355" y="6952"/>
                      <a:pt x="7957" y="6807"/>
                      <a:pt x="7957" y="6629"/>
                    </a:cubicBezTo>
                    <a:cubicBezTo>
                      <a:pt x="7957" y="6542"/>
                      <a:pt x="8055" y="6463"/>
                      <a:pt x="8211" y="6405"/>
                    </a:cubicBezTo>
                    <a:lnTo>
                      <a:pt x="8222" y="6252"/>
                    </a:lnTo>
                    <a:cubicBezTo>
                      <a:pt x="7685" y="6340"/>
                      <a:pt x="7308" y="6534"/>
                      <a:pt x="7308" y="6762"/>
                    </a:cubicBezTo>
                    <a:cubicBezTo>
                      <a:pt x="7308" y="7072"/>
                      <a:pt x="8000" y="7324"/>
                      <a:pt x="8854" y="7324"/>
                    </a:cubicBezTo>
                    <a:cubicBezTo>
                      <a:pt x="9708" y="7324"/>
                      <a:pt x="10400" y="7072"/>
                      <a:pt x="10400" y="6762"/>
                    </a:cubicBezTo>
                    <a:cubicBezTo>
                      <a:pt x="10400" y="6535"/>
                      <a:pt x="10027" y="6342"/>
                      <a:pt x="9494" y="6253"/>
                    </a:cubicBezTo>
                    <a:lnTo>
                      <a:pt x="9514" y="6418"/>
                    </a:lnTo>
                    <a:close/>
                    <a:moveTo>
                      <a:pt x="1543" y="4300"/>
                    </a:moveTo>
                    <a:cubicBezTo>
                      <a:pt x="1391" y="4290"/>
                      <a:pt x="994" y="4166"/>
                      <a:pt x="577" y="3770"/>
                    </a:cubicBezTo>
                    <a:cubicBezTo>
                      <a:pt x="528" y="3723"/>
                      <a:pt x="450" y="3725"/>
                      <a:pt x="404" y="3776"/>
                    </a:cubicBezTo>
                    <a:cubicBezTo>
                      <a:pt x="358" y="3826"/>
                      <a:pt x="361" y="3906"/>
                      <a:pt x="411" y="3953"/>
                    </a:cubicBezTo>
                    <a:cubicBezTo>
                      <a:pt x="770" y="4296"/>
                      <a:pt x="1122" y="4456"/>
                      <a:pt x="1355" y="4518"/>
                    </a:cubicBezTo>
                    <a:cubicBezTo>
                      <a:pt x="1355" y="4522"/>
                      <a:pt x="1355" y="4526"/>
                      <a:pt x="1355" y="4530"/>
                    </a:cubicBezTo>
                    <a:lnTo>
                      <a:pt x="1281" y="5459"/>
                    </a:lnTo>
                    <a:cubicBezTo>
                      <a:pt x="1281" y="5460"/>
                      <a:pt x="1282" y="5461"/>
                      <a:pt x="1282" y="5462"/>
                    </a:cubicBezTo>
                    <a:lnTo>
                      <a:pt x="1086" y="6686"/>
                    </a:lnTo>
                    <a:cubicBezTo>
                      <a:pt x="1072" y="6771"/>
                      <a:pt x="1129" y="6852"/>
                      <a:pt x="1212" y="6866"/>
                    </a:cubicBezTo>
                    <a:cubicBezTo>
                      <a:pt x="1221" y="6867"/>
                      <a:pt x="1229" y="6867"/>
                      <a:pt x="1236" y="6867"/>
                    </a:cubicBezTo>
                    <a:cubicBezTo>
                      <a:pt x="1311" y="6867"/>
                      <a:pt x="1376" y="6813"/>
                      <a:pt x="1388" y="6736"/>
                    </a:cubicBezTo>
                    <a:lnTo>
                      <a:pt x="1586" y="5498"/>
                    </a:lnTo>
                    <a:lnTo>
                      <a:pt x="1718" y="6728"/>
                    </a:lnTo>
                    <a:cubicBezTo>
                      <a:pt x="1726" y="6808"/>
                      <a:pt x="1792" y="6867"/>
                      <a:pt x="1870" y="6867"/>
                    </a:cubicBezTo>
                    <a:cubicBezTo>
                      <a:pt x="1875" y="6867"/>
                      <a:pt x="1881" y="6867"/>
                      <a:pt x="1887" y="6867"/>
                    </a:cubicBezTo>
                    <a:cubicBezTo>
                      <a:pt x="1971" y="6857"/>
                      <a:pt x="2032" y="6780"/>
                      <a:pt x="2022" y="6694"/>
                    </a:cubicBezTo>
                    <a:lnTo>
                      <a:pt x="1895" y="5505"/>
                    </a:lnTo>
                    <a:lnTo>
                      <a:pt x="1845" y="4530"/>
                    </a:lnTo>
                    <a:cubicBezTo>
                      <a:pt x="1845" y="4527"/>
                      <a:pt x="1843" y="4523"/>
                      <a:pt x="1843" y="4519"/>
                    </a:cubicBezTo>
                    <a:cubicBezTo>
                      <a:pt x="2082" y="4456"/>
                      <a:pt x="2314" y="4293"/>
                      <a:pt x="2672" y="3953"/>
                    </a:cubicBezTo>
                    <a:cubicBezTo>
                      <a:pt x="2722" y="3906"/>
                      <a:pt x="2725" y="3826"/>
                      <a:pt x="2678" y="3776"/>
                    </a:cubicBezTo>
                    <a:cubicBezTo>
                      <a:pt x="2632" y="3725"/>
                      <a:pt x="2555" y="3722"/>
                      <a:pt x="2505" y="3770"/>
                    </a:cubicBezTo>
                    <a:cubicBezTo>
                      <a:pt x="2058" y="4195"/>
                      <a:pt x="1857" y="4286"/>
                      <a:pt x="1637" y="4301"/>
                    </a:cubicBezTo>
                    <a:lnTo>
                      <a:pt x="1730" y="5088"/>
                    </a:lnTo>
                    <a:lnTo>
                      <a:pt x="1608" y="5217"/>
                    </a:lnTo>
                    <a:lnTo>
                      <a:pt x="1501" y="5088"/>
                    </a:lnTo>
                    <a:lnTo>
                      <a:pt x="1574" y="4302"/>
                    </a:lnTo>
                    <a:cubicBezTo>
                      <a:pt x="1568" y="4303"/>
                      <a:pt x="1562" y="4303"/>
                      <a:pt x="1557" y="4304"/>
                    </a:cubicBezTo>
                    <a:cubicBezTo>
                      <a:pt x="1552" y="4303"/>
                      <a:pt x="1548" y="4300"/>
                      <a:pt x="1543" y="4300"/>
                    </a:cubicBezTo>
                    <a:close/>
                    <a:moveTo>
                      <a:pt x="1898" y="3969"/>
                    </a:moveTo>
                    <a:cubicBezTo>
                      <a:pt x="1898" y="3807"/>
                      <a:pt x="1769" y="3675"/>
                      <a:pt x="1610" y="3675"/>
                    </a:cubicBezTo>
                    <a:cubicBezTo>
                      <a:pt x="1452" y="3675"/>
                      <a:pt x="1323" y="3807"/>
                      <a:pt x="1323" y="3969"/>
                    </a:cubicBezTo>
                    <a:cubicBezTo>
                      <a:pt x="1323" y="4131"/>
                      <a:pt x="1452" y="4263"/>
                      <a:pt x="1610" y="4263"/>
                    </a:cubicBezTo>
                    <a:cubicBezTo>
                      <a:pt x="1769" y="4263"/>
                      <a:pt x="1898" y="4131"/>
                      <a:pt x="1898" y="3969"/>
                    </a:cubicBezTo>
                    <a:close/>
                    <a:moveTo>
                      <a:pt x="906" y="6253"/>
                    </a:moveTo>
                    <a:cubicBezTo>
                      <a:pt x="373" y="6342"/>
                      <a:pt x="0" y="6535"/>
                      <a:pt x="0" y="6762"/>
                    </a:cubicBezTo>
                    <a:cubicBezTo>
                      <a:pt x="0" y="7072"/>
                      <a:pt x="693" y="7324"/>
                      <a:pt x="1547" y="7324"/>
                    </a:cubicBezTo>
                    <a:cubicBezTo>
                      <a:pt x="2401" y="7324"/>
                      <a:pt x="3093" y="7072"/>
                      <a:pt x="3093" y="6762"/>
                    </a:cubicBezTo>
                    <a:cubicBezTo>
                      <a:pt x="3093" y="6534"/>
                      <a:pt x="2716" y="6340"/>
                      <a:pt x="2178" y="6252"/>
                    </a:cubicBezTo>
                    <a:lnTo>
                      <a:pt x="2189" y="6405"/>
                    </a:lnTo>
                    <a:cubicBezTo>
                      <a:pt x="2346" y="6463"/>
                      <a:pt x="2444" y="6542"/>
                      <a:pt x="2444" y="6629"/>
                    </a:cubicBezTo>
                    <a:cubicBezTo>
                      <a:pt x="2444" y="6807"/>
                      <a:pt x="2046" y="6952"/>
                      <a:pt x="1556" y="6952"/>
                    </a:cubicBezTo>
                    <a:cubicBezTo>
                      <a:pt x="1418" y="6952"/>
                      <a:pt x="1289" y="6939"/>
                      <a:pt x="1172" y="6918"/>
                    </a:cubicBezTo>
                    <a:cubicBezTo>
                      <a:pt x="1166" y="6918"/>
                      <a:pt x="1161" y="6918"/>
                      <a:pt x="1155" y="6917"/>
                    </a:cubicBezTo>
                    <a:cubicBezTo>
                      <a:pt x="1134" y="6915"/>
                      <a:pt x="1114" y="6910"/>
                      <a:pt x="1095" y="6903"/>
                    </a:cubicBezTo>
                    <a:cubicBezTo>
                      <a:pt x="840" y="6846"/>
                      <a:pt x="669" y="6745"/>
                      <a:pt x="669" y="6629"/>
                    </a:cubicBezTo>
                    <a:cubicBezTo>
                      <a:pt x="669" y="6548"/>
                      <a:pt x="751" y="6475"/>
                      <a:pt x="887" y="6418"/>
                    </a:cubicBezTo>
                    <a:lnTo>
                      <a:pt x="906" y="625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" name="i$ļïḓe">
              <a:extLst>
                <a:ext uri="{FF2B5EF4-FFF2-40B4-BE49-F238E27FC236}">
                  <a16:creationId xmlns:a16="http://schemas.microsoft.com/office/drawing/2014/main" id="{74351B34-6973-47E2-A364-233AB744BB57}"/>
                </a:ext>
              </a:extLst>
            </p:cNvPr>
            <p:cNvGrpSpPr/>
            <p:nvPr/>
          </p:nvGrpSpPr>
          <p:grpSpPr>
            <a:xfrm>
              <a:off x="10042495" y="3821288"/>
              <a:ext cx="470589" cy="470588"/>
              <a:chOff x="1586811" y="2455780"/>
              <a:chExt cx="667332" cy="667330"/>
            </a:xfrm>
          </p:grpSpPr>
          <p:sp>
            <p:nvSpPr>
              <p:cNvPr id="18" name="iṥḻiḓé">
                <a:extLst>
                  <a:ext uri="{FF2B5EF4-FFF2-40B4-BE49-F238E27FC236}">
                    <a16:creationId xmlns:a16="http://schemas.microsoft.com/office/drawing/2014/main" id="{925A0ED8-ACD5-49E7-B5AB-0E9893C9A175}"/>
                  </a:ext>
                </a:extLst>
              </p:cNvPr>
              <p:cNvSpPr/>
              <p:nvPr/>
            </p:nvSpPr>
            <p:spPr>
              <a:xfrm>
                <a:off x="1586811" y="2455780"/>
                <a:ext cx="667332" cy="66733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62500" lnSpcReduction="20000"/>
              </a:bodyPr>
              <a:lstStyle/>
              <a:p>
                <a:pPr algn="ctr"/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íṩļïdê">
                <a:extLst>
                  <a:ext uri="{FF2B5EF4-FFF2-40B4-BE49-F238E27FC236}">
                    <a16:creationId xmlns:a16="http://schemas.microsoft.com/office/drawing/2014/main" id="{FA27B9D6-B6E5-4370-88DF-A7CDE3FA37FC}"/>
                  </a:ext>
                </a:extLst>
              </p:cNvPr>
              <p:cNvSpPr/>
              <p:nvPr/>
            </p:nvSpPr>
            <p:spPr bwMode="auto">
              <a:xfrm>
                <a:off x="1764396" y="2629599"/>
                <a:ext cx="312163" cy="319692"/>
              </a:xfrm>
              <a:custGeom>
                <a:avLst/>
                <a:gdLst>
                  <a:gd name="T0" fmla="*/ 1547 w 10400"/>
                  <a:gd name="T1" fmla="*/ 9330 h 10667"/>
                  <a:gd name="T2" fmla="*/ 3077 w 10400"/>
                  <a:gd name="T3" fmla="*/ 9013 h 10667"/>
                  <a:gd name="T4" fmla="*/ 6114 w 10400"/>
                  <a:gd name="T5" fmla="*/ 9700 h 10667"/>
                  <a:gd name="T6" fmla="*/ 6806 w 10400"/>
                  <a:gd name="T7" fmla="*/ 8539 h 10667"/>
                  <a:gd name="T8" fmla="*/ 4079 w 10400"/>
                  <a:gd name="T9" fmla="*/ 1127 h 10667"/>
                  <a:gd name="T10" fmla="*/ 5193 w 10400"/>
                  <a:gd name="T11" fmla="*/ 2254 h 10667"/>
                  <a:gd name="T12" fmla="*/ 6352 w 10400"/>
                  <a:gd name="T13" fmla="*/ 3340 h 10667"/>
                  <a:gd name="T14" fmla="*/ 6296 w 10400"/>
                  <a:gd name="T15" fmla="*/ 5841 h 10667"/>
                  <a:gd name="T16" fmla="*/ 5318 w 10400"/>
                  <a:gd name="T17" fmla="*/ 6578 h 10667"/>
                  <a:gd name="T18" fmla="*/ 4851 w 10400"/>
                  <a:gd name="T19" fmla="*/ 10126 h 10667"/>
                  <a:gd name="T20" fmla="*/ 4154 w 10400"/>
                  <a:gd name="T21" fmla="*/ 5500 h 10667"/>
                  <a:gd name="T22" fmla="*/ 993 w 10400"/>
                  <a:gd name="T23" fmla="*/ 1669 h 10667"/>
                  <a:gd name="T24" fmla="*/ 4493 w 10400"/>
                  <a:gd name="T25" fmla="*/ 2470 h 10667"/>
                  <a:gd name="T26" fmla="*/ 5203 w 10400"/>
                  <a:gd name="T27" fmla="*/ 5915 h 10667"/>
                  <a:gd name="T28" fmla="*/ 5890 w 10400"/>
                  <a:gd name="T29" fmla="*/ 2481 h 10667"/>
                  <a:gd name="T30" fmla="*/ 9353 w 10400"/>
                  <a:gd name="T31" fmla="*/ 1669 h 10667"/>
                  <a:gd name="T32" fmla="*/ 8900 w 10400"/>
                  <a:gd name="T33" fmla="*/ 5088 h 10667"/>
                  <a:gd name="T34" fmla="*/ 8763 w 10400"/>
                  <a:gd name="T35" fmla="*/ 4301 h 10667"/>
                  <a:gd name="T36" fmla="*/ 7729 w 10400"/>
                  <a:gd name="T37" fmla="*/ 3953 h 10667"/>
                  <a:gd name="T38" fmla="*/ 8505 w 10400"/>
                  <a:gd name="T39" fmla="*/ 5505 h 10667"/>
                  <a:gd name="T40" fmla="*/ 8530 w 10400"/>
                  <a:gd name="T41" fmla="*/ 6867 h 10667"/>
                  <a:gd name="T42" fmla="*/ 9012 w 10400"/>
                  <a:gd name="T43" fmla="*/ 6736 h 10667"/>
                  <a:gd name="T44" fmla="*/ 9315 w 10400"/>
                  <a:gd name="T45" fmla="*/ 6686 h 10667"/>
                  <a:gd name="T46" fmla="*/ 9046 w 10400"/>
                  <a:gd name="T47" fmla="*/ 4530 h 10667"/>
                  <a:gd name="T48" fmla="*/ 9997 w 10400"/>
                  <a:gd name="T49" fmla="*/ 3776 h 10667"/>
                  <a:gd name="T50" fmla="*/ 8844 w 10400"/>
                  <a:gd name="T51" fmla="*/ 4304 h 10667"/>
                  <a:gd name="T52" fmla="*/ 8790 w 10400"/>
                  <a:gd name="T53" fmla="*/ 3675 h 10667"/>
                  <a:gd name="T54" fmla="*/ 9514 w 10400"/>
                  <a:gd name="T55" fmla="*/ 6418 h 10667"/>
                  <a:gd name="T56" fmla="*/ 9245 w 10400"/>
                  <a:gd name="T57" fmla="*/ 6917 h 10667"/>
                  <a:gd name="T58" fmla="*/ 7957 w 10400"/>
                  <a:gd name="T59" fmla="*/ 6629 h 10667"/>
                  <a:gd name="T60" fmla="*/ 7308 w 10400"/>
                  <a:gd name="T61" fmla="*/ 6762 h 10667"/>
                  <a:gd name="T62" fmla="*/ 9494 w 10400"/>
                  <a:gd name="T63" fmla="*/ 6253 h 10667"/>
                  <a:gd name="T64" fmla="*/ 577 w 10400"/>
                  <a:gd name="T65" fmla="*/ 3770 h 10667"/>
                  <a:gd name="T66" fmla="*/ 1355 w 10400"/>
                  <a:gd name="T67" fmla="*/ 4518 h 10667"/>
                  <a:gd name="T68" fmla="*/ 1282 w 10400"/>
                  <a:gd name="T69" fmla="*/ 5462 h 10667"/>
                  <a:gd name="T70" fmla="*/ 1236 w 10400"/>
                  <a:gd name="T71" fmla="*/ 6867 h 10667"/>
                  <a:gd name="T72" fmla="*/ 1718 w 10400"/>
                  <a:gd name="T73" fmla="*/ 6728 h 10667"/>
                  <a:gd name="T74" fmla="*/ 2022 w 10400"/>
                  <a:gd name="T75" fmla="*/ 6694 h 10667"/>
                  <a:gd name="T76" fmla="*/ 1843 w 10400"/>
                  <a:gd name="T77" fmla="*/ 4519 h 10667"/>
                  <a:gd name="T78" fmla="*/ 2505 w 10400"/>
                  <a:gd name="T79" fmla="*/ 3770 h 10667"/>
                  <a:gd name="T80" fmla="*/ 1608 w 10400"/>
                  <a:gd name="T81" fmla="*/ 5217 h 10667"/>
                  <a:gd name="T82" fmla="*/ 1557 w 10400"/>
                  <a:gd name="T83" fmla="*/ 4304 h 10667"/>
                  <a:gd name="T84" fmla="*/ 1610 w 10400"/>
                  <a:gd name="T85" fmla="*/ 3675 h 10667"/>
                  <a:gd name="T86" fmla="*/ 1898 w 10400"/>
                  <a:gd name="T87" fmla="*/ 3969 h 10667"/>
                  <a:gd name="T88" fmla="*/ 1547 w 10400"/>
                  <a:gd name="T89" fmla="*/ 7324 h 10667"/>
                  <a:gd name="T90" fmla="*/ 2189 w 10400"/>
                  <a:gd name="T91" fmla="*/ 6405 h 10667"/>
                  <a:gd name="T92" fmla="*/ 1172 w 10400"/>
                  <a:gd name="T93" fmla="*/ 6918 h 10667"/>
                  <a:gd name="T94" fmla="*/ 669 w 10400"/>
                  <a:gd name="T95" fmla="*/ 6629 h 10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400" h="10667">
                    <a:moveTo>
                      <a:pt x="8838" y="9330"/>
                    </a:moveTo>
                    <a:cubicBezTo>
                      <a:pt x="8838" y="10067"/>
                      <a:pt x="7206" y="10667"/>
                      <a:pt x="5192" y="10667"/>
                    </a:cubicBezTo>
                    <a:cubicBezTo>
                      <a:pt x="3180" y="10667"/>
                      <a:pt x="1547" y="10067"/>
                      <a:pt x="1547" y="9330"/>
                    </a:cubicBezTo>
                    <a:cubicBezTo>
                      <a:pt x="1547" y="8797"/>
                      <a:pt x="2406" y="8341"/>
                      <a:pt x="3638" y="8128"/>
                    </a:cubicBezTo>
                    <a:lnTo>
                      <a:pt x="3638" y="8495"/>
                    </a:lnTo>
                    <a:cubicBezTo>
                      <a:pt x="3293" y="8632"/>
                      <a:pt x="3077" y="8813"/>
                      <a:pt x="3077" y="9013"/>
                    </a:cubicBezTo>
                    <a:cubicBezTo>
                      <a:pt x="3077" y="9437"/>
                      <a:pt x="4015" y="9781"/>
                      <a:pt x="5171" y="9781"/>
                    </a:cubicBezTo>
                    <a:cubicBezTo>
                      <a:pt x="5497" y="9781"/>
                      <a:pt x="5802" y="9751"/>
                      <a:pt x="6077" y="9703"/>
                    </a:cubicBezTo>
                    <a:cubicBezTo>
                      <a:pt x="6090" y="9702"/>
                      <a:pt x="6102" y="9702"/>
                      <a:pt x="6114" y="9700"/>
                    </a:cubicBezTo>
                    <a:cubicBezTo>
                      <a:pt x="6165" y="9694"/>
                      <a:pt x="6212" y="9682"/>
                      <a:pt x="6259" y="9666"/>
                    </a:cubicBezTo>
                    <a:cubicBezTo>
                      <a:pt x="6859" y="9531"/>
                      <a:pt x="7264" y="9290"/>
                      <a:pt x="7264" y="9013"/>
                    </a:cubicBezTo>
                    <a:cubicBezTo>
                      <a:pt x="7264" y="8834"/>
                      <a:pt x="7090" y="8669"/>
                      <a:pt x="6806" y="8539"/>
                    </a:cubicBezTo>
                    <a:lnTo>
                      <a:pt x="6806" y="8137"/>
                    </a:lnTo>
                    <a:cubicBezTo>
                      <a:pt x="8006" y="8356"/>
                      <a:pt x="8838" y="8805"/>
                      <a:pt x="8838" y="9330"/>
                    </a:cubicBezTo>
                    <a:close/>
                    <a:moveTo>
                      <a:pt x="4079" y="1127"/>
                    </a:moveTo>
                    <a:cubicBezTo>
                      <a:pt x="4079" y="504"/>
                      <a:pt x="4578" y="0"/>
                      <a:pt x="5193" y="0"/>
                    </a:cubicBezTo>
                    <a:cubicBezTo>
                      <a:pt x="5807" y="0"/>
                      <a:pt x="6305" y="504"/>
                      <a:pt x="6305" y="1127"/>
                    </a:cubicBezTo>
                    <a:cubicBezTo>
                      <a:pt x="6305" y="1750"/>
                      <a:pt x="5807" y="2254"/>
                      <a:pt x="5193" y="2254"/>
                    </a:cubicBezTo>
                    <a:cubicBezTo>
                      <a:pt x="4578" y="2254"/>
                      <a:pt x="4079" y="1750"/>
                      <a:pt x="4079" y="1127"/>
                    </a:cubicBezTo>
                    <a:close/>
                    <a:moveTo>
                      <a:pt x="9353" y="1669"/>
                    </a:moveTo>
                    <a:cubicBezTo>
                      <a:pt x="8800" y="2578"/>
                      <a:pt x="7557" y="3340"/>
                      <a:pt x="6352" y="3340"/>
                    </a:cubicBezTo>
                    <a:cubicBezTo>
                      <a:pt x="6274" y="3340"/>
                      <a:pt x="6196" y="3336"/>
                      <a:pt x="6118" y="3330"/>
                    </a:cubicBezTo>
                    <a:cubicBezTo>
                      <a:pt x="6142" y="3615"/>
                      <a:pt x="6252" y="4928"/>
                      <a:pt x="6282" y="5755"/>
                    </a:cubicBezTo>
                    <a:cubicBezTo>
                      <a:pt x="6288" y="5783"/>
                      <a:pt x="6294" y="5811"/>
                      <a:pt x="6296" y="5841"/>
                    </a:cubicBezTo>
                    <a:lnTo>
                      <a:pt x="6568" y="10087"/>
                    </a:lnTo>
                    <a:cubicBezTo>
                      <a:pt x="6586" y="10373"/>
                      <a:pt x="5564" y="10428"/>
                      <a:pt x="5546" y="10154"/>
                    </a:cubicBezTo>
                    <a:lnTo>
                      <a:pt x="5318" y="6578"/>
                    </a:lnTo>
                    <a:cubicBezTo>
                      <a:pt x="5280" y="6574"/>
                      <a:pt x="5244" y="6567"/>
                      <a:pt x="5206" y="6567"/>
                    </a:cubicBezTo>
                    <a:cubicBezTo>
                      <a:pt x="5174" y="6567"/>
                      <a:pt x="5136" y="6577"/>
                      <a:pt x="5099" y="6587"/>
                    </a:cubicBezTo>
                    <a:lnTo>
                      <a:pt x="4851" y="10126"/>
                    </a:lnTo>
                    <a:cubicBezTo>
                      <a:pt x="4832" y="10398"/>
                      <a:pt x="3810" y="10338"/>
                      <a:pt x="3830" y="10052"/>
                    </a:cubicBezTo>
                    <a:lnTo>
                      <a:pt x="4144" y="5559"/>
                    </a:lnTo>
                    <a:cubicBezTo>
                      <a:pt x="4146" y="5538"/>
                      <a:pt x="4150" y="5520"/>
                      <a:pt x="4154" y="5500"/>
                    </a:cubicBezTo>
                    <a:cubicBezTo>
                      <a:pt x="4199" y="4432"/>
                      <a:pt x="4252" y="3400"/>
                      <a:pt x="4257" y="3326"/>
                    </a:cubicBezTo>
                    <a:cubicBezTo>
                      <a:pt x="4169" y="3334"/>
                      <a:pt x="4081" y="3340"/>
                      <a:pt x="3994" y="3340"/>
                    </a:cubicBezTo>
                    <a:cubicBezTo>
                      <a:pt x="2788" y="3340"/>
                      <a:pt x="1546" y="2578"/>
                      <a:pt x="993" y="1669"/>
                    </a:cubicBezTo>
                    <a:cubicBezTo>
                      <a:pt x="879" y="1481"/>
                      <a:pt x="936" y="1235"/>
                      <a:pt x="1122" y="1120"/>
                    </a:cubicBezTo>
                    <a:cubicBezTo>
                      <a:pt x="1308" y="1003"/>
                      <a:pt x="1551" y="1062"/>
                      <a:pt x="1665" y="1250"/>
                    </a:cubicBezTo>
                    <a:cubicBezTo>
                      <a:pt x="2166" y="2073"/>
                      <a:pt x="3484" y="2756"/>
                      <a:pt x="4493" y="2470"/>
                    </a:cubicBezTo>
                    <a:cubicBezTo>
                      <a:pt x="4663" y="2411"/>
                      <a:pt x="4865" y="2374"/>
                      <a:pt x="5089" y="2365"/>
                    </a:cubicBezTo>
                    <a:lnTo>
                      <a:pt x="4729" y="5423"/>
                    </a:lnTo>
                    <a:lnTo>
                      <a:pt x="5203" y="5915"/>
                    </a:lnTo>
                    <a:lnTo>
                      <a:pt x="5617" y="5423"/>
                    </a:lnTo>
                    <a:lnTo>
                      <a:pt x="5330" y="2373"/>
                    </a:lnTo>
                    <a:cubicBezTo>
                      <a:pt x="5531" y="2387"/>
                      <a:pt x="5725" y="2423"/>
                      <a:pt x="5890" y="2481"/>
                    </a:cubicBezTo>
                    <a:cubicBezTo>
                      <a:pt x="6894" y="2741"/>
                      <a:pt x="8187" y="2063"/>
                      <a:pt x="8681" y="1250"/>
                    </a:cubicBezTo>
                    <a:cubicBezTo>
                      <a:pt x="8795" y="1062"/>
                      <a:pt x="9038" y="1003"/>
                      <a:pt x="9224" y="1119"/>
                    </a:cubicBezTo>
                    <a:cubicBezTo>
                      <a:pt x="9410" y="1235"/>
                      <a:pt x="9468" y="1481"/>
                      <a:pt x="9353" y="1669"/>
                    </a:cubicBezTo>
                    <a:close/>
                    <a:moveTo>
                      <a:pt x="8844" y="4304"/>
                    </a:moveTo>
                    <a:cubicBezTo>
                      <a:pt x="8839" y="4303"/>
                      <a:pt x="8833" y="4303"/>
                      <a:pt x="8827" y="4302"/>
                    </a:cubicBezTo>
                    <a:lnTo>
                      <a:pt x="8900" y="5088"/>
                    </a:lnTo>
                    <a:lnTo>
                      <a:pt x="8793" y="5217"/>
                    </a:lnTo>
                    <a:lnTo>
                      <a:pt x="8671" y="5088"/>
                    </a:lnTo>
                    <a:lnTo>
                      <a:pt x="8763" y="4301"/>
                    </a:lnTo>
                    <a:cubicBezTo>
                      <a:pt x="8543" y="4286"/>
                      <a:pt x="8343" y="4195"/>
                      <a:pt x="7895" y="3770"/>
                    </a:cubicBezTo>
                    <a:cubicBezTo>
                      <a:pt x="7846" y="3723"/>
                      <a:pt x="7769" y="3725"/>
                      <a:pt x="7722" y="3776"/>
                    </a:cubicBezTo>
                    <a:cubicBezTo>
                      <a:pt x="7676" y="3826"/>
                      <a:pt x="7679" y="3906"/>
                      <a:pt x="7729" y="3953"/>
                    </a:cubicBezTo>
                    <a:cubicBezTo>
                      <a:pt x="8086" y="4293"/>
                      <a:pt x="8319" y="4456"/>
                      <a:pt x="8558" y="4519"/>
                    </a:cubicBezTo>
                    <a:cubicBezTo>
                      <a:pt x="8558" y="4523"/>
                      <a:pt x="8556" y="4527"/>
                      <a:pt x="8556" y="4530"/>
                    </a:cubicBezTo>
                    <a:lnTo>
                      <a:pt x="8505" y="5505"/>
                    </a:lnTo>
                    <a:lnTo>
                      <a:pt x="8378" y="6694"/>
                    </a:lnTo>
                    <a:cubicBezTo>
                      <a:pt x="8369" y="6780"/>
                      <a:pt x="8430" y="6857"/>
                      <a:pt x="8514" y="6867"/>
                    </a:cubicBezTo>
                    <a:cubicBezTo>
                      <a:pt x="8520" y="6867"/>
                      <a:pt x="8525" y="6867"/>
                      <a:pt x="8530" y="6867"/>
                    </a:cubicBezTo>
                    <a:cubicBezTo>
                      <a:pt x="8608" y="6867"/>
                      <a:pt x="8674" y="6808"/>
                      <a:pt x="8683" y="6728"/>
                    </a:cubicBezTo>
                    <a:lnTo>
                      <a:pt x="8815" y="5498"/>
                    </a:lnTo>
                    <a:lnTo>
                      <a:pt x="9012" y="6736"/>
                    </a:lnTo>
                    <a:cubicBezTo>
                      <a:pt x="9025" y="6813"/>
                      <a:pt x="9090" y="6868"/>
                      <a:pt x="9164" y="6868"/>
                    </a:cubicBezTo>
                    <a:cubicBezTo>
                      <a:pt x="9172" y="6868"/>
                      <a:pt x="9180" y="6867"/>
                      <a:pt x="9188" y="6866"/>
                    </a:cubicBezTo>
                    <a:cubicBezTo>
                      <a:pt x="9272" y="6852"/>
                      <a:pt x="9328" y="6771"/>
                      <a:pt x="9315" y="6686"/>
                    </a:cubicBezTo>
                    <a:lnTo>
                      <a:pt x="9119" y="5462"/>
                    </a:lnTo>
                    <a:cubicBezTo>
                      <a:pt x="9119" y="5461"/>
                      <a:pt x="9120" y="5460"/>
                      <a:pt x="9120" y="5459"/>
                    </a:cubicBezTo>
                    <a:lnTo>
                      <a:pt x="9046" y="4530"/>
                    </a:lnTo>
                    <a:cubicBezTo>
                      <a:pt x="9046" y="4526"/>
                      <a:pt x="9046" y="4522"/>
                      <a:pt x="9045" y="4518"/>
                    </a:cubicBezTo>
                    <a:cubicBezTo>
                      <a:pt x="9279" y="4456"/>
                      <a:pt x="9631" y="4296"/>
                      <a:pt x="9990" y="3953"/>
                    </a:cubicBezTo>
                    <a:cubicBezTo>
                      <a:pt x="10040" y="3906"/>
                      <a:pt x="10043" y="3826"/>
                      <a:pt x="9997" y="3776"/>
                    </a:cubicBezTo>
                    <a:cubicBezTo>
                      <a:pt x="9950" y="3725"/>
                      <a:pt x="9873" y="3723"/>
                      <a:pt x="9823" y="3770"/>
                    </a:cubicBezTo>
                    <a:cubicBezTo>
                      <a:pt x="9407" y="4166"/>
                      <a:pt x="9010" y="4290"/>
                      <a:pt x="8857" y="4300"/>
                    </a:cubicBezTo>
                    <a:cubicBezTo>
                      <a:pt x="8852" y="4300"/>
                      <a:pt x="8849" y="4303"/>
                      <a:pt x="8844" y="4304"/>
                    </a:cubicBezTo>
                    <a:close/>
                    <a:moveTo>
                      <a:pt x="8790" y="4263"/>
                    </a:moveTo>
                    <a:cubicBezTo>
                      <a:pt x="8949" y="4263"/>
                      <a:pt x="9078" y="4131"/>
                      <a:pt x="9078" y="3969"/>
                    </a:cubicBezTo>
                    <a:cubicBezTo>
                      <a:pt x="9078" y="3807"/>
                      <a:pt x="8949" y="3675"/>
                      <a:pt x="8790" y="3675"/>
                    </a:cubicBezTo>
                    <a:cubicBezTo>
                      <a:pt x="8631" y="3675"/>
                      <a:pt x="8503" y="3807"/>
                      <a:pt x="8503" y="3969"/>
                    </a:cubicBezTo>
                    <a:cubicBezTo>
                      <a:pt x="8503" y="4131"/>
                      <a:pt x="8631" y="4263"/>
                      <a:pt x="8790" y="4263"/>
                    </a:cubicBezTo>
                    <a:close/>
                    <a:moveTo>
                      <a:pt x="9514" y="6418"/>
                    </a:moveTo>
                    <a:cubicBezTo>
                      <a:pt x="9649" y="6475"/>
                      <a:pt x="9732" y="6548"/>
                      <a:pt x="9732" y="6629"/>
                    </a:cubicBezTo>
                    <a:cubicBezTo>
                      <a:pt x="9732" y="6745"/>
                      <a:pt x="9561" y="6846"/>
                      <a:pt x="9306" y="6903"/>
                    </a:cubicBezTo>
                    <a:cubicBezTo>
                      <a:pt x="9287" y="6910"/>
                      <a:pt x="9267" y="6915"/>
                      <a:pt x="9245" y="6917"/>
                    </a:cubicBezTo>
                    <a:cubicBezTo>
                      <a:pt x="9240" y="6918"/>
                      <a:pt x="9235" y="6918"/>
                      <a:pt x="9229" y="6918"/>
                    </a:cubicBezTo>
                    <a:cubicBezTo>
                      <a:pt x="9112" y="6939"/>
                      <a:pt x="8983" y="6952"/>
                      <a:pt x="8845" y="6952"/>
                    </a:cubicBezTo>
                    <a:cubicBezTo>
                      <a:pt x="8355" y="6952"/>
                      <a:pt x="7957" y="6807"/>
                      <a:pt x="7957" y="6629"/>
                    </a:cubicBezTo>
                    <a:cubicBezTo>
                      <a:pt x="7957" y="6542"/>
                      <a:pt x="8055" y="6463"/>
                      <a:pt x="8211" y="6405"/>
                    </a:cubicBezTo>
                    <a:lnTo>
                      <a:pt x="8222" y="6252"/>
                    </a:lnTo>
                    <a:cubicBezTo>
                      <a:pt x="7685" y="6340"/>
                      <a:pt x="7308" y="6534"/>
                      <a:pt x="7308" y="6762"/>
                    </a:cubicBezTo>
                    <a:cubicBezTo>
                      <a:pt x="7308" y="7072"/>
                      <a:pt x="8000" y="7324"/>
                      <a:pt x="8854" y="7324"/>
                    </a:cubicBezTo>
                    <a:cubicBezTo>
                      <a:pt x="9708" y="7324"/>
                      <a:pt x="10400" y="7072"/>
                      <a:pt x="10400" y="6762"/>
                    </a:cubicBezTo>
                    <a:cubicBezTo>
                      <a:pt x="10400" y="6535"/>
                      <a:pt x="10027" y="6342"/>
                      <a:pt x="9494" y="6253"/>
                    </a:cubicBezTo>
                    <a:lnTo>
                      <a:pt x="9514" y="6418"/>
                    </a:lnTo>
                    <a:close/>
                    <a:moveTo>
                      <a:pt x="1543" y="4300"/>
                    </a:moveTo>
                    <a:cubicBezTo>
                      <a:pt x="1391" y="4290"/>
                      <a:pt x="994" y="4166"/>
                      <a:pt x="577" y="3770"/>
                    </a:cubicBezTo>
                    <a:cubicBezTo>
                      <a:pt x="528" y="3723"/>
                      <a:pt x="450" y="3725"/>
                      <a:pt x="404" y="3776"/>
                    </a:cubicBezTo>
                    <a:cubicBezTo>
                      <a:pt x="358" y="3826"/>
                      <a:pt x="361" y="3906"/>
                      <a:pt x="411" y="3953"/>
                    </a:cubicBezTo>
                    <a:cubicBezTo>
                      <a:pt x="770" y="4296"/>
                      <a:pt x="1122" y="4456"/>
                      <a:pt x="1355" y="4518"/>
                    </a:cubicBezTo>
                    <a:cubicBezTo>
                      <a:pt x="1355" y="4522"/>
                      <a:pt x="1355" y="4526"/>
                      <a:pt x="1355" y="4530"/>
                    </a:cubicBezTo>
                    <a:lnTo>
                      <a:pt x="1281" y="5459"/>
                    </a:lnTo>
                    <a:cubicBezTo>
                      <a:pt x="1281" y="5460"/>
                      <a:pt x="1282" y="5461"/>
                      <a:pt x="1282" y="5462"/>
                    </a:cubicBezTo>
                    <a:lnTo>
                      <a:pt x="1086" y="6686"/>
                    </a:lnTo>
                    <a:cubicBezTo>
                      <a:pt x="1072" y="6771"/>
                      <a:pt x="1129" y="6852"/>
                      <a:pt x="1212" y="6866"/>
                    </a:cubicBezTo>
                    <a:cubicBezTo>
                      <a:pt x="1221" y="6867"/>
                      <a:pt x="1229" y="6867"/>
                      <a:pt x="1236" y="6867"/>
                    </a:cubicBezTo>
                    <a:cubicBezTo>
                      <a:pt x="1311" y="6867"/>
                      <a:pt x="1376" y="6813"/>
                      <a:pt x="1388" y="6736"/>
                    </a:cubicBezTo>
                    <a:lnTo>
                      <a:pt x="1586" y="5498"/>
                    </a:lnTo>
                    <a:lnTo>
                      <a:pt x="1718" y="6728"/>
                    </a:lnTo>
                    <a:cubicBezTo>
                      <a:pt x="1726" y="6808"/>
                      <a:pt x="1792" y="6867"/>
                      <a:pt x="1870" y="6867"/>
                    </a:cubicBezTo>
                    <a:cubicBezTo>
                      <a:pt x="1875" y="6867"/>
                      <a:pt x="1881" y="6867"/>
                      <a:pt x="1887" y="6867"/>
                    </a:cubicBezTo>
                    <a:cubicBezTo>
                      <a:pt x="1971" y="6857"/>
                      <a:pt x="2032" y="6780"/>
                      <a:pt x="2022" y="6694"/>
                    </a:cubicBezTo>
                    <a:lnTo>
                      <a:pt x="1895" y="5505"/>
                    </a:lnTo>
                    <a:lnTo>
                      <a:pt x="1845" y="4530"/>
                    </a:lnTo>
                    <a:cubicBezTo>
                      <a:pt x="1845" y="4527"/>
                      <a:pt x="1843" y="4523"/>
                      <a:pt x="1843" y="4519"/>
                    </a:cubicBezTo>
                    <a:cubicBezTo>
                      <a:pt x="2082" y="4456"/>
                      <a:pt x="2314" y="4293"/>
                      <a:pt x="2672" y="3953"/>
                    </a:cubicBezTo>
                    <a:cubicBezTo>
                      <a:pt x="2722" y="3906"/>
                      <a:pt x="2725" y="3826"/>
                      <a:pt x="2678" y="3776"/>
                    </a:cubicBezTo>
                    <a:cubicBezTo>
                      <a:pt x="2632" y="3725"/>
                      <a:pt x="2555" y="3722"/>
                      <a:pt x="2505" y="3770"/>
                    </a:cubicBezTo>
                    <a:cubicBezTo>
                      <a:pt x="2058" y="4195"/>
                      <a:pt x="1857" y="4286"/>
                      <a:pt x="1637" y="4301"/>
                    </a:cubicBezTo>
                    <a:lnTo>
                      <a:pt x="1730" y="5088"/>
                    </a:lnTo>
                    <a:lnTo>
                      <a:pt x="1608" y="5217"/>
                    </a:lnTo>
                    <a:lnTo>
                      <a:pt x="1501" y="5088"/>
                    </a:lnTo>
                    <a:lnTo>
                      <a:pt x="1574" y="4302"/>
                    </a:lnTo>
                    <a:cubicBezTo>
                      <a:pt x="1568" y="4303"/>
                      <a:pt x="1562" y="4303"/>
                      <a:pt x="1557" y="4304"/>
                    </a:cubicBezTo>
                    <a:cubicBezTo>
                      <a:pt x="1552" y="4303"/>
                      <a:pt x="1548" y="4300"/>
                      <a:pt x="1543" y="4300"/>
                    </a:cubicBezTo>
                    <a:close/>
                    <a:moveTo>
                      <a:pt x="1898" y="3969"/>
                    </a:moveTo>
                    <a:cubicBezTo>
                      <a:pt x="1898" y="3807"/>
                      <a:pt x="1769" y="3675"/>
                      <a:pt x="1610" y="3675"/>
                    </a:cubicBezTo>
                    <a:cubicBezTo>
                      <a:pt x="1452" y="3675"/>
                      <a:pt x="1323" y="3807"/>
                      <a:pt x="1323" y="3969"/>
                    </a:cubicBezTo>
                    <a:cubicBezTo>
                      <a:pt x="1323" y="4131"/>
                      <a:pt x="1452" y="4263"/>
                      <a:pt x="1610" y="4263"/>
                    </a:cubicBezTo>
                    <a:cubicBezTo>
                      <a:pt x="1769" y="4263"/>
                      <a:pt x="1898" y="4131"/>
                      <a:pt x="1898" y="3969"/>
                    </a:cubicBezTo>
                    <a:close/>
                    <a:moveTo>
                      <a:pt x="906" y="6253"/>
                    </a:moveTo>
                    <a:cubicBezTo>
                      <a:pt x="373" y="6342"/>
                      <a:pt x="0" y="6535"/>
                      <a:pt x="0" y="6762"/>
                    </a:cubicBezTo>
                    <a:cubicBezTo>
                      <a:pt x="0" y="7072"/>
                      <a:pt x="693" y="7324"/>
                      <a:pt x="1547" y="7324"/>
                    </a:cubicBezTo>
                    <a:cubicBezTo>
                      <a:pt x="2401" y="7324"/>
                      <a:pt x="3093" y="7072"/>
                      <a:pt x="3093" y="6762"/>
                    </a:cubicBezTo>
                    <a:cubicBezTo>
                      <a:pt x="3093" y="6534"/>
                      <a:pt x="2716" y="6340"/>
                      <a:pt x="2178" y="6252"/>
                    </a:cubicBezTo>
                    <a:lnTo>
                      <a:pt x="2189" y="6405"/>
                    </a:lnTo>
                    <a:cubicBezTo>
                      <a:pt x="2346" y="6463"/>
                      <a:pt x="2444" y="6542"/>
                      <a:pt x="2444" y="6629"/>
                    </a:cubicBezTo>
                    <a:cubicBezTo>
                      <a:pt x="2444" y="6807"/>
                      <a:pt x="2046" y="6952"/>
                      <a:pt x="1556" y="6952"/>
                    </a:cubicBezTo>
                    <a:cubicBezTo>
                      <a:pt x="1418" y="6952"/>
                      <a:pt x="1289" y="6939"/>
                      <a:pt x="1172" y="6918"/>
                    </a:cubicBezTo>
                    <a:cubicBezTo>
                      <a:pt x="1166" y="6918"/>
                      <a:pt x="1161" y="6918"/>
                      <a:pt x="1155" y="6917"/>
                    </a:cubicBezTo>
                    <a:cubicBezTo>
                      <a:pt x="1134" y="6915"/>
                      <a:pt x="1114" y="6910"/>
                      <a:pt x="1095" y="6903"/>
                    </a:cubicBezTo>
                    <a:cubicBezTo>
                      <a:pt x="840" y="6846"/>
                      <a:pt x="669" y="6745"/>
                      <a:pt x="669" y="6629"/>
                    </a:cubicBezTo>
                    <a:cubicBezTo>
                      <a:pt x="669" y="6548"/>
                      <a:pt x="751" y="6475"/>
                      <a:pt x="887" y="6418"/>
                    </a:cubicBezTo>
                    <a:lnTo>
                      <a:pt x="906" y="625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673631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0222AB-D758-4134-B5A8-F2377537A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A63C8AF-4F7D-434E-A4C3-4A889CE00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0E9543C-E0BE-45CF-A4CD-9A2484837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38</a:t>
            </a:fld>
            <a:endParaRPr lang="zh-CN" altLang="en-US"/>
          </a:p>
        </p:txBody>
      </p:sp>
      <p:grpSp>
        <p:nvGrpSpPr>
          <p:cNvPr id="5" name="2719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F4A552F-6F44-418A-9B12-49B68FC9E64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773" y="1359020"/>
            <a:ext cx="10858127" cy="4783268"/>
            <a:chOff x="660773" y="1359018"/>
            <a:chExt cx="10858127" cy="4783268"/>
          </a:xfrm>
        </p:grpSpPr>
        <p:grpSp>
          <p:nvGrpSpPr>
            <p:cNvPr id="6" name="ïšlíḑê">
              <a:extLst>
                <a:ext uri="{FF2B5EF4-FFF2-40B4-BE49-F238E27FC236}">
                  <a16:creationId xmlns:a16="http://schemas.microsoft.com/office/drawing/2014/main" id="{7B4B07BB-598F-4A16-A5C1-FFB226E35601}"/>
                </a:ext>
              </a:extLst>
            </p:cNvPr>
            <p:cNvGrpSpPr/>
            <p:nvPr/>
          </p:nvGrpSpPr>
          <p:grpSpPr>
            <a:xfrm>
              <a:off x="660773" y="1359018"/>
              <a:ext cx="3131182" cy="1225771"/>
              <a:chOff x="660773" y="1078992"/>
              <a:chExt cx="3131182" cy="1225771"/>
            </a:xfrm>
          </p:grpSpPr>
          <p:sp>
            <p:nvSpPr>
              <p:cNvPr id="77" name="ïšḷíḋê">
                <a:extLst>
                  <a:ext uri="{FF2B5EF4-FFF2-40B4-BE49-F238E27FC236}">
                    <a16:creationId xmlns:a16="http://schemas.microsoft.com/office/drawing/2014/main" id="{B5086A5E-EB3B-4F37-B8E6-E4118068B97B}"/>
                  </a:ext>
                </a:extLst>
              </p:cNvPr>
              <p:cNvSpPr txBox="1"/>
              <p:nvPr/>
            </p:nvSpPr>
            <p:spPr>
              <a:xfrm>
                <a:off x="1381814" y="1078992"/>
                <a:ext cx="2410141" cy="5270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b="1" dirty="0"/>
                  <a:t>Text here</a:t>
                </a:r>
                <a:endParaRPr lang="vi-VN" sz="1600" b="1" dirty="0"/>
              </a:p>
            </p:txBody>
          </p:sp>
          <p:sp>
            <p:nvSpPr>
              <p:cNvPr id="78" name="îšľïḋé">
                <a:extLst>
                  <a:ext uri="{FF2B5EF4-FFF2-40B4-BE49-F238E27FC236}">
                    <a16:creationId xmlns:a16="http://schemas.microsoft.com/office/drawing/2014/main" id="{AF856597-3B00-41BE-BA2D-8A0CC088B6D6}"/>
                  </a:ext>
                </a:extLst>
              </p:cNvPr>
              <p:cNvSpPr txBox="1"/>
              <p:nvPr/>
            </p:nvSpPr>
            <p:spPr>
              <a:xfrm>
                <a:off x="1381814" y="1606048"/>
                <a:ext cx="2410141" cy="69871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grpSp>
            <p:nvGrpSpPr>
              <p:cNvPr id="79" name="iŝḻiďe">
                <a:extLst>
                  <a:ext uri="{FF2B5EF4-FFF2-40B4-BE49-F238E27FC236}">
                    <a16:creationId xmlns:a16="http://schemas.microsoft.com/office/drawing/2014/main" id="{35813F7F-2A68-4CE3-811D-D30B364B3956}"/>
                  </a:ext>
                </a:extLst>
              </p:cNvPr>
              <p:cNvGrpSpPr/>
              <p:nvPr/>
            </p:nvGrpSpPr>
            <p:grpSpPr>
              <a:xfrm>
                <a:off x="660773" y="1329892"/>
                <a:ext cx="728737" cy="728737"/>
                <a:chOff x="809883" y="1822439"/>
                <a:chExt cx="721040" cy="721040"/>
              </a:xfrm>
            </p:grpSpPr>
            <p:sp>
              <p:nvSpPr>
                <p:cNvPr id="80" name="ïşļiḍé">
                  <a:extLst>
                    <a:ext uri="{FF2B5EF4-FFF2-40B4-BE49-F238E27FC236}">
                      <a16:creationId xmlns:a16="http://schemas.microsoft.com/office/drawing/2014/main" id="{A91E9545-5947-4CFB-AC40-F998F29A9A72}"/>
                    </a:ext>
                  </a:extLst>
                </p:cNvPr>
                <p:cNvSpPr/>
                <p:nvPr/>
              </p:nvSpPr>
              <p:spPr>
                <a:xfrm>
                  <a:off x="809883" y="1822439"/>
                  <a:ext cx="721040" cy="721040"/>
                </a:xfrm>
                <a:prstGeom prst="roundRect">
                  <a:avLst/>
                </a:prstGeom>
                <a:solidFill>
                  <a:schemeClr val="accent1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en-US" sz="28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" name="íşḷïdè">
                  <a:extLst>
                    <a:ext uri="{FF2B5EF4-FFF2-40B4-BE49-F238E27FC236}">
                      <a16:creationId xmlns:a16="http://schemas.microsoft.com/office/drawing/2014/main" id="{954694B5-53D6-46ED-B7A7-0539919091FD}"/>
                    </a:ext>
                  </a:extLst>
                </p:cNvPr>
                <p:cNvSpPr/>
                <p:nvPr/>
              </p:nvSpPr>
              <p:spPr bwMode="auto">
                <a:xfrm>
                  <a:off x="1001760" y="2010248"/>
                  <a:ext cx="337286" cy="345422"/>
                </a:xfrm>
                <a:custGeom>
                  <a:avLst/>
                  <a:gdLst>
                    <a:gd name="T0" fmla="*/ 1547 w 10400"/>
                    <a:gd name="T1" fmla="*/ 9330 h 10667"/>
                    <a:gd name="T2" fmla="*/ 3077 w 10400"/>
                    <a:gd name="T3" fmla="*/ 9013 h 10667"/>
                    <a:gd name="T4" fmla="*/ 6114 w 10400"/>
                    <a:gd name="T5" fmla="*/ 9700 h 10667"/>
                    <a:gd name="T6" fmla="*/ 6806 w 10400"/>
                    <a:gd name="T7" fmla="*/ 8539 h 10667"/>
                    <a:gd name="T8" fmla="*/ 4079 w 10400"/>
                    <a:gd name="T9" fmla="*/ 1127 h 10667"/>
                    <a:gd name="T10" fmla="*/ 5193 w 10400"/>
                    <a:gd name="T11" fmla="*/ 2254 h 10667"/>
                    <a:gd name="T12" fmla="*/ 6352 w 10400"/>
                    <a:gd name="T13" fmla="*/ 3340 h 10667"/>
                    <a:gd name="T14" fmla="*/ 6296 w 10400"/>
                    <a:gd name="T15" fmla="*/ 5841 h 10667"/>
                    <a:gd name="T16" fmla="*/ 5318 w 10400"/>
                    <a:gd name="T17" fmla="*/ 6578 h 10667"/>
                    <a:gd name="T18" fmla="*/ 4851 w 10400"/>
                    <a:gd name="T19" fmla="*/ 10126 h 10667"/>
                    <a:gd name="T20" fmla="*/ 4154 w 10400"/>
                    <a:gd name="T21" fmla="*/ 5500 h 10667"/>
                    <a:gd name="T22" fmla="*/ 993 w 10400"/>
                    <a:gd name="T23" fmla="*/ 1669 h 10667"/>
                    <a:gd name="T24" fmla="*/ 4493 w 10400"/>
                    <a:gd name="T25" fmla="*/ 2470 h 10667"/>
                    <a:gd name="T26" fmla="*/ 5203 w 10400"/>
                    <a:gd name="T27" fmla="*/ 5915 h 10667"/>
                    <a:gd name="T28" fmla="*/ 5890 w 10400"/>
                    <a:gd name="T29" fmla="*/ 2481 h 10667"/>
                    <a:gd name="T30" fmla="*/ 9353 w 10400"/>
                    <a:gd name="T31" fmla="*/ 1669 h 10667"/>
                    <a:gd name="T32" fmla="*/ 8900 w 10400"/>
                    <a:gd name="T33" fmla="*/ 5088 h 10667"/>
                    <a:gd name="T34" fmla="*/ 8763 w 10400"/>
                    <a:gd name="T35" fmla="*/ 4301 h 10667"/>
                    <a:gd name="T36" fmla="*/ 7729 w 10400"/>
                    <a:gd name="T37" fmla="*/ 3953 h 10667"/>
                    <a:gd name="T38" fmla="*/ 8505 w 10400"/>
                    <a:gd name="T39" fmla="*/ 5505 h 10667"/>
                    <a:gd name="T40" fmla="*/ 8530 w 10400"/>
                    <a:gd name="T41" fmla="*/ 6867 h 10667"/>
                    <a:gd name="T42" fmla="*/ 9012 w 10400"/>
                    <a:gd name="T43" fmla="*/ 6736 h 10667"/>
                    <a:gd name="T44" fmla="*/ 9315 w 10400"/>
                    <a:gd name="T45" fmla="*/ 6686 h 10667"/>
                    <a:gd name="T46" fmla="*/ 9046 w 10400"/>
                    <a:gd name="T47" fmla="*/ 4530 h 10667"/>
                    <a:gd name="T48" fmla="*/ 9997 w 10400"/>
                    <a:gd name="T49" fmla="*/ 3776 h 10667"/>
                    <a:gd name="T50" fmla="*/ 8844 w 10400"/>
                    <a:gd name="T51" fmla="*/ 4304 h 10667"/>
                    <a:gd name="T52" fmla="*/ 8790 w 10400"/>
                    <a:gd name="T53" fmla="*/ 3675 h 10667"/>
                    <a:gd name="T54" fmla="*/ 9514 w 10400"/>
                    <a:gd name="T55" fmla="*/ 6418 h 10667"/>
                    <a:gd name="T56" fmla="*/ 9245 w 10400"/>
                    <a:gd name="T57" fmla="*/ 6917 h 10667"/>
                    <a:gd name="T58" fmla="*/ 7957 w 10400"/>
                    <a:gd name="T59" fmla="*/ 6629 h 10667"/>
                    <a:gd name="T60" fmla="*/ 7308 w 10400"/>
                    <a:gd name="T61" fmla="*/ 6762 h 10667"/>
                    <a:gd name="T62" fmla="*/ 9494 w 10400"/>
                    <a:gd name="T63" fmla="*/ 6253 h 10667"/>
                    <a:gd name="T64" fmla="*/ 577 w 10400"/>
                    <a:gd name="T65" fmla="*/ 3770 h 10667"/>
                    <a:gd name="T66" fmla="*/ 1355 w 10400"/>
                    <a:gd name="T67" fmla="*/ 4518 h 10667"/>
                    <a:gd name="T68" fmla="*/ 1282 w 10400"/>
                    <a:gd name="T69" fmla="*/ 5462 h 10667"/>
                    <a:gd name="T70" fmla="*/ 1236 w 10400"/>
                    <a:gd name="T71" fmla="*/ 6867 h 10667"/>
                    <a:gd name="T72" fmla="*/ 1718 w 10400"/>
                    <a:gd name="T73" fmla="*/ 6728 h 10667"/>
                    <a:gd name="T74" fmla="*/ 2022 w 10400"/>
                    <a:gd name="T75" fmla="*/ 6694 h 10667"/>
                    <a:gd name="T76" fmla="*/ 1843 w 10400"/>
                    <a:gd name="T77" fmla="*/ 4519 h 10667"/>
                    <a:gd name="T78" fmla="*/ 2505 w 10400"/>
                    <a:gd name="T79" fmla="*/ 3770 h 10667"/>
                    <a:gd name="T80" fmla="*/ 1608 w 10400"/>
                    <a:gd name="T81" fmla="*/ 5217 h 10667"/>
                    <a:gd name="T82" fmla="*/ 1557 w 10400"/>
                    <a:gd name="T83" fmla="*/ 4304 h 10667"/>
                    <a:gd name="T84" fmla="*/ 1610 w 10400"/>
                    <a:gd name="T85" fmla="*/ 3675 h 10667"/>
                    <a:gd name="T86" fmla="*/ 1898 w 10400"/>
                    <a:gd name="T87" fmla="*/ 3969 h 10667"/>
                    <a:gd name="T88" fmla="*/ 1547 w 10400"/>
                    <a:gd name="T89" fmla="*/ 7324 h 10667"/>
                    <a:gd name="T90" fmla="*/ 2189 w 10400"/>
                    <a:gd name="T91" fmla="*/ 6405 h 10667"/>
                    <a:gd name="T92" fmla="*/ 1172 w 10400"/>
                    <a:gd name="T93" fmla="*/ 6918 h 10667"/>
                    <a:gd name="T94" fmla="*/ 669 w 10400"/>
                    <a:gd name="T95" fmla="*/ 6629 h 10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400" h="10667">
                      <a:moveTo>
                        <a:pt x="8838" y="9330"/>
                      </a:moveTo>
                      <a:cubicBezTo>
                        <a:pt x="8838" y="10067"/>
                        <a:pt x="7206" y="10667"/>
                        <a:pt x="5192" y="10667"/>
                      </a:cubicBezTo>
                      <a:cubicBezTo>
                        <a:pt x="3180" y="10667"/>
                        <a:pt x="1547" y="10067"/>
                        <a:pt x="1547" y="9330"/>
                      </a:cubicBezTo>
                      <a:cubicBezTo>
                        <a:pt x="1547" y="8797"/>
                        <a:pt x="2406" y="8341"/>
                        <a:pt x="3638" y="8128"/>
                      </a:cubicBezTo>
                      <a:lnTo>
                        <a:pt x="3638" y="8495"/>
                      </a:lnTo>
                      <a:cubicBezTo>
                        <a:pt x="3293" y="8632"/>
                        <a:pt x="3077" y="8813"/>
                        <a:pt x="3077" y="9013"/>
                      </a:cubicBezTo>
                      <a:cubicBezTo>
                        <a:pt x="3077" y="9437"/>
                        <a:pt x="4015" y="9781"/>
                        <a:pt x="5171" y="9781"/>
                      </a:cubicBezTo>
                      <a:cubicBezTo>
                        <a:pt x="5497" y="9781"/>
                        <a:pt x="5802" y="9751"/>
                        <a:pt x="6077" y="9703"/>
                      </a:cubicBezTo>
                      <a:cubicBezTo>
                        <a:pt x="6090" y="9702"/>
                        <a:pt x="6102" y="9702"/>
                        <a:pt x="6114" y="9700"/>
                      </a:cubicBezTo>
                      <a:cubicBezTo>
                        <a:pt x="6165" y="9694"/>
                        <a:pt x="6212" y="9682"/>
                        <a:pt x="6259" y="9666"/>
                      </a:cubicBezTo>
                      <a:cubicBezTo>
                        <a:pt x="6859" y="9531"/>
                        <a:pt x="7264" y="9290"/>
                        <a:pt x="7264" y="9013"/>
                      </a:cubicBezTo>
                      <a:cubicBezTo>
                        <a:pt x="7264" y="8834"/>
                        <a:pt x="7090" y="8669"/>
                        <a:pt x="6806" y="8539"/>
                      </a:cubicBezTo>
                      <a:lnTo>
                        <a:pt x="6806" y="8137"/>
                      </a:lnTo>
                      <a:cubicBezTo>
                        <a:pt x="8006" y="8356"/>
                        <a:pt x="8838" y="8805"/>
                        <a:pt x="8838" y="9330"/>
                      </a:cubicBezTo>
                      <a:close/>
                      <a:moveTo>
                        <a:pt x="4079" y="1127"/>
                      </a:moveTo>
                      <a:cubicBezTo>
                        <a:pt x="4079" y="504"/>
                        <a:pt x="4578" y="0"/>
                        <a:pt x="5193" y="0"/>
                      </a:cubicBezTo>
                      <a:cubicBezTo>
                        <a:pt x="5807" y="0"/>
                        <a:pt x="6305" y="504"/>
                        <a:pt x="6305" y="1127"/>
                      </a:cubicBezTo>
                      <a:cubicBezTo>
                        <a:pt x="6305" y="1750"/>
                        <a:pt x="5807" y="2254"/>
                        <a:pt x="5193" y="2254"/>
                      </a:cubicBezTo>
                      <a:cubicBezTo>
                        <a:pt x="4578" y="2254"/>
                        <a:pt x="4079" y="1750"/>
                        <a:pt x="4079" y="1127"/>
                      </a:cubicBezTo>
                      <a:close/>
                      <a:moveTo>
                        <a:pt x="9353" y="1669"/>
                      </a:moveTo>
                      <a:cubicBezTo>
                        <a:pt x="8800" y="2578"/>
                        <a:pt x="7557" y="3340"/>
                        <a:pt x="6352" y="3340"/>
                      </a:cubicBezTo>
                      <a:cubicBezTo>
                        <a:pt x="6274" y="3340"/>
                        <a:pt x="6196" y="3336"/>
                        <a:pt x="6118" y="3330"/>
                      </a:cubicBezTo>
                      <a:cubicBezTo>
                        <a:pt x="6142" y="3615"/>
                        <a:pt x="6252" y="4928"/>
                        <a:pt x="6282" y="5755"/>
                      </a:cubicBezTo>
                      <a:cubicBezTo>
                        <a:pt x="6288" y="5783"/>
                        <a:pt x="6294" y="5811"/>
                        <a:pt x="6296" y="5841"/>
                      </a:cubicBezTo>
                      <a:lnTo>
                        <a:pt x="6568" y="10087"/>
                      </a:lnTo>
                      <a:cubicBezTo>
                        <a:pt x="6586" y="10373"/>
                        <a:pt x="5564" y="10428"/>
                        <a:pt x="5546" y="10154"/>
                      </a:cubicBezTo>
                      <a:lnTo>
                        <a:pt x="5318" y="6578"/>
                      </a:lnTo>
                      <a:cubicBezTo>
                        <a:pt x="5280" y="6574"/>
                        <a:pt x="5244" y="6567"/>
                        <a:pt x="5206" y="6567"/>
                      </a:cubicBezTo>
                      <a:cubicBezTo>
                        <a:pt x="5174" y="6567"/>
                        <a:pt x="5136" y="6577"/>
                        <a:pt x="5099" y="6587"/>
                      </a:cubicBezTo>
                      <a:lnTo>
                        <a:pt x="4851" y="10126"/>
                      </a:lnTo>
                      <a:cubicBezTo>
                        <a:pt x="4832" y="10398"/>
                        <a:pt x="3810" y="10338"/>
                        <a:pt x="3830" y="10052"/>
                      </a:cubicBezTo>
                      <a:lnTo>
                        <a:pt x="4144" y="5559"/>
                      </a:lnTo>
                      <a:cubicBezTo>
                        <a:pt x="4146" y="5538"/>
                        <a:pt x="4150" y="5520"/>
                        <a:pt x="4154" y="5500"/>
                      </a:cubicBezTo>
                      <a:cubicBezTo>
                        <a:pt x="4199" y="4432"/>
                        <a:pt x="4252" y="3400"/>
                        <a:pt x="4257" y="3326"/>
                      </a:cubicBezTo>
                      <a:cubicBezTo>
                        <a:pt x="4169" y="3334"/>
                        <a:pt x="4081" y="3340"/>
                        <a:pt x="3994" y="3340"/>
                      </a:cubicBezTo>
                      <a:cubicBezTo>
                        <a:pt x="2788" y="3340"/>
                        <a:pt x="1546" y="2578"/>
                        <a:pt x="993" y="1669"/>
                      </a:cubicBezTo>
                      <a:cubicBezTo>
                        <a:pt x="879" y="1481"/>
                        <a:pt x="936" y="1235"/>
                        <a:pt x="1122" y="1120"/>
                      </a:cubicBezTo>
                      <a:cubicBezTo>
                        <a:pt x="1308" y="1003"/>
                        <a:pt x="1551" y="1062"/>
                        <a:pt x="1665" y="1250"/>
                      </a:cubicBezTo>
                      <a:cubicBezTo>
                        <a:pt x="2166" y="2073"/>
                        <a:pt x="3484" y="2756"/>
                        <a:pt x="4493" y="2470"/>
                      </a:cubicBezTo>
                      <a:cubicBezTo>
                        <a:pt x="4663" y="2411"/>
                        <a:pt x="4865" y="2374"/>
                        <a:pt x="5089" y="2365"/>
                      </a:cubicBezTo>
                      <a:lnTo>
                        <a:pt x="4729" y="5423"/>
                      </a:lnTo>
                      <a:lnTo>
                        <a:pt x="5203" y="5915"/>
                      </a:lnTo>
                      <a:lnTo>
                        <a:pt x="5617" y="5423"/>
                      </a:lnTo>
                      <a:lnTo>
                        <a:pt x="5330" y="2373"/>
                      </a:lnTo>
                      <a:cubicBezTo>
                        <a:pt x="5531" y="2387"/>
                        <a:pt x="5725" y="2423"/>
                        <a:pt x="5890" y="2481"/>
                      </a:cubicBezTo>
                      <a:cubicBezTo>
                        <a:pt x="6894" y="2741"/>
                        <a:pt x="8187" y="2063"/>
                        <a:pt x="8681" y="1250"/>
                      </a:cubicBezTo>
                      <a:cubicBezTo>
                        <a:pt x="8795" y="1062"/>
                        <a:pt x="9038" y="1003"/>
                        <a:pt x="9224" y="1119"/>
                      </a:cubicBezTo>
                      <a:cubicBezTo>
                        <a:pt x="9410" y="1235"/>
                        <a:pt x="9468" y="1481"/>
                        <a:pt x="9353" y="1669"/>
                      </a:cubicBezTo>
                      <a:close/>
                      <a:moveTo>
                        <a:pt x="8844" y="4304"/>
                      </a:moveTo>
                      <a:cubicBezTo>
                        <a:pt x="8839" y="4303"/>
                        <a:pt x="8833" y="4303"/>
                        <a:pt x="8827" y="4302"/>
                      </a:cubicBezTo>
                      <a:lnTo>
                        <a:pt x="8900" y="5088"/>
                      </a:lnTo>
                      <a:lnTo>
                        <a:pt x="8793" y="5217"/>
                      </a:lnTo>
                      <a:lnTo>
                        <a:pt x="8671" y="5088"/>
                      </a:lnTo>
                      <a:lnTo>
                        <a:pt x="8763" y="4301"/>
                      </a:lnTo>
                      <a:cubicBezTo>
                        <a:pt x="8543" y="4286"/>
                        <a:pt x="8343" y="4195"/>
                        <a:pt x="7895" y="3770"/>
                      </a:cubicBezTo>
                      <a:cubicBezTo>
                        <a:pt x="7846" y="3723"/>
                        <a:pt x="7769" y="3725"/>
                        <a:pt x="7722" y="3776"/>
                      </a:cubicBezTo>
                      <a:cubicBezTo>
                        <a:pt x="7676" y="3826"/>
                        <a:pt x="7679" y="3906"/>
                        <a:pt x="7729" y="3953"/>
                      </a:cubicBezTo>
                      <a:cubicBezTo>
                        <a:pt x="8086" y="4293"/>
                        <a:pt x="8319" y="4456"/>
                        <a:pt x="8558" y="4519"/>
                      </a:cubicBezTo>
                      <a:cubicBezTo>
                        <a:pt x="8558" y="4523"/>
                        <a:pt x="8556" y="4527"/>
                        <a:pt x="8556" y="4530"/>
                      </a:cubicBezTo>
                      <a:lnTo>
                        <a:pt x="8505" y="5505"/>
                      </a:lnTo>
                      <a:lnTo>
                        <a:pt x="8378" y="6694"/>
                      </a:lnTo>
                      <a:cubicBezTo>
                        <a:pt x="8369" y="6780"/>
                        <a:pt x="8430" y="6857"/>
                        <a:pt x="8514" y="6867"/>
                      </a:cubicBezTo>
                      <a:cubicBezTo>
                        <a:pt x="8520" y="6867"/>
                        <a:pt x="8525" y="6867"/>
                        <a:pt x="8530" y="6867"/>
                      </a:cubicBezTo>
                      <a:cubicBezTo>
                        <a:pt x="8608" y="6867"/>
                        <a:pt x="8674" y="6808"/>
                        <a:pt x="8683" y="6728"/>
                      </a:cubicBezTo>
                      <a:lnTo>
                        <a:pt x="8815" y="5498"/>
                      </a:lnTo>
                      <a:lnTo>
                        <a:pt x="9012" y="6736"/>
                      </a:lnTo>
                      <a:cubicBezTo>
                        <a:pt x="9025" y="6813"/>
                        <a:pt x="9090" y="6868"/>
                        <a:pt x="9164" y="6868"/>
                      </a:cubicBezTo>
                      <a:cubicBezTo>
                        <a:pt x="9172" y="6868"/>
                        <a:pt x="9180" y="6867"/>
                        <a:pt x="9188" y="6866"/>
                      </a:cubicBezTo>
                      <a:cubicBezTo>
                        <a:pt x="9272" y="6852"/>
                        <a:pt x="9328" y="6771"/>
                        <a:pt x="9315" y="6686"/>
                      </a:cubicBezTo>
                      <a:lnTo>
                        <a:pt x="9119" y="5462"/>
                      </a:lnTo>
                      <a:cubicBezTo>
                        <a:pt x="9119" y="5461"/>
                        <a:pt x="9120" y="5460"/>
                        <a:pt x="9120" y="5459"/>
                      </a:cubicBezTo>
                      <a:lnTo>
                        <a:pt x="9046" y="4530"/>
                      </a:lnTo>
                      <a:cubicBezTo>
                        <a:pt x="9046" y="4526"/>
                        <a:pt x="9046" y="4522"/>
                        <a:pt x="9045" y="4518"/>
                      </a:cubicBezTo>
                      <a:cubicBezTo>
                        <a:pt x="9279" y="4456"/>
                        <a:pt x="9631" y="4296"/>
                        <a:pt x="9990" y="3953"/>
                      </a:cubicBezTo>
                      <a:cubicBezTo>
                        <a:pt x="10040" y="3906"/>
                        <a:pt x="10043" y="3826"/>
                        <a:pt x="9997" y="3776"/>
                      </a:cubicBezTo>
                      <a:cubicBezTo>
                        <a:pt x="9950" y="3725"/>
                        <a:pt x="9873" y="3723"/>
                        <a:pt x="9823" y="3770"/>
                      </a:cubicBezTo>
                      <a:cubicBezTo>
                        <a:pt x="9407" y="4166"/>
                        <a:pt x="9010" y="4290"/>
                        <a:pt x="8857" y="4300"/>
                      </a:cubicBezTo>
                      <a:cubicBezTo>
                        <a:pt x="8852" y="4300"/>
                        <a:pt x="8849" y="4303"/>
                        <a:pt x="8844" y="4304"/>
                      </a:cubicBezTo>
                      <a:close/>
                      <a:moveTo>
                        <a:pt x="8790" y="4263"/>
                      </a:moveTo>
                      <a:cubicBezTo>
                        <a:pt x="8949" y="4263"/>
                        <a:pt x="9078" y="4131"/>
                        <a:pt x="9078" y="3969"/>
                      </a:cubicBezTo>
                      <a:cubicBezTo>
                        <a:pt x="9078" y="3807"/>
                        <a:pt x="8949" y="3675"/>
                        <a:pt x="8790" y="3675"/>
                      </a:cubicBezTo>
                      <a:cubicBezTo>
                        <a:pt x="8631" y="3675"/>
                        <a:pt x="8503" y="3807"/>
                        <a:pt x="8503" y="3969"/>
                      </a:cubicBezTo>
                      <a:cubicBezTo>
                        <a:pt x="8503" y="4131"/>
                        <a:pt x="8631" y="4263"/>
                        <a:pt x="8790" y="4263"/>
                      </a:cubicBezTo>
                      <a:close/>
                      <a:moveTo>
                        <a:pt x="9514" y="6418"/>
                      </a:moveTo>
                      <a:cubicBezTo>
                        <a:pt x="9649" y="6475"/>
                        <a:pt x="9732" y="6548"/>
                        <a:pt x="9732" y="6629"/>
                      </a:cubicBezTo>
                      <a:cubicBezTo>
                        <a:pt x="9732" y="6745"/>
                        <a:pt x="9561" y="6846"/>
                        <a:pt x="9306" y="6903"/>
                      </a:cubicBezTo>
                      <a:cubicBezTo>
                        <a:pt x="9287" y="6910"/>
                        <a:pt x="9267" y="6915"/>
                        <a:pt x="9245" y="6917"/>
                      </a:cubicBezTo>
                      <a:cubicBezTo>
                        <a:pt x="9240" y="6918"/>
                        <a:pt x="9235" y="6918"/>
                        <a:pt x="9229" y="6918"/>
                      </a:cubicBezTo>
                      <a:cubicBezTo>
                        <a:pt x="9112" y="6939"/>
                        <a:pt x="8983" y="6952"/>
                        <a:pt x="8845" y="6952"/>
                      </a:cubicBezTo>
                      <a:cubicBezTo>
                        <a:pt x="8355" y="6952"/>
                        <a:pt x="7957" y="6807"/>
                        <a:pt x="7957" y="6629"/>
                      </a:cubicBezTo>
                      <a:cubicBezTo>
                        <a:pt x="7957" y="6542"/>
                        <a:pt x="8055" y="6463"/>
                        <a:pt x="8211" y="6405"/>
                      </a:cubicBezTo>
                      <a:lnTo>
                        <a:pt x="8222" y="6252"/>
                      </a:lnTo>
                      <a:cubicBezTo>
                        <a:pt x="7685" y="6340"/>
                        <a:pt x="7308" y="6534"/>
                        <a:pt x="7308" y="6762"/>
                      </a:cubicBezTo>
                      <a:cubicBezTo>
                        <a:pt x="7308" y="7072"/>
                        <a:pt x="8000" y="7324"/>
                        <a:pt x="8854" y="7324"/>
                      </a:cubicBezTo>
                      <a:cubicBezTo>
                        <a:pt x="9708" y="7324"/>
                        <a:pt x="10400" y="7072"/>
                        <a:pt x="10400" y="6762"/>
                      </a:cubicBezTo>
                      <a:cubicBezTo>
                        <a:pt x="10400" y="6535"/>
                        <a:pt x="10027" y="6342"/>
                        <a:pt x="9494" y="6253"/>
                      </a:cubicBezTo>
                      <a:lnTo>
                        <a:pt x="9514" y="6418"/>
                      </a:lnTo>
                      <a:close/>
                      <a:moveTo>
                        <a:pt x="1543" y="4300"/>
                      </a:moveTo>
                      <a:cubicBezTo>
                        <a:pt x="1391" y="4290"/>
                        <a:pt x="994" y="4166"/>
                        <a:pt x="577" y="3770"/>
                      </a:cubicBezTo>
                      <a:cubicBezTo>
                        <a:pt x="528" y="3723"/>
                        <a:pt x="450" y="3725"/>
                        <a:pt x="404" y="3776"/>
                      </a:cubicBezTo>
                      <a:cubicBezTo>
                        <a:pt x="358" y="3826"/>
                        <a:pt x="361" y="3906"/>
                        <a:pt x="411" y="3953"/>
                      </a:cubicBezTo>
                      <a:cubicBezTo>
                        <a:pt x="770" y="4296"/>
                        <a:pt x="1122" y="4456"/>
                        <a:pt x="1355" y="4518"/>
                      </a:cubicBezTo>
                      <a:cubicBezTo>
                        <a:pt x="1355" y="4522"/>
                        <a:pt x="1355" y="4526"/>
                        <a:pt x="1355" y="4530"/>
                      </a:cubicBezTo>
                      <a:lnTo>
                        <a:pt x="1281" y="5459"/>
                      </a:lnTo>
                      <a:cubicBezTo>
                        <a:pt x="1281" y="5460"/>
                        <a:pt x="1282" y="5461"/>
                        <a:pt x="1282" y="5462"/>
                      </a:cubicBezTo>
                      <a:lnTo>
                        <a:pt x="1086" y="6686"/>
                      </a:lnTo>
                      <a:cubicBezTo>
                        <a:pt x="1072" y="6771"/>
                        <a:pt x="1129" y="6852"/>
                        <a:pt x="1212" y="6866"/>
                      </a:cubicBezTo>
                      <a:cubicBezTo>
                        <a:pt x="1221" y="6867"/>
                        <a:pt x="1229" y="6867"/>
                        <a:pt x="1236" y="6867"/>
                      </a:cubicBezTo>
                      <a:cubicBezTo>
                        <a:pt x="1311" y="6867"/>
                        <a:pt x="1376" y="6813"/>
                        <a:pt x="1388" y="6736"/>
                      </a:cubicBezTo>
                      <a:lnTo>
                        <a:pt x="1586" y="5498"/>
                      </a:lnTo>
                      <a:lnTo>
                        <a:pt x="1718" y="6728"/>
                      </a:lnTo>
                      <a:cubicBezTo>
                        <a:pt x="1726" y="6808"/>
                        <a:pt x="1792" y="6867"/>
                        <a:pt x="1870" y="6867"/>
                      </a:cubicBezTo>
                      <a:cubicBezTo>
                        <a:pt x="1875" y="6867"/>
                        <a:pt x="1881" y="6867"/>
                        <a:pt x="1887" y="6867"/>
                      </a:cubicBezTo>
                      <a:cubicBezTo>
                        <a:pt x="1971" y="6857"/>
                        <a:pt x="2032" y="6780"/>
                        <a:pt x="2022" y="6694"/>
                      </a:cubicBezTo>
                      <a:lnTo>
                        <a:pt x="1895" y="5505"/>
                      </a:lnTo>
                      <a:lnTo>
                        <a:pt x="1845" y="4530"/>
                      </a:lnTo>
                      <a:cubicBezTo>
                        <a:pt x="1845" y="4527"/>
                        <a:pt x="1843" y="4523"/>
                        <a:pt x="1843" y="4519"/>
                      </a:cubicBezTo>
                      <a:cubicBezTo>
                        <a:pt x="2082" y="4456"/>
                        <a:pt x="2314" y="4293"/>
                        <a:pt x="2672" y="3953"/>
                      </a:cubicBezTo>
                      <a:cubicBezTo>
                        <a:pt x="2722" y="3906"/>
                        <a:pt x="2725" y="3826"/>
                        <a:pt x="2678" y="3776"/>
                      </a:cubicBezTo>
                      <a:cubicBezTo>
                        <a:pt x="2632" y="3725"/>
                        <a:pt x="2555" y="3722"/>
                        <a:pt x="2505" y="3770"/>
                      </a:cubicBezTo>
                      <a:cubicBezTo>
                        <a:pt x="2058" y="4195"/>
                        <a:pt x="1857" y="4286"/>
                        <a:pt x="1637" y="4301"/>
                      </a:cubicBezTo>
                      <a:lnTo>
                        <a:pt x="1730" y="5088"/>
                      </a:lnTo>
                      <a:lnTo>
                        <a:pt x="1608" y="5217"/>
                      </a:lnTo>
                      <a:lnTo>
                        <a:pt x="1501" y="5088"/>
                      </a:lnTo>
                      <a:lnTo>
                        <a:pt x="1574" y="4302"/>
                      </a:lnTo>
                      <a:cubicBezTo>
                        <a:pt x="1568" y="4303"/>
                        <a:pt x="1562" y="4303"/>
                        <a:pt x="1557" y="4304"/>
                      </a:cubicBezTo>
                      <a:cubicBezTo>
                        <a:pt x="1552" y="4303"/>
                        <a:pt x="1548" y="4300"/>
                        <a:pt x="1543" y="4300"/>
                      </a:cubicBezTo>
                      <a:close/>
                      <a:moveTo>
                        <a:pt x="1898" y="3969"/>
                      </a:moveTo>
                      <a:cubicBezTo>
                        <a:pt x="1898" y="3807"/>
                        <a:pt x="1769" y="3675"/>
                        <a:pt x="1610" y="3675"/>
                      </a:cubicBezTo>
                      <a:cubicBezTo>
                        <a:pt x="1452" y="3675"/>
                        <a:pt x="1323" y="3807"/>
                        <a:pt x="1323" y="3969"/>
                      </a:cubicBezTo>
                      <a:cubicBezTo>
                        <a:pt x="1323" y="4131"/>
                        <a:pt x="1452" y="4263"/>
                        <a:pt x="1610" y="4263"/>
                      </a:cubicBezTo>
                      <a:cubicBezTo>
                        <a:pt x="1769" y="4263"/>
                        <a:pt x="1898" y="4131"/>
                        <a:pt x="1898" y="3969"/>
                      </a:cubicBezTo>
                      <a:close/>
                      <a:moveTo>
                        <a:pt x="906" y="6253"/>
                      </a:moveTo>
                      <a:cubicBezTo>
                        <a:pt x="373" y="6342"/>
                        <a:pt x="0" y="6535"/>
                        <a:pt x="0" y="6762"/>
                      </a:cubicBezTo>
                      <a:cubicBezTo>
                        <a:pt x="0" y="7072"/>
                        <a:pt x="693" y="7324"/>
                        <a:pt x="1547" y="7324"/>
                      </a:cubicBezTo>
                      <a:cubicBezTo>
                        <a:pt x="2401" y="7324"/>
                        <a:pt x="3093" y="7072"/>
                        <a:pt x="3093" y="6762"/>
                      </a:cubicBezTo>
                      <a:cubicBezTo>
                        <a:pt x="3093" y="6534"/>
                        <a:pt x="2716" y="6340"/>
                        <a:pt x="2178" y="6252"/>
                      </a:cubicBezTo>
                      <a:lnTo>
                        <a:pt x="2189" y="6405"/>
                      </a:lnTo>
                      <a:cubicBezTo>
                        <a:pt x="2346" y="6463"/>
                        <a:pt x="2444" y="6542"/>
                        <a:pt x="2444" y="6629"/>
                      </a:cubicBezTo>
                      <a:cubicBezTo>
                        <a:pt x="2444" y="6807"/>
                        <a:pt x="2046" y="6952"/>
                        <a:pt x="1556" y="6952"/>
                      </a:cubicBezTo>
                      <a:cubicBezTo>
                        <a:pt x="1418" y="6952"/>
                        <a:pt x="1289" y="6939"/>
                        <a:pt x="1172" y="6918"/>
                      </a:cubicBezTo>
                      <a:cubicBezTo>
                        <a:pt x="1166" y="6918"/>
                        <a:pt x="1161" y="6918"/>
                        <a:pt x="1155" y="6917"/>
                      </a:cubicBezTo>
                      <a:cubicBezTo>
                        <a:pt x="1134" y="6915"/>
                        <a:pt x="1114" y="6910"/>
                        <a:pt x="1095" y="6903"/>
                      </a:cubicBezTo>
                      <a:cubicBezTo>
                        <a:pt x="840" y="6846"/>
                        <a:pt x="669" y="6745"/>
                        <a:pt x="669" y="6629"/>
                      </a:cubicBezTo>
                      <a:cubicBezTo>
                        <a:pt x="669" y="6548"/>
                        <a:pt x="751" y="6475"/>
                        <a:pt x="887" y="6418"/>
                      </a:cubicBezTo>
                      <a:lnTo>
                        <a:pt x="906" y="625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" name="íṡḻíḑè">
              <a:extLst>
                <a:ext uri="{FF2B5EF4-FFF2-40B4-BE49-F238E27FC236}">
                  <a16:creationId xmlns:a16="http://schemas.microsoft.com/office/drawing/2014/main" id="{62443A04-5E89-4B07-B1EB-5631668E9B4E}"/>
                </a:ext>
              </a:extLst>
            </p:cNvPr>
            <p:cNvGrpSpPr/>
            <p:nvPr/>
          </p:nvGrpSpPr>
          <p:grpSpPr>
            <a:xfrm>
              <a:off x="4057650" y="1449926"/>
              <a:ext cx="4076700" cy="4692360"/>
              <a:chOff x="4269924" y="1943102"/>
              <a:chExt cx="3652152" cy="4203698"/>
            </a:xfrm>
          </p:grpSpPr>
          <p:grpSp>
            <p:nvGrpSpPr>
              <p:cNvPr id="35" name="ïṥ1îḑè">
                <a:extLst>
                  <a:ext uri="{FF2B5EF4-FFF2-40B4-BE49-F238E27FC236}">
                    <a16:creationId xmlns:a16="http://schemas.microsoft.com/office/drawing/2014/main" id="{55539825-F5D3-4FB9-80E3-AA8037CFDCE9}"/>
                  </a:ext>
                </a:extLst>
              </p:cNvPr>
              <p:cNvGrpSpPr/>
              <p:nvPr/>
            </p:nvGrpSpPr>
            <p:grpSpPr>
              <a:xfrm>
                <a:off x="4269924" y="4701353"/>
                <a:ext cx="3652152" cy="1445447"/>
                <a:chOff x="4269924" y="4701353"/>
                <a:chExt cx="3652152" cy="1445447"/>
              </a:xfrm>
            </p:grpSpPr>
            <p:sp>
              <p:nvSpPr>
                <p:cNvPr id="73" name="ïṥlîḋê">
                  <a:extLst>
                    <a:ext uri="{FF2B5EF4-FFF2-40B4-BE49-F238E27FC236}">
                      <a16:creationId xmlns:a16="http://schemas.microsoft.com/office/drawing/2014/main" id="{5EF04526-F4DD-48C4-B37B-2DC0B45F9C5D}"/>
                    </a:ext>
                  </a:extLst>
                </p:cNvPr>
                <p:cNvSpPr/>
                <p:nvPr/>
              </p:nvSpPr>
              <p:spPr bwMode="auto">
                <a:xfrm>
                  <a:off x="4269924" y="4701353"/>
                  <a:ext cx="3652152" cy="1445447"/>
                </a:xfrm>
                <a:custGeom>
                  <a:avLst/>
                  <a:gdLst>
                    <a:gd name="T0" fmla="*/ 0 w 6966"/>
                    <a:gd name="T1" fmla="*/ 1300 h 2757"/>
                    <a:gd name="T2" fmla="*/ 3483 w 6966"/>
                    <a:gd name="T3" fmla="*/ 2757 h 2757"/>
                    <a:gd name="T4" fmla="*/ 6966 w 6966"/>
                    <a:gd name="T5" fmla="*/ 1300 h 2757"/>
                    <a:gd name="T6" fmla="*/ 6966 w 6966"/>
                    <a:gd name="T7" fmla="*/ 1177 h 2757"/>
                    <a:gd name="T8" fmla="*/ 3483 w 6966"/>
                    <a:gd name="T9" fmla="*/ 0 h 2757"/>
                    <a:gd name="T10" fmla="*/ 0 w 6966"/>
                    <a:gd name="T11" fmla="*/ 1177 h 2757"/>
                    <a:gd name="T12" fmla="*/ 0 w 6966"/>
                    <a:gd name="T13" fmla="*/ 1300 h 27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66" h="2757">
                      <a:moveTo>
                        <a:pt x="0" y="1300"/>
                      </a:moveTo>
                      <a:lnTo>
                        <a:pt x="3483" y="2757"/>
                      </a:lnTo>
                      <a:lnTo>
                        <a:pt x="6966" y="1300"/>
                      </a:lnTo>
                      <a:lnTo>
                        <a:pt x="6966" y="1177"/>
                      </a:lnTo>
                      <a:lnTo>
                        <a:pt x="3483" y="0"/>
                      </a:lnTo>
                      <a:lnTo>
                        <a:pt x="0" y="1177"/>
                      </a:lnTo>
                      <a:lnTo>
                        <a:pt x="0" y="130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/>
                </a:p>
              </p:txBody>
            </p:sp>
            <p:sp>
              <p:nvSpPr>
                <p:cNvPr id="74" name="î$ļíḑê">
                  <a:extLst>
                    <a:ext uri="{FF2B5EF4-FFF2-40B4-BE49-F238E27FC236}">
                      <a16:creationId xmlns:a16="http://schemas.microsoft.com/office/drawing/2014/main" id="{25F7F111-0DE9-449D-9935-F4AA9630355F}"/>
                    </a:ext>
                  </a:extLst>
                </p:cNvPr>
                <p:cNvSpPr/>
                <p:nvPr/>
              </p:nvSpPr>
              <p:spPr bwMode="auto">
                <a:xfrm>
                  <a:off x="4269924" y="4701353"/>
                  <a:ext cx="3652152" cy="1368378"/>
                </a:xfrm>
                <a:custGeom>
                  <a:avLst/>
                  <a:gdLst>
                    <a:gd name="T0" fmla="*/ 3483 w 6966"/>
                    <a:gd name="T1" fmla="*/ 0 h 2610"/>
                    <a:gd name="T2" fmla="*/ 0 w 6966"/>
                    <a:gd name="T3" fmla="*/ 1177 h 2610"/>
                    <a:gd name="T4" fmla="*/ 3483 w 6966"/>
                    <a:gd name="T5" fmla="*/ 2610 h 2610"/>
                    <a:gd name="T6" fmla="*/ 6966 w 6966"/>
                    <a:gd name="T7" fmla="*/ 1177 h 2610"/>
                    <a:gd name="T8" fmla="*/ 3483 w 6966"/>
                    <a:gd name="T9" fmla="*/ 0 h 26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66" h="2610">
                      <a:moveTo>
                        <a:pt x="3483" y="0"/>
                      </a:moveTo>
                      <a:lnTo>
                        <a:pt x="0" y="1177"/>
                      </a:lnTo>
                      <a:lnTo>
                        <a:pt x="3483" y="2610"/>
                      </a:lnTo>
                      <a:lnTo>
                        <a:pt x="6966" y="1177"/>
                      </a:lnTo>
                      <a:lnTo>
                        <a:pt x="3483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/>
                </a:p>
              </p:txBody>
            </p:sp>
            <p:sp>
              <p:nvSpPr>
                <p:cNvPr id="75" name="îş1îḓê">
                  <a:extLst>
                    <a:ext uri="{FF2B5EF4-FFF2-40B4-BE49-F238E27FC236}">
                      <a16:creationId xmlns:a16="http://schemas.microsoft.com/office/drawing/2014/main" id="{6F4B5E69-F523-487B-AB88-72FD0BA72E8C}"/>
                    </a:ext>
                  </a:extLst>
                </p:cNvPr>
                <p:cNvSpPr/>
                <p:nvPr/>
              </p:nvSpPr>
              <p:spPr bwMode="auto">
                <a:xfrm>
                  <a:off x="6093379" y="4701353"/>
                  <a:ext cx="1828697" cy="1445447"/>
                </a:xfrm>
                <a:custGeom>
                  <a:avLst/>
                  <a:gdLst>
                    <a:gd name="T0" fmla="*/ 0 w 3488"/>
                    <a:gd name="T1" fmla="*/ 2 h 2757"/>
                    <a:gd name="T2" fmla="*/ 0 w 3488"/>
                    <a:gd name="T3" fmla="*/ 2754 h 2757"/>
                    <a:gd name="T4" fmla="*/ 5 w 3488"/>
                    <a:gd name="T5" fmla="*/ 2757 h 2757"/>
                    <a:gd name="T6" fmla="*/ 3488 w 3488"/>
                    <a:gd name="T7" fmla="*/ 1300 h 2757"/>
                    <a:gd name="T8" fmla="*/ 3488 w 3488"/>
                    <a:gd name="T9" fmla="*/ 1177 h 2757"/>
                    <a:gd name="T10" fmla="*/ 5 w 3488"/>
                    <a:gd name="T11" fmla="*/ 0 h 2757"/>
                    <a:gd name="T12" fmla="*/ 0 w 3488"/>
                    <a:gd name="T13" fmla="*/ 2 h 27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88" h="2757">
                      <a:moveTo>
                        <a:pt x="0" y="2"/>
                      </a:moveTo>
                      <a:lnTo>
                        <a:pt x="0" y="2754"/>
                      </a:lnTo>
                      <a:lnTo>
                        <a:pt x="5" y="2757"/>
                      </a:lnTo>
                      <a:lnTo>
                        <a:pt x="3488" y="1300"/>
                      </a:lnTo>
                      <a:lnTo>
                        <a:pt x="3488" y="1177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/>
                </a:p>
              </p:txBody>
            </p:sp>
            <p:sp>
              <p:nvSpPr>
                <p:cNvPr id="76" name="îṩľîḑe">
                  <a:extLst>
                    <a:ext uri="{FF2B5EF4-FFF2-40B4-BE49-F238E27FC236}">
                      <a16:creationId xmlns:a16="http://schemas.microsoft.com/office/drawing/2014/main" id="{B87D0994-BFFD-47FC-9803-064E620B4D3F}"/>
                    </a:ext>
                  </a:extLst>
                </p:cNvPr>
                <p:cNvSpPr/>
                <p:nvPr/>
              </p:nvSpPr>
              <p:spPr bwMode="auto">
                <a:xfrm>
                  <a:off x="6093379" y="4701353"/>
                  <a:ext cx="1828697" cy="1368378"/>
                </a:xfrm>
                <a:custGeom>
                  <a:avLst/>
                  <a:gdLst>
                    <a:gd name="T0" fmla="*/ 0 w 3488"/>
                    <a:gd name="T1" fmla="*/ 2 h 2610"/>
                    <a:gd name="T2" fmla="*/ 0 w 3488"/>
                    <a:gd name="T3" fmla="*/ 2608 h 2610"/>
                    <a:gd name="T4" fmla="*/ 5 w 3488"/>
                    <a:gd name="T5" fmla="*/ 2610 h 2610"/>
                    <a:gd name="T6" fmla="*/ 3488 w 3488"/>
                    <a:gd name="T7" fmla="*/ 1177 h 2610"/>
                    <a:gd name="T8" fmla="*/ 5 w 3488"/>
                    <a:gd name="T9" fmla="*/ 0 h 2610"/>
                    <a:gd name="T10" fmla="*/ 0 w 3488"/>
                    <a:gd name="T11" fmla="*/ 2 h 26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88" h="2610">
                      <a:moveTo>
                        <a:pt x="0" y="2"/>
                      </a:moveTo>
                      <a:lnTo>
                        <a:pt x="0" y="2608"/>
                      </a:lnTo>
                      <a:lnTo>
                        <a:pt x="5" y="2610"/>
                      </a:lnTo>
                      <a:lnTo>
                        <a:pt x="3488" y="1177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/>
                </a:p>
              </p:txBody>
            </p:sp>
          </p:grpSp>
          <p:sp>
            <p:nvSpPr>
              <p:cNvPr id="36" name="ïšḷïḍé">
                <a:extLst>
                  <a:ext uri="{FF2B5EF4-FFF2-40B4-BE49-F238E27FC236}">
                    <a16:creationId xmlns:a16="http://schemas.microsoft.com/office/drawing/2014/main" id="{F01A507A-4C6F-47B7-B849-B8A534D3D42C}"/>
                  </a:ext>
                </a:extLst>
              </p:cNvPr>
              <p:cNvSpPr/>
              <p:nvPr/>
            </p:nvSpPr>
            <p:spPr bwMode="auto">
              <a:xfrm>
                <a:off x="6684770" y="3998291"/>
                <a:ext cx="820502" cy="1491060"/>
              </a:xfrm>
              <a:custGeom>
                <a:avLst/>
                <a:gdLst>
                  <a:gd name="T0" fmla="*/ 856 w 1565"/>
                  <a:gd name="T1" fmla="*/ 166 h 2844"/>
                  <a:gd name="T2" fmla="*/ 135 w 1565"/>
                  <a:gd name="T3" fmla="*/ 0 h 2844"/>
                  <a:gd name="T4" fmla="*/ 0 w 1565"/>
                  <a:gd name="T5" fmla="*/ 2629 h 2844"/>
                  <a:gd name="T6" fmla="*/ 636 w 1565"/>
                  <a:gd name="T7" fmla="*/ 2844 h 2844"/>
                  <a:gd name="T8" fmla="*/ 1282 w 1565"/>
                  <a:gd name="T9" fmla="*/ 2594 h 2844"/>
                  <a:gd name="T10" fmla="*/ 1565 w 1565"/>
                  <a:gd name="T11" fmla="*/ 24 h 2844"/>
                  <a:gd name="T12" fmla="*/ 856 w 1565"/>
                  <a:gd name="T13" fmla="*/ 166 h 2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5" h="2844">
                    <a:moveTo>
                      <a:pt x="856" y="166"/>
                    </a:moveTo>
                    <a:lnTo>
                      <a:pt x="135" y="0"/>
                    </a:lnTo>
                    <a:lnTo>
                      <a:pt x="0" y="2629"/>
                    </a:lnTo>
                    <a:lnTo>
                      <a:pt x="636" y="2844"/>
                    </a:lnTo>
                    <a:lnTo>
                      <a:pt x="1282" y="2594"/>
                    </a:lnTo>
                    <a:lnTo>
                      <a:pt x="1565" y="24"/>
                    </a:lnTo>
                    <a:lnTo>
                      <a:pt x="856" y="166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37" name="íṧḻíḍê">
                <a:extLst>
                  <a:ext uri="{FF2B5EF4-FFF2-40B4-BE49-F238E27FC236}">
                    <a16:creationId xmlns:a16="http://schemas.microsoft.com/office/drawing/2014/main" id="{388B877D-9A76-4986-9BF1-81B44AC2336D}"/>
                  </a:ext>
                </a:extLst>
              </p:cNvPr>
              <p:cNvSpPr/>
              <p:nvPr/>
            </p:nvSpPr>
            <p:spPr bwMode="auto">
              <a:xfrm>
                <a:off x="6750305" y="3931183"/>
                <a:ext cx="774889" cy="154139"/>
              </a:xfrm>
              <a:custGeom>
                <a:avLst/>
                <a:gdLst>
                  <a:gd name="T0" fmla="*/ 1478 w 1478"/>
                  <a:gd name="T1" fmla="*/ 26 h 294"/>
                  <a:gd name="T2" fmla="*/ 741 w 1478"/>
                  <a:gd name="T3" fmla="*/ 168 h 294"/>
                  <a:gd name="T4" fmla="*/ 741 w 1478"/>
                  <a:gd name="T5" fmla="*/ 168 h 294"/>
                  <a:gd name="T6" fmla="*/ 10 w 1478"/>
                  <a:gd name="T7" fmla="*/ 0 h 294"/>
                  <a:gd name="T8" fmla="*/ 0 w 1478"/>
                  <a:gd name="T9" fmla="*/ 126 h 294"/>
                  <a:gd name="T10" fmla="*/ 731 w 1478"/>
                  <a:gd name="T11" fmla="*/ 294 h 294"/>
                  <a:gd name="T12" fmla="*/ 731 w 1478"/>
                  <a:gd name="T13" fmla="*/ 294 h 294"/>
                  <a:gd name="T14" fmla="*/ 1464 w 1478"/>
                  <a:gd name="T15" fmla="*/ 147 h 294"/>
                  <a:gd name="T16" fmla="*/ 1478 w 1478"/>
                  <a:gd name="T17" fmla="*/ 26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78" h="294">
                    <a:moveTo>
                      <a:pt x="1478" y="26"/>
                    </a:moveTo>
                    <a:lnTo>
                      <a:pt x="741" y="168"/>
                    </a:lnTo>
                    <a:lnTo>
                      <a:pt x="741" y="168"/>
                    </a:lnTo>
                    <a:lnTo>
                      <a:pt x="10" y="0"/>
                    </a:lnTo>
                    <a:lnTo>
                      <a:pt x="0" y="126"/>
                    </a:lnTo>
                    <a:lnTo>
                      <a:pt x="731" y="294"/>
                    </a:lnTo>
                    <a:lnTo>
                      <a:pt x="731" y="294"/>
                    </a:lnTo>
                    <a:lnTo>
                      <a:pt x="1464" y="147"/>
                    </a:lnTo>
                    <a:lnTo>
                      <a:pt x="1478" y="2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solidFill>
                  <a:schemeClr val="accent5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38" name="îSļîḋê">
                <a:extLst>
                  <a:ext uri="{FF2B5EF4-FFF2-40B4-BE49-F238E27FC236}">
                    <a16:creationId xmlns:a16="http://schemas.microsoft.com/office/drawing/2014/main" id="{B68E2B50-4E5F-4C2F-BD1B-959F8D78AC89}"/>
                  </a:ext>
                </a:extLst>
              </p:cNvPr>
              <p:cNvSpPr/>
              <p:nvPr/>
            </p:nvSpPr>
            <p:spPr bwMode="auto">
              <a:xfrm>
                <a:off x="7086370" y="4101050"/>
                <a:ext cx="366998" cy="1161811"/>
              </a:xfrm>
              <a:custGeom>
                <a:avLst/>
                <a:gdLst>
                  <a:gd name="T0" fmla="*/ 168 w 700"/>
                  <a:gd name="T1" fmla="*/ 258 h 2216"/>
                  <a:gd name="T2" fmla="*/ 580 w 700"/>
                  <a:gd name="T3" fmla="*/ 26 h 2216"/>
                  <a:gd name="T4" fmla="*/ 632 w 700"/>
                  <a:gd name="T5" fmla="*/ 15 h 2216"/>
                  <a:gd name="T6" fmla="*/ 684 w 700"/>
                  <a:gd name="T7" fmla="*/ 145 h 2216"/>
                  <a:gd name="T8" fmla="*/ 632 w 700"/>
                  <a:gd name="T9" fmla="*/ 15 h 2216"/>
                  <a:gd name="T10" fmla="*/ 156 w 700"/>
                  <a:gd name="T11" fmla="*/ 414 h 2216"/>
                  <a:gd name="T12" fmla="*/ 535 w 700"/>
                  <a:gd name="T13" fmla="*/ 464 h 2216"/>
                  <a:gd name="T14" fmla="*/ 584 w 700"/>
                  <a:gd name="T15" fmla="*/ 452 h 2216"/>
                  <a:gd name="T16" fmla="*/ 667 w 700"/>
                  <a:gd name="T17" fmla="*/ 296 h 2216"/>
                  <a:gd name="T18" fmla="*/ 584 w 700"/>
                  <a:gd name="T19" fmla="*/ 452 h 2216"/>
                  <a:gd name="T20" fmla="*/ 130 w 700"/>
                  <a:gd name="T21" fmla="*/ 712 h 2216"/>
                  <a:gd name="T22" fmla="*/ 506 w 700"/>
                  <a:gd name="T23" fmla="*/ 750 h 2216"/>
                  <a:gd name="T24" fmla="*/ 556 w 700"/>
                  <a:gd name="T25" fmla="*/ 736 h 2216"/>
                  <a:gd name="T26" fmla="*/ 636 w 700"/>
                  <a:gd name="T27" fmla="*/ 582 h 2216"/>
                  <a:gd name="T28" fmla="*/ 556 w 700"/>
                  <a:gd name="T29" fmla="*/ 736 h 2216"/>
                  <a:gd name="T30" fmla="*/ 104 w 700"/>
                  <a:gd name="T31" fmla="*/ 1000 h 2216"/>
                  <a:gd name="T32" fmla="*/ 478 w 700"/>
                  <a:gd name="T33" fmla="*/ 1029 h 2216"/>
                  <a:gd name="T34" fmla="*/ 525 w 700"/>
                  <a:gd name="T35" fmla="*/ 1015 h 2216"/>
                  <a:gd name="T36" fmla="*/ 608 w 700"/>
                  <a:gd name="T37" fmla="*/ 863 h 2216"/>
                  <a:gd name="T38" fmla="*/ 525 w 700"/>
                  <a:gd name="T39" fmla="*/ 1015 h 2216"/>
                  <a:gd name="T40" fmla="*/ 81 w 700"/>
                  <a:gd name="T41" fmla="*/ 1284 h 2216"/>
                  <a:gd name="T42" fmla="*/ 449 w 700"/>
                  <a:gd name="T43" fmla="*/ 1303 h 2216"/>
                  <a:gd name="T44" fmla="*/ 497 w 700"/>
                  <a:gd name="T45" fmla="*/ 1287 h 2216"/>
                  <a:gd name="T46" fmla="*/ 577 w 700"/>
                  <a:gd name="T47" fmla="*/ 1138 h 2216"/>
                  <a:gd name="T48" fmla="*/ 497 w 700"/>
                  <a:gd name="T49" fmla="*/ 1287 h 2216"/>
                  <a:gd name="T50" fmla="*/ 57 w 700"/>
                  <a:gd name="T51" fmla="*/ 1558 h 2216"/>
                  <a:gd name="T52" fmla="*/ 421 w 700"/>
                  <a:gd name="T53" fmla="*/ 1568 h 2216"/>
                  <a:gd name="T54" fmla="*/ 471 w 700"/>
                  <a:gd name="T55" fmla="*/ 1554 h 2216"/>
                  <a:gd name="T56" fmla="*/ 549 w 700"/>
                  <a:gd name="T57" fmla="*/ 1405 h 2216"/>
                  <a:gd name="T58" fmla="*/ 471 w 700"/>
                  <a:gd name="T59" fmla="*/ 1554 h 2216"/>
                  <a:gd name="T60" fmla="*/ 395 w 700"/>
                  <a:gd name="T61" fmla="*/ 1828 h 2216"/>
                  <a:gd name="T62" fmla="*/ 33 w 700"/>
                  <a:gd name="T63" fmla="*/ 1828 h 2216"/>
                  <a:gd name="T64" fmla="*/ 442 w 700"/>
                  <a:gd name="T65" fmla="*/ 1811 h 2216"/>
                  <a:gd name="T66" fmla="*/ 520 w 700"/>
                  <a:gd name="T67" fmla="*/ 1667 h 2216"/>
                  <a:gd name="T68" fmla="*/ 442 w 700"/>
                  <a:gd name="T69" fmla="*/ 1811 h 2216"/>
                  <a:gd name="T70" fmla="*/ 369 w 700"/>
                  <a:gd name="T71" fmla="*/ 2083 h 2216"/>
                  <a:gd name="T72" fmla="*/ 12 w 700"/>
                  <a:gd name="T73" fmla="*/ 2090 h 2216"/>
                  <a:gd name="T74" fmla="*/ 416 w 700"/>
                  <a:gd name="T75" fmla="*/ 2067 h 2216"/>
                  <a:gd name="T76" fmla="*/ 494 w 700"/>
                  <a:gd name="T77" fmla="*/ 1923 h 2216"/>
                  <a:gd name="T78" fmla="*/ 416 w 700"/>
                  <a:gd name="T79" fmla="*/ 2067 h 2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00" h="2216">
                    <a:moveTo>
                      <a:pt x="565" y="171"/>
                    </a:moveTo>
                    <a:lnTo>
                      <a:pt x="168" y="258"/>
                    </a:lnTo>
                    <a:lnTo>
                      <a:pt x="182" y="109"/>
                    </a:lnTo>
                    <a:lnTo>
                      <a:pt x="580" y="26"/>
                    </a:lnTo>
                    <a:lnTo>
                      <a:pt x="565" y="171"/>
                    </a:lnTo>
                    <a:close/>
                    <a:moveTo>
                      <a:pt x="632" y="15"/>
                    </a:moveTo>
                    <a:lnTo>
                      <a:pt x="615" y="159"/>
                    </a:lnTo>
                    <a:lnTo>
                      <a:pt x="684" y="145"/>
                    </a:lnTo>
                    <a:lnTo>
                      <a:pt x="700" y="0"/>
                    </a:lnTo>
                    <a:lnTo>
                      <a:pt x="632" y="15"/>
                    </a:lnTo>
                    <a:close/>
                    <a:moveTo>
                      <a:pt x="549" y="322"/>
                    </a:moveTo>
                    <a:lnTo>
                      <a:pt x="156" y="414"/>
                    </a:lnTo>
                    <a:lnTo>
                      <a:pt x="142" y="558"/>
                    </a:lnTo>
                    <a:lnTo>
                      <a:pt x="535" y="464"/>
                    </a:lnTo>
                    <a:lnTo>
                      <a:pt x="549" y="322"/>
                    </a:lnTo>
                    <a:close/>
                    <a:moveTo>
                      <a:pt x="584" y="452"/>
                    </a:moveTo>
                    <a:lnTo>
                      <a:pt x="653" y="435"/>
                    </a:lnTo>
                    <a:lnTo>
                      <a:pt x="667" y="296"/>
                    </a:lnTo>
                    <a:lnTo>
                      <a:pt x="601" y="310"/>
                    </a:lnTo>
                    <a:lnTo>
                      <a:pt x="584" y="452"/>
                    </a:lnTo>
                    <a:close/>
                    <a:moveTo>
                      <a:pt x="520" y="613"/>
                    </a:moveTo>
                    <a:lnTo>
                      <a:pt x="130" y="712"/>
                    </a:lnTo>
                    <a:lnTo>
                      <a:pt x="118" y="852"/>
                    </a:lnTo>
                    <a:lnTo>
                      <a:pt x="506" y="750"/>
                    </a:lnTo>
                    <a:lnTo>
                      <a:pt x="520" y="613"/>
                    </a:lnTo>
                    <a:close/>
                    <a:moveTo>
                      <a:pt x="556" y="736"/>
                    </a:moveTo>
                    <a:lnTo>
                      <a:pt x="622" y="719"/>
                    </a:lnTo>
                    <a:lnTo>
                      <a:pt x="636" y="582"/>
                    </a:lnTo>
                    <a:lnTo>
                      <a:pt x="570" y="601"/>
                    </a:lnTo>
                    <a:lnTo>
                      <a:pt x="556" y="736"/>
                    </a:lnTo>
                    <a:close/>
                    <a:moveTo>
                      <a:pt x="492" y="894"/>
                    </a:moveTo>
                    <a:lnTo>
                      <a:pt x="104" y="1000"/>
                    </a:lnTo>
                    <a:lnTo>
                      <a:pt x="92" y="1138"/>
                    </a:lnTo>
                    <a:lnTo>
                      <a:pt x="478" y="1029"/>
                    </a:lnTo>
                    <a:lnTo>
                      <a:pt x="492" y="894"/>
                    </a:lnTo>
                    <a:close/>
                    <a:moveTo>
                      <a:pt x="525" y="1015"/>
                    </a:moveTo>
                    <a:lnTo>
                      <a:pt x="594" y="996"/>
                    </a:lnTo>
                    <a:lnTo>
                      <a:pt x="608" y="863"/>
                    </a:lnTo>
                    <a:lnTo>
                      <a:pt x="539" y="882"/>
                    </a:lnTo>
                    <a:lnTo>
                      <a:pt x="525" y="1015"/>
                    </a:lnTo>
                    <a:close/>
                    <a:moveTo>
                      <a:pt x="464" y="1171"/>
                    </a:moveTo>
                    <a:lnTo>
                      <a:pt x="81" y="1284"/>
                    </a:lnTo>
                    <a:lnTo>
                      <a:pt x="69" y="1417"/>
                    </a:lnTo>
                    <a:lnTo>
                      <a:pt x="449" y="1303"/>
                    </a:lnTo>
                    <a:lnTo>
                      <a:pt x="464" y="1171"/>
                    </a:lnTo>
                    <a:close/>
                    <a:moveTo>
                      <a:pt x="497" y="1287"/>
                    </a:moveTo>
                    <a:lnTo>
                      <a:pt x="563" y="1268"/>
                    </a:lnTo>
                    <a:lnTo>
                      <a:pt x="577" y="1138"/>
                    </a:lnTo>
                    <a:lnTo>
                      <a:pt x="511" y="1157"/>
                    </a:lnTo>
                    <a:lnTo>
                      <a:pt x="497" y="1287"/>
                    </a:lnTo>
                    <a:close/>
                    <a:moveTo>
                      <a:pt x="435" y="1440"/>
                    </a:moveTo>
                    <a:lnTo>
                      <a:pt x="57" y="1558"/>
                    </a:lnTo>
                    <a:lnTo>
                      <a:pt x="45" y="1691"/>
                    </a:lnTo>
                    <a:lnTo>
                      <a:pt x="421" y="1568"/>
                    </a:lnTo>
                    <a:lnTo>
                      <a:pt x="435" y="1440"/>
                    </a:lnTo>
                    <a:close/>
                    <a:moveTo>
                      <a:pt x="471" y="1554"/>
                    </a:moveTo>
                    <a:lnTo>
                      <a:pt x="535" y="1532"/>
                    </a:lnTo>
                    <a:lnTo>
                      <a:pt x="549" y="1405"/>
                    </a:lnTo>
                    <a:lnTo>
                      <a:pt x="483" y="1426"/>
                    </a:lnTo>
                    <a:lnTo>
                      <a:pt x="471" y="1554"/>
                    </a:lnTo>
                    <a:close/>
                    <a:moveTo>
                      <a:pt x="21" y="1956"/>
                    </a:moveTo>
                    <a:lnTo>
                      <a:pt x="395" y="1828"/>
                    </a:lnTo>
                    <a:lnTo>
                      <a:pt x="409" y="1705"/>
                    </a:lnTo>
                    <a:lnTo>
                      <a:pt x="33" y="1828"/>
                    </a:lnTo>
                    <a:lnTo>
                      <a:pt x="21" y="1956"/>
                    </a:lnTo>
                    <a:close/>
                    <a:moveTo>
                      <a:pt x="442" y="1811"/>
                    </a:moveTo>
                    <a:lnTo>
                      <a:pt x="509" y="1790"/>
                    </a:lnTo>
                    <a:lnTo>
                      <a:pt x="520" y="1667"/>
                    </a:lnTo>
                    <a:lnTo>
                      <a:pt x="457" y="1688"/>
                    </a:lnTo>
                    <a:lnTo>
                      <a:pt x="442" y="1811"/>
                    </a:lnTo>
                    <a:close/>
                    <a:moveTo>
                      <a:pt x="0" y="2216"/>
                    </a:moveTo>
                    <a:lnTo>
                      <a:pt x="369" y="2083"/>
                    </a:lnTo>
                    <a:lnTo>
                      <a:pt x="381" y="1960"/>
                    </a:lnTo>
                    <a:lnTo>
                      <a:pt x="12" y="2090"/>
                    </a:lnTo>
                    <a:lnTo>
                      <a:pt x="0" y="2216"/>
                    </a:lnTo>
                    <a:close/>
                    <a:moveTo>
                      <a:pt x="416" y="2067"/>
                    </a:moveTo>
                    <a:lnTo>
                      <a:pt x="480" y="2043"/>
                    </a:lnTo>
                    <a:lnTo>
                      <a:pt x="494" y="1923"/>
                    </a:lnTo>
                    <a:lnTo>
                      <a:pt x="428" y="1944"/>
                    </a:lnTo>
                    <a:lnTo>
                      <a:pt x="416" y="20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39" name="iṣľîḍé">
                <a:extLst>
                  <a:ext uri="{FF2B5EF4-FFF2-40B4-BE49-F238E27FC236}">
                    <a16:creationId xmlns:a16="http://schemas.microsoft.com/office/drawing/2014/main" id="{EBA9D74E-CB63-425D-B92C-960A51BFAF1E}"/>
                  </a:ext>
                </a:extLst>
              </p:cNvPr>
              <p:cNvSpPr/>
              <p:nvPr/>
            </p:nvSpPr>
            <p:spPr bwMode="auto">
              <a:xfrm>
                <a:off x="6755548" y="3861977"/>
                <a:ext cx="769646" cy="157285"/>
              </a:xfrm>
              <a:custGeom>
                <a:avLst/>
                <a:gdLst>
                  <a:gd name="T0" fmla="*/ 731 w 1468"/>
                  <a:gd name="T1" fmla="*/ 300 h 300"/>
                  <a:gd name="T2" fmla="*/ 1468 w 1468"/>
                  <a:gd name="T3" fmla="*/ 158 h 300"/>
                  <a:gd name="T4" fmla="*/ 754 w 1468"/>
                  <a:gd name="T5" fmla="*/ 0 h 300"/>
                  <a:gd name="T6" fmla="*/ 0 w 1468"/>
                  <a:gd name="T7" fmla="*/ 132 h 300"/>
                  <a:gd name="T8" fmla="*/ 731 w 146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8" h="300">
                    <a:moveTo>
                      <a:pt x="731" y="300"/>
                    </a:moveTo>
                    <a:lnTo>
                      <a:pt x="1468" y="158"/>
                    </a:lnTo>
                    <a:lnTo>
                      <a:pt x="754" y="0"/>
                    </a:lnTo>
                    <a:lnTo>
                      <a:pt x="0" y="132"/>
                    </a:lnTo>
                    <a:lnTo>
                      <a:pt x="731" y="30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40" name="îşlïḍé">
                <a:extLst>
                  <a:ext uri="{FF2B5EF4-FFF2-40B4-BE49-F238E27FC236}">
                    <a16:creationId xmlns:a16="http://schemas.microsoft.com/office/drawing/2014/main" id="{FDBB6003-895B-4B44-B760-A21CF6612F3A}"/>
                  </a:ext>
                </a:extLst>
              </p:cNvPr>
              <p:cNvSpPr/>
              <p:nvPr/>
            </p:nvSpPr>
            <p:spPr bwMode="auto">
              <a:xfrm>
                <a:off x="6750305" y="3931183"/>
                <a:ext cx="388494" cy="154139"/>
              </a:xfrm>
              <a:custGeom>
                <a:avLst/>
                <a:gdLst>
                  <a:gd name="T0" fmla="*/ 10 w 741"/>
                  <a:gd name="T1" fmla="*/ 0 h 294"/>
                  <a:gd name="T2" fmla="*/ 0 w 741"/>
                  <a:gd name="T3" fmla="*/ 126 h 294"/>
                  <a:gd name="T4" fmla="*/ 731 w 741"/>
                  <a:gd name="T5" fmla="*/ 294 h 294"/>
                  <a:gd name="T6" fmla="*/ 741 w 741"/>
                  <a:gd name="T7" fmla="*/ 168 h 294"/>
                  <a:gd name="T8" fmla="*/ 10 w 741"/>
                  <a:gd name="T9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1" h="294">
                    <a:moveTo>
                      <a:pt x="10" y="0"/>
                    </a:moveTo>
                    <a:lnTo>
                      <a:pt x="0" y="126"/>
                    </a:lnTo>
                    <a:lnTo>
                      <a:pt x="731" y="294"/>
                    </a:lnTo>
                    <a:lnTo>
                      <a:pt x="741" y="168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41" name="ï$ḻiďè">
                <a:extLst>
                  <a:ext uri="{FF2B5EF4-FFF2-40B4-BE49-F238E27FC236}">
                    <a16:creationId xmlns:a16="http://schemas.microsoft.com/office/drawing/2014/main" id="{34C418F6-A692-4CA3-9346-C2E305860DD0}"/>
                  </a:ext>
                </a:extLst>
              </p:cNvPr>
              <p:cNvSpPr/>
              <p:nvPr/>
            </p:nvSpPr>
            <p:spPr bwMode="auto">
              <a:xfrm>
                <a:off x="6684770" y="3998291"/>
                <a:ext cx="448786" cy="1491060"/>
              </a:xfrm>
              <a:custGeom>
                <a:avLst/>
                <a:gdLst>
                  <a:gd name="T0" fmla="*/ 856 w 856"/>
                  <a:gd name="T1" fmla="*/ 166 h 2844"/>
                  <a:gd name="T2" fmla="*/ 135 w 856"/>
                  <a:gd name="T3" fmla="*/ 0 h 2844"/>
                  <a:gd name="T4" fmla="*/ 0 w 856"/>
                  <a:gd name="T5" fmla="*/ 2629 h 2844"/>
                  <a:gd name="T6" fmla="*/ 636 w 856"/>
                  <a:gd name="T7" fmla="*/ 2844 h 2844"/>
                  <a:gd name="T8" fmla="*/ 856 w 856"/>
                  <a:gd name="T9" fmla="*/ 166 h 2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6" h="2844">
                    <a:moveTo>
                      <a:pt x="856" y="166"/>
                    </a:moveTo>
                    <a:lnTo>
                      <a:pt x="135" y="0"/>
                    </a:lnTo>
                    <a:lnTo>
                      <a:pt x="0" y="2629"/>
                    </a:lnTo>
                    <a:lnTo>
                      <a:pt x="636" y="2844"/>
                    </a:lnTo>
                    <a:lnTo>
                      <a:pt x="856" y="16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42" name="iŝḻïďé">
                <a:extLst>
                  <a:ext uri="{FF2B5EF4-FFF2-40B4-BE49-F238E27FC236}">
                    <a16:creationId xmlns:a16="http://schemas.microsoft.com/office/drawing/2014/main" id="{F02E30A3-6C06-4A7D-B1CE-C83838EFA571}"/>
                  </a:ext>
                </a:extLst>
              </p:cNvPr>
              <p:cNvSpPr/>
              <p:nvPr/>
            </p:nvSpPr>
            <p:spPr bwMode="auto">
              <a:xfrm>
                <a:off x="4686201" y="3998291"/>
                <a:ext cx="821026" cy="1491060"/>
              </a:xfrm>
              <a:custGeom>
                <a:avLst/>
                <a:gdLst>
                  <a:gd name="T0" fmla="*/ 1431 w 1566"/>
                  <a:gd name="T1" fmla="*/ 0 h 2844"/>
                  <a:gd name="T2" fmla="*/ 712 w 1566"/>
                  <a:gd name="T3" fmla="*/ 166 h 2844"/>
                  <a:gd name="T4" fmla="*/ 0 w 1566"/>
                  <a:gd name="T5" fmla="*/ 24 h 2844"/>
                  <a:gd name="T6" fmla="*/ 287 w 1566"/>
                  <a:gd name="T7" fmla="*/ 2594 h 2844"/>
                  <a:gd name="T8" fmla="*/ 930 w 1566"/>
                  <a:gd name="T9" fmla="*/ 2844 h 2844"/>
                  <a:gd name="T10" fmla="*/ 1566 w 1566"/>
                  <a:gd name="T11" fmla="*/ 2629 h 2844"/>
                  <a:gd name="T12" fmla="*/ 1431 w 1566"/>
                  <a:gd name="T13" fmla="*/ 0 h 2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6" h="2844">
                    <a:moveTo>
                      <a:pt x="1431" y="0"/>
                    </a:moveTo>
                    <a:lnTo>
                      <a:pt x="712" y="166"/>
                    </a:lnTo>
                    <a:lnTo>
                      <a:pt x="0" y="24"/>
                    </a:lnTo>
                    <a:lnTo>
                      <a:pt x="287" y="2594"/>
                    </a:lnTo>
                    <a:lnTo>
                      <a:pt x="930" y="2844"/>
                    </a:lnTo>
                    <a:lnTo>
                      <a:pt x="1566" y="2629"/>
                    </a:lnTo>
                    <a:lnTo>
                      <a:pt x="1431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43" name="i$ľíďé">
                <a:extLst>
                  <a:ext uri="{FF2B5EF4-FFF2-40B4-BE49-F238E27FC236}">
                    <a16:creationId xmlns:a16="http://schemas.microsoft.com/office/drawing/2014/main" id="{52ACF36D-385E-4AF1-8A08-EF6EA936EE79}"/>
                  </a:ext>
                </a:extLst>
              </p:cNvPr>
              <p:cNvSpPr/>
              <p:nvPr/>
            </p:nvSpPr>
            <p:spPr bwMode="auto">
              <a:xfrm>
                <a:off x="4666803" y="3931183"/>
                <a:ext cx="775938" cy="154139"/>
              </a:xfrm>
              <a:custGeom>
                <a:avLst/>
                <a:gdLst>
                  <a:gd name="T0" fmla="*/ 1468 w 1480"/>
                  <a:gd name="T1" fmla="*/ 0 h 294"/>
                  <a:gd name="T2" fmla="*/ 737 w 1480"/>
                  <a:gd name="T3" fmla="*/ 168 h 294"/>
                  <a:gd name="T4" fmla="*/ 0 w 1480"/>
                  <a:gd name="T5" fmla="*/ 26 h 294"/>
                  <a:gd name="T6" fmla="*/ 14 w 1480"/>
                  <a:gd name="T7" fmla="*/ 147 h 294"/>
                  <a:gd name="T8" fmla="*/ 749 w 1480"/>
                  <a:gd name="T9" fmla="*/ 294 h 294"/>
                  <a:gd name="T10" fmla="*/ 1480 w 1480"/>
                  <a:gd name="T11" fmla="*/ 126 h 294"/>
                  <a:gd name="T12" fmla="*/ 1468 w 1480"/>
                  <a:gd name="T13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0" h="294">
                    <a:moveTo>
                      <a:pt x="1468" y="0"/>
                    </a:moveTo>
                    <a:lnTo>
                      <a:pt x="737" y="168"/>
                    </a:lnTo>
                    <a:lnTo>
                      <a:pt x="0" y="26"/>
                    </a:lnTo>
                    <a:lnTo>
                      <a:pt x="14" y="147"/>
                    </a:lnTo>
                    <a:lnTo>
                      <a:pt x="749" y="294"/>
                    </a:lnTo>
                    <a:lnTo>
                      <a:pt x="1480" y="126"/>
                    </a:lnTo>
                    <a:lnTo>
                      <a:pt x="1468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44" name="íSlíḑe">
                <a:extLst>
                  <a:ext uri="{FF2B5EF4-FFF2-40B4-BE49-F238E27FC236}">
                    <a16:creationId xmlns:a16="http://schemas.microsoft.com/office/drawing/2014/main" id="{FF8747DF-F083-4ADF-A6E3-7C9DE6ECE2E7}"/>
                  </a:ext>
                </a:extLst>
              </p:cNvPr>
              <p:cNvSpPr/>
              <p:nvPr/>
            </p:nvSpPr>
            <p:spPr bwMode="auto">
              <a:xfrm>
                <a:off x="4739678" y="4101050"/>
                <a:ext cx="365949" cy="1161811"/>
              </a:xfrm>
              <a:custGeom>
                <a:avLst/>
                <a:gdLst>
                  <a:gd name="T0" fmla="*/ 518 w 698"/>
                  <a:gd name="T1" fmla="*/ 109 h 2216"/>
                  <a:gd name="T2" fmla="*/ 133 w 698"/>
                  <a:gd name="T3" fmla="*/ 171 h 2216"/>
                  <a:gd name="T4" fmla="*/ 0 w 698"/>
                  <a:gd name="T5" fmla="*/ 0 h 2216"/>
                  <a:gd name="T6" fmla="*/ 83 w 698"/>
                  <a:gd name="T7" fmla="*/ 159 h 2216"/>
                  <a:gd name="T8" fmla="*/ 0 w 698"/>
                  <a:gd name="T9" fmla="*/ 0 h 2216"/>
                  <a:gd name="T10" fmla="*/ 556 w 698"/>
                  <a:gd name="T11" fmla="*/ 558 h 2216"/>
                  <a:gd name="T12" fmla="*/ 149 w 698"/>
                  <a:gd name="T13" fmla="*/ 322 h 2216"/>
                  <a:gd name="T14" fmla="*/ 99 w 698"/>
                  <a:gd name="T15" fmla="*/ 310 h 2216"/>
                  <a:gd name="T16" fmla="*/ 45 w 698"/>
                  <a:gd name="T17" fmla="*/ 435 h 2216"/>
                  <a:gd name="T18" fmla="*/ 99 w 698"/>
                  <a:gd name="T19" fmla="*/ 310 h 2216"/>
                  <a:gd name="T20" fmla="*/ 582 w 698"/>
                  <a:gd name="T21" fmla="*/ 852 h 2216"/>
                  <a:gd name="T22" fmla="*/ 180 w 698"/>
                  <a:gd name="T23" fmla="*/ 613 h 2216"/>
                  <a:gd name="T24" fmla="*/ 130 w 698"/>
                  <a:gd name="T25" fmla="*/ 601 h 2216"/>
                  <a:gd name="T26" fmla="*/ 76 w 698"/>
                  <a:gd name="T27" fmla="*/ 719 h 2216"/>
                  <a:gd name="T28" fmla="*/ 130 w 698"/>
                  <a:gd name="T29" fmla="*/ 601 h 2216"/>
                  <a:gd name="T30" fmla="*/ 605 w 698"/>
                  <a:gd name="T31" fmla="*/ 1138 h 2216"/>
                  <a:gd name="T32" fmla="*/ 208 w 698"/>
                  <a:gd name="T33" fmla="*/ 894 h 2216"/>
                  <a:gd name="T34" fmla="*/ 159 w 698"/>
                  <a:gd name="T35" fmla="*/ 882 h 2216"/>
                  <a:gd name="T36" fmla="*/ 107 w 698"/>
                  <a:gd name="T37" fmla="*/ 996 h 2216"/>
                  <a:gd name="T38" fmla="*/ 159 w 698"/>
                  <a:gd name="T39" fmla="*/ 882 h 2216"/>
                  <a:gd name="T40" fmla="*/ 629 w 698"/>
                  <a:gd name="T41" fmla="*/ 1417 h 2216"/>
                  <a:gd name="T42" fmla="*/ 237 w 698"/>
                  <a:gd name="T43" fmla="*/ 1171 h 2216"/>
                  <a:gd name="T44" fmla="*/ 187 w 698"/>
                  <a:gd name="T45" fmla="*/ 1157 h 2216"/>
                  <a:gd name="T46" fmla="*/ 135 w 698"/>
                  <a:gd name="T47" fmla="*/ 1268 h 2216"/>
                  <a:gd name="T48" fmla="*/ 187 w 698"/>
                  <a:gd name="T49" fmla="*/ 1157 h 2216"/>
                  <a:gd name="T50" fmla="*/ 653 w 698"/>
                  <a:gd name="T51" fmla="*/ 1691 h 2216"/>
                  <a:gd name="T52" fmla="*/ 263 w 698"/>
                  <a:gd name="T53" fmla="*/ 1440 h 2216"/>
                  <a:gd name="T54" fmla="*/ 215 w 698"/>
                  <a:gd name="T55" fmla="*/ 1426 h 2216"/>
                  <a:gd name="T56" fmla="*/ 163 w 698"/>
                  <a:gd name="T57" fmla="*/ 1532 h 2216"/>
                  <a:gd name="T58" fmla="*/ 215 w 698"/>
                  <a:gd name="T59" fmla="*/ 1426 h 2216"/>
                  <a:gd name="T60" fmla="*/ 291 w 698"/>
                  <a:gd name="T61" fmla="*/ 1705 h 2216"/>
                  <a:gd name="T62" fmla="*/ 676 w 698"/>
                  <a:gd name="T63" fmla="*/ 1956 h 2216"/>
                  <a:gd name="T64" fmla="*/ 244 w 698"/>
                  <a:gd name="T65" fmla="*/ 1688 h 2216"/>
                  <a:gd name="T66" fmla="*/ 192 w 698"/>
                  <a:gd name="T67" fmla="*/ 1790 h 2216"/>
                  <a:gd name="T68" fmla="*/ 244 w 698"/>
                  <a:gd name="T69" fmla="*/ 1688 h 2216"/>
                  <a:gd name="T70" fmla="*/ 317 w 698"/>
                  <a:gd name="T71" fmla="*/ 1960 h 2216"/>
                  <a:gd name="T72" fmla="*/ 698 w 698"/>
                  <a:gd name="T73" fmla="*/ 2216 h 2216"/>
                  <a:gd name="T74" fmla="*/ 270 w 698"/>
                  <a:gd name="T75" fmla="*/ 1944 h 2216"/>
                  <a:gd name="T76" fmla="*/ 218 w 698"/>
                  <a:gd name="T77" fmla="*/ 2043 h 2216"/>
                  <a:gd name="T78" fmla="*/ 270 w 698"/>
                  <a:gd name="T79" fmla="*/ 1944 h 2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98" h="2216">
                    <a:moveTo>
                      <a:pt x="118" y="26"/>
                    </a:moveTo>
                    <a:lnTo>
                      <a:pt x="518" y="109"/>
                    </a:lnTo>
                    <a:lnTo>
                      <a:pt x="530" y="258"/>
                    </a:lnTo>
                    <a:lnTo>
                      <a:pt x="133" y="171"/>
                    </a:lnTo>
                    <a:lnTo>
                      <a:pt x="118" y="26"/>
                    </a:lnTo>
                    <a:close/>
                    <a:moveTo>
                      <a:pt x="0" y="0"/>
                    </a:moveTo>
                    <a:lnTo>
                      <a:pt x="14" y="145"/>
                    </a:lnTo>
                    <a:lnTo>
                      <a:pt x="83" y="159"/>
                    </a:lnTo>
                    <a:lnTo>
                      <a:pt x="69" y="15"/>
                    </a:lnTo>
                    <a:lnTo>
                      <a:pt x="0" y="0"/>
                    </a:lnTo>
                    <a:close/>
                    <a:moveTo>
                      <a:pt x="163" y="464"/>
                    </a:moveTo>
                    <a:lnTo>
                      <a:pt x="556" y="558"/>
                    </a:lnTo>
                    <a:lnTo>
                      <a:pt x="544" y="414"/>
                    </a:lnTo>
                    <a:lnTo>
                      <a:pt x="149" y="322"/>
                    </a:lnTo>
                    <a:lnTo>
                      <a:pt x="163" y="464"/>
                    </a:lnTo>
                    <a:close/>
                    <a:moveTo>
                      <a:pt x="99" y="310"/>
                    </a:moveTo>
                    <a:lnTo>
                      <a:pt x="31" y="296"/>
                    </a:lnTo>
                    <a:lnTo>
                      <a:pt x="45" y="435"/>
                    </a:lnTo>
                    <a:lnTo>
                      <a:pt x="114" y="452"/>
                    </a:lnTo>
                    <a:lnTo>
                      <a:pt x="99" y="310"/>
                    </a:lnTo>
                    <a:close/>
                    <a:moveTo>
                      <a:pt x="194" y="750"/>
                    </a:moveTo>
                    <a:lnTo>
                      <a:pt x="582" y="852"/>
                    </a:lnTo>
                    <a:lnTo>
                      <a:pt x="570" y="712"/>
                    </a:lnTo>
                    <a:lnTo>
                      <a:pt x="180" y="613"/>
                    </a:lnTo>
                    <a:lnTo>
                      <a:pt x="194" y="750"/>
                    </a:lnTo>
                    <a:close/>
                    <a:moveTo>
                      <a:pt x="130" y="601"/>
                    </a:moveTo>
                    <a:lnTo>
                      <a:pt x="62" y="582"/>
                    </a:lnTo>
                    <a:lnTo>
                      <a:pt x="76" y="719"/>
                    </a:lnTo>
                    <a:lnTo>
                      <a:pt x="144" y="736"/>
                    </a:lnTo>
                    <a:lnTo>
                      <a:pt x="130" y="601"/>
                    </a:lnTo>
                    <a:close/>
                    <a:moveTo>
                      <a:pt x="222" y="1029"/>
                    </a:moveTo>
                    <a:lnTo>
                      <a:pt x="605" y="1138"/>
                    </a:lnTo>
                    <a:lnTo>
                      <a:pt x="594" y="1000"/>
                    </a:lnTo>
                    <a:lnTo>
                      <a:pt x="208" y="894"/>
                    </a:lnTo>
                    <a:lnTo>
                      <a:pt x="222" y="1029"/>
                    </a:lnTo>
                    <a:close/>
                    <a:moveTo>
                      <a:pt x="159" y="882"/>
                    </a:moveTo>
                    <a:lnTo>
                      <a:pt x="92" y="863"/>
                    </a:lnTo>
                    <a:lnTo>
                      <a:pt x="107" y="996"/>
                    </a:lnTo>
                    <a:lnTo>
                      <a:pt x="173" y="1015"/>
                    </a:lnTo>
                    <a:lnTo>
                      <a:pt x="159" y="882"/>
                    </a:lnTo>
                    <a:close/>
                    <a:moveTo>
                      <a:pt x="248" y="1303"/>
                    </a:moveTo>
                    <a:lnTo>
                      <a:pt x="629" y="1417"/>
                    </a:lnTo>
                    <a:lnTo>
                      <a:pt x="620" y="1284"/>
                    </a:lnTo>
                    <a:lnTo>
                      <a:pt x="237" y="1171"/>
                    </a:lnTo>
                    <a:lnTo>
                      <a:pt x="248" y="1303"/>
                    </a:lnTo>
                    <a:close/>
                    <a:moveTo>
                      <a:pt x="187" y="1157"/>
                    </a:moveTo>
                    <a:lnTo>
                      <a:pt x="121" y="1138"/>
                    </a:lnTo>
                    <a:lnTo>
                      <a:pt x="135" y="1268"/>
                    </a:lnTo>
                    <a:lnTo>
                      <a:pt x="201" y="1287"/>
                    </a:lnTo>
                    <a:lnTo>
                      <a:pt x="187" y="1157"/>
                    </a:lnTo>
                    <a:close/>
                    <a:moveTo>
                      <a:pt x="277" y="1568"/>
                    </a:moveTo>
                    <a:lnTo>
                      <a:pt x="653" y="1691"/>
                    </a:lnTo>
                    <a:lnTo>
                      <a:pt x="643" y="1558"/>
                    </a:lnTo>
                    <a:lnTo>
                      <a:pt x="263" y="1440"/>
                    </a:lnTo>
                    <a:lnTo>
                      <a:pt x="277" y="1568"/>
                    </a:lnTo>
                    <a:close/>
                    <a:moveTo>
                      <a:pt x="215" y="1426"/>
                    </a:moveTo>
                    <a:lnTo>
                      <a:pt x="149" y="1405"/>
                    </a:lnTo>
                    <a:lnTo>
                      <a:pt x="163" y="1532"/>
                    </a:lnTo>
                    <a:lnTo>
                      <a:pt x="230" y="1554"/>
                    </a:lnTo>
                    <a:lnTo>
                      <a:pt x="215" y="1426"/>
                    </a:lnTo>
                    <a:close/>
                    <a:moveTo>
                      <a:pt x="665" y="1828"/>
                    </a:moveTo>
                    <a:lnTo>
                      <a:pt x="291" y="1705"/>
                    </a:lnTo>
                    <a:lnTo>
                      <a:pt x="303" y="1828"/>
                    </a:lnTo>
                    <a:lnTo>
                      <a:pt x="676" y="1956"/>
                    </a:lnTo>
                    <a:lnTo>
                      <a:pt x="665" y="1828"/>
                    </a:lnTo>
                    <a:close/>
                    <a:moveTo>
                      <a:pt x="244" y="1688"/>
                    </a:moveTo>
                    <a:lnTo>
                      <a:pt x="177" y="1667"/>
                    </a:lnTo>
                    <a:lnTo>
                      <a:pt x="192" y="1790"/>
                    </a:lnTo>
                    <a:lnTo>
                      <a:pt x="256" y="1811"/>
                    </a:lnTo>
                    <a:lnTo>
                      <a:pt x="244" y="1688"/>
                    </a:lnTo>
                    <a:close/>
                    <a:moveTo>
                      <a:pt x="688" y="2090"/>
                    </a:moveTo>
                    <a:lnTo>
                      <a:pt x="317" y="1960"/>
                    </a:lnTo>
                    <a:lnTo>
                      <a:pt x="329" y="2083"/>
                    </a:lnTo>
                    <a:lnTo>
                      <a:pt x="698" y="2216"/>
                    </a:lnTo>
                    <a:lnTo>
                      <a:pt x="688" y="2090"/>
                    </a:lnTo>
                    <a:close/>
                    <a:moveTo>
                      <a:pt x="270" y="1944"/>
                    </a:moveTo>
                    <a:lnTo>
                      <a:pt x="206" y="1923"/>
                    </a:lnTo>
                    <a:lnTo>
                      <a:pt x="218" y="2043"/>
                    </a:lnTo>
                    <a:lnTo>
                      <a:pt x="282" y="2067"/>
                    </a:lnTo>
                    <a:lnTo>
                      <a:pt x="270" y="19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45" name="îsľiḋè">
                <a:extLst>
                  <a:ext uri="{FF2B5EF4-FFF2-40B4-BE49-F238E27FC236}">
                    <a16:creationId xmlns:a16="http://schemas.microsoft.com/office/drawing/2014/main" id="{A3077C16-20C5-4900-B2D7-6C2953AF4347}"/>
                  </a:ext>
                </a:extLst>
              </p:cNvPr>
              <p:cNvSpPr/>
              <p:nvPr/>
            </p:nvSpPr>
            <p:spPr bwMode="auto">
              <a:xfrm>
                <a:off x="4666803" y="3861977"/>
                <a:ext cx="769646" cy="157285"/>
              </a:xfrm>
              <a:custGeom>
                <a:avLst/>
                <a:gdLst>
                  <a:gd name="T0" fmla="*/ 1468 w 1468"/>
                  <a:gd name="T1" fmla="*/ 132 h 300"/>
                  <a:gd name="T2" fmla="*/ 714 w 1468"/>
                  <a:gd name="T3" fmla="*/ 0 h 300"/>
                  <a:gd name="T4" fmla="*/ 0 w 1468"/>
                  <a:gd name="T5" fmla="*/ 158 h 300"/>
                  <a:gd name="T6" fmla="*/ 737 w 1468"/>
                  <a:gd name="T7" fmla="*/ 300 h 300"/>
                  <a:gd name="T8" fmla="*/ 1468 w 1468"/>
                  <a:gd name="T9" fmla="*/ 132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8" h="300">
                    <a:moveTo>
                      <a:pt x="1468" y="132"/>
                    </a:moveTo>
                    <a:lnTo>
                      <a:pt x="714" y="0"/>
                    </a:lnTo>
                    <a:lnTo>
                      <a:pt x="0" y="158"/>
                    </a:lnTo>
                    <a:lnTo>
                      <a:pt x="737" y="300"/>
                    </a:lnTo>
                    <a:lnTo>
                      <a:pt x="1468" y="1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46" name="íṣľíḑe">
                <a:extLst>
                  <a:ext uri="{FF2B5EF4-FFF2-40B4-BE49-F238E27FC236}">
                    <a16:creationId xmlns:a16="http://schemas.microsoft.com/office/drawing/2014/main" id="{6E933DC2-75FC-43DE-80CC-0C0885C906E2}"/>
                  </a:ext>
                </a:extLst>
              </p:cNvPr>
              <p:cNvSpPr/>
              <p:nvPr/>
            </p:nvSpPr>
            <p:spPr bwMode="auto">
              <a:xfrm>
                <a:off x="5053199" y="3931183"/>
                <a:ext cx="389542" cy="154139"/>
              </a:xfrm>
              <a:custGeom>
                <a:avLst/>
                <a:gdLst>
                  <a:gd name="T0" fmla="*/ 0 w 743"/>
                  <a:gd name="T1" fmla="*/ 168 h 294"/>
                  <a:gd name="T2" fmla="*/ 731 w 743"/>
                  <a:gd name="T3" fmla="*/ 0 h 294"/>
                  <a:gd name="T4" fmla="*/ 743 w 743"/>
                  <a:gd name="T5" fmla="*/ 126 h 294"/>
                  <a:gd name="T6" fmla="*/ 12 w 743"/>
                  <a:gd name="T7" fmla="*/ 294 h 294"/>
                  <a:gd name="T8" fmla="*/ 0 w 743"/>
                  <a:gd name="T9" fmla="*/ 16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3" h="294">
                    <a:moveTo>
                      <a:pt x="0" y="168"/>
                    </a:moveTo>
                    <a:lnTo>
                      <a:pt x="731" y="0"/>
                    </a:lnTo>
                    <a:lnTo>
                      <a:pt x="743" y="126"/>
                    </a:lnTo>
                    <a:lnTo>
                      <a:pt x="12" y="294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47" name="ïṩ1iḑè">
                <a:extLst>
                  <a:ext uri="{FF2B5EF4-FFF2-40B4-BE49-F238E27FC236}">
                    <a16:creationId xmlns:a16="http://schemas.microsoft.com/office/drawing/2014/main" id="{59D3C975-323E-4C0A-9374-0BEB53043999}"/>
                  </a:ext>
                </a:extLst>
              </p:cNvPr>
              <p:cNvSpPr/>
              <p:nvPr/>
            </p:nvSpPr>
            <p:spPr bwMode="auto">
              <a:xfrm>
                <a:off x="5053199" y="3931183"/>
                <a:ext cx="389542" cy="154139"/>
              </a:xfrm>
              <a:custGeom>
                <a:avLst/>
                <a:gdLst>
                  <a:gd name="T0" fmla="*/ 0 w 743"/>
                  <a:gd name="T1" fmla="*/ 168 h 294"/>
                  <a:gd name="T2" fmla="*/ 731 w 743"/>
                  <a:gd name="T3" fmla="*/ 0 h 294"/>
                  <a:gd name="T4" fmla="*/ 743 w 743"/>
                  <a:gd name="T5" fmla="*/ 126 h 294"/>
                  <a:gd name="T6" fmla="*/ 12 w 743"/>
                  <a:gd name="T7" fmla="*/ 294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3" h="294">
                    <a:moveTo>
                      <a:pt x="0" y="168"/>
                    </a:moveTo>
                    <a:lnTo>
                      <a:pt x="731" y="0"/>
                    </a:lnTo>
                    <a:lnTo>
                      <a:pt x="743" y="126"/>
                    </a:lnTo>
                    <a:lnTo>
                      <a:pt x="12" y="29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48" name="iśļïḑè">
                <a:extLst>
                  <a:ext uri="{FF2B5EF4-FFF2-40B4-BE49-F238E27FC236}">
                    <a16:creationId xmlns:a16="http://schemas.microsoft.com/office/drawing/2014/main" id="{5790E44A-8216-4238-8335-AAACD760CCF9}"/>
                  </a:ext>
                </a:extLst>
              </p:cNvPr>
              <p:cNvSpPr/>
              <p:nvPr/>
            </p:nvSpPr>
            <p:spPr bwMode="auto">
              <a:xfrm>
                <a:off x="5059490" y="3998291"/>
                <a:ext cx="447737" cy="1491060"/>
              </a:xfrm>
              <a:custGeom>
                <a:avLst/>
                <a:gdLst>
                  <a:gd name="T0" fmla="*/ 218 w 854"/>
                  <a:gd name="T1" fmla="*/ 2844 h 2844"/>
                  <a:gd name="T2" fmla="*/ 854 w 854"/>
                  <a:gd name="T3" fmla="*/ 2629 h 2844"/>
                  <a:gd name="T4" fmla="*/ 719 w 854"/>
                  <a:gd name="T5" fmla="*/ 0 h 2844"/>
                  <a:gd name="T6" fmla="*/ 0 w 854"/>
                  <a:gd name="T7" fmla="*/ 166 h 2844"/>
                  <a:gd name="T8" fmla="*/ 218 w 854"/>
                  <a:gd name="T9" fmla="*/ 2844 h 2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4" h="2844">
                    <a:moveTo>
                      <a:pt x="218" y="2844"/>
                    </a:moveTo>
                    <a:lnTo>
                      <a:pt x="854" y="2629"/>
                    </a:lnTo>
                    <a:lnTo>
                      <a:pt x="719" y="0"/>
                    </a:lnTo>
                    <a:lnTo>
                      <a:pt x="0" y="166"/>
                    </a:lnTo>
                    <a:lnTo>
                      <a:pt x="218" y="284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49" name="iṡ1îḍè">
                <a:extLst>
                  <a:ext uri="{FF2B5EF4-FFF2-40B4-BE49-F238E27FC236}">
                    <a16:creationId xmlns:a16="http://schemas.microsoft.com/office/drawing/2014/main" id="{5056E9D0-B356-4A78-BCD2-5BDA228B0704}"/>
                  </a:ext>
                </a:extLst>
              </p:cNvPr>
              <p:cNvSpPr/>
              <p:nvPr/>
            </p:nvSpPr>
            <p:spPr bwMode="auto">
              <a:xfrm>
                <a:off x="6617661" y="3555795"/>
                <a:ext cx="559409" cy="2088743"/>
              </a:xfrm>
              <a:custGeom>
                <a:avLst/>
                <a:gdLst>
                  <a:gd name="T0" fmla="*/ 764 w 1067"/>
                  <a:gd name="T1" fmla="*/ 3688 h 3984"/>
                  <a:gd name="T2" fmla="*/ 0 w 1067"/>
                  <a:gd name="T3" fmla="*/ 3984 h 3984"/>
                  <a:gd name="T4" fmla="*/ 182 w 1067"/>
                  <a:gd name="T5" fmla="*/ 111 h 3984"/>
                  <a:gd name="T6" fmla="*/ 1067 w 1067"/>
                  <a:gd name="T7" fmla="*/ 0 h 3984"/>
                  <a:gd name="T8" fmla="*/ 764 w 1067"/>
                  <a:gd name="T9" fmla="*/ 3688 h 3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7" h="3984">
                    <a:moveTo>
                      <a:pt x="764" y="3688"/>
                    </a:moveTo>
                    <a:lnTo>
                      <a:pt x="0" y="3984"/>
                    </a:lnTo>
                    <a:lnTo>
                      <a:pt x="182" y="111"/>
                    </a:lnTo>
                    <a:lnTo>
                      <a:pt x="1067" y="0"/>
                    </a:lnTo>
                    <a:lnTo>
                      <a:pt x="764" y="368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chemeClr val="accent3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50" name="iṡļïḍê">
                <a:extLst>
                  <a:ext uri="{FF2B5EF4-FFF2-40B4-BE49-F238E27FC236}">
                    <a16:creationId xmlns:a16="http://schemas.microsoft.com/office/drawing/2014/main" id="{6036EECB-E7B1-479F-9BA9-F544BA446D30}"/>
                  </a:ext>
                </a:extLst>
              </p:cNvPr>
              <p:cNvSpPr/>
              <p:nvPr/>
            </p:nvSpPr>
            <p:spPr bwMode="auto">
              <a:xfrm>
                <a:off x="6254859" y="3453036"/>
                <a:ext cx="943184" cy="162528"/>
              </a:xfrm>
              <a:custGeom>
                <a:avLst/>
                <a:gdLst>
                  <a:gd name="T0" fmla="*/ 882 w 1799"/>
                  <a:gd name="T1" fmla="*/ 163 h 310"/>
                  <a:gd name="T2" fmla="*/ 7 w 1799"/>
                  <a:gd name="T3" fmla="*/ 0 h 310"/>
                  <a:gd name="T4" fmla="*/ 0 w 1799"/>
                  <a:gd name="T5" fmla="*/ 127 h 310"/>
                  <a:gd name="T6" fmla="*/ 874 w 1799"/>
                  <a:gd name="T7" fmla="*/ 310 h 310"/>
                  <a:gd name="T8" fmla="*/ 874 w 1799"/>
                  <a:gd name="T9" fmla="*/ 307 h 310"/>
                  <a:gd name="T10" fmla="*/ 874 w 1799"/>
                  <a:gd name="T11" fmla="*/ 307 h 310"/>
                  <a:gd name="T12" fmla="*/ 1787 w 1799"/>
                  <a:gd name="T13" fmla="*/ 191 h 310"/>
                  <a:gd name="T14" fmla="*/ 1799 w 1799"/>
                  <a:gd name="T15" fmla="*/ 54 h 310"/>
                  <a:gd name="T16" fmla="*/ 882 w 1799"/>
                  <a:gd name="T17" fmla="*/ 163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9" h="310">
                    <a:moveTo>
                      <a:pt x="882" y="163"/>
                    </a:moveTo>
                    <a:lnTo>
                      <a:pt x="7" y="0"/>
                    </a:lnTo>
                    <a:lnTo>
                      <a:pt x="0" y="127"/>
                    </a:lnTo>
                    <a:lnTo>
                      <a:pt x="874" y="310"/>
                    </a:lnTo>
                    <a:lnTo>
                      <a:pt x="874" y="307"/>
                    </a:lnTo>
                    <a:lnTo>
                      <a:pt x="874" y="307"/>
                    </a:lnTo>
                    <a:lnTo>
                      <a:pt x="1787" y="191"/>
                    </a:lnTo>
                    <a:lnTo>
                      <a:pt x="1799" y="54"/>
                    </a:lnTo>
                    <a:lnTo>
                      <a:pt x="882" y="16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51" name="ïšļíḋè">
                <a:extLst>
                  <a:ext uri="{FF2B5EF4-FFF2-40B4-BE49-F238E27FC236}">
                    <a16:creationId xmlns:a16="http://schemas.microsoft.com/office/drawing/2014/main" id="{05812E7C-36A6-4906-8473-73483D3DD6E4}"/>
                  </a:ext>
                </a:extLst>
              </p:cNvPr>
              <p:cNvSpPr/>
              <p:nvPr/>
            </p:nvSpPr>
            <p:spPr bwMode="auto">
              <a:xfrm>
                <a:off x="6684770" y="3670089"/>
                <a:ext cx="432533" cy="1737473"/>
              </a:xfrm>
              <a:custGeom>
                <a:avLst/>
                <a:gdLst>
                  <a:gd name="T0" fmla="*/ 159 w 825"/>
                  <a:gd name="T1" fmla="*/ 262 h 3314"/>
                  <a:gd name="T2" fmla="*/ 575 w 825"/>
                  <a:gd name="T3" fmla="*/ 35 h 3314"/>
                  <a:gd name="T4" fmla="*/ 691 w 825"/>
                  <a:gd name="T5" fmla="*/ 18 h 3314"/>
                  <a:gd name="T6" fmla="*/ 813 w 825"/>
                  <a:gd name="T7" fmla="*/ 160 h 3314"/>
                  <a:gd name="T8" fmla="*/ 691 w 825"/>
                  <a:gd name="T9" fmla="*/ 18 h 3314"/>
                  <a:gd name="T10" fmla="*/ 149 w 825"/>
                  <a:gd name="T11" fmla="*/ 439 h 3314"/>
                  <a:gd name="T12" fmla="*/ 542 w 825"/>
                  <a:gd name="T13" fmla="*/ 534 h 3314"/>
                  <a:gd name="T14" fmla="*/ 655 w 825"/>
                  <a:gd name="T15" fmla="*/ 513 h 3314"/>
                  <a:gd name="T16" fmla="*/ 799 w 825"/>
                  <a:gd name="T17" fmla="*/ 333 h 3314"/>
                  <a:gd name="T18" fmla="*/ 655 w 825"/>
                  <a:gd name="T19" fmla="*/ 513 h 3314"/>
                  <a:gd name="T20" fmla="*/ 133 w 825"/>
                  <a:gd name="T21" fmla="*/ 777 h 3314"/>
                  <a:gd name="T22" fmla="*/ 518 w 825"/>
                  <a:gd name="T23" fmla="*/ 860 h 3314"/>
                  <a:gd name="T24" fmla="*/ 631 w 825"/>
                  <a:gd name="T25" fmla="*/ 837 h 3314"/>
                  <a:gd name="T26" fmla="*/ 776 w 825"/>
                  <a:gd name="T27" fmla="*/ 657 h 3314"/>
                  <a:gd name="T28" fmla="*/ 631 w 825"/>
                  <a:gd name="T29" fmla="*/ 837 h 3314"/>
                  <a:gd name="T30" fmla="*/ 116 w 825"/>
                  <a:gd name="T31" fmla="*/ 1108 h 3314"/>
                  <a:gd name="T32" fmla="*/ 497 w 825"/>
                  <a:gd name="T33" fmla="*/ 1177 h 3314"/>
                  <a:gd name="T34" fmla="*/ 608 w 825"/>
                  <a:gd name="T35" fmla="*/ 1153 h 3314"/>
                  <a:gd name="T36" fmla="*/ 750 w 825"/>
                  <a:gd name="T37" fmla="*/ 974 h 3314"/>
                  <a:gd name="T38" fmla="*/ 608 w 825"/>
                  <a:gd name="T39" fmla="*/ 1153 h 3314"/>
                  <a:gd name="T40" fmla="*/ 99 w 825"/>
                  <a:gd name="T41" fmla="*/ 1428 h 3314"/>
                  <a:gd name="T42" fmla="*/ 475 w 825"/>
                  <a:gd name="T43" fmla="*/ 1487 h 3314"/>
                  <a:gd name="T44" fmla="*/ 586 w 825"/>
                  <a:gd name="T45" fmla="*/ 1458 h 3314"/>
                  <a:gd name="T46" fmla="*/ 726 w 825"/>
                  <a:gd name="T47" fmla="*/ 1281 h 3314"/>
                  <a:gd name="T48" fmla="*/ 586 w 825"/>
                  <a:gd name="T49" fmla="*/ 1458 h 3314"/>
                  <a:gd name="T50" fmla="*/ 76 w 825"/>
                  <a:gd name="T51" fmla="*/ 1889 h 3314"/>
                  <a:gd name="T52" fmla="*/ 466 w 825"/>
                  <a:gd name="T53" fmla="*/ 1643 h 3314"/>
                  <a:gd name="T54" fmla="*/ 565 w 825"/>
                  <a:gd name="T55" fmla="*/ 1759 h 3314"/>
                  <a:gd name="T56" fmla="*/ 702 w 825"/>
                  <a:gd name="T57" fmla="*/ 1581 h 3314"/>
                  <a:gd name="T58" fmla="*/ 565 w 825"/>
                  <a:gd name="T59" fmla="*/ 1759 h 3314"/>
                  <a:gd name="T60" fmla="*/ 435 w 825"/>
                  <a:gd name="T61" fmla="*/ 2080 h 3314"/>
                  <a:gd name="T62" fmla="*/ 66 w 825"/>
                  <a:gd name="T63" fmla="*/ 2045 h 3314"/>
                  <a:gd name="T64" fmla="*/ 544 w 825"/>
                  <a:gd name="T65" fmla="*/ 2049 h 3314"/>
                  <a:gd name="T66" fmla="*/ 681 w 825"/>
                  <a:gd name="T67" fmla="*/ 1874 h 3314"/>
                  <a:gd name="T68" fmla="*/ 544 w 825"/>
                  <a:gd name="T69" fmla="*/ 2049 h 3314"/>
                  <a:gd name="T70" fmla="*/ 416 w 825"/>
                  <a:gd name="T71" fmla="*/ 2366 h 3314"/>
                  <a:gd name="T72" fmla="*/ 52 w 825"/>
                  <a:gd name="T73" fmla="*/ 2340 h 3314"/>
                  <a:gd name="T74" fmla="*/ 523 w 825"/>
                  <a:gd name="T75" fmla="*/ 2336 h 3314"/>
                  <a:gd name="T76" fmla="*/ 657 w 825"/>
                  <a:gd name="T77" fmla="*/ 2161 h 3314"/>
                  <a:gd name="T78" fmla="*/ 523 w 825"/>
                  <a:gd name="T79" fmla="*/ 2336 h 3314"/>
                  <a:gd name="T80" fmla="*/ 397 w 825"/>
                  <a:gd name="T81" fmla="*/ 2645 h 3314"/>
                  <a:gd name="T82" fmla="*/ 36 w 825"/>
                  <a:gd name="T83" fmla="*/ 2629 h 3314"/>
                  <a:gd name="T84" fmla="*/ 501 w 825"/>
                  <a:gd name="T85" fmla="*/ 2612 h 3314"/>
                  <a:gd name="T86" fmla="*/ 636 w 825"/>
                  <a:gd name="T87" fmla="*/ 2440 h 3314"/>
                  <a:gd name="T88" fmla="*/ 501 w 825"/>
                  <a:gd name="T89" fmla="*/ 2612 h 3314"/>
                  <a:gd name="T90" fmla="*/ 378 w 825"/>
                  <a:gd name="T91" fmla="*/ 2917 h 3314"/>
                  <a:gd name="T92" fmla="*/ 21 w 825"/>
                  <a:gd name="T93" fmla="*/ 2910 h 3314"/>
                  <a:gd name="T94" fmla="*/ 482 w 825"/>
                  <a:gd name="T95" fmla="*/ 2882 h 3314"/>
                  <a:gd name="T96" fmla="*/ 615 w 825"/>
                  <a:gd name="T97" fmla="*/ 2711 h 3314"/>
                  <a:gd name="T98" fmla="*/ 482 w 825"/>
                  <a:gd name="T99" fmla="*/ 2882 h 3314"/>
                  <a:gd name="T100" fmla="*/ 360 w 825"/>
                  <a:gd name="T101" fmla="*/ 3184 h 3314"/>
                  <a:gd name="T102" fmla="*/ 7 w 825"/>
                  <a:gd name="T103" fmla="*/ 3184 h 3314"/>
                  <a:gd name="T104" fmla="*/ 464 w 825"/>
                  <a:gd name="T105" fmla="*/ 3146 h 3314"/>
                  <a:gd name="T106" fmla="*/ 594 w 825"/>
                  <a:gd name="T107" fmla="*/ 2979 h 3314"/>
                  <a:gd name="T108" fmla="*/ 464 w 825"/>
                  <a:gd name="T109" fmla="*/ 3146 h 3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25" h="3314">
                    <a:moveTo>
                      <a:pt x="563" y="198"/>
                    </a:moveTo>
                    <a:lnTo>
                      <a:pt x="159" y="262"/>
                    </a:lnTo>
                    <a:lnTo>
                      <a:pt x="168" y="92"/>
                    </a:lnTo>
                    <a:lnTo>
                      <a:pt x="575" y="35"/>
                    </a:lnTo>
                    <a:lnTo>
                      <a:pt x="563" y="198"/>
                    </a:lnTo>
                    <a:close/>
                    <a:moveTo>
                      <a:pt x="691" y="18"/>
                    </a:moveTo>
                    <a:lnTo>
                      <a:pt x="679" y="182"/>
                    </a:lnTo>
                    <a:lnTo>
                      <a:pt x="813" y="160"/>
                    </a:lnTo>
                    <a:lnTo>
                      <a:pt x="825" y="0"/>
                    </a:lnTo>
                    <a:lnTo>
                      <a:pt x="691" y="18"/>
                    </a:lnTo>
                    <a:close/>
                    <a:moveTo>
                      <a:pt x="551" y="373"/>
                    </a:moveTo>
                    <a:lnTo>
                      <a:pt x="149" y="439"/>
                    </a:lnTo>
                    <a:lnTo>
                      <a:pt x="142" y="605"/>
                    </a:lnTo>
                    <a:lnTo>
                      <a:pt x="542" y="534"/>
                    </a:lnTo>
                    <a:lnTo>
                      <a:pt x="551" y="373"/>
                    </a:lnTo>
                    <a:close/>
                    <a:moveTo>
                      <a:pt x="655" y="513"/>
                    </a:moveTo>
                    <a:lnTo>
                      <a:pt x="787" y="489"/>
                    </a:lnTo>
                    <a:lnTo>
                      <a:pt x="799" y="333"/>
                    </a:lnTo>
                    <a:lnTo>
                      <a:pt x="667" y="354"/>
                    </a:lnTo>
                    <a:lnTo>
                      <a:pt x="655" y="513"/>
                    </a:lnTo>
                    <a:close/>
                    <a:moveTo>
                      <a:pt x="530" y="704"/>
                    </a:moveTo>
                    <a:lnTo>
                      <a:pt x="133" y="777"/>
                    </a:lnTo>
                    <a:lnTo>
                      <a:pt x="123" y="938"/>
                    </a:lnTo>
                    <a:lnTo>
                      <a:pt x="518" y="860"/>
                    </a:lnTo>
                    <a:lnTo>
                      <a:pt x="530" y="704"/>
                    </a:lnTo>
                    <a:close/>
                    <a:moveTo>
                      <a:pt x="631" y="837"/>
                    </a:moveTo>
                    <a:lnTo>
                      <a:pt x="764" y="811"/>
                    </a:lnTo>
                    <a:lnTo>
                      <a:pt x="776" y="657"/>
                    </a:lnTo>
                    <a:lnTo>
                      <a:pt x="643" y="683"/>
                    </a:lnTo>
                    <a:lnTo>
                      <a:pt x="631" y="837"/>
                    </a:lnTo>
                    <a:close/>
                    <a:moveTo>
                      <a:pt x="508" y="1026"/>
                    </a:moveTo>
                    <a:lnTo>
                      <a:pt x="116" y="1108"/>
                    </a:lnTo>
                    <a:lnTo>
                      <a:pt x="106" y="1264"/>
                    </a:lnTo>
                    <a:lnTo>
                      <a:pt x="497" y="1177"/>
                    </a:lnTo>
                    <a:lnTo>
                      <a:pt x="508" y="1026"/>
                    </a:lnTo>
                    <a:close/>
                    <a:moveTo>
                      <a:pt x="608" y="1153"/>
                    </a:moveTo>
                    <a:lnTo>
                      <a:pt x="738" y="1123"/>
                    </a:lnTo>
                    <a:lnTo>
                      <a:pt x="750" y="974"/>
                    </a:lnTo>
                    <a:lnTo>
                      <a:pt x="620" y="1002"/>
                    </a:lnTo>
                    <a:lnTo>
                      <a:pt x="608" y="1153"/>
                    </a:lnTo>
                    <a:close/>
                    <a:moveTo>
                      <a:pt x="487" y="1338"/>
                    </a:moveTo>
                    <a:lnTo>
                      <a:pt x="99" y="1428"/>
                    </a:lnTo>
                    <a:lnTo>
                      <a:pt x="90" y="1579"/>
                    </a:lnTo>
                    <a:lnTo>
                      <a:pt x="475" y="1487"/>
                    </a:lnTo>
                    <a:lnTo>
                      <a:pt x="487" y="1338"/>
                    </a:lnTo>
                    <a:close/>
                    <a:moveTo>
                      <a:pt x="586" y="1458"/>
                    </a:moveTo>
                    <a:lnTo>
                      <a:pt x="714" y="1428"/>
                    </a:lnTo>
                    <a:lnTo>
                      <a:pt x="726" y="1281"/>
                    </a:lnTo>
                    <a:lnTo>
                      <a:pt x="596" y="1312"/>
                    </a:lnTo>
                    <a:lnTo>
                      <a:pt x="586" y="1458"/>
                    </a:lnTo>
                    <a:close/>
                    <a:moveTo>
                      <a:pt x="83" y="1740"/>
                    </a:moveTo>
                    <a:lnTo>
                      <a:pt x="76" y="1889"/>
                    </a:lnTo>
                    <a:lnTo>
                      <a:pt x="456" y="1787"/>
                    </a:lnTo>
                    <a:lnTo>
                      <a:pt x="466" y="1643"/>
                    </a:lnTo>
                    <a:lnTo>
                      <a:pt x="83" y="1740"/>
                    </a:lnTo>
                    <a:close/>
                    <a:moveTo>
                      <a:pt x="565" y="1759"/>
                    </a:moveTo>
                    <a:lnTo>
                      <a:pt x="693" y="1726"/>
                    </a:lnTo>
                    <a:lnTo>
                      <a:pt x="702" y="1581"/>
                    </a:lnTo>
                    <a:lnTo>
                      <a:pt x="575" y="1614"/>
                    </a:lnTo>
                    <a:lnTo>
                      <a:pt x="565" y="1759"/>
                    </a:lnTo>
                    <a:close/>
                    <a:moveTo>
                      <a:pt x="59" y="2187"/>
                    </a:moveTo>
                    <a:lnTo>
                      <a:pt x="435" y="2080"/>
                    </a:lnTo>
                    <a:lnTo>
                      <a:pt x="445" y="1941"/>
                    </a:lnTo>
                    <a:lnTo>
                      <a:pt x="66" y="2045"/>
                    </a:lnTo>
                    <a:lnTo>
                      <a:pt x="59" y="2187"/>
                    </a:lnTo>
                    <a:close/>
                    <a:moveTo>
                      <a:pt x="544" y="2049"/>
                    </a:moveTo>
                    <a:lnTo>
                      <a:pt x="669" y="2014"/>
                    </a:lnTo>
                    <a:lnTo>
                      <a:pt x="681" y="1874"/>
                    </a:lnTo>
                    <a:lnTo>
                      <a:pt x="553" y="1910"/>
                    </a:lnTo>
                    <a:lnTo>
                      <a:pt x="544" y="2049"/>
                    </a:lnTo>
                    <a:close/>
                    <a:moveTo>
                      <a:pt x="45" y="2480"/>
                    </a:moveTo>
                    <a:lnTo>
                      <a:pt x="416" y="2366"/>
                    </a:lnTo>
                    <a:lnTo>
                      <a:pt x="426" y="2229"/>
                    </a:lnTo>
                    <a:lnTo>
                      <a:pt x="52" y="2340"/>
                    </a:lnTo>
                    <a:lnTo>
                      <a:pt x="45" y="2480"/>
                    </a:lnTo>
                    <a:close/>
                    <a:moveTo>
                      <a:pt x="523" y="2336"/>
                    </a:moveTo>
                    <a:lnTo>
                      <a:pt x="648" y="2298"/>
                    </a:lnTo>
                    <a:lnTo>
                      <a:pt x="657" y="2161"/>
                    </a:lnTo>
                    <a:lnTo>
                      <a:pt x="532" y="2198"/>
                    </a:lnTo>
                    <a:lnTo>
                      <a:pt x="523" y="2336"/>
                    </a:lnTo>
                    <a:close/>
                    <a:moveTo>
                      <a:pt x="28" y="2766"/>
                    </a:moveTo>
                    <a:lnTo>
                      <a:pt x="397" y="2645"/>
                    </a:lnTo>
                    <a:lnTo>
                      <a:pt x="407" y="2513"/>
                    </a:lnTo>
                    <a:lnTo>
                      <a:pt x="36" y="2629"/>
                    </a:lnTo>
                    <a:lnTo>
                      <a:pt x="28" y="2766"/>
                    </a:lnTo>
                    <a:close/>
                    <a:moveTo>
                      <a:pt x="501" y="2612"/>
                    </a:moveTo>
                    <a:lnTo>
                      <a:pt x="627" y="2572"/>
                    </a:lnTo>
                    <a:lnTo>
                      <a:pt x="636" y="2440"/>
                    </a:lnTo>
                    <a:lnTo>
                      <a:pt x="511" y="2480"/>
                    </a:lnTo>
                    <a:lnTo>
                      <a:pt x="501" y="2612"/>
                    </a:lnTo>
                    <a:close/>
                    <a:moveTo>
                      <a:pt x="14" y="3042"/>
                    </a:moveTo>
                    <a:lnTo>
                      <a:pt x="378" y="2917"/>
                    </a:lnTo>
                    <a:lnTo>
                      <a:pt x="388" y="2787"/>
                    </a:lnTo>
                    <a:lnTo>
                      <a:pt x="21" y="2910"/>
                    </a:lnTo>
                    <a:lnTo>
                      <a:pt x="14" y="3042"/>
                    </a:lnTo>
                    <a:close/>
                    <a:moveTo>
                      <a:pt x="482" y="2882"/>
                    </a:moveTo>
                    <a:lnTo>
                      <a:pt x="605" y="2841"/>
                    </a:lnTo>
                    <a:lnTo>
                      <a:pt x="615" y="2711"/>
                    </a:lnTo>
                    <a:lnTo>
                      <a:pt x="492" y="2754"/>
                    </a:lnTo>
                    <a:lnTo>
                      <a:pt x="482" y="2882"/>
                    </a:lnTo>
                    <a:close/>
                    <a:moveTo>
                      <a:pt x="0" y="3314"/>
                    </a:moveTo>
                    <a:lnTo>
                      <a:pt x="360" y="3184"/>
                    </a:lnTo>
                    <a:lnTo>
                      <a:pt x="369" y="3057"/>
                    </a:lnTo>
                    <a:lnTo>
                      <a:pt x="7" y="3184"/>
                    </a:lnTo>
                    <a:lnTo>
                      <a:pt x="0" y="3314"/>
                    </a:lnTo>
                    <a:close/>
                    <a:moveTo>
                      <a:pt x="464" y="3146"/>
                    </a:moveTo>
                    <a:lnTo>
                      <a:pt x="584" y="3104"/>
                    </a:lnTo>
                    <a:lnTo>
                      <a:pt x="594" y="2979"/>
                    </a:lnTo>
                    <a:lnTo>
                      <a:pt x="473" y="3021"/>
                    </a:lnTo>
                    <a:lnTo>
                      <a:pt x="464" y="31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52" name="iŝļiḍè">
                <a:extLst>
                  <a:ext uri="{FF2B5EF4-FFF2-40B4-BE49-F238E27FC236}">
                    <a16:creationId xmlns:a16="http://schemas.microsoft.com/office/drawing/2014/main" id="{EBCE94E8-6287-49A9-A167-4E1E4CE6EF0A}"/>
                  </a:ext>
                </a:extLst>
              </p:cNvPr>
              <p:cNvSpPr/>
              <p:nvPr/>
            </p:nvSpPr>
            <p:spPr bwMode="auto">
              <a:xfrm>
                <a:off x="6258529" y="3398510"/>
                <a:ext cx="939514" cy="139984"/>
              </a:xfrm>
              <a:custGeom>
                <a:avLst/>
                <a:gdLst>
                  <a:gd name="T0" fmla="*/ 875 w 1792"/>
                  <a:gd name="T1" fmla="*/ 267 h 267"/>
                  <a:gd name="T2" fmla="*/ 1792 w 1792"/>
                  <a:gd name="T3" fmla="*/ 158 h 267"/>
                  <a:gd name="T4" fmla="*/ 886 w 1792"/>
                  <a:gd name="T5" fmla="*/ 0 h 267"/>
                  <a:gd name="T6" fmla="*/ 0 w 1792"/>
                  <a:gd name="T7" fmla="*/ 104 h 267"/>
                  <a:gd name="T8" fmla="*/ 875 w 1792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2" h="267">
                    <a:moveTo>
                      <a:pt x="875" y="267"/>
                    </a:moveTo>
                    <a:lnTo>
                      <a:pt x="1792" y="158"/>
                    </a:lnTo>
                    <a:lnTo>
                      <a:pt x="886" y="0"/>
                    </a:lnTo>
                    <a:lnTo>
                      <a:pt x="0" y="104"/>
                    </a:lnTo>
                    <a:lnTo>
                      <a:pt x="875" y="26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chemeClr val="accent3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53" name="î$ļïḍè">
                <a:extLst>
                  <a:ext uri="{FF2B5EF4-FFF2-40B4-BE49-F238E27FC236}">
                    <a16:creationId xmlns:a16="http://schemas.microsoft.com/office/drawing/2014/main" id="{8BE6AAC3-C31F-4F86-ACBB-88390DB96CD2}"/>
                  </a:ext>
                </a:extLst>
              </p:cNvPr>
              <p:cNvSpPr/>
              <p:nvPr/>
            </p:nvSpPr>
            <p:spPr bwMode="auto">
              <a:xfrm>
                <a:off x="6254859" y="3453036"/>
                <a:ext cx="462417" cy="162528"/>
              </a:xfrm>
              <a:custGeom>
                <a:avLst/>
                <a:gdLst>
                  <a:gd name="T0" fmla="*/ 882 w 882"/>
                  <a:gd name="T1" fmla="*/ 163 h 310"/>
                  <a:gd name="T2" fmla="*/ 7 w 882"/>
                  <a:gd name="T3" fmla="*/ 0 h 310"/>
                  <a:gd name="T4" fmla="*/ 0 w 882"/>
                  <a:gd name="T5" fmla="*/ 127 h 310"/>
                  <a:gd name="T6" fmla="*/ 874 w 882"/>
                  <a:gd name="T7" fmla="*/ 310 h 310"/>
                  <a:gd name="T8" fmla="*/ 882 w 882"/>
                  <a:gd name="T9" fmla="*/ 163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2" h="310">
                    <a:moveTo>
                      <a:pt x="882" y="163"/>
                    </a:moveTo>
                    <a:lnTo>
                      <a:pt x="7" y="0"/>
                    </a:lnTo>
                    <a:lnTo>
                      <a:pt x="0" y="127"/>
                    </a:lnTo>
                    <a:lnTo>
                      <a:pt x="874" y="310"/>
                    </a:lnTo>
                    <a:lnTo>
                      <a:pt x="882" y="163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54" name="íšľidê">
                <a:extLst>
                  <a:ext uri="{FF2B5EF4-FFF2-40B4-BE49-F238E27FC236}">
                    <a16:creationId xmlns:a16="http://schemas.microsoft.com/office/drawing/2014/main" id="{B23D418D-47C8-4AED-BC38-FE586129FEB8}"/>
                  </a:ext>
                </a:extLst>
              </p:cNvPr>
              <p:cNvSpPr/>
              <p:nvPr/>
            </p:nvSpPr>
            <p:spPr bwMode="auto">
              <a:xfrm>
                <a:off x="6227596" y="3519619"/>
                <a:ext cx="485486" cy="2124918"/>
              </a:xfrm>
              <a:custGeom>
                <a:avLst/>
                <a:gdLst>
                  <a:gd name="T0" fmla="*/ 744 w 926"/>
                  <a:gd name="T1" fmla="*/ 4053 h 4053"/>
                  <a:gd name="T2" fmla="*/ 0 w 926"/>
                  <a:gd name="T3" fmla="*/ 3802 h 4053"/>
                  <a:gd name="T4" fmla="*/ 59 w 926"/>
                  <a:gd name="T5" fmla="*/ 0 h 4053"/>
                  <a:gd name="T6" fmla="*/ 926 w 926"/>
                  <a:gd name="T7" fmla="*/ 183 h 4053"/>
                  <a:gd name="T8" fmla="*/ 744 w 926"/>
                  <a:gd name="T9" fmla="*/ 4053 h 4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6" h="4053">
                    <a:moveTo>
                      <a:pt x="744" y="4053"/>
                    </a:moveTo>
                    <a:lnTo>
                      <a:pt x="0" y="3802"/>
                    </a:lnTo>
                    <a:lnTo>
                      <a:pt x="59" y="0"/>
                    </a:lnTo>
                    <a:lnTo>
                      <a:pt x="926" y="183"/>
                    </a:lnTo>
                    <a:lnTo>
                      <a:pt x="744" y="405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55" name="íš1ide">
                <a:extLst>
                  <a:ext uri="{FF2B5EF4-FFF2-40B4-BE49-F238E27FC236}">
                    <a16:creationId xmlns:a16="http://schemas.microsoft.com/office/drawing/2014/main" id="{80CA40F7-6255-4E03-97B8-E856D1B3EB99}"/>
                  </a:ext>
                </a:extLst>
              </p:cNvPr>
              <p:cNvSpPr/>
              <p:nvPr/>
            </p:nvSpPr>
            <p:spPr bwMode="auto">
              <a:xfrm>
                <a:off x="5015979" y="3519619"/>
                <a:ext cx="948427" cy="2124918"/>
              </a:xfrm>
              <a:custGeom>
                <a:avLst/>
                <a:gdLst>
                  <a:gd name="T0" fmla="*/ 1750 w 1809"/>
                  <a:gd name="T1" fmla="*/ 0 h 4053"/>
                  <a:gd name="T2" fmla="*/ 885 w 1809"/>
                  <a:gd name="T3" fmla="*/ 183 h 4053"/>
                  <a:gd name="T4" fmla="*/ 885 w 1809"/>
                  <a:gd name="T5" fmla="*/ 192 h 4053"/>
                  <a:gd name="T6" fmla="*/ 882 w 1809"/>
                  <a:gd name="T7" fmla="*/ 180 h 4053"/>
                  <a:gd name="T8" fmla="*/ 0 w 1809"/>
                  <a:gd name="T9" fmla="*/ 69 h 4053"/>
                  <a:gd name="T10" fmla="*/ 301 w 1809"/>
                  <a:gd name="T11" fmla="*/ 3757 h 4053"/>
                  <a:gd name="T12" fmla="*/ 1064 w 1809"/>
                  <a:gd name="T13" fmla="*/ 4053 h 4053"/>
                  <a:gd name="T14" fmla="*/ 1809 w 1809"/>
                  <a:gd name="T15" fmla="*/ 3802 h 4053"/>
                  <a:gd name="T16" fmla="*/ 1750 w 1809"/>
                  <a:gd name="T17" fmla="*/ 0 h 4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09" h="4053">
                    <a:moveTo>
                      <a:pt x="1750" y="0"/>
                    </a:moveTo>
                    <a:lnTo>
                      <a:pt x="885" y="183"/>
                    </a:lnTo>
                    <a:lnTo>
                      <a:pt x="885" y="192"/>
                    </a:lnTo>
                    <a:lnTo>
                      <a:pt x="882" y="180"/>
                    </a:lnTo>
                    <a:lnTo>
                      <a:pt x="0" y="69"/>
                    </a:lnTo>
                    <a:lnTo>
                      <a:pt x="301" y="3757"/>
                    </a:lnTo>
                    <a:lnTo>
                      <a:pt x="1064" y="4053"/>
                    </a:lnTo>
                    <a:lnTo>
                      <a:pt x="1809" y="3802"/>
                    </a:lnTo>
                    <a:lnTo>
                      <a:pt x="175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56" name="îşḻíḋé">
                <a:extLst>
                  <a:ext uri="{FF2B5EF4-FFF2-40B4-BE49-F238E27FC236}">
                    <a16:creationId xmlns:a16="http://schemas.microsoft.com/office/drawing/2014/main" id="{2BB89E72-35CE-4E23-800E-D83D0186D37F}"/>
                  </a:ext>
                </a:extLst>
              </p:cNvPr>
              <p:cNvSpPr/>
              <p:nvPr/>
            </p:nvSpPr>
            <p:spPr bwMode="auto">
              <a:xfrm>
                <a:off x="4995008" y="3453036"/>
                <a:ext cx="942136" cy="162528"/>
              </a:xfrm>
              <a:custGeom>
                <a:avLst/>
                <a:gdLst>
                  <a:gd name="T0" fmla="*/ 1797 w 1797"/>
                  <a:gd name="T1" fmla="*/ 127 h 310"/>
                  <a:gd name="T2" fmla="*/ 1790 w 1797"/>
                  <a:gd name="T3" fmla="*/ 0 h 310"/>
                  <a:gd name="T4" fmla="*/ 918 w 1797"/>
                  <a:gd name="T5" fmla="*/ 163 h 310"/>
                  <a:gd name="T6" fmla="*/ 0 w 1797"/>
                  <a:gd name="T7" fmla="*/ 54 h 310"/>
                  <a:gd name="T8" fmla="*/ 12 w 1797"/>
                  <a:gd name="T9" fmla="*/ 191 h 310"/>
                  <a:gd name="T10" fmla="*/ 922 w 1797"/>
                  <a:gd name="T11" fmla="*/ 307 h 310"/>
                  <a:gd name="T12" fmla="*/ 922 w 1797"/>
                  <a:gd name="T13" fmla="*/ 307 h 310"/>
                  <a:gd name="T14" fmla="*/ 925 w 1797"/>
                  <a:gd name="T15" fmla="*/ 310 h 310"/>
                  <a:gd name="T16" fmla="*/ 1797 w 1797"/>
                  <a:gd name="T17" fmla="*/ 12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7" h="310">
                    <a:moveTo>
                      <a:pt x="1797" y="127"/>
                    </a:moveTo>
                    <a:lnTo>
                      <a:pt x="1790" y="0"/>
                    </a:lnTo>
                    <a:lnTo>
                      <a:pt x="918" y="163"/>
                    </a:lnTo>
                    <a:lnTo>
                      <a:pt x="0" y="54"/>
                    </a:lnTo>
                    <a:lnTo>
                      <a:pt x="12" y="191"/>
                    </a:lnTo>
                    <a:lnTo>
                      <a:pt x="922" y="307"/>
                    </a:lnTo>
                    <a:lnTo>
                      <a:pt x="922" y="307"/>
                    </a:lnTo>
                    <a:lnTo>
                      <a:pt x="925" y="310"/>
                    </a:lnTo>
                    <a:lnTo>
                      <a:pt x="1797" y="127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57" name="ïŝ1íḑê">
                <a:extLst>
                  <a:ext uri="{FF2B5EF4-FFF2-40B4-BE49-F238E27FC236}">
                    <a16:creationId xmlns:a16="http://schemas.microsoft.com/office/drawing/2014/main" id="{D841485F-7CCF-477F-8454-7EA0015B025B}"/>
                  </a:ext>
                </a:extLst>
              </p:cNvPr>
              <p:cNvSpPr/>
              <p:nvPr/>
            </p:nvSpPr>
            <p:spPr bwMode="auto">
              <a:xfrm>
                <a:off x="5074699" y="3670089"/>
                <a:ext cx="432533" cy="1737473"/>
              </a:xfrm>
              <a:custGeom>
                <a:avLst/>
                <a:gdLst>
                  <a:gd name="T0" fmla="*/ 659 w 825"/>
                  <a:gd name="T1" fmla="*/ 92 h 3314"/>
                  <a:gd name="T2" fmla="*/ 262 w 825"/>
                  <a:gd name="T3" fmla="*/ 198 h 3314"/>
                  <a:gd name="T4" fmla="*/ 0 w 825"/>
                  <a:gd name="T5" fmla="*/ 0 h 3314"/>
                  <a:gd name="T6" fmla="*/ 146 w 825"/>
                  <a:gd name="T7" fmla="*/ 182 h 3314"/>
                  <a:gd name="T8" fmla="*/ 0 w 825"/>
                  <a:gd name="T9" fmla="*/ 0 h 3314"/>
                  <a:gd name="T10" fmla="*/ 685 w 825"/>
                  <a:gd name="T11" fmla="*/ 605 h 3314"/>
                  <a:gd name="T12" fmla="*/ 274 w 825"/>
                  <a:gd name="T13" fmla="*/ 373 h 3314"/>
                  <a:gd name="T14" fmla="*/ 160 w 825"/>
                  <a:gd name="T15" fmla="*/ 354 h 3314"/>
                  <a:gd name="T16" fmla="*/ 37 w 825"/>
                  <a:gd name="T17" fmla="*/ 489 h 3314"/>
                  <a:gd name="T18" fmla="*/ 160 w 825"/>
                  <a:gd name="T19" fmla="*/ 354 h 3314"/>
                  <a:gd name="T20" fmla="*/ 702 w 825"/>
                  <a:gd name="T21" fmla="*/ 938 h 3314"/>
                  <a:gd name="T22" fmla="*/ 298 w 825"/>
                  <a:gd name="T23" fmla="*/ 704 h 3314"/>
                  <a:gd name="T24" fmla="*/ 184 w 825"/>
                  <a:gd name="T25" fmla="*/ 683 h 3314"/>
                  <a:gd name="T26" fmla="*/ 63 w 825"/>
                  <a:gd name="T27" fmla="*/ 811 h 3314"/>
                  <a:gd name="T28" fmla="*/ 184 w 825"/>
                  <a:gd name="T29" fmla="*/ 683 h 3314"/>
                  <a:gd name="T30" fmla="*/ 718 w 825"/>
                  <a:gd name="T31" fmla="*/ 1264 h 3314"/>
                  <a:gd name="T32" fmla="*/ 319 w 825"/>
                  <a:gd name="T33" fmla="*/ 1026 h 3314"/>
                  <a:gd name="T34" fmla="*/ 208 w 825"/>
                  <a:gd name="T35" fmla="*/ 1002 h 3314"/>
                  <a:gd name="T36" fmla="*/ 87 w 825"/>
                  <a:gd name="T37" fmla="*/ 1123 h 3314"/>
                  <a:gd name="T38" fmla="*/ 208 w 825"/>
                  <a:gd name="T39" fmla="*/ 1002 h 3314"/>
                  <a:gd name="T40" fmla="*/ 735 w 825"/>
                  <a:gd name="T41" fmla="*/ 1579 h 3314"/>
                  <a:gd name="T42" fmla="*/ 340 w 825"/>
                  <a:gd name="T43" fmla="*/ 1338 h 3314"/>
                  <a:gd name="T44" fmla="*/ 229 w 825"/>
                  <a:gd name="T45" fmla="*/ 1312 h 3314"/>
                  <a:gd name="T46" fmla="*/ 111 w 825"/>
                  <a:gd name="T47" fmla="*/ 1428 h 3314"/>
                  <a:gd name="T48" fmla="*/ 229 w 825"/>
                  <a:gd name="T49" fmla="*/ 1312 h 3314"/>
                  <a:gd name="T50" fmla="*/ 371 w 825"/>
                  <a:gd name="T51" fmla="*/ 1787 h 3314"/>
                  <a:gd name="T52" fmla="*/ 744 w 825"/>
                  <a:gd name="T53" fmla="*/ 1740 h 3314"/>
                  <a:gd name="T54" fmla="*/ 250 w 825"/>
                  <a:gd name="T55" fmla="*/ 1614 h 3314"/>
                  <a:gd name="T56" fmla="*/ 134 w 825"/>
                  <a:gd name="T57" fmla="*/ 1726 h 3314"/>
                  <a:gd name="T58" fmla="*/ 250 w 825"/>
                  <a:gd name="T59" fmla="*/ 1614 h 3314"/>
                  <a:gd name="T60" fmla="*/ 380 w 825"/>
                  <a:gd name="T61" fmla="*/ 1941 h 3314"/>
                  <a:gd name="T62" fmla="*/ 768 w 825"/>
                  <a:gd name="T63" fmla="*/ 2187 h 3314"/>
                  <a:gd name="T64" fmla="*/ 274 w 825"/>
                  <a:gd name="T65" fmla="*/ 1910 h 3314"/>
                  <a:gd name="T66" fmla="*/ 158 w 825"/>
                  <a:gd name="T67" fmla="*/ 2014 h 3314"/>
                  <a:gd name="T68" fmla="*/ 274 w 825"/>
                  <a:gd name="T69" fmla="*/ 1910 h 3314"/>
                  <a:gd name="T70" fmla="*/ 402 w 825"/>
                  <a:gd name="T71" fmla="*/ 2229 h 3314"/>
                  <a:gd name="T72" fmla="*/ 782 w 825"/>
                  <a:gd name="T73" fmla="*/ 2480 h 3314"/>
                  <a:gd name="T74" fmla="*/ 293 w 825"/>
                  <a:gd name="T75" fmla="*/ 2198 h 3314"/>
                  <a:gd name="T76" fmla="*/ 179 w 825"/>
                  <a:gd name="T77" fmla="*/ 2298 h 3314"/>
                  <a:gd name="T78" fmla="*/ 293 w 825"/>
                  <a:gd name="T79" fmla="*/ 2198 h 3314"/>
                  <a:gd name="T80" fmla="*/ 420 w 825"/>
                  <a:gd name="T81" fmla="*/ 2513 h 3314"/>
                  <a:gd name="T82" fmla="*/ 796 w 825"/>
                  <a:gd name="T83" fmla="*/ 2766 h 3314"/>
                  <a:gd name="T84" fmla="*/ 314 w 825"/>
                  <a:gd name="T85" fmla="*/ 2480 h 3314"/>
                  <a:gd name="T86" fmla="*/ 201 w 825"/>
                  <a:gd name="T87" fmla="*/ 2572 h 3314"/>
                  <a:gd name="T88" fmla="*/ 314 w 825"/>
                  <a:gd name="T89" fmla="*/ 2480 h 3314"/>
                  <a:gd name="T90" fmla="*/ 439 w 825"/>
                  <a:gd name="T91" fmla="*/ 2787 h 3314"/>
                  <a:gd name="T92" fmla="*/ 811 w 825"/>
                  <a:gd name="T93" fmla="*/ 3042 h 3314"/>
                  <a:gd name="T94" fmla="*/ 333 w 825"/>
                  <a:gd name="T95" fmla="*/ 2754 h 3314"/>
                  <a:gd name="T96" fmla="*/ 222 w 825"/>
                  <a:gd name="T97" fmla="*/ 2841 h 3314"/>
                  <a:gd name="T98" fmla="*/ 333 w 825"/>
                  <a:gd name="T99" fmla="*/ 2754 h 3314"/>
                  <a:gd name="T100" fmla="*/ 456 w 825"/>
                  <a:gd name="T101" fmla="*/ 3057 h 3314"/>
                  <a:gd name="T102" fmla="*/ 825 w 825"/>
                  <a:gd name="T103" fmla="*/ 3314 h 3314"/>
                  <a:gd name="T104" fmla="*/ 354 w 825"/>
                  <a:gd name="T105" fmla="*/ 3021 h 3314"/>
                  <a:gd name="T106" fmla="*/ 241 w 825"/>
                  <a:gd name="T107" fmla="*/ 3104 h 3314"/>
                  <a:gd name="T108" fmla="*/ 354 w 825"/>
                  <a:gd name="T109" fmla="*/ 3021 h 3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25" h="3314">
                    <a:moveTo>
                      <a:pt x="250" y="35"/>
                    </a:moveTo>
                    <a:lnTo>
                      <a:pt x="659" y="92"/>
                    </a:lnTo>
                    <a:lnTo>
                      <a:pt x="666" y="262"/>
                    </a:lnTo>
                    <a:lnTo>
                      <a:pt x="262" y="198"/>
                    </a:lnTo>
                    <a:lnTo>
                      <a:pt x="250" y="35"/>
                    </a:lnTo>
                    <a:close/>
                    <a:moveTo>
                      <a:pt x="0" y="0"/>
                    </a:moveTo>
                    <a:lnTo>
                      <a:pt x="11" y="160"/>
                    </a:lnTo>
                    <a:lnTo>
                      <a:pt x="146" y="182"/>
                    </a:lnTo>
                    <a:lnTo>
                      <a:pt x="134" y="18"/>
                    </a:lnTo>
                    <a:lnTo>
                      <a:pt x="0" y="0"/>
                    </a:lnTo>
                    <a:close/>
                    <a:moveTo>
                      <a:pt x="286" y="534"/>
                    </a:moveTo>
                    <a:lnTo>
                      <a:pt x="685" y="605"/>
                    </a:lnTo>
                    <a:lnTo>
                      <a:pt x="676" y="439"/>
                    </a:lnTo>
                    <a:lnTo>
                      <a:pt x="274" y="373"/>
                    </a:lnTo>
                    <a:lnTo>
                      <a:pt x="286" y="534"/>
                    </a:lnTo>
                    <a:close/>
                    <a:moveTo>
                      <a:pt x="160" y="354"/>
                    </a:moveTo>
                    <a:lnTo>
                      <a:pt x="26" y="333"/>
                    </a:lnTo>
                    <a:lnTo>
                      <a:pt x="37" y="489"/>
                    </a:lnTo>
                    <a:lnTo>
                      <a:pt x="172" y="513"/>
                    </a:lnTo>
                    <a:lnTo>
                      <a:pt x="160" y="354"/>
                    </a:lnTo>
                    <a:close/>
                    <a:moveTo>
                      <a:pt x="307" y="860"/>
                    </a:moveTo>
                    <a:lnTo>
                      <a:pt x="702" y="938"/>
                    </a:lnTo>
                    <a:lnTo>
                      <a:pt x="695" y="777"/>
                    </a:lnTo>
                    <a:lnTo>
                      <a:pt x="298" y="704"/>
                    </a:lnTo>
                    <a:lnTo>
                      <a:pt x="307" y="860"/>
                    </a:lnTo>
                    <a:close/>
                    <a:moveTo>
                      <a:pt x="184" y="683"/>
                    </a:moveTo>
                    <a:lnTo>
                      <a:pt x="52" y="657"/>
                    </a:lnTo>
                    <a:lnTo>
                      <a:pt x="63" y="811"/>
                    </a:lnTo>
                    <a:lnTo>
                      <a:pt x="196" y="837"/>
                    </a:lnTo>
                    <a:lnTo>
                      <a:pt x="184" y="683"/>
                    </a:lnTo>
                    <a:close/>
                    <a:moveTo>
                      <a:pt x="328" y="1177"/>
                    </a:moveTo>
                    <a:lnTo>
                      <a:pt x="718" y="1264"/>
                    </a:lnTo>
                    <a:lnTo>
                      <a:pt x="711" y="1108"/>
                    </a:lnTo>
                    <a:lnTo>
                      <a:pt x="319" y="1026"/>
                    </a:lnTo>
                    <a:lnTo>
                      <a:pt x="328" y="1177"/>
                    </a:lnTo>
                    <a:close/>
                    <a:moveTo>
                      <a:pt x="208" y="1002"/>
                    </a:moveTo>
                    <a:lnTo>
                      <a:pt x="75" y="974"/>
                    </a:lnTo>
                    <a:lnTo>
                      <a:pt x="87" y="1123"/>
                    </a:lnTo>
                    <a:lnTo>
                      <a:pt x="217" y="1153"/>
                    </a:lnTo>
                    <a:lnTo>
                      <a:pt x="208" y="1002"/>
                    </a:lnTo>
                    <a:close/>
                    <a:moveTo>
                      <a:pt x="350" y="1487"/>
                    </a:moveTo>
                    <a:lnTo>
                      <a:pt x="735" y="1579"/>
                    </a:lnTo>
                    <a:lnTo>
                      <a:pt x="728" y="1428"/>
                    </a:lnTo>
                    <a:lnTo>
                      <a:pt x="340" y="1338"/>
                    </a:lnTo>
                    <a:lnTo>
                      <a:pt x="350" y="1487"/>
                    </a:lnTo>
                    <a:close/>
                    <a:moveTo>
                      <a:pt x="229" y="1312"/>
                    </a:moveTo>
                    <a:lnTo>
                      <a:pt x="99" y="1281"/>
                    </a:lnTo>
                    <a:lnTo>
                      <a:pt x="111" y="1428"/>
                    </a:lnTo>
                    <a:lnTo>
                      <a:pt x="241" y="1458"/>
                    </a:lnTo>
                    <a:lnTo>
                      <a:pt x="229" y="1312"/>
                    </a:lnTo>
                    <a:close/>
                    <a:moveTo>
                      <a:pt x="361" y="1643"/>
                    </a:moveTo>
                    <a:lnTo>
                      <a:pt x="371" y="1787"/>
                    </a:lnTo>
                    <a:lnTo>
                      <a:pt x="751" y="1889"/>
                    </a:lnTo>
                    <a:lnTo>
                      <a:pt x="744" y="1740"/>
                    </a:lnTo>
                    <a:lnTo>
                      <a:pt x="361" y="1643"/>
                    </a:lnTo>
                    <a:close/>
                    <a:moveTo>
                      <a:pt x="250" y="1614"/>
                    </a:moveTo>
                    <a:lnTo>
                      <a:pt x="123" y="1581"/>
                    </a:lnTo>
                    <a:lnTo>
                      <a:pt x="134" y="1726"/>
                    </a:lnTo>
                    <a:lnTo>
                      <a:pt x="262" y="1759"/>
                    </a:lnTo>
                    <a:lnTo>
                      <a:pt x="250" y="1614"/>
                    </a:lnTo>
                    <a:close/>
                    <a:moveTo>
                      <a:pt x="759" y="2045"/>
                    </a:moveTo>
                    <a:lnTo>
                      <a:pt x="380" y="1941"/>
                    </a:lnTo>
                    <a:lnTo>
                      <a:pt x="390" y="2080"/>
                    </a:lnTo>
                    <a:lnTo>
                      <a:pt x="768" y="2187"/>
                    </a:lnTo>
                    <a:lnTo>
                      <a:pt x="759" y="2045"/>
                    </a:lnTo>
                    <a:close/>
                    <a:moveTo>
                      <a:pt x="274" y="1910"/>
                    </a:moveTo>
                    <a:lnTo>
                      <a:pt x="146" y="1874"/>
                    </a:lnTo>
                    <a:lnTo>
                      <a:pt x="158" y="2014"/>
                    </a:lnTo>
                    <a:lnTo>
                      <a:pt x="283" y="2049"/>
                    </a:lnTo>
                    <a:lnTo>
                      <a:pt x="274" y="1910"/>
                    </a:lnTo>
                    <a:close/>
                    <a:moveTo>
                      <a:pt x="775" y="2340"/>
                    </a:moveTo>
                    <a:lnTo>
                      <a:pt x="402" y="2229"/>
                    </a:lnTo>
                    <a:lnTo>
                      <a:pt x="411" y="2366"/>
                    </a:lnTo>
                    <a:lnTo>
                      <a:pt x="782" y="2480"/>
                    </a:lnTo>
                    <a:lnTo>
                      <a:pt x="775" y="2340"/>
                    </a:lnTo>
                    <a:close/>
                    <a:moveTo>
                      <a:pt x="293" y="2198"/>
                    </a:moveTo>
                    <a:lnTo>
                      <a:pt x="167" y="2161"/>
                    </a:lnTo>
                    <a:lnTo>
                      <a:pt x="179" y="2298"/>
                    </a:lnTo>
                    <a:lnTo>
                      <a:pt x="305" y="2336"/>
                    </a:lnTo>
                    <a:lnTo>
                      <a:pt x="293" y="2198"/>
                    </a:lnTo>
                    <a:close/>
                    <a:moveTo>
                      <a:pt x="789" y="2629"/>
                    </a:moveTo>
                    <a:lnTo>
                      <a:pt x="420" y="2513"/>
                    </a:lnTo>
                    <a:lnTo>
                      <a:pt x="430" y="2645"/>
                    </a:lnTo>
                    <a:lnTo>
                      <a:pt x="796" y="2766"/>
                    </a:lnTo>
                    <a:lnTo>
                      <a:pt x="789" y="2629"/>
                    </a:lnTo>
                    <a:close/>
                    <a:moveTo>
                      <a:pt x="314" y="2480"/>
                    </a:moveTo>
                    <a:lnTo>
                      <a:pt x="191" y="2440"/>
                    </a:lnTo>
                    <a:lnTo>
                      <a:pt x="201" y="2572"/>
                    </a:lnTo>
                    <a:lnTo>
                      <a:pt x="324" y="2612"/>
                    </a:lnTo>
                    <a:lnTo>
                      <a:pt x="314" y="2480"/>
                    </a:lnTo>
                    <a:close/>
                    <a:moveTo>
                      <a:pt x="804" y="2910"/>
                    </a:moveTo>
                    <a:lnTo>
                      <a:pt x="439" y="2787"/>
                    </a:lnTo>
                    <a:lnTo>
                      <a:pt x="446" y="2917"/>
                    </a:lnTo>
                    <a:lnTo>
                      <a:pt x="811" y="3042"/>
                    </a:lnTo>
                    <a:lnTo>
                      <a:pt x="804" y="2910"/>
                    </a:lnTo>
                    <a:close/>
                    <a:moveTo>
                      <a:pt x="333" y="2754"/>
                    </a:moveTo>
                    <a:lnTo>
                      <a:pt x="212" y="2711"/>
                    </a:lnTo>
                    <a:lnTo>
                      <a:pt x="222" y="2841"/>
                    </a:lnTo>
                    <a:lnTo>
                      <a:pt x="342" y="2882"/>
                    </a:lnTo>
                    <a:lnTo>
                      <a:pt x="333" y="2754"/>
                    </a:lnTo>
                    <a:close/>
                    <a:moveTo>
                      <a:pt x="818" y="3184"/>
                    </a:moveTo>
                    <a:lnTo>
                      <a:pt x="456" y="3057"/>
                    </a:lnTo>
                    <a:lnTo>
                      <a:pt x="465" y="3184"/>
                    </a:lnTo>
                    <a:lnTo>
                      <a:pt x="825" y="3314"/>
                    </a:lnTo>
                    <a:lnTo>
                      <a:pt x="818" y="3184"/>
                    </a:lnTo>
                    <a:close/>
                    <a:moveTo>
                      <a:pt x="354" y="3021"/>
                    </a:moveTo>
                    <a:lnTo>
                      <a:pt x="231" y="2979"/>
                    </a:lnTo>
                    <a:lnTo>
                      <a:pt x="241" y="3104"/>
                    </a:lnTo>
                    <a:lnTo>
                      <a:pt x="364" y="3146"/>
                    </a:lnTo>
                    <a:lnTo>
                      <a:pt x="354" y="30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58" name="îšḻîdè">
                <a:extLst>
                  <a:ext uri="{FF2B5EF4-FFF2-40B4-BE49-F238E27FC236}">
                    <a16:creationId xmlns:a16="http://schemas.microsoft.com/office/drawing/2014/main" id="{94DD2B14-3DB1-4169-8F96-8F57B62B0EFD}"/>
                  </a:ext>
                </a:extLst>
              </p:cNvPr>
              <p:cNvSpPr/>
              <p:nvPr/>
            </p:nvSpPr>
            <p:spPr bwMode="auto">
              <a:xfrm>
                <a:off x="4995008" y="3398510"/>
                <a:ext cx="938466" cy="139984"/>
              </a:xfrm>
              <a:custGeom>
                <a:avLst/>
                <a:gdLst>
                  <a:gd name="T0" fmla="*/ 1790 w 1790"/>
                  <a:gd name="T1" fmla="*/ 104 h 267"/>
                  <a:gd name="T2" fmla="*/ 906 w 1790"/>
                  <a:gd name="T3" fmla="*/ 0 h 267"/>
                  <a:gd name="T4" fmla="*/ 0 w 1790"/>
                  <a:gd name="T5" fmla="*/ 158 h 267"/>
                  <a:gd name="T6" fmla="*/ 918 w 1790"/>
                  <a:gd name="T7" fmla="*/ 267 h 267"/>
                  <a:gd name="T8" fmla="*/ 1790 w 1790"/>
                  <a:gd name="T9" fmla="*/ 104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0" h="267">
                    <a:moveTo>
                      <a:pt x="1790" y="104"/>
                    </a:moveTo>
                    <a:lnTo>
                      <a:pt x="906" y="0"/>
                    </a:lnTo>
                    <a:lnTo>
                      <a:pt x="0" y="158"/>
                    </a:lnTo>
                    <a:lnTo>
                      <a:pt x="918" y="267"/>
                    </a:lnTo>
                    <a:lnTo>
                      <a:pt x="1790" y="10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59" name="ïś1íḑé">
                <a:extLst>
                  <a:ext uri="{FF2B5EF4-FFF2-40B4-BE49-F238E27FC236}">
                    <a16:creationId xmlns:a16="http://schemas.microsoft.com/office/drawing/2014/main" id="{E772548A-E7CF-42D5-8CDA-5B30AA9880EA}"/>
                  </a:ext>
                </a:extLst>
              </p:cNvPr>
              <p:cNvSpPr/>
              <p:nvPr/>
            </p:nvSpPr>
            <p:spPr bwMode="auto">
              <a:xfrm>
                <a:off x="5476299" y="3453036"/>
                <a:ext cx="460844" cy="162528"/>
              </a:xfrm>
              <a:custGeom>
                <a:avLst/>
                <a:gdLst>
                  <a:gd name="T0" fmla="*/ 7 w 879"/>
                  <a:gd name="T1" fmla="*/ 310 h 310"/>
                  <a:gd name="T2" fmla="*/ 879 w 879"/>
                  <a:gd name="T3" fmla="*/ 127 h 310"/>
                  <a:gd name="T4" fmla="*/ 872 w 879"/>
                  <a:gd name="T5" fmla="*/ 0 h 310"/>
                  <a:gd name="T6" fmla="*/ 0 w 879"/>
                  <a:gd name="T7" fmla="*/ 163 h 310"/>
                  <a:gd name="T8" fmla="*/ 7 w 879"/>
                  <a:gd name="T9" fmla="*/ 31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9" h="310">
                    <a:moveTo>
                      <a:pt x="7" y="310"/>
                    </a:moveTo>
                    <a:lnTo>
                      <a:pt x="879" y="127"/>
                    </a:lnTo>
                    <a:lnTo>
                      <a:pt x="872" y="0"/>
                    </a:lnTo>
                    <a:lnTo>
                      <a:pt x="0" y="163"/>
                    </a:lnTo>
                    <a:lnTo>
                      <a:pt x="7" y="31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60" name="íšḷîďè">
                <a:extLst>
                  <a:ext uri="{FF2B5EF4-FFF2-40B4-BE49-F238E27FC236}">
                    <a16:creationId xmlns:a16="http://schemas.microsoft.com/office/drawing/2014/main" id="{AACB6010-0B02-4A30-A460-9DB4594A8590}"/>
                  </a:ext>
                </a:extLst>
              </p:cNvPr>
              <p:cNvSpPr/>
              <p:nvPr/>
            </p:nvSpPr>
            <p:spPr bwMode="auto">
              <a:xfrm>
                <a:off x="5479969" y="3519619"/>
                <a:ext cx="484437" cy="2124918"/>
              </a:xfrm>
              <a:custGeom>
                <a:avLst/>
                <a:gdLst>
                  <a:gd name="T0" fmla="*/ 0 w 924"/>
                  <a:gd name="T1" fmla="*/ 183 h 4053"/>
                  <a:gd name="T2" fmla="*/ 865 w 924"/>
                  <a:gd name="T3" fmla="*/ 0 h 4053"/>
                  <a:gd name="T4" fmla="*/ 924 w 924"/>
                  <a:gd name="T5" fmla="*/ 3802 h 4053"/>
                  <a:gd name="T6" fmla="*/ 179 w 924"/>
                  <a:gd name="T7" fmla="*/ 4053 h 4053"/>
                  <a:gd name="T8" fmla="*/ 0 w 924"/>
                  <a:gd name="T9" fmla="*/ 183 h 4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4" h="4053">
                    <a:moveTo>
                      <a:pt x="0" y="183"/>
                    </a:moveTo>
                    <a:lnTo>
                      <a:pt x="865" y="0"/>
                    </a:lnTo>
                    <a:lnTo>
                      <a:pt x="924" y="3802"/>
                    </a:lnTo>
                    <a:lnTo>
                      <a:pt x="179" y="4053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rgbClr val="3A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61" name="iSļíḑè">
                <a:extLst>
                  <a:ext uri="{FF2B5EF4-FFF2-40B4-BE49-F238E27FC236}">
                    <a16:creationId xmlns:a16="http://schemas.microsoft.com/office/drawing/2014/main" id="{BCB705A6-CA5F-4164-ACE5-763300457F63}"/>
                  </a:ext>
                </a:extLst>
              </p:cNvPr>
              <p:cNvSpPr/>
              <p:nvPr/>
            </p:nvSpPr>
            <p:spPr bwMode="auto">
              <a:xfrm>
                <a:off x="5426491" y="2492026"/>
                <a:ext cx="1339017" cy="3354360"/>
              </a:xfrm>
              <a:custGeom>
                <a:avLst/>
                <a:gdLst>
                  <a:gd name="T0" fmla="*/ 1277 w 2554"/>
                  <a:gd name="T1" fmla="*/ 0 h 6398"/>
                  <a:gd name="T2" fmla="*/ 0 w 2554"/>
                  <a:gd name="T3" fmla="*/ 24 h 6398"/>
                  <a:gd name="T4" fmla="*/ 281 w 2554"/>
                  <a:gd name="T5" fmla="*/ 6013 h 6398"/>
                  <a:gd name="T6" fmla="*/ 1277 w 2554"/>
                  <a:gd name="T7" fmla="*/ 6398 h 6398"/>
                  <a:gd name="T8" fmla="*/ 2272 w 2554"/>
                  <a:gd name="T9" fmla="*/ 6013 h 6398"/>
                  <a:gd name="T10" fmla="*/ 2554 w 2554"/>
                  <a:gd name="T11" fmla="*/ 24 h 6398"/>
                  <a:gd name="T12" fmla="*/ 1277 w 2554"/>
                  <a:gd name="T13" fmla="*/ 0 h 6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4" h="6398">
                    <a:moveTo>
                      <a:pt x="1277" y="0"/>
                    </a:moveTo>
                    <a:lnTo>
                      <a:pt x="0" y="24"/>
                    </a:lnTo>
                    <a:lnTo>
                      <a:pt x="281" y="6013"/>
                    </a:lnTo>
                    <a:lnTo>
                      <a:pt x="1277" y="6398"/>
                    </a:lnTo>
                    <a:lnTo>
                      <a:pt x="2272" y="6013"/>
                    </a:lnTo>
                    <a:lnTo>
                      <a:pt x="2554" y="24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62" name="îsḻïdé">
                <a:extLst>
                  <a:ext uri="{FF2B5EF4-FFF2-40B4-BE49-F238E27FC236}">
                    <a16:creationId xmlns:a16="http://schemas.microsoft.com/office/drawing/2014/main" id="{FBB54F59-E823-4208-B1D2-61FF9064FBA3}"/>
                  </a:ext>
                </a:extLst>
              </p:cNvPr>
              <p:cNvSpPr/>
              <p:nvPr/>
            </p:nvSpPr>
            <p:spPr bwMode="auto">
              <a:xfrm>
                <a:off x="5436453" y="3146855"/>
                <a:ext cx="1319094" cy="131071"/>
              </a:xfrm>
              <a:custGeom>
                <a:avLst/>
                <a:gdLst>
                  <a:gd name="T0" fmla="*/ 1258 w 2516"/>
                  <a:gd name="T1" fmla="*/ 85 h 250"/>
                  <a:gd name="T2" fmla="*/ 0 w 2516"/>
                  <a:gd name="T3" fmla="*/ 0 h 250"/>
                  <a:gd name="T4" fmla="*/ 9 w 2516"/>
                  <a:gd name="T5" fmla="*/ 153 h 250"/>
                  <a:gd name="T6" fmla="*/ 1258 w 2516"/>
                  <a:gd name="T7" fmla="*/ 250 h 250"/>
                  <a:gd name="T8" fmla="*/ 2509 w 2516"/>
                  <a:gd name="T9" fmla="*/ 153 h 250"/>
                  <a:gd name="T10" fmla="*/ 2516 w 2516"/>
                  <a:gd name="T11" fmla="*/ 0 h 250"/>
                  <a:gd name="T12" fmla="*/ 1258 w 2516"/>
                  <a:gd name="T13" fmla="*/ 85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16" h="250">
                    <a:moveTo>
                      <a:pt x="1258" y="85"/>
                    </a:moveTo>
                    <a:lnTo>
                      <a:pt x="0" y="0"/>
                    </a:lnTo>
                    <a:lnTo>
                      <a:pt x="9" y="153"/>
                    </a:lnTo>
                    <a:lnTo>
                      <a:pt x="1258" y="250"/>
                    </a:lnTo>
                    <a:lnTo>
                      <a:pt x="2509" y="153"/>
                    </a:lnTo>
                    <a:lnTo>
                      <a:pt x="2516" y="0"/>
                    </a:lnTo>
                    <a:lnTo>
                      <a:pt x="1258" y="8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63" name="íSlîḍè">
                <a:extLst>
                  <a:ext uri="{FF2B5EF4-FFF2-40B4-BE49-F238E27FC236}">
                    <a16:creationId xmlns:a16="http://schemas.microsoft.com/office/drawing/2014/main" id="{20D058FF-60A5-425C-B7CB-FD74203C8A9B}"/>
                  </a:ext>
                </a:extLst>
              </p:cNvPr>
              <p:cNvSpPr/>
              <p:nvPr/>
            </p:nvSpPr>
            <p:spPr bwMode="auto">
              <a:xfrm>
                <a:off x="5405520" y="2492026"/>
                <a:ext cx="1380960" cy="57146"/>
              </a:xfrm>
              <a:custGeom>
                <a:avLst/>
                <a:gdLst>
                  <a:gd name="T0" fmla="*/ 1317 w 2634"/>
                  <a:gd name="T1" fmla="*/ 0 h 109"/>
                  <a:gd name="T2" fmla="*/ 0 w 2634"/>
                  <a:gd name="T3" fmla="*/ 24 h 109"/>
                  <a:gd name="T4" fmla="*/ 5 w 2634"/>
                  <a:gd name="T5" fmla="*/ 109 h 109"/>
                  <a:gd name="T6" fmla="*/ 1317 w 2634"/>
                  <a:gd name="T7" fmla="*/ 95 h 109"/>
                  <a:gd name="T8" fmla="*/ 2629 w 2634"/>
                  <a:gd name="T9" fmla="*/ 109 h 109"/>
                  <a:gd name="T10" fmla="*/ 2634 w 2634"/>
                  <a:gd name="T11" fmla="*/ 24 h 109"/>
                  <a:gd name="T12" fmla="*/ 1317 w 2634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4" h="109">
                    <a:moveTo>
                      <a:pt x="1317" y="0"/>
                    </a:moveTo>
                    <a:lnTo>
                      <a:pt x="0" y="24"/>
                    </a:lnTo>
                    <a:lnTo>
                      <a:pt x="5" y="109"/>
                    </a:lnTo>
                    <a:lnTo>
                      <a:pt x="1317" y="95"/>
                    </a:lnTo>
                    <a:lnTo>
                      <a:pt x="2629" y="109"/>
                    </a:lnTo>
                    <a:lnTo>
                      <a:pt x="2634" y="24"/>
                    </a:lnTo>
                    <a:lnTo>
                      <a:pt x="131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64" name="ïšḻïḍê">
                <a:extLst>
                  <a:ext uri="{FF2B5EF4-FFF2-40B4-BE49-F238E27FC236}">
                    <a16:creationId xmlns:a16="http://schemas.microsoft.com/office/drawing/2014/main" id="{680D13AE-345F-4F42-ABEB-7D3040BCB56E}"/>
                  </a:ext>
                </a:extLst>
              </p:cNvPr>
              <p:cNvSpPr/>
              <p:nvPr/>
            </p:nvSpPr>
            <p:spPr bwMode="auto">
              <a:xfrm>
                <a:off x="5607369" y="2363576"/>
                <a:ext cx="978311" cy="137362"/>
              </a:xfrm>
              <a:custGeom>
                <a:avLst/>
                <a:gdLst>
                  <a:gd name="T0" fmla="*/ 932 w 1866"/>
                  <a:gd name="T1" fmla="*/ 0 h 262"/>
                  <a:gd name="T2" fmla="*/ 0 w 1866"/>
                  <a:gd name="T3" fmla="*/ 40 h 262"/>
                  <a:gd name="T4" fmla="*/ 7 w 1866"/>
                  <a:gd name="T5" fmla="*/ 262 h 262"/>
                  <a:gd name="T6" fmla="*/ 932 w 1866"/>
                  <a:gd name="T7" fmla="*/ 245 h 262"/>
                  <a:gd name="T8" fmla="*/ 1859 w 1866"/>
                  <a:gd name="T9" fmla="*/ 262 h 262"/>
                  <a:gd name="T10" fmla="*/ 1866 w 1866"/>
                  <a:gd name="T11" fmla="*/ 40 h 262"/>
                  <a:gd name="T12" fmla="*/ 932 w 1866"/>
                  <a:gd name="T13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6" h="262">
                    <a:moveTo>
                      <a:pt x="932" y="0"/>
                    </a:moveTo>
                    <a:lnTo>
                      <a:pt x="0" y="40"/>
                    </a:lnTo>
                    <a:lnTo>
                      <a:pt x="7" y="262"/>
                    </a:lnTo>
                    <a:lnTo>
                      <a:pt x="932" y="245"/>
                    </a:lnTo>
                    <a:lnTo>
                      <a:pt x="1859" y="262"/>
                    </a:lnTo>
                    <a:lnTo>
                      <a:pt x="1866" y="40"/>
                    </a:lnTo>
                    <a:lnTo>
                      <a:pt x="93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65" name="iśľídè">
                <a:extLst>
                  <a:ext uri="{FF2B5EF4-FFF2-40B4-BE49-F238E27FC236}">
                    <a16:creationId xmlns:a16="http://schemas.microsoft.com/office/drawing/2014/main" id="{ED6A57FA-F7F4-4898-9AF9-B74AE1924942}"/>
                  </a:ext>
                </a:extLst>
              </p:cNvPr>
              <p:cNvSpPr/>
              <p:nvPr/>
            </p:nvSpPr>
            <p:spPr bwMode="auto">
              <a:xfrm>
                <a:off x="5701739" y="1943102"/>
                <a:ext cx="788521" cy="438824"/>
              </a:xfrm>
              <a:custGeom>
                <a:avLst/>
                <a:gdLst>
                  <a:gd name="T0" fmla="*/ 752 w 1504"/>
                  <a:gd name="T1" fmla="*/ 0 h 837"/>
                  <a:gd name="T2" fmla="*/ 0 w 1504"/>
                  <a:gd name="T3" fmla="*/ 837 h 837"/>
                  <a:gd name="T4" fmla="*/ 752 w 1504"/>
                  <a:gd name="T5" fmla="*/ 802 h 837"/>
                  <a:gd name="T6" fmla="*/ 1504 w 1504"/>
                  <a:gd name="T7" fmla="*/ 837 h 837"/>
                  <a:gd name="T8" fmla="*/ 752 w 1504"/>
                  <a:gd name="T9" fmla="*/ 0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4" h="837">
                    <a:moveTo>
                      <a:pt x="752" y="0"/>
                    </a:moveTo>
                    <a:lnTo>
                      <a:pt x="0" y="837"/>
                    </a:lnTo>
                    <a:lnTo>
                      <a:pt x="752" y="802"/>
                    </a:lnTo>
                    <a:lnTo>
                      <a:pt x="1504" y="837"/>
                    </a:lnTo>
                    <a:lnTo>
                      <a:pt x="75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defTabSz="457200"/>
                <a:endParaRPr lang="en-US" sz="7200"/>
              </a:p>
            </p:txBody>
          </p:sp>
          <p:sp>
            <p:nvSpPr>
              <p:cNvPr id="66" name="ïsḷîdé">
                <a:extLst>
                  <a:ext uri="{FF2B5EF4-FFF2-40B4-BE49-F238E27FC236}">
                    <a16:creationId xmlns:a16="http://schemas.microsoft.com/office/drawing/2014/main" id="{A04982A4-A46E-4423-8B43-AEFDA03BA8A9}"/>
                  </a:ext>
                </a:extLst>
              </p:cNvPr>
              <p:cNvSpPr/>
              <p:nvPr/>
            </p:nvSpPr>
            <p:spPr bwMode="auto">
              <a:xfrm>
                <a:off x="5504609" y="2670807"/>
                <a:ext cx="526903" cy="2925497"/>
              </a:xfrm>
              <a:custGeom>
                <a:avLst/>
                <a:gdLst>
                  <a:gd name="T0" fmla="*/ 972 w 1005"/>
                  <a:gd name="T1" fmla="*/ 5 h 5580"/>
                  <a:gd name="T2" fmla="*/ 686 w 1005"/>
                  <a:gd name="T3" fmla="*/ 2 h 5580"/>
                  <a:gd name="T4" fmla="*/ 10 w 1005"/>
                  <a:gd name="T5" fmla="*/ 201 h 5580"/>
                  <a:gd name="T6" fmla="*/ 977 w 1005"/>
                  <a:gd name="T7" fmla="*/ 473 h 5580"/>
                  <a:gd name="T8" fmla="*/ 977 w 1005"/>
                  <a:gd name="T9" fmla="*/ 473 h 5580"/>
                  <a:gd name="T10" fmla="*/ 277 w 1005"/>
                  <a:gd name="T11" fmla="*/ 449 h 5580"/>
                  <a:gd name="T12" fmla="*/ 28 w 1005"/>
                  <a:gd name="T13" fmla="*/ 636 h 5580"/>
                  <a:gd name="T14" fmla="*/ 832 w 1005"/>
                  <a:gd name="T15" fmla="*/ 1366 h 5580"/>
                  <a:gd name="T16" fmla="*/ 312 w 1005"/>
                  <a:gd name="T17" fmla="*/ 1504 h 5580"/>
                  <a:gd name="T18" fmla="*/ 312 w 1005"/>
                  <a:gd name="T19" fmla="*/ 1504 h 5580"/>
                  <a:gd name="T20" fmla="*/ 196 w 1005"/>
                  <a:gd name="T21" fmla="*/ 1492 h 5580"/>
                  <a:gd name="T22" fmla="*/ 837 w 1005"/>
                  <a:gd name="T23" fmla="*/ 1943 h 5580"/>
                  <a:gd name="T24" fmla="*/ 717 w 1005"/>
                  <a:gd name="T25" fmla="*/ 1929 h 5580"/>
                  <a:gd name="T26" fmla="*/ 203 w 1005"/>
                  <a:gd name="T27" fmla="*/ 1686 h 5580"/>
                  <a:gd name="T28" fmla="*/ 203 w 1005"/>
                  <a:gd name="T29" fmla="*/ 1686 h 5580"/>
                  <a:gd name="T30" fmla="*/ 986 w 1005"/>
                  <a:gd name="T31" fmla="*/ 2343 h 5580"/>
                  <a:gd name="T32" fmla="*/ 721 w 1005"/>
                  <a:gd name="T33" fmla="*/ 2123 h 5580"/>
                  <a:gd name="T34" fmla="*/ 85 w 1005"/>
                  <a:gd name="T35" fmla="*/ 2033 h 5580"/>
                  <a:gd name="T36" fmla="*/ 988 w 1005"/>
                  <a:gd name="T37" fmla="*/ 2532 h 5580"/>
                  <a:gd name="T38" fmla="*/ 988 w 1005"/>
                  <a:gd name="T39" fmla="*/ 2532 h 5580"/>
                  <a:gd name="T40" fmla="*/ 731 w 1005"/>
                  <a:gd name="T41" fmla="*/ 2665 h 5580"/>
                  <a:gd name="T42" fmla="*/ 109 w 1005"/>
                  <a:gd name="T43" fmla="*/ 2553 h 5580"/>
                  <a:gd name="T44" fmla="*/ 849 w 1005"/>
                  <a:gd name="T45" fmla="*/ 2868 h 5580"/>
                  <a:gd name="T46" fmla="*/ 733 w 1005"/>
                  <a:gd name="T47" fmla="*/ 2847 h 5580"/>
                  <a:gd name="T48" fmla="*/ 733 w 1005"/>
                  <a:gd name="T49" fmla="*/ 2847 h 5580"/>
                  <a:gd name="T50" fmla="*/ 248 w 1005"/>
                  <a:gd name="T51" fmla="*/ 2917 h 5580"/>
                  <a:gd name="T52" fmla="*/ 856 w 1005"/>
                  <a:gd name="T53" fmla="*/ 3381 h 5580"/>
                  <a:gd name="T54" fmla="*/ 364 w 1005"/>
                  <a:gd name="T55" fmla="*/ 3114 h 5580"/>
                  <a:gd name="T56" fmla="*/ 255 w 1005"/>
                  <a:gd name="T57" fmla="*/ 3090 h 5580"/>
                  <a:gd name="T58" fmla="*/ 255 w 1005"/>
                  <a:gd name="T59" fmla="*/ 3090 h 5580"/>
                  <a:gd name="T60" fmla="*/ 996 w 1005"/>
                  <a:gd name="T61" fmla="*/ 3747 h 5580"/>
                  <a:gd name="T62" fmla="*/ 378 w 1005"/>
                  <a:gd name="T63" fmla="*/ 3598 h 5580"/>
                  <a:gd name="T64" fmla="*/ 144 w 1005"/>
                  <a:gd name="T65" fmla="*/ 3388 h 5580"/>
                  <a:gd name="T66" fmla="*/ 996 w 1005"/>
                  <a:gd name="T67" fmla="*/ 3918 h 5580"/>
                  <a:gd name="T68" fmla="*/ 996 w 1005"/>
                  <a:gd name="T69" fmla="*/ 3918 h 5580"/>
                  <a:gd name="T70" fmla="*/ 752 w 1005"/>
                  <a:gd name="T71" fmla="*/ 4010 h 5580"/>
                  <a:gd name="T72" fmla="*/ 163 w 1005"/>
                  <a:gd name="T73" fmla="*/ 3854 h 5580"/>
                  <a:gd name="T74" fmla="*/ 865 w 1005"/>
                  <a:gd name="T75" fmla="*/ 4204 h 5580"/>
                  <a:gd name="T76" fmla="*/ 754 w 1005"/>
                  <a:gd name="T77" fmla="*/ 4173 h 5580"/>
                  <a:gd name="T78" fmla="*/ 754 w 1005"/>
                  <a:gd name="T79" fmla="*/ 4173 h 5580"/>
                  <a:gd name="T80" fmla="*/ 296 w 1005"/>
                  <a:gd name="T81" fmla="*/ 4192 h 5580"/>
                  <a:gd name="T82" fmla="*/ 870 w 1005"/>
                  <a:gd name="T83" fmla="*/ 4662 h 5580"/>
                  <a:gd name="T84" fmla="*/ 404 w 1005"/>
                  <a:gd name="T85" fmla="*/ 4379 h 5580"/>
                  <a:gd name="T86" fmla="*/ 303 w 1005"/>
                  <a:gd name="T87" fmla="*/ 4348 h 5580"/>
                  <a:gd name="T88" fmla="*/ 303 w 1005"/>
                  <a:gd name="T89" fmla="*/ 4348 h 5580"/>
                  <a:gd name="T90" fmla="*/ 1003 w 1005"/>
                  <a:gd name="T91" fmla="*/ 5003 h 5580"/>
                  <a:gd name="T92" fmla="*/ 419 w 1005"/>
                  <a:gd name="T93" fmla="*/ 4814 h 5580"/>
                  <a:gd name="T94" fmla="*/ 194 w 1005"/>
                  <a:gd name="T95" fmla="*/ 4606 h 5580"/>
                  <a:gd name="T96" fmla="*/ 1003 w 1005"/>
                  <a:gd name="T97" fmla="*/ 5154 h 5580"/>
                  <a:gd name="T98" fmla="*/ 1003 w 1005"/>
                  <a:gd name="T99" fmla="*/ 5154 h 5580"/>
                  <a:gd name="T100" fmla="*/ 771 w 1005"/>
                  <a:gd name="T101" fmla="*/ 5216 h 5580"/>
                  <a:gd name="T102" fmla="*/ 213 w 1005"/>
                  <a:gd name="T103" fmla="*/ 5024 h 5580"/>
                  <a:gd name="T104" fmla="*/ 877 w 1005"/>
                  <a:gd name="T105" fmla="*/ 5398 h 5580"/>
                  <a:gd name="T106" fmla="*/ 773 w 1005"/>
                  <a:gd name="T107" fmla="*/ 5362 h 5580"/>
                  <a:gd name="T108" fmla="*/ 773 w 1005"/>
                  <a:gd name="T109" fmla="*/ 5362 h 5580"/>
                  <a:gd name="T110" fmla="*/ 338 w 1005"/>
                  <a:gd name="T111" fmla="*/ 5339 h 5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05" h="5580">
                    <a:moveTo>
                      <a:pt x="974" y="217"/>
                    </a:moveTo>
                    <a:lnTo>
                      <a:pt x="818" y="215"/>
                    </a:lnTo>
                    <a:lnTo>
                      <a:pt x="816" y="2"/>
                    </a:lnTo>
                    <a:lnTo>
                      <a:pt x="972" y="5"/>
                    </a:lnTo>
                    <a:lnTo>
                      <a:pt x="974" y="217"/>
                    </a:lnTo>
                    <a:close/>
                    <a:moveTo>
                      <a:pt x="270" y="206"/>
                    </a:moveTo>
                    <a:lnTo>
                      <a:pt x="691" y="213"/>
                    </a:lnTo>
                    <a:lnTo>
                      <a:pt x="686" y="2"/>
                    </a:lnTo>
                    <a:lnTo>
                      <a:pt x="263" y="0"/>
                    </a:lnTo>
                    <a:lnTo>
                      <a:pt x="270" y="206"/>
                    </a:lnTo>
                    <a:close/>
                    <a:moveTo>
                      <a:pt x="0" y="0"/>
                    </a:moveTo>
                    <a:lnTo>
                      <a:pt x="10" y="201"/>
                    </a:lnTo>
                    <a:lnTo>
                      <a:pt x="149" y="203"/>
                    </a:lnTo>
                    <a:lnTo>
                      <a:pt x="142" y="0"/>
                    </a:lnTo>
                    <a:lnTo>
                      <a:pt x="0" y="0"/>
                    </a:lnTo>
                    <a:close/>
                    <a:moveTo>
                      <a:pt x="977" y="473"/>
                    </a:moveTo>
                    <a:lnTo>
                      <a:pt x="821" y="468"/>
                    </a:lnTo>
                    <a:lnTo>
                      <a:pt x="823" y="674"/>
                    </a:lnTo>
                    <a:lnTo>
                      <a:pt x="977" y="681"/>
                    </a:lnTo>
                    <a:lnTo>
                      <a:pt x="977" y="473"/>
                    </a:lnTo>
                    <a:close/>
                    <a:moveTo>
                      <a:pt x="284" y="648"/>
                    </a:moveTo>
                    <a:lnTo>
                      <a:pt x="698" y="667"/>
                    </a:lnTo>
                    <a:lnTo>
                      <a:pt x="693" y="463"/>
                    </a:lnTo>
                    <a:lnTo>
                      <a:pt x="277" y="449"/>
                    </a:lnTo>
                    <a:lnTo>
                      <a:pt x="284" y="648"/>
                    </a:lnTo>
                    <a:close/>
                    <a:moveTo>
                      <a:pt x="158" y="447"/>
                    </a:moveTo>
                    <a:lnTo>
                      <a:pt x="19" y="442"/>
                    </a:lnTo>
                    <a:lnTo>
                      <a:pt x="28" y="636"/>
                    </a:lnTo>
                    <a:lnTo>
                      <a:pt x="166" y="643"/>
                    </a:lnTo>
                    <a:lnTo>
                      <a:pt x="158" y="447"/>
                    </a:lnTo>
                    <a:close/>
                    <a:moveTo>
                      <a:pt x="981" y="1381"/>
                    </a:moveTo>
                    <a:lnTo>
                      <a:pt x="832" y="1366"/>
                    </a:lnTo>
                    <a:lnTo>
                      <a:pt x="835" y="1558"/>
                    </a:lnTo>
                    <a:lnTo>
                      <a:pt x="981" y="1572"/>
                    </a:lnTo>
                    <a:lnTo>
                      <a:pt x="981" y="1381"/>
                    </a:lnTo>
                    <a:close/>
                    <a:moveTo>
                      <a:pt x="312" y="1504"/>
                    </a:moveTo>
                    <a:lnTo>
                      <a:pt x="712" y="1544"/>
                    </a:lnTo>
                    <a:lnTo>
                      <a:pt x="707" y="1355"/>
                    </a:lnTo>
                    <a:lnTo>
                      <a:pt x="305" y="1317"/>
                    </a:lnTo>
                    <a:lnTo>
                      <a:pt x="312" y="1504"/>
                    </a:lnTo>
                    <a:close/>
                    <a:moveTo>
                      <a:pt x="189" y="1307"/>
                    </a:moveTo>
                    <a:lnTo>
                      <a:pt x="54" y="1296"/>
                    </a:lnTo>
                    <a:lnTo>
                      <a:pt x="64" y="1478"/>
                    </a:lnTo>
                    <a:lnTo>
                      <a:pt x="196" y="1492"/>
                    </a:lnTo>
                    <a:lnTo>
                      <a:pt x="189" y="1307"/>
                    </a:lnTo>
                    <a:close/>
                    <a:moveTo>
                      <a:pt x="984" y="1776"/>
                    </a:moveTo>
                    <a:lnTo>
                      <a:pt x="837" y="1759"/>
                    </a:lnTo>
                    <a:lnTo>
                      <a:pt x="837" y="1943"/>
                    </a:lnTo>
                    <a:lnTo>
                      <a:pt x="984" y="1962"/>
                    </a:lnTo>
                    <a:lnTo>
                      <a:pt x="984" y="1776"/>
                    </a:lnTo>
                    <a:close/>
                    <a:moveTo>
                      <a:pt x="324" y="1877"/>
                    </a:moveTo>
                    <a:lnTo>
                      <a:pt x="717" y="1929"/>
                    </a:lnTo>
                    <a:lnTo>
                      <a:pt x="714" y="1745"/>
                    </a:lnTo>
                    <a:lnTo>
                      <a:pt x="317" y="1697"/>
                    </a:lnTo>
                    <a:lnTo>
                      <a:pt x="324" y="1877"/>
                    </a:lnTo>
                    <a:close/>
                    <a:moveTo>
                      <a:pt x="203" y="1686"/>
                    </a:moveTo>
                    <a:lnTo>
                      <a:pt x="71" y="1669"/>
                    </a:lnTo>
                    <a:lnTo>
                      <a:pt x="78" y="1846"/>
                    </a:lnTo>
                    <a:lnTo>
                      <a:pt x="211" y="1863"/>
                    </a:lnTo>
                    <a:lnTo>
                      <a:pt x="203" y="1686"/>
                    </a:lnTo>
                    <a:close/>
                    <a:moveTo>
                      <a:pt x="986" y="2161"/>
                    </a:moveTo>
                    <a:lnTo>
                      <a:pt x="839" y="2140"/>
                    </a:lnTo>
                    <a:lnTo>
                      <a:pt x="842" y="2319"/>
                    </a:lnTo>
                    <a:lnTo>
                      <a:pt x="986" y="2343"/>
                    </a:lnTo>
                    <a:lnTo>
                      <a:pt x="986" y="2161"/>
                    </a:lnTo>
                    <a:close/>
                    <a:moveTo>
                      <a:pt x="336" y="2241"/>
                    </a:moveTo>
                    <a:lnTo>
                      <a:pt x="724" y="2300"/>
                    </a:lnTo>
                    <a:lnTo>
                      <a:pt x="721" y="2123"/>
                    </a:lnTo>
                    <a:lnTo>
                      <a:pt x="329" y="2066"/>
                    </a:lnTo>
                    <a:lnTo>
                      <a:pt x="336" y="2241"/>
                    </a:lnTo>
                    <a:close/>
                    <a:moveTo>
                      <a:pt x="218" y="2052"/>
                    </a:moveTo>
                    <a:lnTo>
                      <a:pt x="85" y="2033"/>
                    </a:lnTo>
                    <a:lnTo>
                      <a:pt x="95" y="2206"/>
                    </a:lnTo>
                    <a:lnTo>
                      <a:pt x="225" y="2225"/>
                    </a:lnTo>
                    <a:lnTo>
                      <a:pt x="218" y="2052"/>
                    </a:lnTo>
                    <a:close/>
                    <a:moveTo>
                      <a:pt x="988" y="2532"/>
                    </a:moveTo>
                    <a:lnTo>
                      <a:pt x="844" y="2508"/>
                    </a:lnTo>
                    <a:lnTo>
                      <a:pt x="847" y="2683"/>
                    </a:lnTo>
                    <a:lnTo>
                      <a:pt x="988" y="2709"/>
                    </a:lnTo>
                    <a:lnTo>
                      <a:pt x="988" y="2532"/>
                    </a:lnTo>
                    <a:close/>
                    <a:moveTo>
                      <a:pt x="726" y="2490"/>
                    </a:moveTo>
                    <a:lnTo>
                      <a:pt x="341" y="2426"/>
                    </a:lnTo>
                    <a:lnTo>
                      <a:pt x="345" y="2596"/>
                    </a:lnTo>
                    <a:lnTo>
                      <a:pt x="731" y="2665"/>
                    </a:lnTo>
                    <a:lnTo>
                      <a:pt x="726" y="2490"/>
                    </a:lnTo>
                    <a:close/>
                    <a:moveTo>
                      <a:pt x="229" y="2407"/>
                    </a:moveTo>
                    <a:lnTo>
                      <a:pt x="102" y="2386"/>
                    </a:lnTo>
                    <a:lnTo>
                      <a:pt x="109" y="2553"/>
                    </a:lnTo>
                    <a:lnTo>
                      <a:pt x="237" y="2577"/>
                    </a:lnTo>
                    <a:lnTo>
                      <a:pt x="229" y="2407"/>
                    </a:lnTo>
                    <a:close/>
                    <a:moveTo>
                      <a:pt x="991" y="2894"/>
                    </a:moveTo>
                    <a:lnTo>
                      <a:pt x="849" y="2868"/>
                    </a:lnTo>
                    <a:lnTo>
                      <a:pt x="851" y="3038"/>
                    </a:lnTo>
                    <a:lnTo>
                      <a:pt x="991" y="3066"/>
                    </a:lnTo>
                    <a:lnTo>
                      <a:pt x="991" y="2894"/>
                    </a:lnTo>
                    <a:close/>
                    <a:moveTo>
                      <a:pt x="733" y="2847"/>
                    </a:moveTo>
                    <a:lnTo>
                      <a:pt x="352" y="2776"/>
                    </a:lnTo>
                    <a:lnTo>
                      <a:pt x="357" y="2939"/>
                    </a:lnTo>
                    <a:lnTo>
                      <a:pt x="735" y="3014"/>
                    </a:lnTo>
                    <a:lnTo>
                      <a:pt x="733" y="2847"/>
                    </a:lnTo>
                    <a:close/>
                    <a:moveTo>
                      <a:pt x="244" y="2754"/>
                    </a:moveTo>
                    <a:lnTo>
                      <a:pt x="116" y="2731"/>
                    </a:lnTo>
                    <a:lnTo>
                      <a:pt x="123" y="2891"/>
                    </a:lnTo>
                    <a:lnTo>
                      <a:pt x="248" y="2917"/>
                    </a:lnTo>
                    <a:lnTo>
                      <a:pt x="244" y="2754"/>
                    </a:lnTo>
                    <a:close/>
                    <a:moveTo>
                      <a:pt x="991" y="3246"/>
                    </a:moveTo>
                    <a:lnTo>
                      <a:pt x="854" y="3218"/>
                    </a:lnTo>
                    <a:lnTo>
                      <a:pt x="856" y="3381"/>
                    </a:lnTo>
                    <a:lnTo>
                      <a:pt x="993" y="3412"/>
                    </a:lnTo>
                    <a:lnTo>
                      <a:pt x="991" y="3246"/>
                    </a:lnTo>
                    <a:close/>
                    <a:moveTo>
                      <a:pt x="738" y="3192"/>
                    </a:moveTo>
                    <a:lnTo>
                      <a:pt x="364" y="3114"/>
                    </a:lnTo>
                    <a:lnTo>
                      <a:pt x="369" y="3275"/>
                    </a:lnTo>
                    <a:lnTo>
                      <a:pt x="740" y="3355"/>
                    </a:lnTo>
                    <a:lnTo>
                      <a:pt x="738" y="3192"/>
                    </a:lnTo>
                    <a:close/>
                    <a:moveTo>
                      <a:pt x="255" y="3090"/>
                    </a:moveTo>
                    <a:lnTo>
                      <a:pt x="130" y="3064"/>
                    </a:lnTo>
                    <a:lnTo>
                      <a:pt x="137" y="3222"/>
                    </a:lnTo>
                    <a:lnTo>
                      <a:pt x="263" y="3251"/>
                    </a:lnTo>
                    <a:lnTo>
                      <a:pt x="255" y="3090"/>
                    </a:lnTo>
                    <a:close/>
                    <a:moveTo>
                      <a:pt x="993" y="3587"/>
                    </a:moveTo>
                    <a:lnTo>
                      <a:pt x="856" y="3556"/>
                    </a:lnTo>
                    <a:lnTo>
                      <a:pt x="858" y="3714"/>
                    </a:lnTo>
                    <a:lnTo>
                      <a:pt x="996" y="3747"/>
                    </a:lnTo>
                    <a:lnTo>
                      <a:pt x="993" y="3587"/>
                    </a:lnTo>
                    <a:close/>
                    <a:moveTo>
                      <a:pt x="745" y="3530"/>
                    </a:moveTo>
                    <a:lnTo>
                      <a:pt x="374" y="3442"/>
                    </a:lnTo>
                    <a:lnTo>
                      <a:pt x="378" y="3598"/>
                    </a:lnTo>
                    <a:lnTo>
                      <a:pt x="747" y="3688"/>
                    </a:lnTo>
                    <a:lnTo>
                      <a:pt x="745" y="3530"/>
                    </a:lnTo>
                    <a:close/>
                    <a:moveTo>
                      <a:pt x="267" y="3419"/>
                    </a:moveTo>
                    <a:lnTo>
                      <a:pt x="144" y="3388"/>
                    </a:lnTo>
                    <a:lnTo>
                      <a:pt x="149" y="3542"/>
                    </a:lnTo>
                    <a:lnTo>
                      <a:pt x="274" y="3572"/>
                    </a:lnTo>
                    <a:lnTo>
                      <a:pt x="267" y="3419"/>
                    </a:lnTo>
                    <a:close/>
                    <a:moveTo>
                      <a:pt x="996" y="3918"/>
                    </a:moveTo>
                    <a:lnTo>
                      <a:pt x="861" y="3885"/>
                    </a:lnTo>
                    <a:lnTo>
                      <a:pt x="863" y="4041"/>
                    </a:lnTo>
                    <a:lnTo>
                      <a:pt x="996" y="4074"/>
                    </a:lnTo>
                    <a:lnTo>
                      <a:pt x="996" y="3918"/>
                    </a:lnTo>
                    <a:close/>
                    <a:moveTo>
                      <a:pt x="750" y="3856"/>
                    </a:moveTo>
                    <a:lnTo>
                      <a:pt x="383" y="3764"/>
                    </a:lnTo>
                    <a:lnTo>
                      <a:pt x="388" y="3915"/>
                    </a:lnTo>
                    <a:lnTo>
                      <a:pt x="752" y="4010"/>
                    </a:lnTo>
                    <a:lnTo>
                      <a:pt x="750" y="3856"/>
                    </a:lnTo>
                    <a:close/>
                    <a:moveTo>
                      <a:pt x="279" y="3736"/>
                    </a:moveTo>
                    <a:lnTo>
                      <a:pt x="156" y="3705"/>
                    </a:lnTo>
                    <a:lnTo>
                      <a:pt x="163" y="3854"/>
                    </a:lnTo>
                    <a:lnTo>
                      <a:pt x="284" y="3887"/>
                    </a:lnTo>
                    <a:lnTo>
                      <a:pt x="279" y="3736"/>
                    </a:lnTo>
                    <a:close/>
                    <a:moveTo>
                      <a:pt x="998" y="4239"/>
                    </a:moveTo>
                    <a:lnTo>
                      <a:pt x="865" y="4204"/>
                    </a:lnTo>
                    <a:lnTo>
                      <a:pt x="865" y="4355"/>
                    </a:lnTo>
                    <a:lnTo>
                      <a:pt x="998" y="4393"/>
                    </a:lnTo>
                    <a:lnTo>
                      <a:pt x="998" y="4239"/>
                    </a:lnTo>
                    <a:close/>
                    <a:moveTo>
                      <a:pt x="754" y="4173"/>
                    </a:moveTo>
                    <a:lnTo>
                      <a:pt x="395" y="4074"/>
                    </a:lnTo>
                    <a:lnTo>
                      <a:pt x="400" y="4223"/>
                    </a:lnTo>
                    <a:lnTo>
                      <a:pt x="757" y="4324"/>
                    </a:lnTo>
                    <a:lnTo>
                      <a:pt x="754" y="4173"/>
                    </a:lnTo>
                    <a:close/>
                    <a:moveTo>
                      <a:pt x="291" y="4045"/>
                    </a:moveTo>
                    <a:lnTo>
                      <a:pt x="170" y="4012"/>
                    </a:lnTo>
                    <a:lnTo>
                      <a:pt x="175" y="4159"/>
                    </a:lnTo>
                    <a:lnTo>
                      <a:pt x="296" y="4192"/>
                    </a:lnTo>
                    <a:lnTo>
                      <a:pt x="291" y="4045"/>
                    </a:lnTo>
                    <a:close/>
                    <a:moveTo>
                      <a:pt x="1000" y="4554"/>
                    </a:moveTo>
                    <a:lnTo>
                      <a:pt x="868" y="4513"/>
                    </a:lnTo>
                    <a:lnTo>
                      <a:pt x="870" y="4662"/>
                    </a:lnTo>
                    <a:lnTo>
                      <a:pt x="1000" y="4700"/>
                    </a:lnTo>
                    <a:lnTo>
                      <a:pt x="1000" y="4554"/>
                    </a:lnTo>
                    <a:close/>
                    <a:moveTo>
                      <a:pt x="759" y="4483"/>
                    </a:moveTo>
                    <a:lnTo>
                      <a:pt x="404" y="4379"/>
                    </a:lnTo>
                    <a:lnTo>
                      <a:pt x="409" y="4521"/>
                    </a:lnTo>
                    <a:lnTo>
                      <a:pt x="761" y="4629"/>
                    </a:lnTo>
                    <a:lnTo>
                      <a:pt x="759" y="4483"/>
                    </a:lnTo>
                    <a:close/>
                    <a:moveTo>
                      <a:pt x="303" y="4348"/>
                    </a:moveTo>
                    <a:lnTo>
                      <a:pt x="182" y="4312"/>
                    </a:lnTo>
                    <a:lnTo>
                      <a:pt x="187" y="4454"/>
                    </a:lnTo>
                    <a:lnTo>
                      <a:pt x="307" y="4490"/>
                    </a:lnTo>
                    <a:lnTo>
                      <a:pt x="303" y="4348"/>
                    </a:lnTo>
                    <a:close/>
                    <a:moveTo>
                      <a:pt x="1000" y="4859"/>
                    </a:moveTo>
                    <a:lnTo>
                      <a:pt x="873" y="4816"/>
                    </a:lnTo>
                    <a:lnTo>
                      <a:pt x="873" y="4960"/>
                    </a:lnTo>
                    <a:lnTo>
                      <a:pt x="1003" y="5003"/>
                    </a:lnTo>
                    <a:lnTo>
                      <a:pt x="1000" y="4859"/>
                    </a:lnTo>
                    <a:close/>
                    <a:moveTo>
                      <a:pt x="764" y="4783"/>
                    </a:moveTo>
                    <a:lnTo>
                      <a:pt x="414" y="4674"/>
                    </a:lnTo>
                    <a:lnTo>
                      <a:pt x="419" y="4814"/>
                    </a:lnTo>
                    <a:lnTo>
                      <a:pt x="766" y="4925"/>
                    </a:lnTo>
                    <a:lnTo>
                      <a:pt x="764" y="4783"/>
                    </a:lnTo>
                    <a:close/>
                    <a:moveTo>
                      <a:pt x="312" y="4641"/>
                    </a:moveTo>
                    <a:lnTo>
                      <a:pt x="194" y="4606"/>
                    </a:lnTo>
                    <a:lnTo>
                      <a:pt x="201" y="4743"/>
                    </a:lnTo>
                    <a:lnTo>
                      <a:pt x="317" y="4781"/>
                    </a:lnTo>
                    <a:lnTo>
                      <a:pt x="312" y="4641"/>
                    </a:lnTo>
                    <a:close/>
                    <a:moveTo>
                      <a:pt x="1003" y="5154"/>
                    </a:moveTo>
                    <a:lnTo>
                      <a:pt x="875" y="5112"/>
                    </a:lnTo>
                    <a:lnTo>
                      <a:pt x="877" y="5251"/>
                    </a:lnTo>
                    <a:lnTo>
                      <a:pt x="1003" y="5294"/>
                    </a:lnTo>
                    <a:lnTo>
                      <a:pt x="1003" y="5154"/>
                    </a:lnTo>
                    <a:close/>
                    <a:moveTo>
                      <a:pt x="769" y="5076"/>
                    </a:moveTo>
                    <a:lnTo>
                      <a:pt x="423" y="4960"/>
                    </a:lnTo>
                    <a:lnTo>
                      <a:pt x="428" y="5097"/>
                    </a:lnTo>
                    <a:lnTo>
                      <a:pt x="771" y="5216"/>
                    </a:lnTo>
                    <a:lnTo>
                      <a:pt x="769" y="5076"/>
                    </a:lnTo>
                    <a:close/>
                    <a:moveTo>
                      <a:pt x="324" y="4927"/>
                    </a:moveTo>
                    <a:lnTo>
                      <a:pt x="206" y="4889"/>
                    </a:lnTo>
                    <a:lnTo>
                      <a:pt x="213" y="5024"/>
                    </a:lnTo>
                    <a:lnTo>
                      <a:pt x="329" y="5064"/>
                    </a:lnTo>
                    <a:lnTo>
                      <a:pt x="324" y="4927"/>
                    </a:lnTo>
                    <a:close/>
                    <a:moveTo>
                      <a:pt x="1005" y="5443"/>
                    </a:moveTo>
                    <a:lnTo>
                      <a:pt x="877" y="5398"/>
                    </a:lnTo>
                    <a:lnTo>
                      <a:pt x="880" y="5535"/>
                    </a:lnTo>
                    <a:lnTo>
                      <a:pt x="1005" y="5580"/>
                    </a:lnTo>
                    <a:lnTo>
                      <a:pt x="1005" y="5443"/>
                    </a:lnTo>
                    <a:close/>
                    <a:moveTo>
                      <a:pt x="773" y="5362"/>
                    </a:moveTo>
                    <a:lnTo>
                      <a:pt x="430" y="5242"/>
                    </a:lnTo>
                    <a:lnTo>
                      <a:pt x="435" y="5374"/>
                    </a:lnTo>
                    <a:lnTo>
                      <a:pt x="776" y="5497"/>
                    </a:lnTo>
                    <a:lnTo>
                      <a:pt x="773" y="5362"/>
                    </a:lnTo>
                    <a:close/>
                    <a:moveTo>
                      <a:pt x="333" y="5206"/>
                    </a:moveTo>
                    <a:lnTo>
                      <a:pt x="218" y="5166"/>
                    </a:lnTo>
                    <a:lnTo>
                      <a:pt x="222" y="5298"/>
                    </a:lnTo>
                    <a:lnTo>
                      <a:pt x="338" y="5339"/>
                    </a:lnTo>
                    <a:lnTo>
                      <a:pt x="333" y="5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67" name="íṡlídê">
                <a:extLst>
                  <a:ext uri="{FF2B5EF4-FFF2-40B4-BE49-F238E27FC236}">
                    <a16:creationId xmlns:a16="http://schemas.microsoft.com/office/drawing/2014/main" id="{E65DE1AC-492C-4D7A-A211-F4EE39DE458D}"/>
                  </a:ext>
                </a:extLst>
              </p:cNvPr>
              <p:cNvSpPr/>
              <p:nvPr/>
            </p:nvSpPr>
            <p:spPr bwMode="auto">
              <a:xfrm>
                <a:off x="6096000" y="2492026"/>
                <a:ext cx="669509" cy="3354360"/>
              </a:xfrm>
              <a:custGeom>
                <a:avLst/>
                <a:gdLst>
                  <a:gd name="T0" fmla="*/ 995 w 1277"/>
                  <a:gd name="T1" fmla="*/ 6013 h 6398"/>
                  <a:gd name="T2" fmla="*/ 0 w 1277"/>
                  <a:gd name="T3" fmla="*/ 6398 h 6398"/>
                  <a:gd name="T4" fmla="*/ 0 w 1277"/>
                  <a:gd name="T5" fmla="*/ 0 h 6398"/>
                  <a:gd name="T6" fmla="*/ 1277 w 1277"/>
                  <a:gd name="T7" fmla="*/ 24 h 6398"/>
                  <a:gd name="T8" fmla="*/ 995 w 1277"/>
                  <a:gd name="T9" fmla="*/ 6013 h 6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7" h="6398">
                    <a:moveTo>
                      <a:pt x="995" y="6013"/>
                    </a:moveTo>
                    <a:lnTo>
                      <a:pt x="0" y="6398"/>
                    </a:lnTo>
                    <a:lnTo>
                      <a:pt x="0" y="0"/>
                    </a:lnTo>
                    <a:lnTo>
                      <a:pt x="1277" y="24"/>
                    </a:lnTo>
                    <a:lnTo>
                      <a:pt x="995" y="601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68" name="íşlídé">
                <a:extLst>
                  <a:ext uri="{FF2B5EF4-FFF2-40B4-BE49-F238E27FC236}">
                    <a16:creationId xmlns:a16="http://schemas.microsoft.com/office/drawing/2014/main" id="{6C36FF60-5B27-46CD-8F88-41FAE74501B0}"/>
                  </a:ext>
                </a:extLst>
              </p:cNvPr>
              <p:cNvSpPr/>
              <p:nvPr/>
            </p:nvSpPr>
            <p:spPr bwMode="auto">
              <a:xfrm>
                <a:off x="6096000" y="3146855"/>
                <a:ext cx="659547" cy="131071"/>
              </a:xfrm>
              <a:custGeom>
                <a:avLst/>
                <a:gdLst>
                  <a:gd name="T0" fmla="*/ 1251 w 1258"/>
                  <a:gd name="T1" fmla="*/ 153 h 250"/>
                  <a:gd name="T2" fmla="*/ 0 w 1258"/>
                  <a:gd name="T3" fmla="*/ 250 h 250"/>
                  <a:gd name="T4" fmla="*/ 0 w 1258"/>
                  <a:gd name="T5" fmla="*/ 85 h 250"/>
                  <a:gd name="T6" fmla="*/ 1258 w 1258"/>
                  <a:gd name="T7" fmla="*/ 0 h 250"/>
                  <a:gd name="T8" fmla="*/ 1251 w 1258"/>
                  <a:gd name="T9" fmla="*/ 153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8" h="250">
                    <a:moveTo>
                      <a:pt x="1251" y="153"/>
                    </a:moveTo>
                    <a:lnTo>
                      <a:pt x="0" y="250"/>
                    </a:lnTo>
                    <a:lnTo>
                      <a:pt x="0" y="85"/>
                    </a:lnTo>
                    <a:lnTo>
                      <a:pt x="1258" y="0"/>
                    </a:lnTo>
                    <a:lnTo>
                      <a:pt x="1251" y="15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solidFill>
                  <a:schemeClr val="accent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69" name="íṧľíḓe">
                <a:extLst>
                  <a:ext uri="{FF2B5EF4-FFF2-40B4-BE49-F238E27FC236}">
                    <a16:creationId xmlns:a16="http://schemas.microsoft.com/office/drawing/2014/main" id="{3CABBCAD-A11D-45DA-9883-5B081DB66845}"/>
                  </a:ext>
                </a:extLst>
              </p:cNvPr>
              <p:cNvSpPr/>
              <p:nvPr/>
            </p:nvSpPr>
            <p:spPr bwMode="auto">
              <a:xfrm>
                <a:off x="6096000" y="2492026"/>
                <a:ext cx="690480" cy="57146"/>
              </a:xfrm>
              <a:custGeom>
                <a:avLst/>
                <a:gdLst>
                  <a:gd name="T0" fmla="*/ 1312 w 1317"/>
                  <a:gd name="T1" fmla="*/ 109 h 109"/>
                  <a:gd name="T2" fmla="*/ 0 w 1317"/>
                  <a:gd name="T3" fmla="*/ 95 h 109"/>
                  <a:gd name="T4" fmla="*/ 0 w 1317"/>
                  <a:gd name="T5" fmla="*/ 0 h 109"/>
                  <a:gd name="T6" fmla="*/ 1317 w 1317"/>
                  <a:gd name="T7" fmla="*/ 24 h 109"/>
                  <a:gd name="T8" fmla="*/ 1312 w 1317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7" h="109">
                    <a:moveTo>
                      <a:pt x="1312" y="109"/>
                    </a:moveTo>
                    <a:lnTo>
                      <a:pt x="0" y="95"/>
                    </a:lnTo>
                    <a:lnTo>
                      <a:pt x="0" y="0"/>
                    </a:lnTo>
                    <a:lnTo>
                      <a:pt x="1317" y="24"/>
                    </a:lnTo>
                    <a:lnTo>
                      <a:pt x="1312" y="10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70" name="îṡļïdè">
                <a:extLst>
                  <a:ext uri="{FF2B5EF4-FFF2-40B4-BE49-F238E27FC236}">
                    <a16:creationId xmlns:a16="http://schemas.microsoft.com/office/drawing/2014/main" id="{FEACA7C8-BDB5-4B54-88FE-D5246AFB7F54}"/>
                  </a:ext>
                </a:extLst>
              </p:cNvPr>
              <p:cNvSpPr/>
              <p:nvPr/>
            </p:nvSpPr>
            <p:spPr bwMode="auto">
              <a:xfrm>
                <a:off x="6096000" y="2363576"/>
                <a:ext cx="489680" cy="137362"/>
              </a:xfrm>
              <a:custGeom>
                <a:avLst/>
                <a:gdLst>
                  <a:gd name="T0" fmla="*/ 927 w 934"/>
                  <a:gd name="T1" fmla="*/ 262 h 262"/>
                  <a:gd name="T2" fmla="*/ 0 w 934"/>
                  <a:gd name="T3" fmla="*/ 245 h 262"/>
                  <a:gd name="T4" fmla="*/ 0 w 934"/>
                  <a:gd name="T5" fmla="*/ 0 h 262"/>
                  <a:gd name="T6" fmla="*/ 934 w 934"/>
                  <a:gd name="T7" fmla="*/ 40 h 262"/>
                  <a:gd name="T8" fmla="*/ 927 w 934"/>
                  <a:gd name="T9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4" h="262">
                    <a:moveTo>
                      <a:pt x="927" y="262"/>
                    </a:moveTo>
                    <a:lnTo>
                      <a:pt x="0" y="245"/>
                    </a:lnTo>
                    <a:lnTo>
                      <a:pt x="0" y="0"/>
                    </a:lnTo>
                    <a:lnTo>
                      <a:pt x="934" y="40"/>
                    </a:lnTo>
                    <a:lnTo>
                      <a:pt x="927" y="26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  <p:sp>
            <p:nvSpPr>
              <p:cNvPr id="71" name="is1îdê">
                <a:extLst>
                  <a:ext uri="{FF2B5EF4-FFF2-40B4-BE49-F238E27FC236}">
                    <a16:creationId xmlns:a16="http://schemas.microsoft.com/office/drawing/2014/main" id="{D1E0FB69-1FEF-48CB-9A16-8ADF5BDB2E18}"/>
                  </a:ext>
                </a:extLst>
              </p:cNvPr>
              <p:cNvSpPr/>
              <p:nvPr/>
            </p:nvSpPr>
            <p:spPr bwMode="auto">
              <a:xfrm>
                <a:off x="6096000" y="1943102"/>
                <a:ext cx="394261" cy="438824"/>
              </a:xfrm>
              <a:custGeom>
                <a:avLst/>
                <a:gdLst>
                  <a:gd name="T0" fmla="*/ 752 w 752"/>
                  <a:gd name="T1" fmla="*/ 837 h 837"/>
                  <a:gd name="T2" fmla="*/ 0 w 752"/>
                  <a:gd name="T3" fmla="*/ 802 h 837"/>
                  <a:gd name="T4" fmla="*/ 0 w 752"/>
                  <a:gd name="T5" fmla="*/ 0 h 837"/>
                  <a:gd name="T6" fmla="*/ 752 w 752"/>
                  <a:gd name="T7" fmla="*/ 837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2" h="837">
                    <a:moveTo>
                      <a:pt x="752" y="837"/>
                    </a:moveTo>
                    <a:lnTo>
                      <a:pt x="0" y="802"/>
                    </a:lnTo>
                    <a:lnTo>
                      <a:pt x="0" y="0"/>
                    </a:lnTo>
                    <a:lnTo>
                      <a:pt x="752" y="83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defTabSz="457200"/>
                <a:endParaRPr lang="en-US" sz="7200"/>
              </a:p>
            </p:txBody>
          </p:sp>
          <p:sp>
            <p:nvSpPr>
              <p:cNvPr id="72" name="ïŝḻîḋe">
                <a:extLst>
                  <a:ext uri="{FF2B5EF4-FFF2-40B4-BE49-F238E27FC236}">
                    <a16:creationId xmlns:a16="http://schemas.microsoft.com/office/drawing/2014/main" id="{5593555E-63E3-42B0-BB14-6AC79B67FEAB}"/>
                  </a:ext>
                </a:extLst>
              </p:cNvPr>
              <p:cNvSpPr/>
              <p:nvPr/>
            </p:nvSpPr>
            <p:spPr bwMode="auto">
              <a:xfrm>
                <a:off x="6160486" y="2670807"/>
                <a:ext cx="526903" cy="2925497"/>
              </a:xfrm>
              <a:custGeom>
                <a:avLst/>
                <a:gdLst>
                  <a:gd name="T0" fmla="*/ 31 w 1005"/>
                  <a:gd name="T1" fmla="*/ 217 h 5580"/>
                  <a:gd name="T2" fmla="*/ 317 w 1005"/>
                  <a:gd name="T3" fmla="*/ 213 h 5580"/>
                  <a:gd name="T4" fmla="*/ 856 w 1005"/>
                  <a:gd name="T5" fmla="*/ 203 h 5580"/>
                  <a:gd name="T6" fmla="*/ 28 w 1005"/>
                  <a:gd name="T7" fmla="*/ 681 h 5580"/>
                  <a:gd name="T8" fmla="*/ 28 w 1005"/>
                  <a:gd name="T9" fmla="*/ 681 h 5580"/>
                  <a:gd name="T10" fmla="*/ 723 w 1005"/>
                  <a:gd name="T11" fmla="*/ 648 h 5580"/>
                  <a:gd name="T12" fmla="*/ 986 w 1005"/>
                  <a:gd name="T13" fmla="*/ 442 h 5580"/>
                  <a:gd name="T14" fmla="*/ 173 w 1005"/>
                  <a:gd name="T15" fmla="*/ 1558 h 5580"/>
                  <a:gd name="T16" fmla="*/ 700 w 1005"/>
                  <a:gd name="T17" fmla="*/ 1317 h 5580"/>
                  <a:gd name="T18" fmla="*/ 700 w 1005"/>
                  <a:gd name="T19" fmla="*/ 1317 h 5580"/>
                  <a:gd name="T20" fmla="*/ 816 w 1005"/>
                  <a:gd name="T21" fmla="*/ 1307 h 5580"/>
                  <a:gd name="T22" fmla="*/ 170 w 1005"/>
                  <a:gd name="T23" fmla="*/ 1759 h 5580"/>
                  <a:gd name="T24" fmla="*/ 291 w 1005"/>
                  <a:gd name="T25" fmla="*/ 1745 h 5580"/>
                  <a:gd name="T26" fmla="*/ 794 w 1005"/>
                  <a:gd name="T27" fmla="*/ 1863 h 5580"/>
                  <a:gd name="T28" fmla="*/ 794 w 1005"/>
                  <a:gd name="T29" fmla="*/ 1863 h 5580"/>
                  <a:gd name="T30" fmla="*/ 21 w 1005"/>
                  <a:gd name="T31" fmla="*/ 2161 h 5580"/>
                  <a:gd name="T32" fmla="*/ 281 w 1005"/>
                  <a:gd name="T33" fmla="*/ 2300 h 5580"/>
                  <a:gd name="T34" fmla="*/ 913 w 1005"/>
                  <a:gd name="T35" fmla="*/ 2206 h 5580"/>
                  <a:gd name="T36" fmla="*/ 16 w 1005"/>
                  <a:gd name="T37" fmla="*/ 2709 h 5580"/>
                  <a:gd name="T38" fmla="*/ 16 w 1005"/>
                  <a:gd name="T39" fmla="*/ 2709 h 5580"/>
                  <a:gd name="T40" fmla="*/ 279 w 1005"/>
                  <a:gd name="T41" fmla="*/ 2490 h 5580"/>
                  <a:gd name="T42" fmla="*/ 906 w 1005"/>
                  <a:gd name="T43" fmla="*/ 2386 h 5580"/>
                  <a:gd name="T44" fmla="*/ 156 w 1005"/>
                  <a:gd name="T45" fmla="*/ 3038 h 5580"/>
                  <a:gd name="T46" fmla="*/ 269 w 1005"/>
                  <a:gd name="T47" fmla="*/ 3014 h 5580"/>
                  <a:gd name="T48" fmla="*/ 269 w 1005"/>
                  <a:gd name="T49" fmla="*/ 3014 h 5580"/>
                  <a:gd name="T50" fmla="*/ 764 w 1005"/>
                  <a:gd name="T51" fmla="*/ 2754 h 5580"/>
                  <a:gd name="T52" fmla="*/ 154 w 1005"/>
                  <a:gd name="T53" fmla="*/ 3218 h 5580"/>
                  <a:gd name="T54" fmla="*/ 638 w 1005"/>
                  <a:gd name="T55" fmla="*/ 3275 h 5580"/>
                  <a:gd name="T56" fmla="*/ 745 w 1005"/>
                  <a:gd name="T57" fmla="*/ 3251 h 5580"/>
                  <a:gd name="T58" fmla="*/ 745 w 1005"/>
                  <a:gd name="T59" fmla="*/ 3251 h 5580"/>
                  <a:gd name="T60" fmla="*/ 12 w 1005"/>
                  <a:gd name="T61" fmla="*/ 3587 h 5580"/>
                  <a:gd name="T62" fmla="*/ 631 w 1005"/>
                  <a:gd name="T63" fmla="*/ 3442 h 5580"/>
                  <a:gd name="T64" fmla="*/ 856 w 1005"/>
                  <a:gd name="T65" fmla="*/ 3542 h 5580"/>
                  <a:gd name="T66" fmla="*/ 9 w 1005"/>
                  <a:gd name="T67" fmla="*/ 4074 h 5580"/>
                  <a:gd name="T68" fmla="*/ 9 w 1005"/>
                  <a:gd name="T69" fmla="*/ 4074 h 5580"/>
                  <a:gd name="T70" fmla="*/ 258 w 1005"/>
                  <a:gd name="T71" fmla="*/ 3856 h 5580"/>
                  <a:gd name="T72" fmla="*/ 849 w 1005"/>
                  <a:gd name="T73" fmla="*/ 3705 h 5580"/>
                  <a:gd name="T74" fmla="*/ 139 w 1005"/>
                  <a:gd name="T75" fmla="*/ 4355 h 5580"/>
                  <a:gd name="T76" fmla="*/ 248 w 1005"/>
                  <a:gd name="T77" fmla="*/ 4324 h 5580"/>
                  <a:gd name="T78" fmla="*/ 248 w 1005"/>
                  <a:gd name="T79" fmla="*/ 4324 h 5580"/>
                  <a:gd name="T80" fmla="*/ 716 w 1005"/>
                  <a:gd name="T81" fmla="*/ 4045 h 5580"/>
                  <a:gd name="T82" fmla="*/ 137 w 1005"/>
                  <a:gd name="T83" fmla="*/ 4513 h 5580"/>
                  <a:gd name="T84" fmla="*/ 598 w 1005"/>
                  <a:gd name="T85" fmla="*/ 4521 h 5580"/>
                  <a:gd name="T86" fmla="*/ 700 w 1005"/>
                  <a:gd name="T87" fmla="*/ 4490 h 5580"/>
                  <a:gd name="T88" fmla="*/ 700 w 1005"/>
                  <a:gd name="T89" fmla="*/ 4490 h 5580"/>
                  <a:gd name="T90" fmla="*/ 5 w 1005"/>
                  <a:gd name="T91" fmla="*/ 4859 h 5580"/>
                  <a:gd name="T92" fmla="*/ 593 w 1005"/>
                  <a:gd name="T93" fmla="*/ 4674 h 5580"/>
                  <a:gd name="T94" fmla="*/ 806 w 1005"/>
                  <a:gd name="T95" fmla="*/ 4743 h 5580"/>
                  <a:gd name="T96" fmla="*/ 2 w 1005"/>
                  <a:gd name="T97" fmla="*/ 5294 h 5580"/>
                  <a:gd name="T98" fmla="*/ 2 w 1005"/>
                  <a:gd name="T99" fmla="*/ 5294 h 5580"/>
                  <a:gd name="T100" fmla="*/ 236 w 1005"/>
                  <a:gd name="T101" fmla="*/ 5076 h 5580"/>
                  <a:gd name="T102" fmla="*/ 799 w 1005"/>
                  <a:gd name="T103" fmla="*/ 4889 h 5580"/>
                  <a:gd name="T104" fmla="*/ 125 w 1005"/>
                  <a:gd name="T105" fmla="*/ 5535 h 5580"/>
                  <a:gd name="T106" fmla="*/ 229 w 1005"/>
                  <a:gd name="T107" fmla="*/ 5497 h 5580"/>
                  <a:gd name="T108" fmla="*/ 229 w 1005"/>
                  <a:gd name="T109" fmla="*/ 5497 h 5580"/>
                  <a:gd name="T110" fmla="*/ 674 w 1005"/>
                  <a:gd name="T111" fmla="*/ 5206 h 5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05" h="5580">
                    <a:moveTo>
                      <a:pt x="33" y="5"/>
                    </a:moveTo>
                    <a:lnTo>
                      <a:pt x="191" y="2"/>
                    </a:lnTo>
                    <a:lnTo>
                      <a:pt x="189" y="215"/>
                    </a:lnTo>
                    <a:lnTo>
                      <a:pt x="31" y="217"/>
                    </a:lnTo>
                    <a:lnTo>
                      <a:pt x="33" y="5"/>
                    </a:lnTo>
                    <a:close/>
                    <a:moveTo>
                      <a:pt x="742" y="0"/>
                    </a:moveTo>
                    <a:lnTo>
                      <a:pt x="319" y="2"/>
                    </a:lnTo>
                    <a:lnTo>
                      <a:pt x="317" y="213"/>
                    </a:lnTo>
                    <a:lnTo>
                      <a:pt x="738" y="206"/>
                    </a:lnTo>
                    <a:lnTo>
                      <a:pt x="742" y="0"/>
                    </a:lnTo>
                    <a:close/>
                    <a:moveTo>
                      <a:pt x="863" y="0"/>
                    </a:moveTo>
                    <a:lnTo>
                      <a:pt x="856" y="203"/>
                    </a:lnTo>
                    <a:lnTo>
                      <a:pt x="998" y="201"/>
                    </a:lnTo>
                    <a:lnTo>
                      <a:pt x="1005" y="0"/>
                    </a:lnTo>
                    <a:lnTo>
                      <a:pt x="863" y="0"/>
                    </a:lnTo>
                    <a:close/>
                    <a:moveTo>
                      <a:pt x="28" y="681"/>
                    </a:moveTo>
                    <a:lnTo>
                      <a:pt x="182" y="674"/>
                    </a:lnTo>
                    <a:lnTo>
                      <a:pt x="184" y="468"/>
                    </a:lnTo>
                    <a:lnTo>
                      <a:pt x="31" y="473"/>
                    </a:lnTo>
                    <a:lnTo>
                      <a:pt x="28" y="681"/>
                    </a:lnTo>
                    <a:close/>
                    <a:moveTo>
                      <a:pt x="728" y="449"/>
                    </a:moveTo>
                    <a:lnTo>
                      <a:pt x="312" y="463"/>
                    </a:lnTo>
                    <a:lnTo>
                      <a:pt x="310" y="667"/>
                    </a:lnTo>
                    <a:lnTo>
                      <a:pt x="723" y="648"/>
                    </a:lnTo>
                    <a:lnTo>
                      <a:pt x="728" y="449"/>
                    </a:lnTo>
                    <a:close/>
                    <a:moveTo>
                      <a:pt x="839" y="643"/>
                    </a:moveTo>
                    <a:lnTo>
                      <a:pt x="979" y="636"/>
                    </a:lnTo>
                    <a:lnTo>
                      <a:pt x="986" y="442"/>
                    </a:lnTo>
                    <a:lnTo>
                      <a:pt x="846" y="447"/>
                    </a:lnTo>
                    <a:lnTo>
                      <a:pt x="839" y="643"/>
                    </a:lnTo>
                    <a:close/>
                    <a:moveTo>
                      <a:pt x="24" y="1572"/>
                    </a:moveTo>
                    <a:lnTo>
                      <a:pt x="173" y="1558"/>
                    </a:lnTo>
                    <a:lnTo>
                      <a:pt x="175" y="1366"/>
                    </a:lnTo>
                    <a:lnTo>
                      <a:pt x="26" y="1381"/>
                    </a:lnTo>
                    <a:lnTo>
                      <a:pt x="24" y="1572"/>
                    </a:lnTo>
                    <a:close/>
                    <a:moveTo>
                      <a:pt x="700" y="1317"/>
                    </a:moveTo>
                    <a:lnTo>
                      <a:pt x="298" y="1355"/>
                    </a:lnTo>
                    <a:lnTo>
                      <a:pt x="295" y="1544"/>
                    </a:lnTo>
                    <a:lnTo>
                      <a:pt x="695" y="1504"/>
                    </a:lnTo>
                    <a:lnTo>
                      <a:pt x="700" y="1317"/>
                    </a:lnTo>
                    <a:close/>
                    <a:moveTo>
                      <a:pt x="809" y="1492"/>
                    </a:moveTo>
                    <a:lnTo>
                      <a:pt x="943" y="1478"/>
                    </a:lnTo>
                    <a:lnTo>
                      <a:pt x="950" y="1296"/>
                    </a:lnTo>
                    <a:lnTo>
                      <a:pt x="816" y="1307"/>
                    </a:lnTo>
                    <a:lnTo>
                      <a:pt x="809" y="1492"/>
                    </a:lnTo>
                    <a:close/>
                    <a:moveTo>
                      <a:pt x="21" y="1962"/>
                    </a:moveTo>
                    <a:lnTo>
                      <a:pt x="168" y="1943"/>
                    </a:lnTo>
                    <a:lnTo>
                      <a:pt x="170" y="1759"/>
                    </a:lnTo>
                    <a:lnTo>
                      <a:pt x="24" y="1776"/>
                    </a:lnTo>
                    <a:lnTo>
                      <a:pt x="21" y="1962"/>
                    </a:lnTo>
                    <a:close/>
                    <a:moveTo>
                      <a:pt x="688" y="1697"/>
                    </a:moveTo>
                    <a:lnTo>
                      <a:pt x="291" y="1745"/>
                    </a:lnTo>
                    <a:lnTo>
                      <a:pt x="288" y="1929"/>
                    </a:lnTo>
                    <a:lnTo>
                      <a:pt x="683" y="1877"/>
                    </a:lnTo>
                    <a:lnTo>
                      <a:pt x="688" y="1697"/>
                    </a:lnTo>
                    <a:close/>
                    <a:moveTo>
                      <a:pt x="794" y="1863"/>
                    </a:moveTo>
                    <a:lnTo>
                      <a:pt x="927" y="1846"/>
                    </a:lnTo>
                    <a:lnTo>
                      <a:pt x="934" y="1669"/>
                    </a:lnTo>
                    <a:lnTo>
                      <a:pt x="801" y="1686"/>
                    </a:lnTo>
                    <a:lnTo>
                      <a:pt x="794" y="1863"/>
                    </a:lnTo>
                    <a:close/>
                    <a:moveTo>
                      <a:pt x="19" y="2343"/>
                    </a:moveTo>
                    <a:lnTo>
                      <a:pt x="163" y="2319"/>
                    </a:lnTo>
                    <a:lnTo>
                      <a:pt x="165" y="2140"/>
                    </a:lnTo>
                    <a:lnTo>
                      <a:pt x="21" y="2161"/>
                    </a:lnTo>
                    <a:lnTo>
                      <a:pt x="19" y="2343"/>
                    </a:lnTo>
                    <a:close/>
                    <a:moveTo>
                      <a:pt x="676" y="2066"/>
                    </a:moveTo>
                    <a:lnTo>
                      <a:pt x="286" y="2123"/>
                    </a:lnTo>
                    <a:lnTo>
                      <a:pt x="281" y="2300"/>
                    </a:lnTo>
                    <a:lnTo>
                      <a:pt x="671" y="2241"/>
                    </a:lnTo>
                    <a:lnTo>
                      <a:pt x="676" y="2066"/>
                    </a:lnTo>
                    <a:close/>
                    <a:moveTo>
                      <a:pt x="783" y="2225"/>
                    </a:moveTo>
                    <a:lnTo>
                      <a:pt x="913" y="2206"/>
                    </a:lnTo>
                    <a:lnTo>
                      <a:pt x="920" y="2033"/>
                    </a:lnTo>
                    <a:lnTo>
                      <a:pt x="790" y="2052"/>
                    </a:lnTo>
                    <a:lnTo>
                      <a:pt x="783" y="2225"/>
                    </a:lnTo>
                    <a:close/>
                    <a:moveTo>
                      <a:pt x="16" y="2709"/>
                    </a:moveTo>
                    <a:lnTo>
                      <a:pt x="158" y="2683"/>
                    </a:lnTo>
                    <a:lnTo>
                      <a:pt x="161" y="2508"/>
                    </a:lnTo>
                    <a:lnTo>
                      <a:pt x="19" y="2532"/>
                    </a:lnTo>
                    <a:lnTo>
                      <a:pt x="16" y="2709"/>
                    </a:lnTo>
                    <a:close/>
                    <a:moveTo>
                      <a:pt x="277" y="2665"/>
                    </a:moveTo>
                    <a:lnTo>
                      <a:pt x="660" y="2596"/>
                    </a:lnTo>
                    <a:lnTo>
                      <a:pt x="664" y="2426"/>
                    </a:lnTo>
                    <a:lnTo>
                      <a:pt x="279" y="2490"/>
                    </a:lnTo>
                    <a:lnTo>
                      <a:pt x="277" y="2665"/>
                    </a:lnTo>
                    <a:close/>
                    <a:moveTo>
                      <a:pt x="768" y="2577"/>
                    </a:moveTo>
                    <a:lnTo>
                      <a:pt x="898" y="2553"/>
                    </a:lnTo>
                    <a:lnTo>
                      <a:pt x="906" y="2386"/>
                    </a:lnTo>
                    <a:lnTo>
                      <a:pt x="775" y="2407"/>
                    </a:lnTo>
                    <a:lnTo>
                      <a:pt x="768" y="2577"/>
                    </a:lnTo>
                    <a:close/>
                    <a:moveTo>
                      <a:pt x="14" y="3066"/>
                    </a:moveTo>
                    <a:lnTo>
                      <a:pt x="156" y="3038"/>
                    </a:lnTo>
                    <a:lnTo>
                      <a:pt x="156" y="2868"/>
                    </a:lnTo>
                    <a:lnTo>
                      <a:pt x="16" y="2894"/>
                    </a:lnTo>
                    <a:lnTo>
                      <a:pt x="14" y="3066"/>
                    </a:lnTo>
                    <a:close/>
                    <a:moveTo>
                      <a:pt x="269" y="3014"/>
                    </a:moveTo>
                    <a:lnTo>
                      <a:pt x="648" y="2939"/>
                    </a:lnTo>
                    <a:lnTo>
                      <a:pt x="655" y="2776"/>
                    </a:lnTo>
                    <a:lnTo>
                      <a:pt x="274" y="2847"/>
                    </a:lnTo>
                    <a:lnTo>
                      <a:pt x="269" y="3014"/>
                    </a:lnTo>
                    <a:close/>
                    <a:moveTo>
                      <a:pt x="757" y="2917"/>
                    </a:moveTo>
                    <a:lnTo>
                      <a:pt x="884" y="2891"/>
                    </a:lnTo>
                    <a:lnTo>
                      <a:pt x="891" y="2731"/>
                    </a:lnTo>
                    <a:lnTo>
                      <a:pt x="764" y="2754"/>
                    </a:lnTo>
                    <a:lnTo>
                      <a:pt x="757" y="2917"/>
                    </a:lnTo>
                    <a:close/>
                    <a:moveTo>
                      <a:pt x="14" y="3412"/>
                    </a:moveTo>
                    <a:lnTo>
                      <a:pt x="151" y="3381"/>
                    </a:lnTo>
                    <a:lnTo>
                      <a:pt x="154" y="3218"/>
                    </a:lnTo>
                    <a:lnTo>
                      <a:pt x="14" y="3246"/>
                    </a:lnTo>
                    <a:lnTo>
                      <a:pt x="14" y="3412"/>
                    </a:lnTo>
                    <a:close/>
                    <a:moveTo>
                      <a:pt x="265" y="3355"/>
                    </a:moveTo>
                    <a:lnTo>
                      <a:pt x="638" y="3275"/>
                    </a:lnTo>
                    <a:lnTo>
                      <a:pt x="643" y="3114"/>
                    </a:lnTo>
                    <a:lnTo>
                      <a:pt x="267" y="3192"/>
                    </a:lnTo>
                    <a:lnTo>
                      <a:pt x="265" y="3355"/>
                    </a:lnTo>
                    <a:close/>
                    <a:moveTo>
                      <a:pt x="745" y="3251"/>
                    </a:moveTo>
                    <a:lnTo>
                      <a:pt x="870" y="3222"/>
                    </a:lnTo>
                    <a:lnTo>
                      <a:pt x="877" y="3064"/>
                    </a:lnTo>
                    <a:lnTo>
                      <a:pt x="749" y="3090"/>
                    </a:lnTo>
                    <a:lnTo>
                      <a:pt x="745" y="3251"/>
                    </a:lnTo>
                    <a:close/>
                    <a:moveTo>
                      <a:pt x="12" y="3747"/>
                    </a:moveTo>
                    <a:lnTo>
                      <a:pt x="147" y="3714"/>
                    </a:lnTo>
                    <a:lnTo>
                      <a:pt x="149" y="3556"/>
                    </a:lnTo>
                    <a:lnTo>
                      <a:pt x="12" y="3587"/>
                    </a:lnTo>
                    <a:lnTo>
                      <a:pt x="12" y="3747"/>
                    </a:lnTo>
                    <a:close/>
                    <a:moveTo>
                      <a:pt x="260" y="3688"/>
                    </a:moveTo>
                    <a:lnTo>
                      <a:pt x="627" y="3598"/>
                    </a:lnTo>
                    <a:lnTo>
                      <a:pt x="631" y="3442"/>
                    </a:lnTo>
                    <a:lnTo>
                      <a:pt x="262" y="3530"/>
                    </a:lnTo>
                    <a:lnTo>
                      <a:pt x="260" y="3688"/>
                    </a:lnTo>
                    <a:close/>
                    <a:moveTo>
                      <a:pt x="733" y="3572"/>
                    </a:moveTo>
                    <a:lnTo>
                      <a:pt x="856" y="3542"/>
                    </a:lnTo>
                    <a:lnTo>
                      <a:pt x="863" y="3388"/>
                    </a:lnTo>
                    <a:lnTo>
                      <a:pt x="738" y="3419"/>
                    </a:lnTo>
                    <a:lnTo>
                      <a:pt x="733" y="3572"/>
                    </a:lnTo>
                    <a:close/>
                    <a:moveTo>
                      <a:pt x="9" y="4074"/>
                    </a:moveTo>
                    <a:lnTo>
                      <a:pt x="144" y="4041"/>
                    </a:lnTo>
                    <a:lnTo>
                      <a:pt x="144" y="3885"/>
                    </a:lnTo>
                    <a:lnTo>
                      <a:pt x="9" y="3918"/>
                    </a:lnTo>
                    <a:lnTo>
                      <a:pt x="9" y="4074"/>
                    </a:lnTo>
                    <a:close/>
                    <a:moveTo>
                      <a:pt x="253" y="4010"/>
                    </a:moveTo>
                    <a:lnTo>
                      <a:pt x="617" y="3915"/>
                    </a:lnTo>
                    <a:lnTo>
                      <a:pt x="622" y="3764"/>
                    </a:lnTo>
                    <a:lnTo>
                      <a:pt x="258" y="3856"/>
                    </a:lnTo>
                    <a:lnTo>
                      <a:pt x="253" y="4010"/>
                    </a:lnTo>
                    <a:close/>
                    <a:moveTo>
                      <a:pt x="721" y="3887"/>
                    </a:moveTo>
                    <a:lnTo>
                      <a:pt x="844" y="3854"/>
                    </a:lnTo>
                    <a:lnTo>
                      <a:pt x="849" y="3705"/>
                    </a:lnTo>
                    <a:lnTo>
                      <a:pt x="726" y="3736"/>
                    </a:lnTo>
                    <a:lnTo>
                      <a:pt x="721" y="3887"/>
                    </a:lnTo>
                    <a:close/>
                    <a:moveTo>
                      <a:pt x="7" y="4393"/>
                    </a:moveTo>
                    <a:lnTo>
                      <a:pt x="139" y="4355"/>
                    </a:lnTo>
                    <a:lnTo>
                      <a:pt x="142" y="4204"/>
                    </a:lnTo>
                    <a:lnTo>
                      <a:pt x="9" y="4239"/>
                    </a:lnTo>
                    <a:lnTo>
                      <a:pt x="7" y="4393"/>
                    </a:lnTo>
                    <a:close/>
                    <a:moveTo>
                      <a:pt x="248" y="4324"/>
                    </a:moveTo>
                    <a:lnTo>
                      <a:pt x="608" y="4223"/>
                    </a:lnTo>
                    <a:lnTo>
                      <a:pt x="612" y="4074"/>
                    </a:lnTo>
                    <a:lnTo>
                      <a:pt x="251" y="4173"/>
                    </a:lnTo>
                    <a:lnTo>
                      <a:pt x="248" y="4324"/>
                    </a:lnTo>
                    <a:close/>
                    <a:moveTo>
                      <a:pt x="709" y="4192"/>
                    </a:moveTo>
                    <a:lnTo>
                      <a:pt x="830" y="4159"/>
                    </a:lnTo>
                    <a:lnTo>
                      <a:pt x="837" y="4012"/>
                    </a:lnTo>
                    <a:lnTo>
                      <a:pt x="716" y="4045"/>
                    </a:lnTo>
                    <a:lnTo>
                      <a:pt x="709" y="4192"/>
                    </a:lnTo>
                    <a:close/>
                    <a:moveTo>
                      <a:pt x="5" y="4700"/>
                    </a:moveTo>
                    <a:lnTo>
                      <a:pt x="137" y="4662"/>
                    </a:lnTo>
                    <a:lnTo>
                      <a:pt x="137" y="4513"/>
                    </a:lnTo>
                    <a:lnTo>
                      <a:pt x="7" y="4554"/>
                    </a:lnTo>
                    <a:lnTo>
                      <a:pt x="5" y="4700"/>
                    </a:lnTo>
                    <a:close/>
                    <a:moveTo>
                      <a:pt x="243" y="4629"/>
                    </a:moveTo>
                    <a:lnTo>
                      <a:pt x="598" y="4521"/>
                    </a:lnTo>
                    <a:lnTo>
                      <a:pt x="603" y="4379"/>
                    </a:lnTo>
                    <a:lnTo>
                      <a:pt x="246" y="4483"/>
                    </a:lnTo>
                    <a:lnTo>
                      <a:pt x="243" y="4629"/>
                    </a:lnTo>
                    <a:close/>
                    <a:moveTo>
                      <a:pt x="700" y="4490"/>
                    </a:moveTo>
                    <a:lnTo>
                      <a:pt x="818" y="4454"/>
                    </a:lnTo>
                    <a:lnTo>
                      <a:pt x="825" y="4312"/>
                    </a:lnTo>
                    <a:lnTo>
                      <a:pt x="705" y="4348"/>
                    </a:lnTo>
                    <a:lnTo>
                      <a:pt x="700" y="4490"/>
                    </a:lnTo>
                    <a:close/>
                    <a:moveTo>
                      <a:pt x="5" y="5003"/>
                    </a:moveTo>
                    <a:lnTo>
                      <a:pt x="132" y="4960"/>
                    </a:lnTo>
                    <a:lnTo>
                      <a:pt x="135" y="4816"/>
                    </a:lnTo>
                    <a:lnTo>
                      <a:pt x="5" y="4859"/>
                    </a:lnTo>
                    <a:lnTo>
                      <a:pt x="5" y="5003"/>
                    </a:lnTo>
                    <a:close/>
                    <a:moveTo>
                      <a:pt x="239" y="4925"/>
                    </a:moveTo>
                    <a:lnTo>
                      <a:pt x="589" y="4814"/>
                    </a:lnTo>
                    <a:lnTo>
                      <a:pt x="593" y="4674"/>
                    </a:lnTo>
                    <a:lnTo>
                      <a:pt x="241" y="4783"/>
                    </a:lnTo>
                    <a:lnTo>
                      <a:pt x="239" y="4925"/>
                    </a:lnTo>
                    <a:close/>
                    <a:moveTo>
                      <a:pt x="688" y="4781"/>
                    </a:moveTo>
                    <a:lnTo>
                      <a:pt x="806" y="4743"/>
                    </a:lnTo>
                    <a:lnTo>
                      <a:pt x="811" y="4606"/>
                    </a:lnTo>
                    <a:lnTo>
                      <a:pt x="693" y="4641"/>
                    </a:lnTo>
                    <a:lnTo>
                      <a:pt x="688" y="4781"/>
                    </a:lnTo>
                    <a:close/>
                    <a:moveTo>
                      <a:pt x="2" y="5294"/>
                    </a:moveTo>
                    <a:lnTo>
                      <a:pt x="130" y="5251"/>
                    </a:lnTo>
                    <a:lnTo>
                      <a:pt x="130" y="5112"/>
                    </a:lnTo>
                    <a:lnTo>
                      <a:pt x="2" y="5154"/>
                    </a:lnTo>
                    <a:lnTo>
                      <a:pt x="2" y="5294"/>
                    </a:lnTo>
                    <a:close/>
                    <a:moveTo>
                      <a:pt x="234" y="5216"/>
                    </a:moveTo>
                    <a:lnTo>
                      <a:pt x="579" y="5097"/>
                    </a:lnTo>
                    <a:lnTo>
                      <a:pt x="584" y="4960"/>
                    </a:lnTo>
                    <a:lnTo>
                      <a:pt x="236" y="5076"/>
                    </a:lnTo>
                    <a:lnTo>
                      <a:pt x="234" y="5216"/>
                    </a:lnTo>
                    <a:close/>
                    <a:moveTo>
                      <a:pt x="679" y="5064"/>
                    </a:moveTo>
                    <a:lnTo>
                      <a:pt x="794" y="5024"/>
                    </a:lnTo>
                    <a:lnTo>
                      <a:pt x="799" y="4889"/>
                    </a:lnTo>
                    <a:lnTo>
                      <a:pt x="683" y="4927"/>
                    </a:lnTo>
                    <a:lnTo>
                      <a:pt x="679" y="5064"/>
                    </a:lnTo>
                    <a:close/>
                    <a:moveTo>
                      <a:pt x="0" y="5580"/>
                    </a:moveTo>
                    <a:lnTo>
                      <a:pt x="125" y="5535"/>
                    </a:lnTo>
                    <a:lnTo>
                      <a:pt x="128" y="5398"/>
                    </a:lnTo>
                    <a:lnTo>
                      <a:pt x="2" y="5443"/>
                    </a:lnTo>
                    <a:lnTo>
                      <a:pt x="0" y="5580"/>
                    </a:lnTo>
                    <a:close/>
                    <a:moveTo>
                      <a:pt x="229" y="5497"/>
                    </a:moveTo>
                    <a:lnTo>
                      <a:pt x="570" y="5374"/>
                    </a:lnTo>
                    <a:lnTo>
                      <a:pt x="574" y="5242"/>
                    </a:lnTo>
                    <a:lnTo>
                      <a:pt x="232" y="5362"/>
                    </a:lnTo>
                    <a:lnTo>
                      <a:pt x="229" y="5497"/>
                    </a:lnTo>
                    <a:close/>
                    <a:moveTo>
                      <a:pt x="669" y="5339"/>
                    </a:moveTo>
                    <a:lnTo>
                      <a:pt x="783" y="5298"/>
                    </a:lnTo>
                    <a:lnTo>
                      <a:pt x="787" y="5166"/>
                    </a:lnTo>
                    <a:lnTo>
                      <a:pt x="674" y="5206"/>
                    </a:lnTo>
                    <a:lnTo>
                      <a:pt x="669" y="53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/>
              </a:p>
            </p:txBody>
          </p:sp>
        </p:grpSp>
        <p:grpSp>
          <p:nvGrpSpPr>
            <p:cNvPr id="8" name="îṥľíḓè">
              <a:extLst>
                <a:ext uri="{FF2B5EF4-FFF2-40B4-BE49-F238E27FC236}">
                  <a16:creationId xmlns:a16="http://schemas.microsoft.com/office/drawing/2014/main" id="{B02B6566-6FD0-4671-825A-FCD316A13DFD}"/>
                </a:ext>
              </a:extLst>
            </p:cNvPr>
            <p:cNvGrpSpPr/>
            <p:nvPr/>
          </p:nvGrpSpPr>
          <p:grpSpPr>
            <a:xfrm>
              <a:off x="660773" y="2977068"/>
              <a:ext cx="3131182" cy="1225771"/>
              <a:chOff x="660773" y="1078992"/>
              <a:chExt cx="3131182" cy="1225771"/>
            </a:xfrm>
          </p:grpSpPr>
          <p:sp>
            <p:nvSpPr>
              <p:cNvPr id="30" name="ïṩḷïḍè">
                <a:extLst>
                  <a:ext uri="{FF2B5EF4-FFF2-40B4-BE49-F238E27FC236}">
                    <a16:creationId xmlns:a16="http://schemas.microsoft.com/office/drawing/2014/main" id="{97F1F802-217D-4567-80C6-6F261897BF0C}"/>
                  </a:ext>
                </a:extLst>
              </p:cNvPr>
              <p:cNvSpPr txBox="1"/>
              <p:nvPr/>
            </p:nvSpPr>
            <p:spPr>
              <a:xfrm>
                <a:off x="1381814" y="1078992"/>
                <a:ext cx="2410141" cy="5270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b="1" dirty="0"/>
                  <a:t>Text here</a:t>
                </a:r>
                <a:endParaRPr lang="vi-VN" sz="1600" b="1" dirty="0"/>
              </a:p>
            </p:txBody>
          </p:sp>
          <p:sp>
            <p:nvSpPr>
              <p:cNvPr id="31" name="îṧlïdè">
                <a:extLst>
                  <a:ext uri="{FF2B5EF4-FFF2-40B4-BE49-F238E27FC236}">
                    <a16:creationId xmlns:a16="http://schemas.microsoft.com/office/drawing/2014/main" id="{91E45B2C-80E6-4979-85EF-5F74E8CBF384}"/>
                  </a:ext>
                </a:extLst>
              </p:cNvPr>
              <p:cNvSpPr txBox="1"/>
              <p:nvPr/>
            </p:nvSpPr>
            <p:spPr>
              <a:xfrm>
                <a:off x="1381814" y="1606048"/>
                <a:ext cx="2410141" cy="69871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grpSp>
            <p:nvGrpSpPr>
              <p:cNvPr id="32" name="iṩḷïḑe">
                <a:extLst>
                  <a:ext uri="{FF2B5EF4-FFF2-40B4-BE49-F238E27FC236}">
                    <a16:creationId xmlns:a16="http://schemas.microsoft.com/office/drawing/2014/main" id="{A9F90190-893B-4FC8-B2D9-919352A3D8B8}"/>
                  </a:ext>
                </a:extLst>
              </p:cNvPr>
              <p:cNvGrpSpPr/>
              <p:nvPr/>
            </p:nvGrpSpPr>
            <p:grpSpPr>
              <a:xfrm>
                <a:off x="660773" y="1329892"/>
                <a:ext cx="728737" cy="728737"/>
                <a:chOff x="809883" y="1822439"/>
                <a:chExt cx="721040" cy="721040"/>
              </a:xfrm>
            </p:grpSpPr>
            <p:sp>
              <p:nvSpPr>
                <p:cNvPr id="33" name="ïṡľîdé">
                  <a:extLst>
                    <a:ext uri="{FF2B5EF4-FFF2-40B4-BE49-F238E27FC236}">
                      <a16:creationId xmlns:a16="http://schemas.microsoft.com/office/drawing/2014/main" id="{DAE3CCB4-2E40-4906-A425-F5E8C9CA6077}"/>
                    </a:ext>
                  </a:extLst>
                </p:cNvPr>
                <p:cNvSpPr/>
                <p:nvPr/>
              </p:nvSpPr>
              <p:spPr>
                <a:xfrm>
                  <a:off x="809883" y="1822439"/>
                  <a:ext cx="721040" cy="721040"/>
                </a:xfrm>
                <a:prstGeom prst="roundRect">
                  <a:avLst/>
                </a:prstGeom>
                <a:solidFill>
                  <a:schemeClr val="accent1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en-US" sz="28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" name="ïṥlïḍê">
                  <a:extLst>
                    <a:ext uri="{FF2B5EF4-FFF2-40B4-BE49-F238E27FC236}">
                      <a16:creationId xmlns:a16="http://schemas.microsoft.com/office/drawing/2014/main" id="{C70536EE-37A5-4EDF-AB55-0FB5974352BF}"/>
                    </a:ext>
                  </a:extLst>
                </p:cNvPr>
                <p:cNvSpPr/>
                <p:nvPr/>
              </p:nvSpPr>
              <p:spPr bwMode="auto">
                <a:xfrm>
                  <a:off x="1001760" y="2010248"/>
                  <a:ext cx="337286" cy="345422"/>
                </a:xfrm>
                <a:custGeom>
                  <a:avLst/>
                  <a:gdLst>
                    <a:gd name="T0" fmla="*/ 1547 w 10400"/>
                    <a:gd name="T1" fmla="*/ 9330 h 10667"/>
                    <a:gd name="T2" fmla="*/ 3077 w 10400"/>
                    <a:gd name="T3" fmla="*/ 9013 h 10667"/>
                    <a:gd name="T4" fmla="*/ 6114 w 10400"/>
                    <a:gd name="T5" fmla="*/ 9700 h 10667"/>
                    <a:gd name="T6" fmla="*/ 6806 w 10400"/>
                    <a:gd name="T7" fmla="*/ 8539 h 10667"/>
                    <a:gd name="T8" fmla="*/ 4079 w 10400"/>
                    <a:gd name="T9" fmla="*/ 1127 h 10667"/>
                    <a:gd name="T10" fmla="*/ 5193 w 10400"/>
                    <a:gd name="T11" fmla="*/ 2254 h 10667"/>
                    <a:gd name="T12" fmla="*/ 6352 w 10400"/>
                    <a:gd name="T13" fmla="*/ 3340 h 10667"/>
                    <a:gd name="T14" fmla="*/ 6296 w 10400"/>
                    <a:gd name="T15" fmla="*/ 5841 h 10667"/>
                    <a:gd name="T16" fmla="*/ 5318 w 10400"/>
                    <a:gd name="T17" fmla="*/ 6578 h 10667"/>
                    <a:gd name="T18" fmla="*/ 4851 w 10400"/>
                    <a:gd name="T19" fmla="*/ 10126 h 10667"/>
                    <a:gd name="T20" fmla="*/ 4154 w 10400"/>
                    <a:gd name="T21" fmla="*/ 5500 h 10667"/>
                    <a:gd name="T22" fmla="*/ 993 w 10400"/>
                    <a:gd name="T23" fmla="*/ 1669 h 10667"/>
                    <a:gd name="T24" fmla="*/ 4493 w 10400"/>
                    <a:gd name="T25" fmla="*/ 2470 h 10667"/>
                    <a:gd name="T26" fmla="*/ 5203 w 10400"/>
                    <a:gd name="T27" fmla="*/ 5915 h 10667"/>
                    <a:gd name="T28" fmla="*/ 5890 w 10400"/>
                    <a:gd name="T29" fmla="*/ 2481 h 10667"/>
                    <a:gd name="T30" fmla="*/ 9353 w 10400"/>
                    <a:gd name="T31" fmla="*/ 1669 h 10667"/>
                    <a:gd name="T32" fmla="*/ 8900 w 10400"/>
                    <a:gd name="T33" fmla="*/ 5088 h 10667"/>
                    <a:gd name="T34" fmla="*/ 8763 w 10400"/>
                    <a:gd name="T35" fmla="*/ 4301 h 10667"/>
                    <a:gd name="T36" fmla="*/ 7729 w 10400"/>
                    <a:gd name="T37" fmla="*/ 3953 h 10667"/>
                    <a:gd name="T38" fmla="*/ 8505 w 10400"/>
                    <a:gd name="T39" fmla="*/ 5505 h 10667"/>
                    <a:gd name="T40" fmla="*/ 8530 w 10400"/>
                    <a:gd name="T41" fmla="*/ 6867 h 10667"/>
                    <a:gd name="T42" fmla="*/ 9012 w 10400"/>
                    <a:gd name="T43" fmla="*/ 6736 h 10667"/>
                    <a:gd name="T44" fmla="*/ 9315 w 10400"/>
                    <a:gd name="T45" fmla="*/ 6686 h 10667"/>
                    <a:gd name="T46" fmla="*/ 9046 w 10400"/>
                    <a:gd name="T47" fmla="*/ 4530 h 10667"/>
                    <a:gd name="T48" fmla="*/ 9997 w 10400"/>
                    <a:gd name="T49" fmla="*/ 3776 h 10667"/>
                    <a:gd name="T50" fmla="*/ 8844 w 10400"/>
                    <a:gd name="T51" fmla="*/ 4304 h 10667"/>
                    <a:gd name="T52" fmla="*/ 8790 w 10400"/>
                    <a:gd name="T53" fmla="*/ 3675 h 10667"/>
                    <a:gd name="T54" fmla="*/ 9514 w 10400"/>
                    <a:gd name="T55" fmla="*/ 6418 h 10667"/>
                    <a:gd name="T56" fmla="*/ 9245 w 10400"/>
                    <a:gd name="T57" fmla="*/ 6917 h 10667"/>
                    <a:gd name="T58" fmla="*/ 7957 w 10400"/>
                    <a:gd name="T59" fmla="*/ 6629 h 10667"/>
                    <a:gd name="T60" fmla="*/ 7308 w 10400"/>
                    <a:gd name="T61" fmla="*/ 6762 h 10667"/>
                    <a:gd name="T62" fmla="*/ 9494 w 10400"/>
                    <a:gd name="T63" fmla="*/ 6253 h 10667"/>
                    <a:gd name="T64" fmla="*/ 577 w 10400"/>
                    <a:gd name="T65" fmla="*/ 3770 h 10667"/>
                    <a:gd name="T66" fmla="*/ 1355 w 10400"/>
                    <a:gd name="T67" fmla="*/ 4518 h 10667"/>
                    <a:gd name="T68" fmla="*/ 1282 w 10400"/>
                    <a:gd name="T69" fmla="*/ 5462 h 10667"/>
                    <a:gd name="T70" fmla="*/ 1236 w 10400"/>
                    <a:gd name="T71" fmla="*/ 6867 h 10667"/>
                    <a:gd name="T72" fmla="*/ 1718 w 10400"/>
                    <a:gd name="T73" fmla="*/ 6728 h 10667"/>
                    <a:gd name="T74" fmla="*/ 2022 w 10400"/>
                    <a:gd name="T75" fmla="*/ 6694 h 10667"/>
                    <a:gd name="T76" fmla="*/ 1843 w 10400"/>
                    <a:gd name="T77" fmla="*/ 4519 h 10667"/>
                    <a:gd name="T78" fmla="*/ 2505 w 10400"/>
                    <a:gd name="T79" fmla="*/ 3770 h 10667"/>
                    <a:gd name="T80" fmla="*/ 1608 w 10400"/>
                    <a:gd name="T81" fmla="*/ 5217 h 10667"/>
                    <a:gd name="T82" fmla="*/ 1557 w 10400"/>
                    <a:gd name="T83" fmla="*/ 4304 h 10667"/>
                    <a:gd name="T84" fmla="*/ 1610 w 10400"/>
                    <a:gd name="T85" fmla="*/ 3675 h 10667"/>
                    <a:gd name="T86" fmla="*/ 1898 w 10400"/>
                    <a:gd name="T87" fmla="*/ 3969 h 10667"/>
                    <a:gd name="T88" fmla="*/ 1547 w 10400"/>
                    <a:gd name="T89" fmla="*/ 7324 h 10667"/>
                    <a:gd name="T90" fmla="*/ 2189 w 10400"/>
                    <a:gd name="T91" fmla="*/ 6405 h 10667"/>
                    <a:gd name="T92" fmla="*/ 1172 w 10400"/>
                    <a:gd name="T93" fmla="*/ 6918 h 10667"/>
                    <a:gd name="T94" fmla="*/ 669 w 10400"/>
                    <a:gd name="T95" fmla="*/ 6629 h 10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400" h="10667">
                      <a:moveTo>
                        <a:pt x="8838" y="9330"/>
                      </a:moveTo>
                      <a:cubicBezTo>
                        <a:pt x="8838" y="10067"/>
                        <a:pt x="7206" y="10667"/>
                        <a:pt x="5192" y="10667"/>
                      </a:cubicBezTo>
                      <a:cubicBezTo>
                        <a:pt x="3180" y="10667"/>
                        <a:pt x="1547" y="10067"/>
                        <a:pt x="1547" y="9330"/>
                      </a:cubicBezTo>
                      <a:cubicBezTo>
                        <a:pt x="1547" y="8797"/>
                        <a:pt x="2406" y="8341"/>
                        <a:pt x="3638" y="8128"/>
                      </a:cubicBezTo>
                      <a:lnTo>
                        <a:pt x="3638" y="8495"/>
                      </a:lnTo>
                      <a:cubicBezTo>
                        <a:pt x="3293" y="8632"/>
                        <a:pt x="3077" y="8813"/>
                        <a:pt x="3077" y="9013"/>
                      </a:cubicBezTo>
                      <a:cubicBezTo>
                        <a:pt x="3077" y="9437"/>
                        <a:pt x="4015" y="9781"/>
                        <a:pt x="5171" y="9781"/>
                      </a:cubicBezTo>
                      <a:cubicBezTo>
                        <a:pt x="5497" y="9781"/>
                        <a:pt x="5802" y="9751"/>
                        <a:pt x="6077" y="9703"/>
                      </a:cubicBezTo>
                      <a:cubicBezTo>
                        <a:pt x="6090" y="9702"/>
                        <a:pt x="6102" y="9702"/>
                        <a:pt x="6114" y="9700"/>
                      </a:cubicBezTo>
                      <a:cubicBezTo>
                        <a:pt x="6165" y="9694"/>
                        <a:pt x="6212" y="9682"/>
                        <a:pt x="6259" y="9666"/>
                      </a:cubicBezTo>
                      <a:cubicBezTo>
                        <a:pt x="6859" y="9531"/>
                        <a:pt x="7264" y="9290"/>
                        <a:pt x="7264" y="9013"/>
                      </a:cubicBezTo>
                      <a:cubicBezTo>
                        <a:pt x="7264" y="8834"/>
                        <a:pt x="7090" y="8669"/>
                        <a:pt x="6806" y="8539"/>
                      </a:cubicBezTo>
                      <a:lnTo>
                        <a:pt x="6806" y="8137"/>
                      </a:lnTo>
                      <a:cubicBezTo>
                        <a:pt x="8006" y="8356"/>
                        <a:pt x="8838" y="8805"/>
                        <a:pt x="8838" y="9330"/>
                      </a:cubicBezTo>
                      <a:close/>
                      <a:moveTo>
                        <a:pt x="4079" y="1127"/>
                      </a:moveTo>
                      <a:cubicBezTo>
                        <a:pt x="4079" y="504"/>
                        <a:pt x="4578" y="0"/>
                        <a:pt x="5193" y="0"/>
                      </a:cubicBezTo>
                      <a:cubicBezTo>
                        <a:pt x="5807" y="0"/>
                        <a:pt x="6305" y="504"/>
                        <a:pt x="6305" y="1127"/>
                      </a:cubicBezTo>
                      <a:cubicBezTo>
                        <a:pt x="6305" y="1750"/>
                        <a:pt x="5807" y="2254"/>
                        <a:pt x="5193" y="2254"/>
                      </a:cubicBezTo>
                      <a:cubicBezTo>
                        <a:pt x="4578" y="2254"/>
                        <a:pt x="4079" y="1750"/>
                        <a:pt x="4079" y="1127"/>
                      </a:cubicBezTo>
                      <a:close/>
                      <a:moveTo>
                        <a:pt x="9353" y="1669"/>
                      </a:moveTo>
                      <a:cubicBezTo>
                        <a:pt x="8800" y="2578"/>
                        <a:pt x="7557" y="3340"/>
                        <a:pt x="6352" y="3340"/>
                      </a:cubicBezTo>
                      <a:cubicBezTo>
                        <a:pt x="6274" y="3340"/>
                        <a:pt x="6196" y="3336"/>
                        <a:pt x="6118" y="3330"/>
                      </a:cubicBezTo>
                      <a:cubicBezTo>
                        <a:pt x="6142" y="3615"/>
                        <a:pt x="6252" y="4928"/>
                        <a:pt x="6282" y="5755"/>
                      </a:cubicBezTo>
                      <a:cubicBezTo>
                        <a:pt x="6288" y="5783"/>
                        <a:pt x="6294" y="5811"/>
                        <a:pt x="6296" y="5841"/>
                      </a:cubicBezTo>
                      <a:lnTo>
                        <a:pt x="6568" y="10087"/>
                      </a:lnTo>
                      <a:cubicBezTo>
                        <a:pt x="6586" y="10373"/>
                        <a:pt x="5564" y="10428"/>
                        <a:pt x="5546" y="10154"/>
                      </a:cubicBezTo>
                      <a:lnTo>
                        <a:pt x="5318" y="6578"/>
                      </a:lnTo>
                      <a:cubicBezTo>
                        <a:pt x="5280" y="6574"/>
                        <a:pt x="5244" y="6567"/>
                        <a:pt x="5206" y="6567"/>
                      </a:cubicBezTo>
                      <a:cubicBezTo>
                        <a:pt x="5174" y="6567"/>
                        <a:pt x="5136" y="6577"/>
                        <a:pt x="5099" y="6587"/>
                      </a:cubicBezTo>
                      <a:lnTo>
                        <a:pt x="4851" y="10126"/>
                      </a:lnTo>
                      <a:cubicBezTo>
                        <a:pt x="4832" y="10398"/>
                        <a:pt x="3810" y="10338"/>
                        <a:pt x="3830" y="10052"/>
                      </a:cubicBezTo>
                      <a:lnTo>
                        <a:pt x="4144" y="5559"/>
                      </a:lnTo>
                      <a:cubicBezTo>
                        <a:pt x="4146" y="5538"/>
                        <a:pt x="4150" y="5520"/>
                        <a:pt x="4154" y="5500"/>
                      </a:cubicBezTo>
                      <a:cubicBezTo>
                        <a:pt x="4199" y="4432"/>
                        <a:pt x="4252" y="3400"/>
                        <a:pt x="4257" y="3326"/>
                      </a:cubicBezTo>
                      <a:cubicBezTo>
                        <a:pt x="4169" y="3334"/>
                        <a:pt x="4081" y="3340"/>
                        <a:pt x="3994" y="3340"/>
                      </a:cubicBezTo>
                      <a:cubicBezTo>
                        <a:pt x="2788" y="3340"/>
                        <a:pt x="1546" y="2578"/>
                        <a:pt x="993" y="1669"/>
                      </a:cubicBezTo>
                      <a:cubicBezTo>
                        <a:pt x="879" y="1481"/>
                        <a:pt x="936" y="1235"/>
                        <a:pt x="1122" y="1120"/>
                      </a:cubicBezTo>
                      <a:cubicBezTo>
                        <a:pt x="1308" y="1003"/>
                        <a:pt x="1551" y="1062"/>
                        <a:pt x="1665" y="1250"/>
                      </a:cubicBezTo>
                      <a:cubicBezTo>
                        <a:pt x="2166" y="2073"/>
                        <a:pt x="3484" y="2756"/>
                        <a:pt x="4493" y="2470"/>
                      </a:cubicBezTo>
                      <a:cubicBezTo>
                        <a:pt x="4663" y="2411"/>
                        <a:pt x="4865" y="2374"/>
                        <a:pt x="5089" y="2365"/>
                      </a:cubicBezTo>
                      <a:lnTo>
                        <a:pt x="4729" y="5423"/>
                      </a:lnTo>
                      <a:lnTo>
                        <a:pt x="5203" y="5915"/>
                      </a:lnTo>
                      <a:lnTo>
                        <a:pt x="5617" y="5423"/>
                      </a:lnTo>
                      <a:lnTo>
                        <a:pt x="5330" y="2373"/>
                      </a:lnTo>
                      <a:cubicBezTo>
                        <a:pt x="5531" y="2387"/>
                        <a:pt x="5725" y="2423"/>
                        <a:pt x="5890" y="2481"/>
                      </a:cubicBezTo>
                      <a:cubicBezTo>
                        <a:pt x="6894" y="2741"/>
                        <a:pt x="8187" y="2063"/>
                        <a:pt x="8681" y="1250"/>
                      </a:cubicBezTo>
                      <a:cubicBezTo>
                        <a:pt x="8795" y="1062"/>
                        <a:pt x="9038" y="1003"/>
                        <a:pt x="9224" y="1119"/>
                      </a:cubicBezTo>
                      <a:cubicBezTo>
                        <a:pt x="9410" y="1235"/>
                        <a:pt x="9468" y="1481"/>
                        <a:pt x="9353" y="1669"/>
                      </a:cubicBezTo>
                      <a:close/>
                      <a:moveTo>
                        <a:pt x="8844" y="4304"/>
                      </a:moveTo>
                      <a:cubicBezTo>
                        <a:pt x="8839" y="4303"/>
                        <a:pt x="8833" y="4303"/>
                        <a:pt x="8827" y="4302"/>
                      </a:cubicBezTo>
                      <a:lnTo>
                        <a:pt x="8900" y="5088"/>
                      </a:lnTo>
                      <a:lnTo>
                        <a:pt x="8793" y="5217"/>
                      </a:lnTo>
                      <a:lnTo>
                        <a:pt x="8671" y="5088"/>
                      </a:lnTo>
                      <a:lnTo>
                        <a:pt x="8763" y="4301"/>
                      </a:lnTo>
                      <a:cubicBezTo>
                        <a:pt x="8543" y="4286"/>
                        <a:pt x="8343" y="4195"/>
                        <a:pt x="7895" y="3770"/>
                      </a:cubicBezTo>
                      <a:cubicBezTo>
                        <a:pt x="7846" y="3723"/>
                        <a:pt x="7769" y="3725"/>
                        <a:pt x="7722" y="3776"/>
                      </a:cubicBezTo>
                      <a:cubicBezTo>
                        <a:pt x="7676" y="3826"/>
                        <a:pt x="7679" y="3906"/>
                        <a:pt x="7729" y="3953"/>
                      </a:cubicBezTo>
                      <a:cubicBezTo>
                        <a:pt x="8086" y="4293"/>
                        <a:pt x="8319" y="4456"/>
                        <a:pt x="8558" y="4519"/>
                      </a:cubicBezTo>
                      <a:cubicBezTo>
                        <a:pt x="8558" y="4523"/>
                        <a:pt x="8556" y="4527"/>
                        <a:pt x="8556" y="4530"/>
                      </a:cubicBezTo>
                      <a:lnTo>
                        <a:pt x="8505" y="5505"/>
                      </a:lnTo>
                      <a:lnTo>
                        <a:pt x="8378" y="6694"/>
                      </a:lnTo>
                      <a:cubicBezTo>
                        <a:pt x="8369" y="6780"/>
                        <a:pt x="8430" y="6857"/>
                        <a:pt x="8514" y="6867"/>
                      </a:cubicBezTo>
                      <a:cubicBezTo>
                        <a:pt x="8520" y="6867"/>
                        <a:pt x="8525" y="6867"/>
                        <a:pt x="8530" y="6867"/>
                      </a:cubicBezTo>
                      <a:cubicBezTo>
                        <a:pt x="8608" y="6867"/>
                        <a:pt x="8674" y="6808"/>
                        <a:pt x="8683" y="6728"/>
                      </a:cubicBezTo>
                      <a:lnTo>
                        <a:pt x="8815" y="5498"/>
                      </a:lnTo>
                      <a:lnTo>
                        <a:pt x="9012" y="6736"/>
                      </a:lnTo>
                      <a:cubicBezTo>
                        <a:pt x="9025" y="6813"/>
                        <a:pt x="9090" y="6868"/>
                        <a:pt x="9164" y="6868"/>
                      </a:cubicBezTo>
                      <a:cubicBezTo>
                        <a:pt x="9172" y="6868"/>
                        <a:pt x="9180" y="6867"/>
                        <a:pt x="9188" y="6866"/>
                      </a:cubicBezTo>
                      <a:cubicBezTo>
                        <a:pt x="9272" y="6852"/>
                        <a:pt x="9328" y="6771"/>
                        <a:pt x="9315" y="6686"/>
                      </a:cubicBezTo>
                      <a:lnTo>
                        <a:pt x="9119" y="5462"/>
                      </a:lnTo>
                      <a:cubicBezTo>
                        <a:pt x="9119" y="5461"/>
                        <a:pt x="9120" y="5460"/>
                        <a:pt x="9120" y="5459"/>
                      </a:cubicBezTo>
                      <a:lnTo>
                        <a:pt x="9046" y="4530"/>
                      </a:lnTo>
                      <a:cubicBezTo>
                        <a:pt x="9046" y="4526"/>
                        <a:pt x="9046" y="4522"/>
                        <a:pt x="9045" y="4518"/>
                      </a:cubicBezTo>
                      <a:cubicBezTo>
                        <a:pt x="9279" y="4456"/>
                        <a:pt x="9631" y="4296"/>
                        <a:pt x="9990" y="3953"/>
                      </a:cubicBezTo>
                      <a:cubicBezTo>
                        <a:pt x="10040" y="3906"/>
                        <a:pt x="10043" y="3826"/>
                        <a:pt x="9997" y="3776"/>
                      </a:cubicBezTo>
                      <a:cubicBezTo>
                        <a:pt x="9950" y="3725"/>
                        <a:pt x="9873" y="3723"/>
                        <a:pt x="9823" y="3770"/>
                      </a:cubicBezTo>
                      <a:cubicBezTo>
                        <a:pt x="9407" y="4166"/>
                        <a:pt x="9010" y="4290"/>
                        <a:pt x="8857" y="4300"/>
                      </a:cubicBezTo>
                      <a:cubicBezTo>
                        <a:pt x="8852" y="4300"/>
                        <a:pt x="8849" y="4303"/>
                        <a:pt x="8844" y="4304"/>
                      </a:cubicBezTo>
                      <a:close/>
                      <a:moveTo>
                        <a:pt x="8790" y="4263"/>
                      </a:moveTo>
                      <a:cubicBezTo>
                        <a:pt x="8949" y="4263"/>
                        <a:pt x="9078" y="4131"/>
                        <a:pt x="9078" y="3969"/>
                      </a:cubicBezTo>
                      <a:cubicBezTo>
                        <a:pt x="9078" y="3807"/>
                        <a:pt x="8949" y="3675"/>
                        <a:pt x="8790" y="3675"/>
                      </a:cubicBezTo>
                      <a:cubicBezTo>
                        <a:pt x="8631" y="3675"/>
                        <a:pt x="8503" y="3807"/>
                        <a:pt x="8503" y="3969"/>
                      </a:cubicBezTo>
                      <a:cubicBezTo>
                        <a:pt x="8503" y="4131"/>
                        <a:pt x="8631" y="4263"/>
                        <a:pt x="8790" y="4263"/>
                      </a:cubicBezTo>
                      <a:close/>
                      <a:moveTo>
                        <a:pt x="9514" y="6418"/>
                      </a:moveTo>
                      <a:cubicBezTo>
                        <a:pt x="9649" y="6475"/>
                        <a:pt x="9732" y="6548"/>
                        <a:pt x="9732" y="6629"/>
                      </a:cubicBezTo>
                      <a:cubicBezTo>
                        <a:pt x="9732" y="6745"/>
                        <a:pt x="9561" y="6846"/>
                        <a:pt x="9306" y="6903"/>
                      </a:cubicBezTo>
                      <a:cubicBezTo>
                        <a:pt x="9287" y="6910"/>
                        <a:pt x="9267" y="6915"/>
                        <a:pt x="9245" y="6917"/>
                      </a:cubicBezTo>
                      <a:cubicBezTo>
                        <a:pt x="9240" y="6918"/>
                        <a:pt x="9235" y="6918"/>
                        <a:pt x="9229" y="6918"/>
                      </a:cubicBezTo>
                      <a:cubicBezTo>
                        <a:pt x="9112" y="6939"/>
                        <a:pt x="8983" y="6952"/>
                        <a:pt x="8845" y="6952"/>
                      </a:cubicBezTo>
                      <a:cubicBezTo>
                        <a:pt x="8355" y="6952"/>
                        <a:pt x="7957" y="6807"/>
                        <a:pt x="7957" y="6629"/>
                      </a:cubicBezTo>
                      <a:cubicBezTo>
                        <a:pt x="7957" y="6542"/>
                        <a:pt x="8055" y="6463"/>
                        <a:pt x="8211" y="6405"/>
                      </a:cubicBezTo>
                      <a:lnTo>
                        <a:pt x="8222" y="6252"/>
                      </a:lnTo>
                      <a:cubicBezTo>
                        <a:pt x="7685" y="6340"/>
                        <a:pt x="7308" y="6534"/>
                        <a:pt x="7308" y="6762"/>
                      </a:cubicBezTo>
                      <a:cubicBezTo>
                        <a:pt x="7308" y="7072"/>
                        <a:pt x="8000" y="7324"/>
                        <a:pt x="8854" y="7324"/>
                      </a:cubicBezTo>
                      <a:cubicBezTo>
                        <a:pt x="9708" y="7324"/>
                        <a:pt x="10400" y="7072"/>
                        <a:pt x="10400" y="6762"/>
                      </a:cubicBezTo>
                      <a:cubicBezTo>
                        <a:pt x="10400" y="6535"/>
                        <a:pt x="10027" y="6342"/>
                        <a:pt x="9494" y="6253"/>
                      </a:cubicBezTo>
                      <a:lnTo>
                        <a:pt x="9514" y="6418"/>
                      </a:lnTo>
                      <a:close/>
                      <a:moveTo>
                        <a:pt x="1543" y="4300"/>
                      </a:moveTo>
                      <a:cubicBezTo>
                        <a:pt x="1391" y="4290"/>
                        <a:pt x="994" y="4166"/>
                        <a:pt x="577" y="3770"/>
                      </a:cubicBezTo>
                      <a:cubicBezTo>
                        <a:pt x="528" y="3723"/>
                        <a:pt x="450" y="3725"/>
                        <a:pt x="404" y="3776"/>
                      </a:cubicBezTo>
                      <a:cubicBezTo>
                        <a:pt x="358" y="3826"/>
                        <a:pt x="361" y="3906"/>
                        <a:pt x="411" y="3953"/>
                      </a:cubicBezTo>
                      <a:cubicBezTo>
                        <a:pt x="770" y="4296"/>
                        <a:pt x="1122" y="4456"/>
                        <a:pt x="1355" y="4518"/>
                      </a:cubicBezTo>
                      <a:cubicBezTo>
                        <a:pt x="1355" y="4522"/>
                        <a:pt x="1355" y="4526"/>
                        <a:pt x="1355" y="4530"/>
                      </a:cubicBezTo>
                      <a:lnTo>
                        <a:pt x="1281" y="5459"/>
                      </a:lnTo>
                      <a:cubicBezTo>
                        <a:pt x="1281" y="5460"/>
                        <a:pt x="1282" y="5461"/>
                        <a:pt x="1282" y="5462"/>
                      </a:cubicBezTo>
                      <a:lnTo>
                        <a:pt x="1086" y="6686"/>
                      </a:lnTo>
                      <a:cubicBezTo>
                        <a:pt x="1072" y="6771"/>
                        <a:pt x="1129" y="6852"/>
                        <a:pt x="1212" y="6866"/>
                      </a:cubicBezTo>
                      <a:cubicBezTo>
                        <a:pt x="1221" y="6867"/>
                        <a:pt x="1229" y="6867"/>
                        <a:pt x="1236" y="6867"/>
                      </a:cubicBezTo>
                      <a:cubicBezTo>
                        <a:pt x="1311" y="6867"/>
                        <a:pt x="1376" y="6813"/>
                        <a:pt x="1388" y="6736"/>
                      </a:cubicBezTo>
                      <a:lnTo>
                        <a:pt x="1586" y="5498"/>
                      </a:lnTo>
                      <a:lnTo>
                        <a:pt x="1718" y="6728"/>
                      </a:lnTo>
                      <a:cubicBezTo>
                        <a:pt x="1726" y="6808"/>
                        <a:pt x="1792" y="6867"/>
                        <a:pt x="1870" y="6867"/>
                      </a:cubicBezTo>
                      <a:cubicBezTo>
                        <a:pt x="1875" y="6867"/>
                        <a:pt x="1881" y="6867"/>
                        <a:pt x="1887" y="6867"/>
                      </a:cubicBezTo>
                      <a:cubicBezTo>
                        <a:pt x="1971" y="6857"/>
                        <a:pt x="2032" y="6780"/>
                        <a:pt x="2022" y="6694"/>
                      </a:cubicBezTo>
                      <a:lnTo>
                        <a:pt x="1895" y="5505"/>
                      </a:lnTo>
                      <a:lnTo>
                        <a:pt x="1845" y="4530"/>
                      </a:lnTo>
                      <a:cubicBezTo>
                        <a:pt x="1845" y="4527"/>
                        <a:pt x="1843" y="4523"/>
                        <a:pt x="1843" y="4519"/>
                      </a:cubicBezTo>
                      <a:cubicBezTo>
                        <a:pt x="2082" y="4456"/>
                        <a:pt x="2314" y="4293"/>
                        <a:pt x="2672" y="3953"/>
                      </a:cubicBezTo>
                      <a:cubicBezTo>
                        <a:pt x="2722" y="3906"/>
                        <a:pt x="2725" y="3826"/>
                        <a:pt x="2678" y="3776"/>
                      </a:cubicBezTo>
                      <a:cubicBezTo>
                        <a:pt x="2632" y="3725"/>
                        <a:pt x="2555" y="3722"/>
                        <a:pt x="2505" y="3770"/>
                      </a:cubicBezTo>
                      <a:cubicBezTo>
                        <a:pt x="2058" y="4195"/>
                        <a:pt x="1857" y="4286"/>
                        <a:pt x="1637" y="4301"/>
                      </a:cubicBezTo>
                      <a:lnTo>
                        <a:pt x="1730" y="5088"/>
                      </a:lnTo>
                      <a:lnTo>
                        <a:pt x="1608" y="5217"/>
                      </a:lnTo>
                      <a:lnTo>
                        <a:pt x="1501" y="5088"/>
                      </a:lnTo>
                      <a:lnTo>
                        <a:pt x="1574" y="4302"/>
                      </a:lnTo>
                      <a:cubicBezTo>
                        <a:pt x="1568" y="4303"/>
                        <a:pt x="1562" y="4303"/>
                        <a:pt x="1557" y="4304"/>
                      </a:cubicBezTo>
                      <a:cubicBezTo>
                        <a:pt x="1552" y="4303"/>
                        <a:pt x="1548" y="4300"/>
                        <a:pt x="1543" y="4300"/>
                      </a:cubicBezTo>
                      <a:close/>
                      <a:moveTo>
                        <a:pt x="1898" y="3969"/>
                      </a:moveTo>
                      <a:cubicBezTo>
                        <a:pt x="1898" y="3807"/>
                        <a:pt x="1769" y="3675"/>
                        <a:pt x="1610" y="3675"/>
                      </a:cubicBezTo>
                      <a:cubicBezTo>
                        <a:pt x="1452" y="3675"/>
                        <a:pt x="1323" y="3807"/>
                        <a:pt x="1323" y="3969"/>
                      </a:cubicBezTo>
                      <a:cubicBezTo>
                        <a:pt x="1323" y="4131"/>
                        <a:pt x="1452" y="4263"/>
                        <a:pt x="1610" y="4263"/>
                      </a:cubicBezTo>
                      <a:cubicBezTo>
                        <a:pt x="1769" y="4263"/>
                        <a:pt x="1898" y="4131"/>
                        <a:pt x="1898" y="3969"/>
                      </a:cubicBezTo>
                      <a:close/>
                      <a:moveTo>
                        <a:pt x="906" y="6253"/>
                      </a:moveTo>
                      <a:cubicBezTo>
                        <a:pt x="373" y="6342"/>
                        <a:pt x="0" y="6535"/>
                        <a:pt x="0" y="6762"/>
                      </a:cubicBezTo>
                      <a:cubicBezTo>
                        <a:pt x="0" y="7072"/>
                        <a:pt x="693" y="7324"/>
                        <a:pt x="1547" y="7324"/>
                      </a:cubicBezTo>
                      <a:cubicBezTo>
                        <a:pt x="2401" y="7324"/>
                        <a:pt x="3093" y="7072"/>
                        <a:pt x="3093" y="6762"/>
                      </a:cubicBezTo>
                      <a:cubicBezTo>
                        <a:pt x="3093" y="6534"/>
                        <a:pt x="2716" y="6340"/>
                        <a:pt x="2178" y="6252"/>
                      </a:cubicBezTo>
                      <a:lnTo>
                        <a:pt x="2189" y="6405"/>
                      </a:lnTo>
                      <a:cubicBezTo>
                        <a:pt x="2346" y="6463"/>
                        <a:pt x="2444" y="6542"/>
                        <a:pt x="2444" y="6629"/>
                      </a:cubicBezTo>
                      <a:cubicBezTo>
                        <a:pt x="2444" y="6807"/>
                        <a:pt x="2046" y="6952"/>
                        <a:pt x="1556" y="6952"/>
                      </a:cubicBezTo>
                      <a:cubicBezTo>
                        <a:pt x="1418" y="6952"/>
                        <a:pt x="1289" y="6939"/>
                        <a:pt x="1172" y="6918"/>
                      </a:cubicBezTo>
                      <a:cubicBezTo>
                        <a:pt x="1166" y="6918"/>
                        <a:pt x="1161" y="6918"/>
                        <a:pt x="1155" y="6917"/>
                      </a:cubicBezTo>
                      <a:cubicBezTo>
                        <a:pt x="1134" y="6915"/>
                        <a:pt x="1114" y="6910"/>
                        <a:pt x="1095" y="6903"/>
                      </a:cubicBezTo>
                      <a:cubicBezTo>
                        <a:pt x="840" y="6846"/>
                        <a:pt x="669" y="6745"/>
                        <a:pt x="669" y="6629"/>
                      </a:cubicBezTo>
                      <a:cubicBezTo>
                        <a:pt x="669" y="6548"/>
                        <a:pt x="751" y="6475"/>
                        <a:pt x="887" y="6418"/>
                      </a:cubicBezTo>
                      <a:lnTo>
                        <a:pt x="906" y="625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" name="îṡḻidé">
              <a:extLst>
                <a:ext uri="{FF2B5EF4-FFF2-40B4-BE49-F238E27FC236}">
                  <a16:creationId xmlns:a16="http://schemas.microsoft.com/office/drawing/2014/main" id="{85E303A7-ADA3-40A2-BFFE-DBB8B3BEFACA}"/>
                </a:ext>
              </a:extLst>
            </p:cNvPr>
            <p:cNvGrpSpPr/>
            <p:nvPr/>
          </p:nvGrpSpPr>
          <p:grpSpPr>
            <a:xfrm>
              <a:off x="660773" y="4595118"/>
              <a:ext cx="3131182" cy="1225771"/>
              <a:chOff x="660773" y="1078992"/>
              <a:chExt cx="3131182" cy="1225771"/>
            </a:xfrm>
          </p:grpSpPr>
          <p:sp>
            <p:nvSpPr>
              <p:cNvPr id="25" name="ïṧḻíḍè">
                <a:extLst>
                  <a:ext uri="{FF2B5EF4-FFF2-40B4-BE49-F238E27FC236}">
                    <a16:creationId xmlns:a16="http://schemas.microsoft.com/office/drawing/2014/main" id="{5AC02181-3D05-4432-84EF-6EC63F695BC8}"/>
                  </a:ext>
                </a:extLst>
              </p:cNvPr>
              <p:cNvSpPr txBox="1"/>
              <p:nvPr/>
            </p:nvSpPr>
            <p:spPr>
              <a:xfrm>
                <a:off x="1381814" y="1078992"/>
                <a:ext cx="2410141" cy="5270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600" b="1" dirty="0"/>
                  <a:t>Text here</a:t>
                </a:r>
                <a:endParaRPr lang="vi-VN" sz="1600" b="1" dirty="0"/>
              </a:p>
            </p:txBody>
          </p:sp>
          <p:sp>
            <p:nvSpPr>
              <p:cNvPr id="26" name="îṥļíḑè">
                <a:extLst>
                  <a:ext uri="{FF2B5EF4-FFF2-40B4-BE49-F238E27FC236}">
                    <a16:creationId xmlns:a16="http://schemas.microsoft.com/office/drawing/2014/main" id="{949DE83F-CA5C-447A-923A-6D944D627571}"/>
                  </a:ext>
                </a:extLst>
              </p:cNvPr>
              <p:cNvSpPr txBox="1"/>
              <p:nvPr/>
            </p:nvSpPr>
            <p:spPr>
              <a:xfrm>
                <a:off x="1381814" y="1606048"/>
                <a:ext cx="2410141" cy="69871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grpSp>
            <p:nvGrpSpPr>
              <p:cNvPr id="27" name="i$1ïḍé">
                <a:extLst>
                  <a:ext uri="{FF2B5EF4-FFF2-40B4-BE49-F238E27FC236}">
                    <a16:creationId xmlns:a16="http://schemas.microsoft.com/office/drawing/2014/main" id="{F8C7B7AF-B39B-45C5-AA86-B0D0D0AFCB5C}"/>
                  </a:ext>
                </a:extLst>
              </p:cNvPr>
              <p:cNvGrpSpPr/>
              <p:nvPr/>
            </p:nvGrpSpPr>
            <p:grpSpPr>
              <a:xfrm>
                <a:off x="660773" y="1329892"/>
                <a:ext cx="728737" cy="728737"/>
                <a:chOff x="809883" y="1822439"/>
                <a:chExt cx="721040" cy="721040"/>
              </a:xfrm>
            </p:grpSpPr>
            <p:sp>
              <p:nvSpPr>
                <p:cNvPr id="28" name="íṣḻiḋè">
                  <a:extLst>
                    <a:ext uri="{FF2B5EF4-FFF2-40B4-BE49-F238E27FC236}">
                      <a16:creationId xmlns:a16="http://schemas.microsoft.com/office/drawing/2014/main" id="{BD8116D1-BF65-450F-AE96-8C05EC0CD163}"/>
                    </a:ext>
                  </a:extLst>
                </p:cNvPr>
                <p:cNvSpPr/>
                <p:nvPr/>
              </p:nvSpPr>
              <p:spPr>
                <a:xfrm>
                  <a:off x="809883" y="1822439"/>
                  <a:ext cx="721040" cy="721040"/>
                </a:xfrm>
                <a:prstGeom prst="roundRect">
                  <a:avLst/>
                </a:prstGeom>
                <a:solidFill>
                  <a:schemeClr val="accent1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en-US" sz="28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" name="ïs1ïḑé">
                  <a:extLst>
                    <a:ext uri="{FF2B5EF4-FFF2-40B4-BE49-F238E27FC236}">
                      <a16:creationId xmlns:a16="http://schemas.microsoft.com/office/drawing/2014/main" id="{68FD6939-4302-4730-895E-BAB4283C6511}"/>
                    </a:ext>
                  </a:extLst>
                </p:cNvPr>
                <p:cNvSpPr/>
                <p:nvPr/>
              </p:nvSpPr>
              <p:spPr bwMode="auto">
                <a:xfrm>
                  <a:off x="1001760" y="2010248"/>
                  <a:ext cx="337286" cy="345422"/>
                </a:xfrm>
                <a:custGeom>
                  <a:avLst/>
                  <a:gdLst>
                    <a:gd name="T0" fmla="*/ 1547 w 10400"/>
                    <a:gd name="T1" fmla="*/ 9330 h 10667"/>
                    <a:gd name="T2" fmla="*/ 3077 w 10400"/>
                    <a:gd name="T3" fmla="*/ 9013 h 10667"/>
                    <a:gd name="T4" fmla="*/ 6114 w 10400"/>
                    <a:gd name="T5" fmla="*/ 9700 h 10667"/>
                    <a:gd name="T6" fmla="*/ 6806 w 10400"/>
                    <a:gd name="T7" fmla="*/ 8539 h 10667"/>
                    <a:gd name="T8" fmla="*/ 4079 w 10400"/>
                    <a:gd name="T9" fmla="*/ 1127 h 10667"/>
                    <a:gd name="T10" fmla="*/ 5193 w 10400"/>
                    <a:gd name="T11" fmla="*/ 2254 h 10667"/>
                    <a:gd name="T12" fmla="*/ 6352 w 10400"/>
                    <a:gd name="T13" fmla="*/ 3340 h 10667"/>
                    <a:gd name="T14" fmla="*/ 6296 w 10400"/>
                    <a:gd name="T15" fmla="*/ 5841 h 10667"/>
                    <a:gd name="T16" fmla="*/ 5318 w 10400"/>
                    <a:gd name="T17" fmla="*/ 6578 h 10667"/>
                    <a:gd name="T18" fmla="*/ 4851 w 10400"/>
                    <a:gd name="T19" fmla="*/ 10126 h 10667"/>
                    <a:gd name="T20" fmla="*/ 4154 w 10400"/>
                    <a:gd name="T21" fmla="*/ 5500 h 10667"/>
                    <a:gd name="T22" fmla="*/ 993 w 10400"/>
                    <a:gd name="T23" fmla="*/ 1669 h 10667"/>
                    <a:gd name="T24" fmla="*/ 4493 w 10400"/>
                    <a:gd name="T25" fmla="*/ 2470 h 10667"/>
                    <a:gd name="T26" fmla="*/ 5203 w 10400"/>
                    <a:gd name="T27" fmla="*/ 5915 h 10667"/>
                    <a:gd name="T28" fmla="*/ 5890 w 10400"/>
                    <a:gd name="T29" fmla="*/ 2481 h 10667"/>
                    <a:gd name="T30" fmla="*/ 9353 w 10400"/>
                    <a:gd name="T31" fmla="*/ 1669 h 10667"/>
                    <a:gd name="T32" fmla="*/ 8900 w 10400"/>
                    <a:gd name="T33" fmla="*/ 5088 h 10667"/>
                    <a:gd name="T34" fmla="*/ 8763 w 10400"/>
                    <a:gd name="T35" fmla="*/ 4301 h 10667"/>
                    <a:gd name="T36" fmla="*/ 7729 w 10400"/>
                    <a:gd name="T37" fmla="*/ 3953 h 10667"/>
                    <a:gd name="T38" fmla="*/ 8505 w 10400"/>
                    <a:gd name="T39" fmla="*/ 5505 h 10667"/>
                    <a:gd name="T40" fmla="*/ 8530 w 10400"/>
                    <a:gd name="T41" fmla="*/ 6867 h 10667"/>
                    <a:gd name="T42" fmla="*/ 9012 w 10400"/>
                    <a:gd name="T43" fmla="*/ 6736 h 10667"/>
                    <a:gd name="T44" fmla="*/ 9315 w 10400"/>
                    <a:gd name="T45" fmla="*/ 6686 h 10667"/>
                    <a:gd name="T46" fmla="*/ 9046 w 10400"/>
                    <a:gd name="T47" fmla="*/ 4530 h 10667"/>
                    <a:gd name="T48" fmla="*/ 9997 w 10400"/>
                    <a:gd name="T49" fmla="*/ 3776 h 10667"/>
                    <a:gd name="T50" fmla="*/ 8844 w 10400"/>
                    <a:gd name="T51" fmla="*/ 4304 h 10667"/>
                    <a:gd name="T52" fmla="*/ 8790 w 10400"/>
                    <a:gd name="T53" fmla="*/ 3675 h 10667"/>
                    <a:gd name="T54" fmla="*/ 9514 w 10400"/>
                    <a:gd name="T55" fmla="*/ 6418 h 10667"/>
                    <a:gd name="T56" fmla="*/ 9245 w 10400"/>
                    <a:gd name="T57" fmla="*/ 6917 h 10667"/>
                    <a:gd name="T58" fmla="*/ 7957 w 10400"/>
                    <a:gd name="T59" fmla="*/ 6629 h 10667"/>
                    <a:gd name="T60" fmla="*/ 7308 w 10400"/>
                    <a:gd name="T61" fmla="*/ 6762 h 10667"/>
                    <a:gd name="T62" fmla="*/ 9494 w 10400"/>
                    <a:gd name="T63" fmla="*/ 6253 h 10667"/>
                    <a:gd name="T64" fmla="*/ 577 w 10400"/>
                    <a:gd name="T65" fmla="*/ 3770 h 10667"/>
                    <a:gd name="T66" fmla="*/ 1355 w 10400"/>
                    <a:gd name="T67" fmla="*/ 4518 h 10667"/>
                    <a:gd name="T68" fmla="*/ 1282 w 10400"/>
                    <a:gd name="T69" fmla="*/ 5462 h 10667"/>
                    <a:gd name="T70" fmla="*/ 1236 w 10400"/>
                    <a:gd name="T71" fmla="*/ 6867 h 10667"/>
                    <a:gd name="T72" fmla="*/ 1718 w 10400"/>
                    <a:gd name="T73" fmla="*/ 6728 h 10667"/>
                    <a:gd name="T74" fmla="*/ 2022 w 10400"/>
                    <a:gd name="T75" fmla="*/ 6694 h 10667"/>
                    <a:gd name="T76" fmla="*/ 1843 w 10400"/>
                    <a:gd name="T77" fmla="*/ 4519 h 10667"/>
                    <a:gd name="T78" fmla="*/ 2505 w 10400"/>
                    <a:gd name="T79" fmla="*/ 3770 h 10667"/>
                    <a:gd name="T80" fmla="*/ 1608 w 10400"/>
                    <a:gd name="T81" fmla="*/ 5217 h 10667"/>
                    <a:gd name="T82" fmla="*/ 1557 w 10400"/>
                    <a:gd name="T83" fmla="*/ 4304 h 10667"/>
                    <a:gd name="T84" fmla="*/ 1610 w 10400"/>
                    <a:gd name="T85" fmla="*/ 3675 h 10667"/>
                    <a:gd name="T86" fmla="*/ 1898 w 10400"/>
                    <a:gd name="T87" fmla="*/ 3969 h 10667"/>
                    <a:gd name="T88" fmla="*/ 1547 w 10400"/>
                    <a:gd name="T89" fmla="*/ 7324 h 10667"/>
                    <a:gd name="T90" fmla="*/ 2189 w 10400"/>
                    <a:gd name="T91" fmla="*/ 6405 h 10667"/>
                    <a:gd name="T92" fmla="*/ 1172 w 10400"/>
                    <a:gd name="T93" fmla="*/ 6918 h 10667"/>
                    <a:gd name="T94" fmla="*/ 669 w 10400"/>
                    <a:gd name="T95" fmla="*/ 6629 h 10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400" h="10667">
                      <a:moveTo>
                        <a:pt x="8838" y="9330"/>
                      </a:moveTo>
                      <a:cubicBezTo>
                        <a:pt x="8838" y="10067"/>
                        <a:pt x="7206" y="10667"/>
                        <a:pt x="5192" y="10667"/>
                      </a:cubicBezTo>
                      <a:cubicBezTo>
                        <a:pt x="3180" y="10667"/>
                        <a:pt x="1547" y="10067"/>
                        <a:pt x="1547" y="9330"/>
                      </a:cubicBezTo>
                      <a:cubicBezTo>
                        <a:pt x="1547" y="8797"/>
                        <a:pt x="2406" y="8341"/>
                        <a:pt x="3638" y="8128"/>
                      </a:cubicBezTo>
                      <a:lnTo>
                        <a:pt x="3638" y="8495"/>
                      </a:lnTo>
                      <a:cubicBezTo>
                        <a:pt x="3293" y="8632"/>
                        <a:pt x="3077" y="8813"/>
                        <a:pt x="3077" y="9013"/>
                      </a:cubicBezTo>
                      <a:cubicBezTo>
                        <a:pt x="3077" y="9437"/>
                        <a:pt x="4015" y="9781"/>
                        <a:pt x="5171" y="9781"/>
                      </a:cubicBezTo>
                      <a:cubicBezTo>
                        <a:pt x="5497" y="9781"/>
                        <a:pt x="5802" y="9751"/>
                        <a:pt x="6077" y="9703"/>
                      </a:cubicBezTo>
                      <a:cubicBezTo>
                        <a:pt x="6090" y="9702"/>
                        <a:pt x="6102" y="9702"/>
                        <a:pt x="6114" y="9700"/>
                      </a:cubicBezTo>
                      <a:cubicBezTo>
                        <a:pt x="6165" y="9694"/>
                        <a:pt x="6212" y="9682"/>
                        <a:pt x="6259" y="9666"/>
                      </a:cubicBezTo>
                      <a:cubicBezTo>
                        <a:pt x="6859" y="9531"/>
                        <a:pt x="7264" y="9290"/>
                        <a:pt x="7264" y="9013"/>
                      </a:cubicBezTo>
                      <a:cubicBezTo>
                        <a:pt x="7264" y="8834"/>
                        <a:pt x="7090" y="8669"/>
                        <a:pt x="6806" y="8539"/>
                      </a:cubicBezTo>
                      <a:lnTo>
                        <a:pt x="6806" y="8137"/>
                      </a:lnTo>
                      <a:cubicBezTo>
                        <a:pt x="8006" y="8356"/>
                        <a:pt x="8838" y="8805"/>
                        <a:pt x="8838" y="9330"/>
                      </a:cubicBezTo>
                      <a:close/>
                      <a:moveTo>
                        <a:pt x="4079" y="1127"/>
                      </a:moveTo>
                      <a:cubicBezTo>
                        <a:pt x="4079" y="504"/>
                        <a:pt x="4578" y="0"/>
                        <a:pt x="5193" y="0"/>
                      </a:cubicBezTo>
                      <a:cubicBezTo>
                        <a:pt x="5807" y="0"/>
                        <a:pt x="6305" y="504"/>
                        <a:pt x="6305" y="1127"/>
                      </a:cubicBezTo>
                      <a:cubicBezTo>
                        <a:pt x="6305" y="1750"/>
                        <a:pt x="5807" y="2254"/>
                        <a:pt x="5193" y="2254"/>
                      </a:cubicBezTo>
                      <a:cubicBezTo>
                        <a:pt x="4578" y="2254"/>
                        <a:pt x="4079" y="1750"/>
                        <a:pt x="4079" y="1127"/>
                      </a:cubicBezTo>
                      <a:close/>
                      <a:moveTo>
                        <a:pt x="9353" y="1669"/>
                      </a:moveTo>
                      <a:cubicBezTo>
                        <a:pt x="8800" y="2578"/>
                        <a:pt x="7557" y="3340"/>
                        <a:pt x="6352" y="3340"/>
                      </a:cubicBezTo>
                      <a:cubicBezTo>
                        <a:pt x="6274" y="3340"/>
                        <a:pt x="6196" y="3336"/>
                        <a:pt x="6118" y="3330"/>
                      </a:cubicBezTo>
                      <a:cubicBezTo>
                        <a:pt x="6142" y="3615"/>
                        <a:pt x="6252" y="4928"/>
                        <a:pt x="6282" y="5755"/>
                      </a:cubicBezTo>
                      <a:cubicBezTo>
                        <a:pt x="6288" y="5783"/>
                        <a:pt x="6294" y="5811"/>
                        <a:pt x="6296" y="5841"/>
                      </a:cubicBezTo>
                      <a:lnTo>
                        <a:pt x="6568" y="10087"/>
                      </a:lnTo>
                      <a:cubicBezTo>
                        <a:pt x="6586" y="10373"/>
                        <a:pt x="5564" y="10428"/>
                        <a:pt x="5546" y="10154"/>
                      </a:cubicBezTo>
                      <a:lnTo>
                        <a:pt x="5318" y="6578"/>
                      </a:lnTo>
                      <a:cubicBezTo>
                        <a:pt x="5280" y="6574"/>
                        <a:pt x="5244" y="6567"/>
                        <a:pt x="5206" y="6567"/>
                      </a:cubicBezTo>
                      <a:cubicBezTo>
                        <a:pt x="5174" y="6567"/>
                        <a:pt x="5136" y="6577"/>
                        <a:pt x="5099" y="6587"/>
                      </a:cubicBezTo>
                      <a:lnTo>
                        <a:pt x="4851" y="10126"/>
                      </a:lnTo>
                      <a:cubicBezTo>
                        <a:pt x="4832" y="10398"/>
                        <a:pt x="3810" y="10338"/>
                        <a:pt x="3830" y="10052"/>
                      </a:cubicBezTo>
                      <a:lnTo>
                        <a:pt x="4144" y="5559"/>
                      </a:lnTo>
                      <a:cubicBezTo>
                        <a:pt x="4146" y="5538"/>
                        <a:pt x="4150" y="5520"/>
                        <a:pt x="4154" y="5500"/>
                      </a:cubicBezTo>
                      <a:cubicBezTo>
                        <a:pt x="4199" y="4432"/>
                        <a:pt x="4252" y="3400"/>
                        <a:pt x="4257" y="3326"/>
                      </a:cubicBezTo>
                      <a:cubicBezTo>
                        <a:pt x="4169" y="3334"/>
                        <a:pt x="4081" y="3340"/>
                        <a:pt x="3994" y="3340"/>
                      </a:cubicBezTo>
                      <a:cubicBezTo>
                        <a:pt x="2788" y="3340"/>
                        <a:pt x="1546" y="2578"/>
                        <a:pt x="993" y="1669"/>
                      </a:cubicBezTo>
                      <a:cubicBezTo>
                        <a:pt x="879" y="1481"/>
                        <a:pt x="936" y="1235"/>
                        <a:pt x="1122" y="1120"/>
                      </a:cubicBezTo>
                      <a:cubicBezTo>
                        <a:pt x="1308" y="1003"/>
                        <a:pt x="1551" y="1062"/>
                        <a:pt x="1665" y="1250"/>
                      </a:cubicBezTo>
                      <a:cubicBezTo>
                        <a:pt x="2166" y="2073"/>
                        <a:pt x="3484" y="2756"/>
                        <a:pt x="4493" y="2470"/>
                      </a:cubicBezTo>
                      <a:cubicBezTo>
                        <a:pt x="4663" y="2411"/>
                        <a:pt x="4865" y="2374"/>
                        <a:pt x="5089" y="2365"/>
                      </a:cubicBezTo>
                      <a:lnTo>
                        <a:pt x="4729" y="5423"/>
                      </a:lnTo>
                      <a:lnTo>
                        <a:pt x="5203" y="5915"/>
                      </a:lnTo>
                      <a:lnTo>
                        <a:pt x="5617" y="5423"/>
                      </a:lnTo>
                      <a:lnTo>
                        <a:pt x="5330" y="2373"/>
                      </a:lnTo>
                      <a:cubicBezTo>
                        <a:pt x="5531" y="2387"/>
                        <a:pt x="5725" y="2423"/>
                        <a:pt x="5890" y="2481"/>
                      </a:cubicBezTo>
                      <a:cubicBezTo>
                        <a:pt x="6894" y="2741"/>
                        <a:pt x="8187" y="2063"/>
                        <a:pt x="8681" y="1250"/>
                      </a:cubicBezTo>
                      <a:cubicBezTo>
                        <a:pt x="8795" y="1062"/>
                        <a:pt x="9038" y="1003"/>
                        <a:pt x="9224" y="1119"/>
                      </a:cubicBezTo>
                      <a:cubicBezTo>
                        <a:pt x="9410" y="1235"/>
                        <a:pt x="9468" y="1481"/>
                        <a:pt x="9353" y="1669"/>
                      </a:cubicBezTo>
                      <a:close/>
                      <a:moveTo>
                        <a:pt x="8844" y="4304"/>
                      </a:moveTo>
                      <a:cubicBezTo>
                        <a:pt x="8839" y="4303"/>
                        <a:pt x="8833" y="4303"/>
                        <a:pt x="8827" y="4302"/>
                      </a:cubicBezTo>
                      <a:lnTo>
                        <a:pt x="8900" y="5088"/>
                      </a:lnTo>
                      <a:lnTo>
                        <a:pt x="8793" y="5217"/>
                      </a:lnTo>
                      <a:lnTo>
                        <a:pt x="8671" y="5088"/>
                      </a:lnTo>
                      <a:lnTo>
                        <a:pt x="8763" y="4301"/>
                      </a:lnTo>
                      <a:cubicBezTo>
                        <a:pt x="8543" y="4286"/>
                        <a:pt x="8343" y="4195"/>
                        <a:pt x="7895" y="3770"/>
                      </a:cubicBezTo>
                      <a:cubicBezTo>
                        <a:pt x="7846" y="3723"/>
                        <a:pt x="7769" y="3725"/>
                        <a:pt x="7722" y="3776"/>
                      </a:cubicBezTo>
                      <a:cubicBezTo>
                        <a:pt x="7676" y="3826"/>
                        <a:pt x="7679" y="3906"/>
                        <a:pt x="7729" y="3953"/>
                      </a:cubicBezTo>
                      <a:cubicBezTo>
                        <a:pt x="8086" y="4293"/>
                        <a:pt x="8319" y="4456"/>
                        <a:pt x="8558" y="4519"/>
                      </a:cubicBezTo>
                      <a:cubicBezTo>
                        <a:pt x="8558" y="4523"/>
                        <a:pt x="8556" y="4527"/>
                        <a:pt x="8556" y="4530"/>
                      </a:cubicBezTo>
                      <a:lnTo>
                        <a:pt x="8505" y="5505"/>
                      </a:lnTo>
                      <a:lnTo>
                        <a:pt x="8378" y="6694"/>
                      </a:lnTo>
                      <a:cubicBezTo>
                        <a:pt x="8369" y="6780"/>
                        <a:pt x="8430" y="6857"/>
                        <a:pt x="8514" y="6867"/>
                      </a:cubicBezTo>
                      <a:cubicBezTo>
                        <a:pt x="8520" y="6867"/>
                        <a:pt x="8525" y="6867"/>
                        <a:pt x="8530" y="6867"/>
                      </a:cubicBezTo>
                      <a:cubicBezTo>
                        <a:pt x="8608" y="6867"/>
                        <a:pt x="8674" y="6808"/>
                        <a:pt x="8683" y="6728"/>
                      </a:cubicBezTo>
                      <a:lnTo>
                        <a:pt x="8815" y="5498"/>
                      </a:lnTo>
                      <a:lnTo>
                        <a:pt x="9012" y="6736"/>
                      </a:lnTo>
                      <a:cubicBezTo>
                        <a:pt x="9025" y="6813"/>
                        <a:pt x="9090" y="6868"/>
                        <a:pt x="9164" y="6868"/>
                      </a:cubicBezTo>
                      <a:cubicBezTo>
                        <a:pt x="9172" y="6868"/>
                        <a:pt x="9180" y="6867"/>
                        <a:pt x="9188" y="6866"/>
                      </a:cubicBezTo>
                      <a:cubicBezTo>
                        <a:pt x="9272" y="6852"/>
                        <a:pt x="9328" y="6771"/>
                        <a:pt x="9315" y="6686"/>
                      </a:cubicBezTo>
                      <a:lnTo>
                        <a:pt x="9119" y="5462"/>
                      </a:lnTo>
                      <a:cubicBezTo>
                        <a:pt x="9119" y="5461"/>
                        <a:pt x="9120" y="5460"/>
                        <a:pt x="9120" y="5459"/>
                      </a:cubicBezTo>
                      <a:lnTo>
                        <a:pt x="9046" y="4530"/>
                      </a:lnTo>
                      <a:cubicBezTo>
                        <a:pt x="9046" y="4526"/>
                        <a:pt x="9046" y="4522"/>
                        <a:pt x="9045" y="4518"/>
                      </a:cubicBezTo>
                      <a:cubicBezTo>
                        <a:pt x="9279" y="4456"/>
                        <a:pt x="9631" y="4296"/>
                        <a:pt x="9990" y="3953"/>
                      </a:cubicBezTo>
                      <a:cubicBezTo>
                        <a:pt x="10040" y="3906"/>
                        <a:pt x="10043" y="3826"/>
                        <a:pt x="9997" y="3776"/>
                      </a:cubicBezTo>
                      <a:cubicBezTo>
                        <a:pt x="9950" y="3725"/>
                        <a:pt x="9873" y="3723"/>
                        <a:pt x="9823" y="3770"/>
                      </a:cubicBezTo>
                      <a:cubicBezTo>
                        <a:pt x="9407" y="4166"/>
                        <a:pt x="9010" y="4290"/>
                        <a:pt x="8857" y="4300"/>
                      </a:cubicBezTo>
                      <a:cubicBezTo>
                        <a:pt x="8852" y="4300"/>
                        <a:pt x="8849" y="4303"/>
                        <a:pt x="8844" y="4304"/>
                      </a:cubicBezTo>
                      <a:close/>
                      <a:moveTo>
                        <a:pt x="8790" y="4263"/>
                      </a:moveTo>
                      <a:cubicBezTo>
                        <a:pt x="8949" y="4263"/>
                        <a:pt x="9078" y="4131"/>
                        <a:pt x="9078" y="3969"/>
                      </a:cubicBezTo>
                      <a:cubicBezTo>
                        <a:pt x="9078" y="3807"/>
                        <a:pt x="8949" y="3675"/>
                        <a:pt x="8790" y="3675"/>
                      </a:cubicBezTo>
                      <a:cubicBezTo>
                        <a:pt x="8631" y="3675"/>
                        <a:pt x="8503" y="3807"/>
                        <a:pt x="8503" y="3969"/>
                      </a:cubicBezTo>
                      <a:cubicBezTo>
                        <a:pt x="8503" y="4131"/>
                        <a:pt x="8631" y="4263"/>
                        <a:pt x="8790" y="4263"/>
                      </a:cubicBezTo>
                      <a:close/>
                      <a:moveTo>
                        <a:pt x="9514" y="6418"/>
                      </a:moveTo>
                      <a:cubicBezTo>
                        <a:pt x="9649" y="6475"/>
                        <a:pt x="9732" y="6548"/>
                        <a:pt x="9732" y="6629"/>
                      </a:cubicBezTo>
                      <a:cubicBezTo>
                        <a:pt x="9732" y="6745"/>
                        <a:pt x="9561" y="6846"/>
                        <a:pt x="9306" y="6903"/>
                      </a:cubicBezTo>
                      <a:cubicBezTo>
                        <a:pt x="9287" y="6910"/>
                        <a:pt x="9267" y="6915"/>
                        <a:pt x="9245" y="6917"/>
                      </a:cubicBezTo>
                      <a:cubicBezTo>
                        <a:pt x="9240" y="6918"/>
                        <a:pt x="9235" y="6918"/>
                        <a:pt x="9229" y="6918"/>
                      </a:cubicBezTo>
                      <a:cubicBezTo>
                        <a:pt x="9112" y="6939"/>
                        <a:pt x="8983" y="6952"/>
                        <a:pt x="8845" y="6952"/>
                      </a:cubicBezTo>
                      <a:cubicBezTo>
                        <a:pt x="8355" y="6952"/>
                        <a:pt x="7957" y="6807"/>
                        <a:pt x="7957" y="6629"/>
                      </a:cubicBezTo>
                      <a:cubicBezTo>
                        <a:pt x="7957" y="6542"/>
                        <a:pt x="8055" y="6463"/>
                        <a:pt x="8211" y="6405"/>
                      </a:cubicBezTo>
                      <a:lnTo>
                        <a:pt x="8222" y="6252"/>
                      </a:lnTo>
                      <a:cubicBezTo>
                        <a:pt x="7685" y="6340"/>
                        <a:pt x="7308" y="6534"/>
                        <a:pt x="7308" y="6762"/>
                      </a:cubicBezTo>
                      <a:cubicBezTo>
                        <a:pt x="7308" y="7072"/>
                        <a:pt x="8000" y="7324"/>
                        <a:pt x="8854" y="7324"/>
                      </a:cubicBezTo>
                      <a:cubicBezTo>
                        <a:pt x="9708" y="7324"/>
                        <a:pt x="10400" y="7072"/>
                        <a:pt x="10400" y="6762"/>
                      </a:cubicBezTo>
                      <a:cubicBezTo>
                        <a:pt x="10400" y="6535"/>
                        <a:pt x="10027" y="6342"/>
                        <a:pt x="9494" y="6253"/>
                      </a:cubicBezTo>
                      <a:lnTo>
                        <a:pt x="9514" y="6418"/>
                      </a:lnTo>
                      <a:close/>
                      <a:moveTo>
                        <a:pt x="1543" y="4300"/>
                      </a:moveTo>
                      <a:cubicBezTo>
                        <a:pt x="1391" y="4290"/>
                        <a:pt x="994" y="4166"/>
                        <a:pt x="577" y="3770"/>
                      </a:cubicBezTo>
                      <a:cubicBezTo>
                        <a:pt x="528" y="3723"/>
                        <a:pt x="450" y="3725"/>
                        <a:pt x="404" y="3776"/>
                      </a:cubicBezTo>
                      <a:cubicBezTo>
                        <a:pt x="358" y="3826"/>
                        <a:pt x="361" y="3906"/>
                        <a:pt x="411" y="3953"/>
                      </a:cubicBezTo>
                      <a:cubicBezTo>
                        <a:pt x="770" y="4296"/>
                        <a:pt x="1122" y="4456"/>
                        <a:pt x="1355" y="4518"/>
                      </a:cubicBezTo>
                      <a:cubicBezTo>
                        <a:pt x="1355" y="4522"/>
                        <a:pt x="1355" y="4526"/>
                        <a:pt x="1355" y="4530"/>
                      </a:cubicBezTo>
                      <a:lnTo>
                        <a:pt x="1281" y="5459"/>
                      </a:lnTo>
                      <a:cubicBezTo>
                        <a:pt x="1281" y="5460"/>
                        <a:pt x="1282" y="5461"/>
                        <a:pt x="1282" y="5462"/>
                      </a:cubicBezTo>
                      <a:lnTo>
                        <a:pt x="1086" y="6686"/>
                      </a:lnTo>
                      <a:cubicBezTo>
                        <a:pt x="1072" y="6771"/>
                        <a:pt x="1129" y="6852"/>
                        <a:pt x="1212" y="6866"/>
                      </a:cubicBezTo>
                      <a:cubicBezTo>
                        <a:pt x="1221" y="6867"/>
                        <a:pt x="1229" y="6867"/>
                        <a:pt x="1236" y="6867"/>
                      </a:cubicBezTo>
                      <a:cubicBezTo>
                        <a:pt x="1311" y="6867"/>
                        <a:pt x="1376" y="6813"/>
                        <a:pt x="1388" y="6736"/>
                      </a:cubicBezTo>
                      <a:lnTo>
                        <a:pt x="1586" y="5498"/>
                      </a:lnTo>
                      <a:lnTo>
                        <a:pt x="1718" y="6728"/>
                      </a:lnTo>
                      <a:cubicBezTo>
                        <a:pt x="1726" y="6808"/>
                        <a:pt x="1792" y="6867"/>
                        <a:pt x="1870" y="6867"/>
                      </a:cubicBezTo>
                      <a:cubicBezTo>
                        <a:pt x="1875" y="6867"/>
                        <a:pt x="1881" y="6867"/>
                        <a:pt x="1887" y="6867"/>
                      </a:cubicBezTo>
                      <a:cubicBezTo>
                        <a:pt x="1971" y="6857"/>
                        <a:pt x="2032" y="6780"/>
                        <a:pt x="2022" y="6694"/>
                      </a:cubicBezTo>
                      <a:lnTo>
                        <a:pt x="1895" y="5505"/>
                      </a:lnTo>
                      <a:lnTo>
                        <a:pt x="1845" y="4530"/>
                      </a:lnTo>
                      <a:cubicBezTo>
                        <a:pt x="1845" y="4527"/>
                        <a:pt x="1843" y="4523"/>
                        <a:pt x="1843" y="4519"/>
                      </a:cubicBezTo>
                      <a:cubicBezTo>
                        <a:pt x="2082" y="4456"/>
                        <a:pt x="2314" y="4293"/>
                        <a:pt x="2672" y="3953"/>
                      </a:cubicBezTo>
                      <a:cubicBezTo>
                        <a:pt x="2722" y="3906"/>
                        <a:pt x="2725" y="3826"/>
                        <a:pt x="2678" y="3776"/>
                      </a:cubicBezTo>
                      <a:cubicBezTo>
                        <a:pt x="2632" y="3725"/>
                        <a:pt x="2555" y="3722"/>
                        <a:pt x="2505" y="3770"/>
                      </a:cubicBezTo>
                      <a:cubicBezTo>
                        <a:pt x="2058" y="4195"/>
                        <a:pt x="1857" y="4286"/>
                        <a:pt x="1637" y="4301"/>
                      </a:cubicBezTo>
                      <a:lnTo>
                        <a:pt x="1730" y="5088"/>
                      </a:lnTo>
                      <a:lnTo>
                        <a:pt x="1608" y="5217"/>
                      </a:lnTo>
                      <a:lnTo>
                        <a:pt x="1501" y="5088"/>
                      </a:lnTo>
                      <a:lnTo>
                        <a:pt x="1574" y="4302"/>
                      </a:lnTo>
                      <a:cubicBezTo>
                        <a:pt x="1568" y="4303"/>
                        <a:pt x="1562" y="4303"/>
                        <a:pt x="1557" y="4304"/>
                      </a:cubicBezTo>
                      <a:cubicBezTo>
                        <a:pt x="1552" y="4303"/>
                        <a:pt x="1548" y="4300"/>
                        <a:pt x="1543" y="4300"/>
                      </a:cubicBezTo>
                      <a:close/>
                      <a:moveTo>
                        <a:pt x="1898" y="3969"/>
                      </a:moveTo>
                      <a:cubicBezTo>
                        <a:pt x="1898" y="3807"/>
                        <a:pt x="1769" y="3675"/>
                        <a:pt x="1610" y="3675"/>
                      </a:cubicBezTo>
                      <a:cubicBezTo>
                        <a:pt x="1452" y="3675"/>
                        <a:pt x="1323" y="3807"/>
                        <a:pt x="1323" y="3969"/>
                      </a:cubicBezTo>
                      <a:cubicBezTo>
                        <a:pt x="1323" y="4131"/>
                        <a:pt x="1452" y="4263"/>
                        <a:pt x="1610" y="4263"/>
                      </a:cubicBezTo>
                      <a:cubicBezTo>
                        <a:pt x="1769" y="4263"/>
                        <a:pt x="1898" y="4131"/>
                        <a:pt x="1898" y="3969"/>
                      </a:cubicBezTo>
                      <a:close/>
                      <a:moveTo>
                        <a:pt x="906" y="6253"/>
                      </a:moveTo>
                      <a:cubicBezTo>
                        <a:pt x="373" y="6342"/>
                        <a:pt x="0" y="6535"/>
                        <a:pt x="0" y="6762"/>
                      </a:cubicBezTo>
                      <a:cubicBezTo>
                        <a:pt x="0" y="7072"/>
                        <a:pt x="693" y="7324"/>
                        <a:pt x="1547" y="7324"/>
                      </a:cubicBezTo>
                      <a:cubicBezTo>
                        <a:pt x="2401" y="7324"/>
                        <a:pt x="3093" y="7072"/>
                        <a:pt x="3093" y="6762"/>
                      </a:cubicBezTo>
                      <a:cubicBezTo>
                        <a:pt x="3093" y="6534"/>
                        <a:pt x="2716" y="6340"/>
                        <a:pt x="2178" y="6252"/>
                      </a:cubicBezTo>
                      <a:lnTo>
                        <a:pt x="2189" y="6405"/>
                      </a:lnTo>
                      <a:cubicBezTo>
                        <a:pt x="2346" y="6463"/>
                        <a:pt x="2444" y="6542"/>
                        <a:pt x="2444" y="6629"/>
                      </a:cubicBezTo>
                      <a:cubicBezTo>
                        <a:pt x="2444" y="6807"/>
                        <a:pt x="2046" y="6952"/>
                        <a:pt x="1556" y="6952"/>
                      </a:cubicBezTo>
                      <a:cubicBezTo>
                        <a:pt x="1418" y="6952"/>
                        <a:pt x="1289" y="6939"/>
                        <a:pt x="1172" y="6918"/>
                      </a:cubicBezTo>
                      <a:cubicBezTo>
                        <a:pt x="1166" y="6918"/>
                        <a:pt x="1161" y="6918"/>
                        <a:pt x="1155" y="6917"/>
                      </a:cubicBezTo>
                      <a:cubicBezTo>
                        <a:pt x="1134" y="6915"/>
                        <a:pt x="1114" y="6910"/>
                        <a:pt x="1095" y="6903"/>
                      </a:cubicBezTo>
                      <a:cubicBezTo>
                        <a:pt x="840" y="6846"/>
                        <a:pt x="669" y="6745"/>
                        <a:pt x="669" y="6629"/>
                      </a:cubicBezTo>
                      <a:cubicBezTo>
                        <a:pt x="669" y="6548"/>
                        <a:pt x="751" y="6475"/>
                        <a:pt x="887" y="6418"/>
                      </a:cubicBezTo>
                      <a:lnTo>
                        <a:pt x="906" y="625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0" name="íṡļiḓé">
              <a:extLst>
                <a:ext uri="{FF2B5EF4-FFF2-40B4-BE49-F238E27FC236}">
                  <a16:creationId xmlns:a16="http://schemas.microsoft.com/office/drawing/2014/main" id="{89A26861-2447-4C40-936D-F2C80E343745}"/>
                </a:ext>
              </a:extLst>
            </p:cNvPr>
            <p:cNvSpPr txBox="1"/>
            <p:nvPr/>
          </p:nvSpPr>
          <p:spPr>
            <a:xfrm>
              <a:off x="8288404" y="1359018"/>
              <a:ext cx="2410141" cy="52705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b" anchorCtr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600" b="1" dirty="0"/>
                <a:t>Text here</a:t>
              </a:r>
              <a:endParaRPr lang="vi-VN" sz="1600" b="1" dirty="0"/>
            </a:p>
          </p:txBody>
        </p:sp>
        <p:sp>
          <p:nvSpPr>
            <p:cNvPr id="11" name="ïS1ïdé">
              <a:extLst>
                <a:ext uri="{FF2B5EF4-FFF2-40B4-BE49-F238E27FC236}">
                  <a16:creationId xmlns:a16="http://schemas.microsoft.com/office/drawing/2014/main" id="{79EED27E-5769-4862-8F15-9BED2F5AF594}"/>
                </a:ext>
              </a:extLst>
            </p:cNvPr>
            <p:cNvSpPr txBox="1"/>
            <p:nvPr/>
          </p:nvSpPr>
          <p:spPr>
            <a:xfrm>
              <a:off x="8288404" y="1886074"/>
              <a:ext cx="2410141" cy="69871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grpSp>
          <p:nvGrpSpPr>
            <p:cNvPr id="12" name="i$ḷîḍé">
              <a:extLst>
                <a:ext uri="{FF2B5EF4-FFF2-40B4-BE49-F238E27FC236}">
                  <a16:creationId xmlns:a16="http://schemas.microsoft.com/office/drawing/2014/main" id="{8214E7C8-6285-44C6-8154-7C6E963F9166}"/>
                </a:ext>
              </a:extLst>
            </p:cNvPr>
            <p:cNvGrpSpPr/>
            <p:nvPr/>
          </p:nvGrpSpPr>
          <p:grpSpPr>
            <a:xfrm>
              <a:off x="10790163" y="1609918"/>
              <a:ext cx="728737" cy="728737"/>
              <a:chOff x="809883" y="1822439"/>
              <a:chExt cx="721040" cy="721040"/>
            </a:xfrm>
          </p:grpSpPr>
          <p:sp>
            <p:nvSpPr>
              <p:cNvPr id="23" name="îSľïḋé">
                <a:extLst>
                  <a:ext uri="{FF2B5EF4-FFF2-40B4-BE49-F238E27FC236}">
                    <a16:creationId xmlns:a16="http://schemas.microsoft.com/office/drawing/2014/main" id="{8C47E579-83E0-4B67-9876-8F0DBA8097F8}"/>
                  </a:ext>
                </a:extLst>
              </p:cNvPr>
              <p:cNvSpPr/>
              <p:nvPr/>
            </p:nvSpPr>
            <p:spPr>
              <a:xfrm>
                <a:off x="809883" y="1822439"/>
                <a:ext cx="721040" cy="721040"/>
              </a:xfrm>
              <a:prstGeom prst="round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îŝḻïḋè">
                <a:extLst>
                  <a:ext uri="{FF2B5EF4-FFF2-40B4-BE49-F238E27FC236}">
                    <a16:creationId xmlns:a16="http://schemas.microsoft.com/office/drawing/2014/main" id="{344288A5-54FA-4235-A156-11F0775DA3B5}"/>
                  </a:ext>
                </a:extLst>
              </p:cNvPr>
              <p:cNvSpPr/>
              <p:nvPr/>
            </p:nvSpPr>
            <p:spPr bwMode="auto">
              <a:xfrm>
                <a:off x="1001760" y="2010248"/>
                <a:ext cx="337286" cy="345422"/>
              </a:xfrm>
              <a:custGeom>
                <a:avLst/>
                <a:gdLst>
                  <a:gd name="T0" fmla="*/ 1547 w 10400"/>
                  <a:gd name="T1" fmla="*/ 9330 h 10667"/>
                  <a:gd name="T2" fmla="*/ 3077 w 10400"/>
                  <a:gd name="T3" fmla="*/ 9013 h 10667"/>
                  <a:gd name="T4" fmla="*/ 6114 w 10400"/>
                  <a:gd name="T5" fmla="*/ 9700 h 10667"/>
                  <a:gd name="T6" fmla="*/ 6806 w 10400"/>
                  <a:gd name="T7" fmla="*/ 8539 h 10667"/>
                  <a:gd name="T8" fmla="*/ 4079 w 10400"/>
                  <a:gd name="T9" fmla="*/ 1127 h 10667"/>
                  <a:gd name="T10" fmla="*/ 5193 w 10400"/>
                  <a:gd name="T11" fmla="*/ 2254 h 10667"/>
                  <a:gd name="T12" fmla="*/ 6352 w 10400"/>
                  <a:gd name="T13" fmla="*/ 3340 h 10667"/>
                  <a:gd name="T14" fmla="*/ 6296 w 10400"/>
                  <a:gd name="T15" fmla="*/ 5841 h 10667"/>
                  <a:gd name="T16" fmla="*/ 5318 w 10400"/>
                  <a:gd name="T17" fmla="*/ 6578 h 10667"/>
                  <a:gd name="T18" fmla="*/ 4851 w 10400"/>
                  <a:gd name="T19" fmla="*/ 10126 h 10667"/>
                  <a:gd name="T20" fmla="*/ 4154 w 10400"/>
                  <a:gd name="T21" fmla="*/ 5500 h 10667"/>
                  <a:gd name="T22" fmla="*/ 993 w 10400"/>
                  <a:gd name="T23" fmla="*/ 1669 h 10667"/>
                  <a:gd name="T24" fmla="*/ 4493 w 10400"/>
                  <a:gd name="T25" fmla="*/ 2470 h 10667"/>
                  <a:gd name="T26" fmla="*/ 5203 w 10400"/>
                  <a:gd name="T27" fmla="*/ 5915 h 10667"/>
                  <a:gd name="T28" fmla="*/ 5890 w 10400"/>
                  <a:gd name="T29" fmla="*/ 2481 h 10667"/>
                  <a:gd name="T30" fmla="*/ 9353 w 10400"/>
                  <a:gd name="T31" fmla="*/ 1669 h 10667"/>
                  <a:gd name="T32" fmla="*/ 8900 w 10400"/>
                  <a:gd name="T33" fmla="*/ 5088 h 10667"/>
                  <a:gd name="T34" fmla="*/ 8763 w 10400"/>
                  <a:gd name="T35" fmla="*/ 4301 h 10667"/>
                  <a:gd name="T36" fmla="*/ 7729 w 10400"/>
                  <a:gd name="T37" fmla="*/ 3953 h 10667"/>
                  <a:gd name="T38" fmla="*/ 8505 w 10400"/>
                  <a:gd name="T39" fmla="*/ 5505 h 10667"/>
                  <a:gd name="T40" fmla="*/ 8530 w 10400"/>
                  <a:gd name="T41" fmla="*/ 6867 h 10667"/>
                  <a:gd name="T42" fmla="*/ 9012 w 10400"/>
                  <a:gd name="T43" fmla="*/ 6736 h 10667"/>
                  <a:gd name="T44" fmla="*/ 9315 w 10400"/>
                  <a:gd name="T45" fmla="*/ 6686 h 10667"/>
                  <a:gd name="T46" fmla="*/ 9046 w 10400"/>
                  <a:gd name="T47" fmla="*/ 4530 h 10667"/>
                  <a:gd name="T48" fmla="*/ 9997 w 10400"/>
                  <a:gd name="T49" fmla="*/ 3776 h 10667"/>
                  <a:gd name="T50" fmla="*/ 8844 w 10400"/>
                  <a:gd name="T51" fmla="*/ 4304 h 10667"/>
                  <a:gd name="T52" fmla="*/ 8790 w 10400"/>
                  <a:gd name="T53" fmla="*/ 3675 h 10667"/>
                  <a:gd name="T54" fmla="*/ 9514 w 10400"/>
                  <a:gd name="T55" fmla="*/ 6418 h 10667"/>
                  <a:gd name="T56" fmla="*/ 9245 w 10400"/>
                  <a:gd name="T57" fmla="*/ 6917 h 10667"/>
                  <a:gd name="T58" fmla="*/ 7957 w 10400"/>
                  <a:gd name="T59" fmla="*/ 6629 h 10667"/>
                  <a:gd name="T60" fmla="*/ 7308 w 10400"/>
                  <a:gd name="T61" fmla="*/ 6762 h 10667"/>
                  <a:gd name="T62" fmla="*/ 9494 w 10400"/>
                  <a:gd name="T63" fmla="*/ 6253 h 10667"/>
                  <a:gd name="T64" fmla="*/ 577 w 10400"/>
                  <a:gd name="T65" fmla="*/ 3770 h 10667"/>
                  <a:gd name="T66" fmla="*/ 1355 w 10400"/>
                  <a:gd name="T67" fmla="*/ 4518 h 10667"/>
                  <a:gd name="T68" fmla="*/ 1282 w 10400"/>
                  <a:gd name="T69" fmla="*/ 5462 h 10667"/>
                  <a:gd name="T70" fmla="*/ 1236 w 10400"/>
                  <a:gd name="T71" fmla="*/ 6867 h 10667"/>
                  <a:gd name="T72" fmla="*/ 1718 w 10400"/>
                  <a:gd name="T73" fmla="*/ 6728 h 10667"/>
                  <a:gd name="T74" fmla="*/ 2022 w 10400"/>
                  <a:gd name="T75" fmla="*/ 6694 h 10667"/>
                  <a:gd name="T76" fmla="*/ 1843 w 10400"/>
                  <a:gd name="T77" fmla="*/ 4519 h 10667"/>
                  <a:gd name="T78" fmla="*/ 2505 w 10400"/>
                  <a:gd name="T79" fmla="*/ 3770 h 10667"/>
                  <a:gd name="T80" fmla="*/ 1608 w 10400"/>
                  <a:gd name="T81" fmla="*/ 5217 h 10667"/>
                  <a:gd name="T82" fmla="*/ 1557 w 10400"/>
                  <a:gd name="T83" fmla="*/ 4304 h 10667"/>
                  <a:gd name="T84" fmla="*/ 1610 w 10400"/>
                  <a:gd name="T85" fmla="*/ 3675 h 10667"/>
                  <a:gd name="T86" fmla="*/ 1898 w 10400"/>
                  <a:gd name="T87" fmla="*/ 3969 h 10667"/>
                  <a:gd name="T88" fmla="*/ 1547 w 10400"/>
                  <a:gd name="T89" fmla="*/ 7324 h 10667"/>
                  <a:gd name="T90" fmla="*/ 2189 w 10400"/>
                  <a:gd name="T91" fmla="*/ 6405 h 10667"/>
                  <a:gd name="T92" fmla="*/ 1172 w 10400"/>
                  <a:gd name="T93" fmla="*/ 6918 h 10667"/>
                  <a:gd name="T94" fmla="*/ 669 w 10400"/>
                  <a:gd name="T95" fmla="*/ 6629 h 10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400" h="10667">
                    <a:moveTo>
                      <a:pt x="8838" y="9330"/>
                    </a:moveTo>
                    <a:cubicBezTo>
                      <a:pt x="8838" y="10067"/>
                      <a:pt x="7206" y="10667"/>
                      <a:pt x="5192" y="10667"/>
                    </a:cubicBezTo>
                    <a:cubicBezTo>
                      <a:pt x="3180" y="10667"/>
                      <a:pt x="1547" y="10067"/>
                      <a:pt x="1547" y="9330"/>
                    </a:cubicBezTo>
                    <a:cubicBezTo>
                      <a:pt x="1547" y="8797"/>
                      <a:pt x="2406" y="8341"/>
                      <a:pt x="3638" y="8128"/>
                    </a:cubicBezTo>
                    <a:lnTo>
                      <a:pt x="3638" y="8495"/>
                    </a:lnTo>
                    <a:cubicBezTo>
                      <a:pt x="3293" y="8632"/>
                      <a:pt x="3077" y="8813"/>
                      <a:pt x="3077" y="9013"/>
                    </a:cubicBezTo>
                    <a:cubicBezTo>
                      <a:pt x="3077" y="9437"/>
                      <a:pt x="4015" y="9781"/>
                      <a:pt x="5171" y="9781"/>
                    </a:cubicBezTo>
                    <a:cubicBezTo>
                      <a:pt x="5497" y="9781"/>
                      <a:pt x="5802" y="9751"/>
                      <a:pt x="6077" y="9703"/>
                    </a:cubicBezTo>
                    <a:cubicBezTo>
                      <a:pt x="6090" y="9702"/>
                      <a:pt x="6102" y="9702"/>
                      <a:pt x="6114" y="9700"/>
                    </a:cubicBezTo>
                    <a:cubicBezTo>
                      <a:pt x="6165" y="9694"/>
                      <a:pt x="6212" y="9682"/>
                      <a:pt x="6259" y="9666"/>
                    </a:cubicBezTo>
                    <a:cubicBezTo>
                      <a:pt x="6859" y="9531"/>
                      <a:pt x="7264" y="9290"/>
                      <a:pt x="7264" y="9013"/>
                    </a:cubicBezTo>
                    <a:cubicBezTo>
                      <a:pt x="7264" y="8834"/>
                      <a:pt x="7090" y="8669"/>
                      <a:pt x="6806" y="8539"/>
                    </a:cubicBezTo>
                    <a:lnTo>
                      <a:pt x="6806" y="8137"/>
                    </a:lnTo>
                    <a:cubicBezTo>
                      <a:pt x="8006" y="8356"/>
                      <a:pt x="8838" y="8805"/>
                      <a:pt x="8838" y="9330"/>
                    </a:cubicBezTo>
                    <a:close/>
                    <a:moveTo>
                      <a:pt x="4079" y="1127"/>
                    </a:moveTo>
                    <a:cubicBezTo>
                      <a:pt x="4079" y="504"/>
                      <a:pt x="4578" y="0"/>
                      <a:pt x="5193" y="0"/>
                    </a:cubicBezTo>
                    <a:cubicBezTo>
                      <a:pt x="5807" y="0"/>
                      <a:pt x="6305" y="504"/>
                      <a:pt x="6305" y="1127"/>
                    </a:cubicBezTo>
                    <a:cubicBezTo>
                      <a:pt x="6305" y="1750"/>
                      <a:pt x="5807" y="2254"/>
                      <a:pt x="5193" y="2254"/>
                    </a:cubicBezTo>
                    <a:cubicBezTo>
                      <a:pt x="4578" y="2254"/>
                      <a:pt x="4079" y="1750"/>
                      <a:pt x="4079" y="1127"/>
                    </a:cubicBezTo>
                    <a:close/>
                    <a:moveTo>
                      <a:pt x="9353" y="1669"/>
                    </a:moveTo>
                    <a:cubicBezTo>
                      <a:pt x="8800" y="2578"/>
                      <a:pt x="7557" y="3340"/>
                      <a:pt x="6352" y="3340"/>
                    </a:cubicBezTo>
                    <a:cubicBezTo>
                      <a:pt x="6274" y="3340"/>
                      <a:pt x="6196" y="3336"/>
                      <a:pt x="6118" y="3330"/>
                    </a:cubicBezTo>
                    <a:cubicBezTo>
                      <a:pt x="6142" y="3615"/>
                      <a:pt x="6252" y="4928"/>
                      <a:pt x="6282" y="5755"/>
                    </a:cubicBezTo>
                    <a:cubicBezTo>
                      <a:pt x="6288" y="5783"/>
                      <a:pt x="6294" y="5811"/>
                      <a:pt x="6296" y="5841"/>
                    </a:cubicBezTo>
                    <a:lnTo>
                      <a:pt x="6568" y="10087"/>
                    </a:lnTo>
                    <a:cubicBezTo>
                      <a:pt x="6586" y="10373"/>
                      <a:pt x="5564" y="10428"/>
                      <a:pt x="5546" y="10154"/>
                    </a:cubicBezTo>
                    <a:lnTo>
                      <a:pt x="5318" y="6578"/>
                    </a:lnTo>
                    <a:cubicBezTo>
                      <a:pt x="5280" y="6574"/>
                      <a:pt x="5244" y="6567"/>
                      <a:pt x="5206" y="6567"/>
                    </a:cubicBezTo>
                    <a:cubicBezTo>
                      <a:pt x="5174" y="6567"/>
                      <a:pt x="5136" y="6577"/>
                      <a:pt x="5099" y="6587"/>
                    </a:cubicBezTo>
                    <a:lnTo>
                      <a:pt x="4851" y="10126"/>
                    </a:lnTo>
                    <a:cubicBezTo>
                      <a:pt x="4832" y="10398"/>
                      <a:pt x="3810" y="10338"/>
                      <a:pt x="3830" y="10052"/>
                    </a:cubicBezTo>
                    <a:lnTo>
                      <a:pt x="4144" y="5559"/>
                    </a:lnTo>
                    <a:cubicBezTo>
                      <a:pt x="4146" y="5538"/>
                      <a:pt x="4150" y="5520"/>
                      <a:pt x="4154" y="5500"/>
                    </a:cubicBezTo>
                    <a:cubicBezTo>
                      <a:pt x="4199" y="4432"/>
                      <a:pt x="4252" y="3400"/>
                      <a:pt x="4257" y="3326"/>
                    </a:cubicBezTo>
                    <a:cubicBezTo>
                      <a:pt x="4169" y="3334"/>
                      <a:pt x="4081" y="3340"/>
                      <a:pt x="3994" y="3340"/>
                    </a:cubicBezTo>
                    <a:cubicBezTo>
                      <a:pt x="2788" y="3340"/>
                      <a:pt x="1546" y="2578"/>
                      <a:pt x="993" y="1669"/>
                    </a:cubicBezTo>
                    <a:cubicBezTo>
                      <a:pt x="879" y="1481"/>
                      <a:pt x="936" y="1235"/>
                      <a:pt x="1122" y="1120"/>
                    </a:cubicBezTo>
                    <a:cubicBezTo>
                      <a:pt x="1308" y="1003"/>
                      <a:pt x="1551" y="1062"/>
                      <a:pt x="1665" y="1250"/>
                    </a:cubicBezTo>
                    <a:cubicBezTo>
                      <a:pt x="2166" y="2073"/>
                      <a:pt x="3484" y="2756"/>
                      <a:pt x="4493" y="2470"/>
                    </a:cubicBezTo>
                    <a:cubicBezTo>
                      <a:pt x="4663" y="2411"/>
                      <a:pt x="4865" y="2374"/>
                      <a:pt x="5089" y="2365"/>
                    </a:cubicBezTo>
                    <a:lnTo>
                      <a:pt x="4729" y="5423"/>
                    </a:lnTo>
                    <a:lnTo>
                      <a:pt x="5203" y="5915"/>
                    </a:lnTo>
                    <a:lnTo>
                      <a:pt x="5617" y="5423"/>
                    </a:lnTo>
                    <a:lnTo>
                      <a:pt x="5330" y="2373"/>
                    </a:lnTo>
                    <a:cubicBezTo>
                      <a:pt x="5531" y="2387"/>
                      <a:pt x="5725" y="2423"/>
                      <a:pt x="5890" y="2481"/>
                    </a:cubicBezTo>
                    <a:cubicBezTo>
                      <a:pt x="6894" y="2741"/>
                      <a:pt x="8187" y="2063"/>
                      <a:pt x="8681" y="1250"/>
                    </a:cubicBezTo>
                    <a:cubicBezTo>
                      <a:pt x="8795" y="1062"/>
                      <a:pt x="9038" y="1003"/>
                      <a:pt x="9224" y="1119"/>
                    </a:cubicBezTo>
                    <a:cubicBezTo>
                      <a:pt x="9410" y="1235"/>
                      <a:pt x="9468" y="1481"/>
                      <a:pt x="9353" y="1669"/>
                    </a:cubicBezTo>
                    <a:close/>
                    <a:moveTo>
                      <a:pt x="8844" y="4304"/>
                    </a:moveTo>
                    <a:cubicBezTo>
                      <a:pt x="8839" y="4303"/>
                      <a:pt x="8833" y="4303"/>
                      <a:pt x="8827" y="4302"/>
                    </a:cubicBezTo>
                    <a:lnTo>
                      <a:pt x="8900" y="5088"/>
                    </a:lnTo>
                    <a:lnTo>
                      <a:pt x="8793" y="5217"/>
                    </a:lnTo>
                    <a:lnTo>
                      <a:pt x="8671" y="5088"/>
                    </a:lnTo>
                    <a:lnTo>
                      <a:pt x="8763" y="4301"/>
                    </a:lnTo>
                    <a:cubicBezTo>
                      <a:pt x="8543" y="4286"/>
                      <a:pt x="8343" y="4195"/>
                      <a:pt x="7895" y="3770"/>
                    </a:cubicBezTo>
                    <a:cubicBezTo>
                      <a:pt x="7846" y="3723"/>
                      <a:pt x="7769" y="3725"/>
                      <a:pt x="7722" y="3776"/>
                    </a:cubicBezTo>
                    <a:cubicBezTo>
                      <a:pt x="7676" y="3826"/>
                      <a:pt x="7679" y="3906"/>
                      <a:pt x="7729" y="3953"/>
                    </a:cubicBezTo>
                    <a:cubicBezTo>
                      <a:pt x="8086" y="4293"/>
                      <a:pt x="8319" y="4456"/>
                      <a:pt x="8558" y="4519"/>
                    </a:cubicBezTo>
                    <a:cubicBezTo>
                      <a:pt x="8558" y="4523"/>
                      <a:pt x="8556" y="4527"/>
                      <a:pt x="8556" y="4530"/>
                    </a:cubicBezTo>
                    <a:lnTo>
                      <a:pt x="8505" y="5505"/>
                    </a:lnTo>
                    <a:lnTo>
                      <a:pt x="8378" y="6694"/>
                    </a:lnTo>
                    <a:cubicBezTo>
                      <a:pt x="8369" y="6780"/>
                      <a:pt x="8430" y="6857"/>
                      <a:pt x="8514" y="6867"/>
                    </a:cubicBezTo>
                    <a:cubicBezTo>
                      <a:pt x="8520" y="6867"/>
                      <a:pt x="8525" y="6867"/>
                      <a:pt x="8530" y="6867"/>
                    </a:cubicBezTo>
                    <a:cubicBezTo>
                      <a:pt x="8608" y="6867"/>
                      <a:pt x="8674" y="6808"/>
                      <a:pt x="8683" y="6728"/>
                    </a:cubicBezTo>
                    <a:lnTo>
                      <a:pt x="8815" y="5498"/>
                    </a:lnTo>
                    <a:lnTo>
                      <a:pt x="9012" y="6736"/>
                    </a:lnTo>
                    <a:cubicBezTo>
                      <a:pt x="9025" y="6813"/>
                      <a:pt x="9090" y="6868"/>
                      <a:pt x="9164" y="6868"/>
                    </a:cubicBezTo>
                    <a:cubicBezTo>
                      <a:pt x="9172" y="6868"/>
                      <a:pt x="9180" y="6867"/>
                      <a:pt x="9188" y="6866"/>
                    </a:cubicBezTo>
                    <a:cubicBezTo>
                      <a:pt x="9272" y="6852"/>
                      <a:pt x="9328" y="6771"/>
                      <a:pt x="9315" y="6686"/>
                    </a:cubicBezTo>
                    <a:lnTo>
                      <a:pt x="9119" y="5462"/>
                    </a:lnTo>
                    <a:cubicBezTo>
                      <a:pt x="9119" y="5461"/>
                      <a:pt x="9120" y="5460"/>
                      <a:pt x="9120" y="5459"/>
                    </a:cubicBezTo>
                    <a:lnTo>
                      <a:pt x="9046" y="4530"/>
                    </a:lnTo>
                    <a:cubicBezTo>
                      <a:pt x="9046" y="4526"/>
                      <a:pt x="9046" y="4522"/>
                      <a:pt x="9045" y="4518"/>
                    </a:cubicBezTo>
                    <a:cubicBezTo>
                      <a:pt x="9279" y="4456"/>
                      <a:pt x="9631" y="4296"/>
                      <a:pt x="9990" y="3953"/>
                    </a:cubicBezTo>
                    <a:cubicBezTo>
                      <a:pt x="10040" y="3906"/>
                      <a:pt x="10043" y="3826"/>
                      <a:pt x="9997" y="3776"/>
                    </a:cubicBezTo>
                    <a:cubicBezTo>
                      <a:pt x="9950" y="3725"/>
                      <a:pt x="9873" y="3723"/>
                      <a:pt x="9823" y="3770"/>
                    </a:cubicBezTo>
                    <a:cubicBezTo>
                      <a:pt x="9407" y="4166"/>
                      <a:pt x="9010" y="4290"/>
                      <a:pt x="8857" y="4300"/>
                    </a:cubicBezTo>
                    <a:cubicBezTo>
                      <a:pt x="8852" y="4300"/>
                      <a:pt x="8849" y="4303"/>
                      <a:pt x="8844" y="4304"/>
                    </a:cubicBezTo>
                    <a:close/>
                    <a:moveTo>
                      <a:pt x="8790" y="4263"/>
                    </a:moveTo>
                    <a:cubicBezTo>
                      <a:pt x="8949" y="4263"/>
                      <a:pt x="9078" y="4131"/>
                      <a:pt x="9078" y="3969"/>
                    </a:cubicBezTo>
                    <a:cubicBezTo>
                      <a:pt x="9078" y="3807"/>
                      <a:pt x="8949" y="3675"/>
                      <a:pt x="8790" y="3675"/>
                    </a:cubicBezTo>
                    <a:cubicBezTo>
                      <a:pt x="8631" y="3675"/>
                      <a:pt x="8503" y="3807"/>
                      <a:pt x="8503" y="3969"/>
                    </a:cubicBezTo>
                    <a:cubicBezTo>
                      <a:pt x="8503" y="4131"/>
                      <a:pt x="8631" y="4263"/>
                      <a:pt x="8790" y="4263"/>
                    </a:cubicBezTo>
                    <a:close/>
                    <a:moveTo>
                      <a:pt x="9514" y="6418"/>
                    </a:moveTo>
                    <a:cubicBezTo>
                      <a:pt x="9649" y="6475"/>
                      <a:pt x="9732" y="6548"/>
                      <a:pt x="9732" y="6629"/>
                    </a:cubicBezTo>
                    <a:cubicBezTo>
                      <a:pt x="9732" y="6745"/>
                      <a:pt x="9561" y="6846"/>
                      <a:pt x="9306" y="6903"/>
                    </a:cubicBezTo>
                    <a:cubicBezTo>
                      <a:pt x="9287" y="6910"/>
                      <a:pt x="9267" y="6915"/>
                      <a:pt x="9245" y="6917"/>
                    </a:cubicBezTo>
                    <a:cubicBezTo>
                      <a:pt x="9240" y="6918"/>
                      <a:pt x="9235" y="6918"/>
                      <a:pt x="9229" y="6918"/>
                    </a:cubicBezTo>
                    <a:cubicBezTo>
                      <a:pt x="9112" y="6939"/>
                      <a:pt x="8983" y="6952"/>
                      <a:pt x="8845" y="6952"/>
                    </a:cubicBezTo>
                    <a:cubicBezTo>
                      <a:pt x="8355" y="6952"/>
                      <a:pt x="7957" y="6807"/>
                      <a:pt x="7957" y="6629"/>
                    </a:cubicBezTo>
                    <a:cubicBezTo>
                      <a:pt x="7957" y="6542"/>
                      <a:pt x="8055" y="6463"/>
                      <a:pt x="8211" y="6405"/>
                    </a:cubicBezTo>
                    <a:lnTo>
                      <a:pt x="8222" y="6252"/>
                    </a:lnTo>
                    <a:cubicBezTo>
                      <a:pt x="7685" y="6340"/>
                      <a:pt x="7308" y="6534"/>
                      <a:pt x="7308" y="6762"/>
                    </a:cubicBezTo>
                    <a:cubicBezTo>
                      <a:pt x="7308" y="7072"/>
                      <a:pt x="8000" y="7324"/>
                      <a:pt x="8854" y="7324"/>
                    </a:cubicBezTo>
                    <a:cubicBezTo>
                      <a:pt x="9708" y="7324"/>
                      <a:pt x="10400" y="7072"/>
                      <a:pt x="10400" y="6762"/>
                    </a:cubicBezTo>
                    <a:cubicBezTo>
                      <a:pt x="10400" y="6535"/>
                      <a:pt x="10027" y="6342"/>
                      <a:pt x="9494" y="6253"/>
                    </a:cubicBezTo>
                    <a:lnTo>
                      <a:pt x="9514" y="6418"/>
                    </a:lnTo>
                    <a:close/>
                    <a:moveTo>
                      <a:pt x="1543" y="4300"/>
                    </a:moveTo>
                    <a:cubicBezTo>
                      <a:pt x="1391" y="4290"/>
                      <a:pt x="994" y="4166"/>
                      <a:pt x="577" y="3770"/>
                    </a:cubicBezTo>
                    <a:cubicBezTo>
                      <a:pt x="528" y="3723"/>
                      <a:pt x="450" y="3725"/>
                      <a:pt x="404" y="3776"/>
                    </a:cubicBezTo>
                    <a:cubicBezTo>
                      <a:pt x="358" y="3826"/>
                      <a:pt x="361" y="3906"/>
                      <a:pt x="411" y="3953"/>
                    </a:cubicBezTo>
                    <a:cubicBezTo>
                      <a:pt x="770" y="4296"/>
                      <a:pt x="1122" y="4456"/>
                      <a:pt x="1355" y="4518"/>
                    </a:cubicBezTo>
                    <a:cubicBezTo>
                      <a:pt x="1355" y="4522"/>
                      <a:pt x="1355" y="4526"/>
                      <a:pt x="1355" y="4530"/>
                    </a:cubicBezTo>
                    <a:lnTo>
                      <a:pt x="1281" y="5459"/>
                    </a:lnTo>
                    <a:cubicBezTo>
                      <a:pt x="1281" y="5460"/>
                      <a:pt x="1282" y="5461"/>
                      <a:pt x="1282" y="5462"/>
                    </a:cubicBezTo>
                    <a:lnTo>
                      <a:pt x="1086" y="6686"/>
                    </a:lnTo>
                    <a:cubicBezTo>
                      <a:pt x="1072" y="6771"/>
                      <a:pt x="1129" y="6852"/>
                      <a:pt x="1212" y="6866"/>
                    </a:cubicBezTo>
                    <a:cubicBezTo>
                      <a:pt x="1221" y="6867"/>
                      <a:pt x="1229" y="6867"/>
                      <a:pt x="1236" y="6867"/>
                    </a:cubicBezTo>
                    <a:cubicBezTo>
                      <a:pt x="1311" y="6867"/>
                      <a:pt x="1376" y="6813"/>
                      <a:pt x="1388" y="6736"/>
                    </a:cubicBezTo>
                    <a:lnTo>
                      <a:pt x="1586" y="5498"/>
                    </a:lnTo>
                    <a:lnTo>
                      <a:pt x="1718" y="6728"/>
                    </a:lnTo>
                    <a:cubicBezTo>
                      <a:pt x="1726" y="6808"/>
                      <a:pt x="1792" y="6867"/>
                      <a:pt x="1870" y="6867"/>
                    </a:cubicBezTo>
                    <a:cubicBezTo>
                      <a:pt x="1875" y="6867"/>
                      <a:pt x="1881" y="6867"/>
                      <a:pt x="1887" y="6867"/>
                    </a:cubicBezTo>
                    <a:cubicBezTo>
                      <a:pt x="1971" y="6857"/>
                      <a:pt x="2032" y="6780"/>
                      <a:pt x="2022" y="6694"/>
                    </a:cubicBezTo>
                    <a:lnTo>
                      <a:pt x="1895" y="5505"/>
                    </a:lnTo>
                    <a:lnTo>
                      <a:pt x="1845" y="4530"/>
                    </a:lnTo>
                    <a:cubicBezTo>
                      <a:pt x="1845" y="4527"/>
                      <a:pt x="1843" y="4523"/>
                      <a:pt x="1843" y="4519"/>
                    </a:cubicBezTo>
                    <a:cubicBezTo>
                      <a:pt x="2082" y="4456"/>
                      <a:pt x="2314" y="4293"/>
                      <a:pt x="2672" y="3953"/>
                    </a:cubicBezTo>
                    <a:cubicBezTo>
                      <a:pt x="2722" y="3906"/>
                      <a:pt x="2725" y="3826"/>
                      <a:pt x="2678" y="3776"/>
                    </a:cubicBezTo>
                    <a:cubicBezTo>
                      <a:pt x="2632" y="3725"/>
                      <a:pt x="2555" y="3722"/>
                      <a:pt x="2505" y="3770"/>
                    </a:cubicBezTo>
                    <a:cubicBezTo>
                      <a:pt x="2058" y="4195"/>
                      <a:pt x="1857" y="4286"/>
                      <a:pt x="1637" y="4301"/>
                    </a:cubicBezTo>
                    <a:lnTo>
                      <a:pt x="1730" y="5088"/>
                    </a:lnTo>
                    <a:lnTo>
                      <a:pt x="1608" y="5217"/>
                    </a:lnTo>
                    <a:lnTo>
                      <a:pt x="1501" y="5088"/>
                    </a:lnTo>
                    <a:lnTo>
                      <a:pt x="1574" y="4302"/>
                    </a:lnTo>
                    <a:cubicBezTo>
                      <a:pt x="1568" y="4303"/>
                      <a:pt x="1562" y="4303"/>
                      <a:pt x="1557" y="4304"/>
                    </a:cubicBezTo>
                    <a:cubicBezTo>
                      <a:pt x="1552" y="4303"/>
                      <a:pt x="1548" y="4300"/>
                      <a:pt x="1543" y="4300"/>
                    </a:cubicBezTo>
                    <a:close/>
                    <a:moveTo>
                      <a:pt x="1898" y="3969"/>
                    </a:moveTo>
                    <a:cubicBezTo>
                      <a:pt x="1898" y="3807"/>
                      <a:pt x="1769" y="3675"/>
                      <a:pt x="1610" y="3675"/>
                    </a:cubicBezTo>
                    <a:cubicBezTo>
                      <a:pt x="1452" y="3675"/>
                      <a:pt x="1323" y="3807"/>
                      <a:pt x="1323" y="3969"/>
                    </a:cubicBezTo>
                    <a:cubicBezTo>
                      <a:pt x="1323" y="4131"/>
                      <a:pt x="1452" y="4263"/>
                      <a:pt x="1610" y="4263"/>
                    </a:cubicBezTo>
                    <a:cubicBezTo>
                      <a:pt x="1769" y="4263"/>
                      <a:pt x="1898" y="4131"/>
                      <a:pt x="1898" y="3969"/>
                    </a:cubicBezTo>
                    <a:close/>
                    <a:moveTo>
                      <a:pt x="906" y="6253"/>
                    </a:moveTo>
                    <a:cubicBezTo>
                      <a:pt x="373" y="6342"/>
                      <a:pt x="0" y="6535"/>
                      <a:pt x="0" y="6762"/>
                    </a:cubicBezTo>
                    <a:cubicBezTo>
                      <a:pt x="0" y="7072"/>
                      <a:pt x="693" y="7324"/>
                      <a:pt x="1547" y="7324"/>
                    </a:cubicBezTo>
                    <a:cubicBezTo>
                      <a:pt x="2401" y="7324"/>
                      <a:pt x="3093" y="7072"/>
                      <a:pt x="3093" y="6762"/>
                    </a:cubicBezTo>
                    <a:cubicBezTo>
                      <a:pt x="3093" y="6534"/>
                      <a:pt x="2716" y="6340"/>
                      <a:pt x="2178" y="6252"/>
                    </a:cubicBezTo>
                    <a:lnTo>
                      <a:pt x="2189" y="6405"/>
                    </a:lnTo>
                    <a:cubicBezTo>
                      <a:pt x="2346" y="6463"/>
                      <a:pt x="2444" y="6542"/>
                      <a:pt x="2444" y="6629"/>
                    </a:cubicBezTo>
                    <a:cubicBezTo>
                      <a:pt x="2444" y="6807"/>
                      <a:pt x="2046" y="6952"/>
                      <a:pt x="1556" y="6952"/>
                    </a:cubicBezTo>
                    <a:cubicBezTo>
                      <a:pt x="1418" y="6952"/>
                      <a:pt x="1289" y="6939"/>
                      <a:pt x="1172" y="6918"/>
                    </a:cubicBezTo>
                    <a:cubicBezTo>
                      <a:pt x="1166" y="6918"/>
                      <a:pt x="1161" y="6918"/>
                      <a:pt x="1155" y="6917"/>
                    </a:cubicBezTo>
                    <a:cubicBezTo>
                      <a:pt x="1134" y="6915"/>
                      <a:pt x="1114" y="6910"/>
                      <a:pt x="1095" y="6903"/>
                    </a:cubicBezTo>
                    <a:cubicBezTo>
                      <a:pt x="840" y="6846"/>
                      <a:pt x="669" y="6745"/>
                      <a:pt x="669" y="6629"/>
                    </a:cubicBezTo>
                    <a:cubicBezTo>
                      <a:pt x="669" y="6548"/>
                      <a:pt x="751" y="6475"/>
                      <a:pt x="887" y="6418"/>
                    </a:cubicBezTo>
                    <a:lnTo>
                      <a:pt x="906" y="625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" name="ïŝlïdè">
              <a:extLst>
                <a:ext uri="{FF2B5EF4-FFF2-40B4-BE49-F238E27FC236}">
                  <a16:creationId xmlns:a16="http://schemas.microsoft.com/office/drawing/2014/main" id="{BF502088-1AAC-497C-BEEF-932BFD514267}"/>
                </a:ext>
              </a:extLst>
            </p:cNvPr>
            <p:cNvSpPr txBox="1"/>
            <p:nvPr/>
          </p:nvSpPr>
          <p:spPr>
            <a:xfrm>
              <a:off x="8288404" y="2977068"/>
              <a:ext cx="2410141" cy="52705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b" anchorCtr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600" b="1" dirty="0"/>
                <a:t>Text here</a:t>
              </a:r>
              <a:endParaRPr lang="vi-VN" sz="1600" b="1" dirty="0"/>
            </a:p>
          </p:txBody>
        </p:sp>
        <p:sp>
          <p:nvSpPr>
            <p:cNvPr id="14" name="ïşlíďe">
              <a:extLst>
                <a:ext uri="{FF2B5EF4-FFF2-40B4-BE49-F238E27FC236}">
                  <a16:creationId xmlns:a16="http://schemas.microsoft.com/office/drawing/2014/main" id="{A1726B8C-7588-40E1-9522-293C35356376}"/>
                </a:ext>
              </a:extLst>
            </p:cNvPr>
            <p:cNvSpPr txBox="1"/>
            <p:nvPr/>
          </p:nvSpPr>
          <p:spPr>
            <a:xfrm>
              <a:off x="8288404" y="3504124"/>
              <a:ext cx="2410141" cy="69871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grpSp>
          <p:nvGrpSpPr>
            <p:cNvPr id="15" name="ï$lïďe">
              <a:extLst>
                <a:ext uri="{FF2B5EF4-FFF2-40B4-BE49-F238E27FC236}">
                  <a16:creationId xmlns:a16="http://schemas.microsoft.com/office/drawing/2014/main" id="{E2479C20-E8EC-4A2E-9B79-D8B17B7E1D7A}"/>
                </a:ext>
              </a:extLst>
            </p:cNvPr>
            <p:cNvGrpSpPr/>
            <p:nvPr/>
          </p:nvGrpSpPr>
          <p:grpSpPr>
            <a:xfrm>
              <a:off x="10790163" y="3227968"/>
              <a:ext cx="728737" cy="728737"/>
              <a:chOff x="809883" y="1822439"/>
              <a:chExt cx="721040" cy="721040"/>
            </a:xfrm>
          </p:grpSpPr>
          <p:sp>
            <p:nvSpPr>
              <p:cNvPr id="21" name="îṡḷïḍè">
                <a:extLst>
                  <a:ext uri="{FF2B5EF4-FFF2-40B4-BE49-F238E27FC236}">
                    <a16:creationId xmlns:a16="http://schemas.microsoft.com/office/drawing/2014/main" id="{19B631B5-FFC4-4435-99DB-9B01258DB80D}"/>
                  </a:ext>
                </a:extLst>
              </p:cNvPr>
              <p:cNvSpPr/>
              <p:nvPr/>
            </p:nvSpPr>
            <p:spPr>
              <a:xfrm>
                <a:off x="809883" y="1822439"/>
                <a:ext cx="721040" cy="721040"/>
              </a:xfrm>
              <a:prstGeom prst="round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íṡľiḓe">
                <a:extLst>
                  <a:ext uri="{FF2B5EF4-FFF2-40B4-BE49-F238E27FC236}">
                    <a16:creationId xmlns:a16="http://schemas.microsoft.com/office/drawing/2014/main" id="{FC329760-A297-4BE1-8810-E3722BFD07B3}"/>
                  </a:ext>
                </a:extLst>
              </p:cNvPr>
              <p:cNvSpPr/>
              <p:nvPr/>
            </p:nvSpPr>
            <p:spPr bwMode="auto">
              <a:xfrm>
                <a:off x="1001760" y="2010248"/>
                <a:ext cx="337286" cy="345422"/>
              </a:xfrm>
              <a:custGeom>
                <a:avLst/>
                <a:gdLst>
                  <a:gd name="T0" fmla="*/ 1547 w 10400"/>
                  <a:gd name="T1" fmla="*/ 9330 h 10667"/>
                  <a:gd name="T2" fmla="*/ 3077 w 10400"/>
                  <a:gd name="T3" fmla="*/ 9013 h 10667"/>
                  <a:gd name="T4" fmla="*/ 6114 w 10400"/>
                  <a:gd name="T5" fmla="*/ 9700 h 10667"/>
                  <a:gd name="T6" fmla="*/ 6806 w 10400"/>
                  <a:gd name="T7" fmla="*/ 8539 h 10667"/>
                  <a:gd name="T8" fmla="*/ 4079 w 10400"/>
                  <a:gd name="T9" fmla="*/ 1127 h 10667"/>
                  <a:gd name="T10" fmla="*/ 5193 w 10400"/>
                  <a:gd name="T11" fmla="*/ 2254 h 10667"/>
                  <a:gd name="T12" fmla="*/ 6352 w 10400"/>
                  <a:gd name="T13" fmla="*/ 3340 h 10667"/>
                  <a:gd name="T14" fmla="*/ 6296 w 10400"/>
                  <a:gd name="T15" fmla="*/ 5841 h 10667"/>
                  <a:gd name="T16" fmla="*/ 5318 w 10400"/>
                  <a:gd name="T17" fmla="*/ 6578 h 10667"/>
                  <a:gd name="T18" fmla="*/ 4851 w 10400"/>
                  <a:gd name="T19" fmla="*/ 10126 h 10667"/>
                  <a:gd name="T20" fmla="*/ 4154 w 10400"/>
                  <a:gd name="T21" fmla="*/ 5500 h 10667"/>
                  <a:gd name="T22" fmla="*/ 993 w 10400"/>
                  <a:gd name="T23" fmla="*/ 1669 h 10667"/>
                  <a:gd name="T24" fmla="*/ 4493 w 10400"/>
                  <a:gd name="T25" fmla="*/ 2470 h 10667"/>
                  <a:gd name="T26" fmla="*/ 5203 w 10400"/>
                  <a:gd name="T27" fmla="*/ 5915 h 10667"/>
                  <a:gd name="T28" fmla="*/ 5890 w 10400"/>
                  <a:gd name="T29" fmla="*/ 2481 h 10667"/>
                  <a:gd name="T30" fmla="*/ 9353 w 10400"/>
                  <a:gd name="T31" fmla="*/ 1669 h 10667"/>
                  <a:gd name="T32" fmla="*/ 8900 w 10400"/>
                  <a:gd name="T33" fmla="*/ 5088 h 10667"/>
                  <a:gd name="T34" fmla="*/ 8763 w 10400"/>
                  <a:gd name="T35" fmla="*/ 4301 h 10667"/>
                  <a:gd name="T36" fmla="*/ 7729 w 10400"/>
                  <a:gd name="T37" fmla="*/ 3953 h 10667"/>
                  <a:gd name="T38" fmla="*/ 8505 w 10400"/>
                  <a:gd name="T39" fmla="*/ 5505 h 10667"/>
                  <a:gd name="T40" fmla="*/ 8530 w 10400"/>
                  <a:gd name="T41" fmla="*/ 6867 h 10667"/>
                  <a:gd name="T42" fmla="*/ 9012 w 10400"/>
                  <a:gd name="T43" fmla="*/ 6736 h 10667"/>
                  <a:gd name="T44" fmla="*/ 9315 w 10400"/>
                  <a:gd name="T45" fmla="*/ 6686 h 10667"/>
                  <a:gd name="T46" fmla="*/ 9046 w 10400"/>
                  <a:gd name="T47" fmla="*/ 4530 h 10667"/>
                  <a:gd name="T48" fmla="*/ 9997 w 10400"/>
                  <a:gd name="T49" fmla="*/ 3776 h 10667"/>
                  <a:gd name="T50" fmla="*/ 8844 w 10400"/>
                  <a:gd name="T51" fmla="*/ 4304 h 10667"/>
                  <a:gd name="T52" fmla="*/ 8790 w 10400"/>
                  <a:gd name="T53" fmla="*/ 3675 h 10667"/>
                  <a:gd name="T54" fmla="*/ 9514 w 10400"/>
                  <a:gd name="T55" fmla="*/ 6418 h 10667"/>
                  <a:gd name="T56" fmla="*/ 9245 w 10400"/>
                  <a:gd name="T57" fmla="*/ 6917 h 10667"/>
                  <a:gd name="T58" fmla="*/ 7957 w 10400"/>
                  <a:gd name="T59" fmla="*/ 6629 h 10667"/>
                  <a:gd name="T60" fmla="*/ 7308 w 10400"/>
                  <a:gd name="T61" fmla="*/ 6762 h 10667"/>
                  <a:gd name="T62" fmla="*/ 9494 w 10400"/>
                  <a:gd name="T63" fmla="*/ 6253 h 10667"/>
                  <a:gd name="T64" fmla="*/ 577 w 10400"/>
                  <a:gd name="T65" fmla="*/ 3770 h 10667"/>
                  <a:gd name="T66" fmla="*/ 1355 w 10400"/>
                  <a:gd name="T67" fmla="*/ 4518 h 10667"/>
                  <a:gd name="T68" fmla="*/ 1282 w 10400"/>
                  <a:gd name="T69" fmla="*/ 5462 h 10667"/>
                  <a:gd name="T70" fmla="*/ 1236 w 10400"/>
                  <a:gd name="T71" fmla="*/ 6867 h 10667"/>
                  <a:gd name="T72" fmla="*/ 1718 w 10400"/>
                  <a:gd name="T73" fmla="*/ 6728 h 10667"/>
                  <a:gd name="T74" fmla="*/ 2022 w 10400"/>
                  <a:gd name="T75" fmla="*/ 6694 h 10667"/>
                  <a:gd name="T76" fmla="*/ 1843 w 10400"/>
                  <a:gd name="T77" fmla="*/ 4519 h 10667"/>
                  <a:gd name="T78" fmla="*/ 2505 w 10400"/>
                  <a:gd name="T79" fmla="*/ 3770 h 10667"/>
                  <a:gd name="T80" fmla="*/ 1608 w 10400"/>
                  <a:gd name="T81" fmla="*/ 5217 h 10667"/>
                  <a:gd name="T82" fmla="*/ 1557 w 10400"/>
                  <a:gd name="T83" fmla="*/ 4304 h 10667"/>
                  <a:gd name="T84" fmla="*/ 1610 w 10400"/>
                  <a:gd name="T85" fmla="*/ 3675 h 10667"/>
                  <a:gd name="T86" fmla="*/ 1898 w 10400"/>
                  <a:gd name="T87" fmla="*/ 3969 h 10667"/>
                  <a:gd name="T88" fmla="*/ 1547 w 10400"/>
                  <a:gd name="T89" fmla="*/ 7324 h 10667"/>
                  <a:gd name="T90" fmla="*/ 2189 w 10400"/>
                  <a:gd name="T91" fmla="*/ 6405 h 10667"/>
                  <a:gd name="T92" fmla="*/ 1172 w 10400"/>
                  <a:gd name="T93" fmla="*/ 6918 h 10667"/>
                  <a:gd name="T94" fmla="*/ 669 w 10400"/>
                  <a:gd name="T95" fmla="*/ 6629 h 10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400" h="10667">
                    <a:moveTo>
                      <a:pt x="8838" y="9330"/>
                    </a:moveTo>
                    <a:cubicBezTo>
                      <a:pt x="8838" y="10067"/>
                      <a:pt x="7206" y="10667"/>
                      <a:pt x="5192" y="10667"/>
                    </a:cubicBezTo>
                    <a:cubicBezTo>
                      <a:pt x="3180" y="10667"/>
                      <a:pt x="1547" y="10067"/>
                      <a:pt x="1547" y="9330"/>
                    </a:cubicBezTo>
                    <a:cubicBezTo>
                      <a:pt x="1547" y="8797"/>
                      <a:pt x="2406" y="8341"/>
                      <a:pt x="3638" y="8128"/>
                    </a:cubicBezTo>
                    <a:lnTo>
                      <a:pt x="3638" y="8495"/>
                    </a:lnTo>
                    <a:cubicBezTo>
                      <a:pt x="3293" y="8632"/>
                      <a:pt x="3077" y="8813"/>
                      <a:pt x="3077" y="9013"/>
                    </a:cubicBezTo>
                    <a:cubicBezTo>
                      <a:pt x="3077" y="9437"/>
                      <a:pt x="4015" y="9781"/>
                      <a:pt x="5171" y="9781"/>
                    </a:cubicBezTo>
                    <a:cubicBezTo>
                      <a:pt x="5497" y="9781"/>
                      <a:pt x="5802" y="9751"/>
                      <a:pt x="6077" y="9703"/>
                    </a:cubicBezTo>
                    <a:cubicBezTo>
                      <a:pt x="6090" y="9702"/>
                      <a:pt x="6102" y="9702"/>
                      <a:pt x="6114" y="9700"/>
                    </a:cubicBezTo>
                    <a:cubicBezTo>
                      <a:pt x="6165" y="9694"/>
                      <a:pt x="6212" y="9682"/>
                      <a:pt x="6259" y="9666"/>
                    </a:cubicBezTo>
                    <a:cubicBezTo>
                      <a:pt x="6859" y="9531"/>
                      <a:pt x="7264" y="9290"/>
                      <a:pt x="7264" y="9013"/>
                    </a:cubicBezTo>
                    <a:cubicBezTo>
                      <a:pt x="7264" y="8834"/>
                      <a:pt x="7090" y="8669"/>
                      <a:pt x="6806" y="8539"/>
                    </a:cubicBezTo>
                    <a:lnTo>
                      <a:pt x="6806" y="8137"/>
                    </a:lnTo>
                    <a:cubicBezTo>
                      <a:pt x="8006" y="8356"/>
                      <a:pt x="8838" y="8805"/>
                      <a:pt x="8838" y="9330"/>
                    </a:cubicBezTo>
                    <a:close/>
                    <a:moveTo>
                      <a:pt x="4079" y="1127"/>
                    </a:moveTo>
                    <a:cubicBezTo>
                      <a:pt x="4079" y="504"/>
                      <a:pt x="4578" y="0"/>
                      <a:pt x="5193" y="0"/>
                    </a:cubicBezTo>
                    <a:cubicBezTo>
                      <a:pt x="5807" y="0"/>
                      <a:pt x="6305" y="504"/>
                      <a:pt x="6305" y="1127"/>
                    </a:cubicBezTo>
                    <a:cubicBezTo>
                      <a:pt x="6305" y="1750"/>
                      <a:pt x="5807" y="2254"/>
                      <a:pt x="5193" y="2254"/>
                    </a:cubicBezTo>
                    <a:cubicBezTo>
                      <a:pt x="4578" y="2254"/>
                      <a:pt x="4079" y="1750"/>
                      <a:pt x="4079" y="1127"/>
                    </a:cubicBezTo>
                    <a:close/>
                    <a:moveTo>
                      <a:pt x="9353" y="1669"/>
                    </a:moveTo>
                    <a:cubicBezTo>
                      <a:pt x="8800" y="2578"/>
                      <a:pt x="7557" y="3340"/>
                      <a:pt x="6352" y="3340"/>
                    </a:cubicBezTo>
                    <a:cubicBezTo>
                      <a:pt x="6274" y="3340"/>
                      <a:pt x="6196" y="3336"/>
                      <a:pt x="6118" y="3330"/>
                    </a:cubicBezTo>
                    <a:cubicBezTo>
                      <a:pt x="6142" y="3615"/>
                      <a:pt x="6252" y="4928"/>
                      <a:pt x="6282" y="5755"/>
                    </a:cubicBezTo>
                    <a:cubicBezTo>
                      <a:pt x="6288" y="5783"/>
                      <a:pt x="6294" y="5811"/>
                      <a:pt x="6296" y="5841"/>
                    </a:cubicBezTo>
                    <a:lnTo>
                      <a:pt x="6568" y="10087"/>
                    </a:lnTo>
                    <a:cubicBezTo>
                      <a:pt x="6586" y="10373"/>
                      <a:pt x="5564" y="10428"/>
                      <a:pt x="5546" y="10154"/>
                    </a:cubicBezTo>
                    <a:lnTo>
                      <a:pt x="5318" y="6578"/>
                    </a:lnTo>
                    <a:cubicBezTo>
                      <a:pt x="5280" y="6574"/>
                      <a:pt x="5244" y="6567"/>
                      <a:pt x="5206" y="6567"/>
                    </a:cubicBezTo>
                    <a:cubicBezTo>
                      <a:pt x="5174" y="6567"/>
                      <a:pt x="5136" y="6577"/>
                      <a:pt x="5099" y="6587"/>
                    </a:cubicBezTo>
                    <a:lnTo>
                      <a:pt x="4851" y="10126"/>
                    </a:lnTo>
                    <a:cubicBezTo>
                      <a:pt x="4832" y="10398"/>
                      <a:pt x="3810" y="10338"/>
                      <a:pt x="3830" y="10052"/>
                    </a:cubicBezTo>
                    <a:lnTo>
                      <a:pt x="4144" y="5559"/>
                    </a:lnTo>
                    <a:cubicBezTo>
                      <a:pt x="4146" y="5538"/>
                      <a:pt x="4150" y="5520"/>
                      <a:pt x="4154" y="5500"/>
                    </a:cubicBezTo>
                    <a:cubicBezTo>
                      <a:pt x="4199" y="4432"/>
                      <a:pt x="4252" y="3400"/>
                      <a:pt x="4257" y="3326"/>
                    </a:cubicBezTo>
                    <a:cubicBezTo>
                      <a:pt x="4169" y="3334"/>
                      <a:pt x="4081" y="3340"/>
                      <a:pt x="3994" y="3340"/>
                    </a:cubicBezTo>
                    <a:cubicBezTo>
                      <a:pt x="2788" y="3340"/>
                      <a:pt x="1546" y="2578"/>
                      <a:pt x="993" y="1669"/>
                    </a:cubicBezTo>
                    <a:cubicBezTo>
                      <a:pt x="879" y="1481"/>
                      <a:pt x="936" y="1235"/>
                      <a:pt x="1122" y="1120"/>
                    </a:cubicBezTo>
                    <a:cubicBezTo>
                      <a:pt x="1308" y="1003"/>
                      <a:pt x="1551" y="1062"/>
                      <a:pt x="1665" y="1250"/>
                    </a:cubicBezTo>
                    <a:cubicBezTo>
                      <a:pt x="2166" y="2073"/>
                      <a:pt x="3484" y="2756"/>
                      <a:pt x="4493" y="2470"/>
                    </a:cubicBezTo>
                    <a:cubicBezTo>
                      <a:pt x="4663" y="2411"/>
                      <a:pt x="4865" y="2374"/>
                      <a:pt x="5089" y="2365"/>
                    </a:cubicBezTo>
                    <a:lnTo>
                      <a:pt x="4729" y="5423"/>
                    </a:lnTo>
                    <a:lnTo>
                      <a:pt x="5203" y="5915"/>
                    </a:lnTo>
                    <a:lnTo>
                      <a:pt x="5617" y="5423"/>
                    </a:lnTo>
                    <a:lnTo>
                      <a:pt x="5330" y="2373"/>
                    </a:lnTo>
                    <a:cubicBezTo>
                      <a:pt x="5531" y="2387"/>
                      <a:pt x="5725" y="2423"/>
                      <a:pt x="5890" y="2481"/>
                    </a:cubicBezTo>
                    <a:cubicBezTo>
                      <a:pt x="6894" y="2741"/>
                      <a:pt x="8187" y="2063"/>
                      <a:pt x="8681" y="1250"/>
                    </a:cubicBezTo>
                    <a:cubicBezTo>
                      <a:pt x="8795" y="1062"/>
                      <a:pt x="9038" y="1003"/>
                      <a:pt x="9224" y="1119"/>
                    </a:cubicBezTo>
                    <a:cubicBezTo>
                      <a:pt x="9410" y="1235"/>
                      <a:pt x="9468" y="1481"/>
                      <a:pt x="9353" y="1669"/>
                    </a:cubicBezTo>
                    <a:close/>
                    <a:moveTo>
                      <a:pt x="8844" y="4304"/>
                    </a:moveTo>
                    <a:cubicBezTo>
                      <a:pt x="8839" y="4303"/>
                      <a:pt x="8833" y="4303"/>
                      <a:pt x="8827" y="4302"/>
                    </a:cubicBezTo>
                    <a:lnTo>
                      <a:pt x="8900" y="5088"/>
                    </a:lnTo>
                    <a:lnTo>
                      <a:pt x="8793" y="5217"/>
                    </a:lnTo>
                    <a:lnTo>
                      <a:pt x="8671" y="5088"/>
                    </a:lnTo>
                    <a:lnTo>
                      <a:pt x="8763" y="4301"/>
                    </a:lnTo>
                    <a:cubicBezTo>
                      <a:pt x="8543" y="4286"/>
                      <a:pt x="8343" y="4195"/>
                      <a:pt x="7895" y="3770"/>
                    </a:cubicBezTo>
                    <a:cubicBezTo>
                      <a:pt x="7846" y="3723"/>
                      <a:pt x="7769" y="3725"/>
                      <a:pt x="7722" y="3776"/>
                    </a:cubicBezTo>
                    <a:cubicBezTo>
                      <a:pt x="7676" y="3826"/>
                      <a:pt x="7679" y="3906"/>
                      <a:pt x="7729" y="3953"/>
                    </a:cubicBezTo>
                    <a:cubicBezTo>
                      <a:pt x="8086" y="4293"/>
                      <a:pt x="8319" y="4456"/>
                      <a:pt x="8558" y="4519"/>
                    </a:cubicBezTo>
                    <a:cubicBezTo>
                      <a:pt x="8558" y="4523"/>
                      <a:pt x="8556" y="4527"/>
                      <a:pt x="8556" y="4530"/>
                    </a:cubicBezTo>
                    <a:lnTo>
                      <a:pt x="8505" y="5505"/>
                    </a:lnTo>
                    <a:lnTo>
                      <a:pt x="8378" y="6694"/>
                    </a:lnTo>
                    <a:cubicBezTo>
                      <a:pt x="8369" y="6780"/>
                      <a:pt x="8430" y="6857"/>
                      <a:pt x="8514" y="6867"/>
                    </a:cubicBezTo>
                    <a:cubicBezTo>
                      <a:pt x="8520" y="6867"/>
                      <a:pt x="8525" y="6867"/>
                      <a:pt x="8530" y="6867"/>
                    </a:cubicBezTo>
                    <a:cubicBezTo>
                      <a:pt x="8608" y="6867"/>
                      <a:pt x="8674" y="6808"/>
                      <a:pt x="8683" y="6728"/>
                    </a:cubicBezTo>
                    <a:lnTo>
                      <a:pt x="8815" y="5498"/>
                    </a:lnTo>
                    <a:lnTo>
                      <a:pt x="9012" y="6736"/>
                    </a:lnTo>
                    <a:cubicBezTo>
                      <a:pt x="9025" y="6813"/>
                      <a:pt x="9090" y="6868"/>
                      <a:pt x="9164" y="6868"/>
                    </a:cubicBezTo>
                    <a:cubicBezTo>
                      <a:pt x="9172" y="6868"/>
                      <a:pt x="9180" y="6867"/>
                      <a:pt x="9188" y="6866"/>
                    </a:cubicBezTo>
                    <a:cubicBezTo>
                      <a:pt x="9272" y="6852"/>
                      <a:pt x="9328" y="6771"/>
                      <a:pt x="9315" y="6686"/>
                    </a:cubicBezTo>
                    <a:lnTo>
                      <a:pt x="9119" y="5462"/>
                    </a:lnTo>
                    <a:cubicBezTo>
                      <a:pt x="9119" y="5461"/>
                      <a:pt x="9120" y="5460"/>
                      <a:pt x="9120" y="5459"/>
                    </a:cubicBezTo>
                    <a:lnTo>
                      <a:pt x="9046" y="4530"/>
                    </a:lnTo>
                    <a:cubicBezTo>
                      <a:pt x="9046" y="4526"/>
                      <a:pt x="9046" y="4522"/>
                      <a:pt x="9045" y="4518"/>
                    </a:cubicBezTo>
                    <a:cubicBezTo>
                      <a:pt x="9279" y="4456"/>
                      <a:pt x="9631" y="4296"/>
                      <a:pt x="9990" y="3953"/>
                    </a:cubicBezTo>
                    <a:cubicBezTo>
                      <a:pt x="10040" y="3906"/>
                      <a:pt x="10043" y="3826"/>
                      <a:pt x="9997" y="3776"/>
                    </a:cubicBezTo>
                    <a:cubicBezTo>
                      <a:pt x="9950" y="3725"/>
                      <a:pt x="9873" y="3723"/>
                      <a:pt x="9823" y="3770"/>
                    </a:cubicBezTo>
                    <a:cubicBezTo>
                      <a:pt x="9407" y="4166"/>
                      <a:pt x="9010" y="4290"/>
                      <a:pt x="8857" y="4300"/>
                    </a:cubicBezTo>
                    <a:cubicBezTo>
                      <a:pt x="8852" y="4300"/>
                      <a:pt x="8849" y="4303"/>
                      <a:pt x="8844" y="4304"/>
                    </a:cubicBezTo>
                    <a:close/>
                    <a:moveTo>
                      <a:pt x="8790" y="4263"/>
                    </a:moveTo>
                    <a:cubicBezTo>
                      <a:pt x="8949" y="4263"/>
                      <a:pt x="9078" y="4131"/>
                      <a:pt x="9078" y="3969"/>
                    </a:cubicBezTo>
                    <a:cubicBezTo>
                      <a:pt x="9078" y="3807"/>
                      <a:pt x="8949" y="3675"/>
                      <a:pt x="8790" y="3675"/>
                    </a:cubicBezTo>
                    <a:cubicBezTo>
                      <a:pt x="8631" y="3675"/>
                      <a:pt x="8503" y="3807"/>
                      <a:pt x="8503" y="3969"/>
                    </a:cubicBezTo>
                    <a:cubicBezTo>
                      <a:pt x="8503" y="4131"/>
                      <a:pt x="8631" y="4263"/>
                      <a:pt x="8790" y="4263"/>
                    </a:cubicBezTo>
                    <a:close/>
                    <a:moveTo>
                      <a:pt x="9514" y="6418"/>
                    </a:moveTo>
                    <a:cubicBezTo>
                      <a:pt x="9649" y="6475"/>
                      <a:pt x="9732" y="6548"/>
                      <a:pt x="9732" y="6629"/>
                    </a:cubicBezTo>
                    <a:cubicBezTo>
                      <a:pt x="9732" y="6745"/>
                      <a:pt x="9561" y="6846"/>
                      <a:pt x="9306" y="6903"/>
                    </a:cubicBezTo>
                    <a:cubicBezTo>
                      <a:pt x="9287" y="6910"/>
                      <a:pt x="9267" y="6915"/>
                      <a:pt x="9245" y="6917"/>
                    </a:cubicBezTo>
                    <a:cubicBezTo>
                      <a:pt x="9240" y="6918"/>
                      <a:pt x="9235" y="6918"/>
                      <a:pt x="9229" y="6918"/>
                    </a:cubicBezTo>
                    <a:cubicBezTo>
                      <a:pt x="9112" y="6939"/>
                      <a:pt x="8983" y="6952"/>
                      <a:pt x="8845" y="6952"/>
                    </a:cubicBezTo>
                    <a:cubicBezTo>
                      <a:pt x="8355" y="6952"/>
                      <a:pt x="7957" y="6807"/>
                      <a:pt x="7957" y="6629"/>
                    </a:cubicBezTo>
                    <a:cubicBezTo>
                      <a:pt x="7957" y="6542"/>
                      <a:pt x="8055" y="6463"/>
                      <a:pt x="8211" y="6405"/>
                    </a:cubicBezTo>
                    <a:lnTo>
                      <a:pt x="8222" y="6252"/>
                    </a:lnTo>
                    <a:cubicBezTo>
                      <a:pt x="7685" y="6340"/>
                      <a:pt x="7308" y="6534"/>
                      <a:pt x="7308" y="6762"/>
                    </a:cubicBezTo>
                    <a:cubicBezTo>
                      <a:pt x="7308" y="7072"/>
                      <a:pt x="8000" y="7324"/>
                      <a:pt x="8854" y="7324"/>
                    </a:cubicBezTo>
                    <a:cubicBezTo>
                      <a:pt x="9708" y="7324"/>
                      <a:pt x="10400" y="7072"/>
                      <a:pt x="10400" y="6762"/>
                    </a:cubicBezTo>
                    <a:cubicBezTo>
                      <a:pt x="10400" y="6535"/>
                      <a:pt x="10027" y="6342"/>
                      <a:pt x="9494" y="6253"/>
                    </a:cubicBezTo>
                    <a:lnTo>
                      <a:pt x="9514" y="6418"/>
                    </a:lnTo>
                    <a:close/>
                    <a:moveTo>
                      <a:pt x="1543" y="4300"/>
                    </a:moveTo>
                    <a:cubicBezTo>
                      <a:pt x="1391" y="4290"/>
                      <a:pt x="994" y="4166"/>
                      <a:pt x="577" y="3770"/>
                    </a:cubicBezTo>
                    <a:cubicBezTo>
                      <a:pt x="528" y="3723"/>
                      <a:pt x="450" y="3725"/>
                      <a:pt x="404" y="3776"/>
                    </a:cubicBezTo>
                    <a:cubicBezTo>
                      <a:pt x="358" y="3826"/>
                      <a:pt x="361" y="3906"/>
                      <a:pt x="411" y="3953"/>
                    </a:cubicBezTo>
                    <a:cubicBezTo>
                      <a:pt x="770" y="4296"/>
                      <a:pt x="1122" y="4456"/>
                      <a:pt x="1355" y="4518"/>
                    </a:cubicBezTo>
                    <a:cubicBezTo>
                      <a:pt x="1355" y="4522"/>
                      <a:pt x="1355" y="4526"/>
                      <a:pt x="1355" y="4530"/>
                    </a:cubicBezTo>
                    <a:lnTo>
                      <a:pt x="1281" y="5459"/>
                    </a:lnTo>
                    <a:cubicBezTo>
                      <a:pt x="1281" y="5460"/>
                      <a:pt x="1282" y="5461"/>
                      <a:pt x="1282" y="5462"/>
                    </a:cubicBezTo>
                    <a:lnTo>
                      <a:pt x="1086" y="6686"/>
                    </a:lnTo>
                    <a:cubicBezTo>
                      <a:pt x="1072" y="6771"/>
                      <a:pt x="1129" y="6852"/>
                      <a:pt x="1212" y="6866"/>
                    </a:cubicBezTo>
                    <a:cubicBezTo>
                      <a:pt x="1221" y="6867"/>
                      <a:pt x="1229" y="6867"/>
                      <a:pt x="1236" y="6867"/>
                    </a:cubicBezTo>
                    <a:cubicBezTo>
                      <a:pt x="1311" y="6867"/>
                      <a:pt x="1376" y="6813"/>
                      <a:pt x="1388" y="6736"/>
                    </a:cubicBezTo>
                    <a:lnTo>
                      <a:pt x="1586" y="5498"/>
                    </a:lnTo>
                    <a:lnTo>
                      <a:pt x="1718" y="6728"/>
                    </a:lnTo>
                    <a:cubicBezTo>
                      <a:pt x="1726" y="6808"/>
                      <a:pt x="1792" y="6867"/>
                      <a:pt x="1870" y="6867"/>
                    </a:cubicBezTo>
                    <a:cubicBezTo>
                      <a:pt x="1875" y="6867"/>
                      <a:pt x="1881" y="6867"/>
                      <a:pt x="1887" y="6867"/>
                    </a:cubicBezTo>
                    <a:cubicBezTo>
                      <a:pt x="1971" y="6857"/>
                      <a:pt x="2032" y="6780"/>
                      <a:pt x="2022" y="6694"/>
                    </a:cubicBezTo>
                    <a:lnTo>
                      <a:pt x="1895" y="5505"/>
                    </a:lnTo>
                    <a:lnTo>
                      <a:pt x="1845" y="4530"/>
                    </a:lnTo>
                    <a:cubicBezTo>
                      <a:pt x="1845" y="4527"/>
                      <a:pt x="1843" y="4523"/>
                      <a:pt x="1843" y="4519"/>
                    </a:cubicBezTo>
                    <a:cubicBezTo>
                      <a:pt x="2082" y="4456"/>
                      <a:pt x="2314" y="4293"/>
                      <a:pt x="2672" y="3953"/>
                    </a:cubicBezTo>
                    <a:cubicBezTo>
                      <a:pt x="2722" y="3906"/>
                      <a:pt x="2725" y="3826"/>
                      <a:pt x="2678" y="3776"/>
                    </a:cubicBezTo>
                    <a:cubicBezTo>
                      <a:pt x="2632" y="3725"/>
                      <a:pt x="2555" y="3722"/>
                      <a:pt x="2505" y="3770"/>
                    </a:cubicBezTo>
                    <a:cubicBezTo>
                      <a:pt x="2058" y="4195"/>
                      <a:pt x="1857" y="4286"/>
                      <a:pt x="1637" y="4301"/>
                    </a:cubicBezTo>
                    <a:lnTo>
                      <a:pt x="1730" y="5088"/>
                    </a:lnTo>
                    <a:lnTo>
                      <a:pt x="1608" y="5217"/>
                    </a:lnTo>
                    <a:lnTo>
                      <a:pt x="1501" y="5088"/>
                    </a:lnTo>
                    <a:lnTo>
                      <a:pt x="1574" y="4302"/>
                    </a:lnTo>
                    <a:cubicBezTo>
                      <a:pt x="1568" y="4303"/>
                      <a:pt x="1562" y="4303"/>
                      <a:pt x="1557" y="4304"/>
                    </a:cubicBezTo>
                    <a:cubicBezTo>
                      <a:pt x="1552" y="4303"/>
                      <a:pt x="1548" y="4300"/>
                      <a:pt x="1543" y="4300"/>
                    </a:cubicBezTo>
                    <a:close/>
                    <a:moveTo>
                      <a:pt x="1898" y="3969"/>
                    </a:moveTo>
                    <a:cubicBezTo>
                      <a:pt x="1898" y="3807"/>
                      <a:pt x="1769" y="3675"/>
                      <a:pt x="1610" y="3675"/>
                    </a:cubicBezTo>
                    <a:cubicBezTo>
                      <a:pt x="1452" y="3675"/>
                      <a:pt x="1323" y="3807"/>
                      <a:pt x="1323" y="3969"/>
                    </a:cubicBezTo>
                    <a:cubicBezTo>
                      <a:pt x="1323" y="4131"/>
                      <a:pt x="1452" y="4263"/>
                      <a:pt x="1610" y="4263"/>
                    </a:cubicBezTo>
                    <a:cubicBezTo>
                      <a:pt x="1769" y="4263"/>
                      <a:pt x="1898" y="4131"/>
                      <a:pt x="1898" y="3969"/>
                    </a:cubicBezTo>
                    <a:close/>
                    <a:moveTo>
                      <a:pt x="906" y="6253"/>
                    </a:moveTo>
                    <a:cubicBezTo>
                      <a:pt x="373" y="6342"/>
                      <a:pt x="0" y="6535"/>
                      <a:pt x="0" y="6762"/>
                    </a:cubicBezTo>
                    <a:cubicBezTo>
                      <a:pt x="0" y="7072"/>
                      <a:pt x="693" y="7324"/>
                      <a:pt x="1547" y="7324"/>
                    </a:cubicBezTo>
                    <a:cubicBezTo>
                      <a:pt x="2401" y="7324"/>
                      <a:pt x="3093" y="7072"/>
                      <a:pt x="3093" y="6762"/>
                    </a:cubicBezTo>
                    <a:cubicBezTo>
                      <a:pt x="3093" y="6534"/>
                      <a:pt x="2716" y="6340"/>
                      <a:pt x="2178" y="6252"/>
                    </a:cubicBezTo>
                    <a:lnTo>
                      <a:pt x="2189" y="6405"/>
                    </a:lnTo>
                    <a:cubicBezTo>
                      <a:pt x="2346" y="6463"/>
                      <a:pt x="2444" y="6542"/>
                      <a:pt x="2444" y="6629"/>
                    </a:cubicBezTo>
                    <a:cubicBezTo>
                      <a:pt x="2444" y="6807"/>
                      <a:pt x="2046" y="6952"/>
                      <a:pt x="1556" y="6952"/>
                    </a:cubicBezTo>
                    <a:cubicBezTo>
                      <a:pt x="1418" y="6952"/>
                      <a:pt x="1289" y="6939"/>
                      <a:pt x="1172" y="6918"/>
                    </a:cubicBezTo>
                    <a:cubicBezTo>
                      <a:pt x="1166" y="6918"/>
                      <a:pt x="1161" y="6918"/>
                      <a:pt x="1155" y="6917"/>
                    </a:cubicBezTo>
                    <a:cubicBezTo>
                      <a:pt x="1134" y="6915"/>
                      <a:pt x="1114" y="6910"/>
                      <a:pt x="1095" y="6903"/>
                    </a:cubicBezTo>
                    <a:cubicBezTo>
                      <a:pt x="840" y="6846"/>
                      <a:pt x="669" y="6745"/>
                      <a:pt x="669" y="6629"/>
                    </a:cubicBezTo>
                    <a:cubicBezTo>
                      <a:pt x="669" y="6548"/>
                      <a:pt x="751" y="6475"/>
                      <a:pt x="887" y="6418"/>
                    </a:cubicBezTo>
                    <a:lnTo>
                      <a:pt x="906" y="625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" name="ïşḷídê">
              <a:extLst>
                <a:ext uri="{FF2B5EF4-FFF2-40B4-BE49-F238E27FC236}">
                  <a16:creationId xmlns:a16="http://schemas.microsoft.com/office/drawing/2014/main" id="{F2B8D6B7-FD22-4097-A15B-1005ABA7266E}"/>
                </a:ext>
              </a:extLst>
            </p:cNvPr>
            <p:cNvSpPr txBox="1"/>
            <p:nvPr/>
          </p:nvSpPr>
          <p:spPr>
            <a:xfrm>
              <a:off x="8288404" y="4595118"/>
              <a:ext cx="2410141" cy="52705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b" anchorCtr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600" b="1" dirty="0"/>
                <a:t>Text here</a:t>
              </a:r>
              <a:endParaRPr lang="vi-VN" sz="1600" b="1" dirty="0"/>
            </a:p>
          </p:txBody>
        </p:sp>
        <p:sp>
          <p:nvSpPr>
            <p:cNvPr id="17" name="ïṥ1iḋe">
              <a:extLst>
                <a:ext uri="{FF2B5EF4-FFF2-40B4-BE49-F238E27FC236}">
                  <a16:creationId xmlns:a16="http://schemas.microsoft.com/office/drawing/2014/main" id="{0D8E8EA9-2D3A-4CD6-A8FA-6E844D83FA23}"/>
                </a:ext>
              </a:extLst>
            </p:cNvPr>
            <p:cNvSpPr txBox="1"/>
            <p:nvPr/>
          </p:nvSpPr>
          <p:spPr>
            <a:xfrm>
              <a:off x="8288404" y="5122174"/>
              <a:ext cx="2410141" cy="69871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grpSp>
          <p:nvGrpSpPr>
            <p:cNvPr id="18" name="îŝ1ídé">
              <a:extLst>
                <a:ext uri="{FF2B5EF4-FFF2-40B4-BE49-F238E27FC236}">
                  <a16:creationId xmlns:a16="http://schemas.microsoft.com/office/drawing/2014/main" id="{1781EFB0-711E-4B94-B23B-FED4B4606510}"/>
                </a:ext>
              </a:extLst>
            </p:cNvPr>
            <p:cNvGrpSpPr/>
            <p:nvPr/>
          </p:nvGrpSpPr>
          <p:grpSpPr>
            <a:xfrm>
              <a:off x="10790163" y="4846018"/>
              <a:ext cx="728737" cy="728737"/>
              <a:chOff x="809883" y="1822439"/>
              <a:chExt cx="721040" cy="721040"/>
            </a:xfrm>
          </p:grpSpPr>
          <p:sp>
            <p:nvSpPr>
              <p:cNvPr id="19" name="íSḻïde">
                <a:extLst>
                  <a:ext uri="{FF2B5EF4-FFF2-40B4-BE49-F238E27FC236}">
                    <a16:creationId xmlns:a16="http://schemas.microsoft.com/office/drawing/2014/main" id="{69CD31EE-DF43-4F34-9A20-FC4ECE1D6201}"/>
                  </a:ext>
                </a:extLst>
              </p:cNvPr>
              <p:cNvSpPr/>
              <p:nvPr/>
            </p:nvSpPr>
            <p:spPr>
              <a:xfrm>
                <a:off x="809883" y="1822439"/>
                <a:ext cx="721040" cy="721040"/>
              </a:xfrm>
              <a:prstGeom prst="round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í$1íḋê">
                <a:extLst>
                  <a:ext uri="{FF2B5EF4-FFF2-40B4-BE49-F238E27FC236}">
                    <a16:creationId xmlns:a16="http://schemas.microsoft.com/office/drawing/2014/main" id="{D48F089D-FC1C-43DE-92D4-8A0633DD24A4}"/>
                  </a:ext>
                </a:extLst>
              </p:cNvPr>
              <p:cNvSpPr/>
              <p:nvPr/>
            </p:nvSpPr>
            <p:spPr bwMode="auto">
              <a:xfrm>
                <a:off x="1001760" y="2010248"/>
                <a:ext cx="337286" cy="345422"/>
              </a:xfrm>
              <a:custGeom>
                <a:avLst/>
                <a:gdLst>
                  <a:gd name="T0" fmla="*/ 1547 w 10400"/>
                  <a:gd name="T1" fmla="*/ 9330 h 10667"/>
                  <a:gd name="T2" fmla="*/ 3077 w 10400"/>
                  <a:gd name="T3" fmla="*/ 9013 h 10667"/>
                  <a:gd name="T4" fmla="*/ 6114 w 10400"/>
                  <a:gd name="T5" fmla="*/ 9700 h 10667"/>
                  <a:gd name="T6" fmla="*/ 6806 w 10400"/>
                  <a:gd name="T7" fmla="*/ 8539 h 10667"/>
                  <a:gd name="T8" fmla="*/ 4079 w 10400"/>
                  <a:gd name="T9" fmla="*/ 1127 h 10667"/>
                  <a:gd name="T10" fmla="*/ 5193 w 10400"/>
                  <a:gd name="T11" fmla="*/ 2254 h 10667"/>
                  <a:gd name="T12" fmla="*/ 6352 w 10400"/>
                  <a:gd name="T13" fmla="*/ 3340 h 10667"/>
                  <a:gd name="T14" fmla="*/ 6296 w 10400"/>
                  <a:gd name="T15" fmla="*/ 5841 h 10667"/>
                  <a:gd name="T16" fmla="*/ 5318 w 10400"/>
                  <a:gd name="T17" fmla="*/ 6578 h 10667"/>
                  <a:gd name="T18" fmla="*/ 4851 w 10400"/>
                  <a:gd name="T19" fmla="*/ 10126 h 10667"/>
                  <a:gd name="T20" fmla="*/ 4154 w 10400"/>
                  <a:gd name="T21" fmla="*/ 5500 h 10667"/>
                  <a:gd name="T22" fmla="*/ 993 w 10400"/>
                  <a:gd name="T23" fmla="*/ 1669 h 10667"/>
                  <a:gd name="T24" fmla="*/ 4493 w 10400"/>
                  <a:gd name="T25" fmla="*/ 2470 h 10667"/>
                  <a:gd name="T26" fmla="*/ 5203 w 10400"/>
                  <a:gd name="T27" fmla="*/ 5915 h 10667"/>
                  <a:gd name="T28" fmla="*/ 5890 w 10400"/>
                  <a:gd name="T29" fmla="*/ 2481 h 10667"/>
                  <a:gd name="T30" fmla="*/ 9353 w 10400"/>
                  <a:gd name="T31" fmla="*/ 1669 h 10667"/>
                  <a:gd name="T32" fmla="*/ 8900 w 10400"/>
                  <a:gd name="T33" fmla="*/ 5088 h 10667"/>
                  <a:gd name="T34" fmla="*/ 8763 w 10400"/>
                  <a:gd name="T35" fmla="*/ 4301 h 10667"/>
                  <a:gd name="T36" fmla="*/ 7729 w 10400"/>
                  <a:gd name="T37" fmla="*/ 3953 h 10667"/>
                  <a:gd name="T38" fmla="*/ 8505 w 10400"/>
                  <a:gd name="T39" fmla="*/ 5505 h 10667"/>
                  <a:gd name="T40" fmla="*/ 8530 w 10400"/>
                  <a:gd name="T41" fmla="*/ 6867 h 10667"/>
                  <a:gd name="T42" fmla="*/ 9012 w 10400"/>
                  <a:gd name="T43" fmla="*/ 6736 h 10667"/>
                  <a:gd name="T44" fmla="*/ 9315 w 10400"/>
                  <a:gd name="T45" fmla="*/ 6686 h 10667"/>
                  <a:gd name="T46" fmla="*/ 9046 w 10400"/>
                  <a:gd name="T47" fmla="*/ 4530 h 10667"/>
                  <a:gd name="T48" fmla="*/ 9997 w 10400"/>
                  <a:gd name="T49" fmla="*/ 3776 h 10667"/>
                  <a:gd name="T50" fmla="*/ 8844 w 10400"/>
                  <a:gd name="T51" fmla="*/ 4304 h 10667"/>
                  <a:gd name="T52" fmla="*/ 8790 w 10400"/>
                  <a:gd name="T53" fmla="*/ 3675 h 10667"/>
                  <a:gd name="T54" fmla="*/ 9514 w 10400"/>
                  <a:gd name="T55" fmla="*/ 6418 h 10667"/>
                  <a:gd name="T56" fmla="*/ 9245 w 10400"/>
                  <a:gd name="T57" fmla="*/ 6917 h 10667"/>
                  <a:gd name="T58" fmla="*/ 7957 w 10400"/>
                  <a:gd name="T59" fmla="*/ 6629 h 10667"/>
                  <a:gd name="T60" fmla="*/ 7308 w 10400"/>
                  <a:gd name="T61" fmla="*/ 6762 h 10667"/>
                  <a:gd name="T62" fmla="*/ 9494 w 10400"/>
                  <a:gd name="T63" fmla="*/ 6253 h 10667"/>
                  <a:gd name="T64" fmla="*/ 577 w 10400"/>
                  <a:gd name="T65" fmla="*/ 3770 h 10667"/>
                  <a:gd name="T66" fmla="*/ 1355 w 10400"/>
                  <a:gd name="T67" fmla="*/ 4518 h 10667"/>
                  <a:gd name="T68" fmla="*/ 1282 w 10400"/>
                  <a:gd name="T69" fmla="*/ 5462 h 10667"/>
                  <a:gd name="T70" fmla="*/ 1236 w 10400"/>
                  <a:gd name="T71" fmla="*/ 6867 h 10667"/>
                  <a:gd name="T72" fmla="*/ 1718 w 10400"/>
                  <a:gd name="T73" fmla="*/ 6728 h 10667"/>
                  <a:gd name="T74" fmla="*/ 2022 w 10400"/>
                  <a:gd name="T75" fmla="*/ 6694 h 10667"/>
                  <a:gd name="T76" fmla="*/ 1843 w 10400"/>
                  <a:gd name="T77" fmla="*/ 4519 h 10667"/>
                  <a:gd name="T78" fmla="*/ 2505 w 10400"/>
                  <a:gd name="T79" fmla="*/ 3770 h 10667"/>
                  <a:gd name="T80" fmla="*/ 1608 w 10400"/>
                  <a:gd name="T81" fmla="*/ 5217 h 10667"/>
                  <a:gd name="T82" fmla="*/ 1557 w 10400"/>
                  <a:gd name="T83" fmla="*/ 4304 h 10667"/>
                  <a:gd name="T84" fmla="*/ 1610 w 10400"/>
                  <a:gd name="T85" fmla="*/ 3675 h 10667"/>
                  <a:gd name="T86" fmla="*/ 1898 w 10400"/>
                  <a:gd name="T87" fmla="*/ 3969 h 10667"/>
                  <a:gd name="T88" fmla="*/ 1547 w 10400"/>
                  <a:gd name="T89" fmla="*/ 7324 h 10667"/>
                  <a:gd name="T90" fmla="*/ 2189 w 10400"/>
                  <a:gd name="T91" fmla="*/ 6405 h 10667"/>
                  <a:gd name="T92" fmla="*/ 1172 w 10400"/>
                  <a:gd name="T93" fmla="*/ 6918 h 10667"/>
                  <a:gd name="T94" fmla="*/ 669 w 10400"/>
                  <a:gd name="T95" fmla="*/ 6629 h 10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400" h="10667">
                    <a:moveTo>
                      <a:pt x="8838" y="9330"/>
                    </a:moveTo>
                    <a:cubicBezTo>
                      <a:pt x="8838" y="10067"/>
                      <a:pt x="7206" y="10667"/>
                      <a:pt x="5192" y="10667"/>
                    </a:cubicBezTo>
                    <a:cubicBezTo>
                      <a:pt x="3180" y="10667"/>
                      <a:pt x="1547" y="10067"/>
                      <a:pt x="1547" y="9330"/>
                    </a:cubicBezTo>
                    <a:cubicBezTo>
                      <a:pt x="1547" y="8797"/>
                      <a:pt x="2406" y="8341"/>
                      <a:pt x="3638" y="8128"/>
                    </a:cubicBezTo>
                    <a:lnTo>
                      <a:pt x="3638" y="8495"/>
                    </a:lnTo>
                    <a:cubicBezTo>
                      <a:pt x="3293" y="8632"/>
                      <a:pt x="3077" y="8813"/>
                      <a:pt x="3077" y="9013"/>
                    </a:cubicBezTo>
                    <a:cubicBezTo>
                      <a:pt x="3077" y="9437"/>
                      <a:pt x="4015" y="9781"/>
                      <a:pt x="5171" y="9781"/>
                    </a:cubicBezTo>
                    <a:cubicBezTo>
                      <a:pt x="5497" y="9781"/>
                      <a:pt x="5802" y="9751"/>
                      <a:pt x="6077" y="9703"/>
                    </a:cubicBezTo>
                    <a:cubicBezTo>
                      <a:pt x="6090" y="9702"/>
                      <a:pt x="6102" y="9702"/>
                      <a:pt x="6114" y="9700"/>
                    </a:cubicBezTo>
                    <a:cubicBezTo>
                      <a:pt x="6165" y="9694"/>
                      <a:pt x="6212" y="9682"/>
                      <a:pt x="6259" y="9666"/>
                    </a:cubicBezTo>
                    <a:cubicBezTo>
                      <a:pt x="6859" y="9531"/>
                      <a:pt x="7264" y="9290"/>
                      <a:pt x="7264" y="9013"/>
                    </a:cubicBezTo>
                    <a:cubicBezTo>
                      <a:pt x="7264" y="8834"/>
                      <a:pt x="7090" y="8669"/>
                      <a:pt x="6806" y="8539"/>
                    </a:cubicBezTo>
                    <a:lnTo>
                      <a:pt x="6806" y="8137"/>
                    </a:lnTo>
                    <a:cubicBezTo>
                      <a:pt x="8006" y="8356"/>
                      <a:pt x="8838" y="8805"/>
                      <a:pt x="8838" y="9330"/>
                    </a:cubicBezTo>
                    <a:close/>
                    <a:moveTo>
                      <a:pt x="4079" y="1127"/>
                    </a:moveTo>
                    <a:cubicBezTo>
                      <a:pt x="4079" y="504"/>
                      <a:pt x="4578" y="0"/>
                      <a:pt x="5193" y="0"/>
                    </a:cubicBezTo>
                    <a:cubicBezTo>
                      <a:pt x="5807" y="0"/>
                      <a:pt x="6305" y="504"/>
                      <a:pt x="6305" y="1127"/>
                    </a:cubicBezTo>
                    <a:cubicBezTo>
                      <a:pt x="6305" y="1750"/>
                      <a:pt x="5807" y="2254"/>
                      <a:pt x="5193" y="2254"/>
                    </a:cubicBezTo>
                    <a:cubicBezTo>
                      <a:pt x="4578" y="2254"/>
                      <a:pt x="4079" y="1750"/>
                      <a:pt x="4079" y="1127"/>
                    </a:cubicBezTo>
                    <a:close/>
                    <a:moveTo>
                      <a:pt x="9353" y="1669"/>
                    </a:moveTo>
                    <a:cubicBezTo>
                      <a:pt x="8800" y="2578"/>
                      <a:pt x="7557" y="3340"/>
                      <a:pt x="6352" y="3340"/>
                    </a:cubicBezTo>
                    <a:cubicBezTo>
                      <a:pt x="6274" y="3340"/>
                      <a:pt x="6196" y="3336"/>
                      <a:pt x="6118" y="3330"/>
                    </a:cubicBezTo>
                    <a:cubicBezTo>
                      <a:pt x="6142" y="3615"/>
                      <a:pt x="6252" y="4928"/>
                      <a:pt x="6282" y="5755"/>
                    </a:cubicBezTo>
                    <a:cubicBezTo>
                      <a:pt x="6288" y="5783"/>
                      <a:pt x="6294" y="5811"/>
                      <a:pt x="6296" y="5841"/>
                    </a:cubicBezTo>
                    <a:lnTo>
                      <a:pt x="6568" y="10087"/>
                    </a:lnTo>
                    <a:cubicBezTo>
                      <a:pt x="6586" y="10373"/>
                      <a:pt x="5564" y="10428"/>
                      <a:pt x="5546" y="10154"/>
                    </a:cubicBezTo>
                    <a:lnTo>
                      <a:pt x="5318" y="6578"/>
                    </a:lnTo>
                    <a:cubicBezTo>
                      <a:pt x="5280" y="6574"/>
                      <a:pt x="5244" y="6567"/>
                      <a:pt x="5206" y="6567"/>
                    </a:cubicBezTo>
                    <a:cubicBezTo>
                      <a:pt x="5174" y="6567"/>
                      <a:pt x="5136" y="6577"/>
                      <a:pt x="5099" y="6587"/>
                    </a:cubicBezTo>
                    <a:lnTo>
                      <a:pt x="4851" y="10126"/>
                    </a:lnTo>
                    <a:cubicBezTo>
                      <a:pt x="4832" y="10398"/>
                      <a:pt x="3810" y="10338"/>
                      <a:pt x="3830" y="10052"/>
                    </a:cubicBezTo>
                    <a:lnTo>
                      <a:pt x="4144" y="5559"/>
                    </a:lnTo>
                    <a:cubicBezTo>
                      <a:pt x="4146" y="5538"/>
                      <a:pt x="4150" y="5520"/>
                      <a:pt x="4154" y="5500"/>
                    </a:cubicBezTo>
                    <a:cubicBezTo>
                      <a:pt x="4199" y="4432"/>
                      <a:pt x="4252" y="3400"/>
                      <a:pt x="4257" y="3326"/>
                    </a:cubicBezTo>
                    <a:cubicBezTo>
                      <a:pt x="4169" y="3334"/>
                      <a:pt x="4081" y="3340"/>
                      <a:pt x="3994" y="3340"/>
                    </a:cubicBezTo>
                    <a:cubicBezTo>
                      <a:pt x="2788" y="3340"/>
                      <a:pt x="1546" y="2578"/>
                      <a:pt x="993" y="1669"/>
                    </a:cubicBezTo>
                    <a:cubicBezTo>
                      <a:pt x="879" y="1481"/>
                      <a:pt x="936" y="1235"/>
                      <a:pt x="1122" y="1120"/>
                    </a:cubicBezTo>
                    <a:cubicBezTo>
                      <a:pt x="1308" y="1003"/>
                      <a:pt x="1551" y="1062"/>
                      <a:pt x="1665" y="1250"/>
                    </a:cubicBezTo>
                    <a:cubicBezTo>
                      <a:pt x="2166" y="2073"/>
                      <a:pt x="3484" y="2756"/>
                      <a:pt x="4493" y="2470"/>
                    </a:cubicBezTo>
                    <a:cubicBezTo>
                      <a:pt x="4663" y="2411"/>
                      <a:pt x="4865" y="2374"/>
                      <a:pt x="5089" y="2365"/>
                    </a:cubicBezTo>
                    <a:lnTo>
                      <a:pt x="4729" y="5423"/>
                    </a:lnTo>
                    <a:lnTo>
                      <a:pt x="5203" y="5915"/>
                    </a:lnTo>
                    <a:lnTo>
                      <a:pt x="5617" y="5423"/>
                    </a:lnTo>
                    <a:lnTo>
                      <a:pt x="5330" y="2373"/>
                    </a:lnTo>
                    <a:cubicBezTo>
                      <a:pt x="5531" y="2387"/>
                      <a:pt x="5725" y="2423"/>
                      <a:pt x="5890" y="2481"/>
                    </a:cubicBezTo>
                    <a:cubicBezTo>
                      <a:pt x="6894" y="2741"/>
                      <a:pt x="8187" y="2063"/>
                      <a:pt x="8681" y="1250"/>
                    </a:cubicBezTo>
                    <a:cubicBezTo>
                      <a:pt x="8795" y="1062"/>
                      <a:pt x="9038" y="1003"/>
                      <a:pt x="9224" y="1119"/>
                    </a:cubicBezTo>
                    <a:cubicBezTo>
                      <a:pt x="9410" y="1235"/>
                      <a:pt x="9468" y="1481"/>
                      <a:pt x="9353" y="1669"/>
                    </a:cubicBezTo>
                    <a:close/>
                    <a:moveTo>
                      <a:pt x="8844" y="4304"/>
                    </a:moveTo>
                    <a:cubicBezTo>
                      <a:pt x="8839" y="4303"/>
                      <a:pt x="8833" y="4303"/>
                      <a:pt x="8827" y="4302"/>
                    </a:cubicBezTo>
                    <a:lnTo>
                      <a:pt x="8900" y="5088"/>
                    </a:lnTo>
                    <a:lnTo>
                      <a:pt x="8793" y="5217"/>
                    </a:lnTo>
                    <a:lnTo>
                      <a:pt x="8671" y="5088"/>
                    </a:lnTo>
                    <a:lnTo>
                      <a:pt x="8763" y="4301"/>
                    </a:lnTo>
                    <a:cubicBezTo>
                      <a:pt x="8543" y="4286"/>
                      <a:pt x="8343" y="4195"/>
                      <a:pt x="7895" y="3770"/>
                    </a:cubicBezTo>
                    <a:cubicBezTo>
                      <a:pt x="7846" y="3723"/>
                      <a:pt x="7769" y="3725"/>
                      <a:pt x="7722" y="3776"/>
                    </a:cubicBezTo>
                    <a:cubicBezTo>
                      <a:pt x="7676" y="3826"/>
                      <a:pt x="7679" y="3906"/>
                      <a:pt x="7729" y="3953"/>
                    </a:cubicBezTo>
                    <a:cubicBezTo>
                      <a:pt x="8086" y="4293"/>
                      <a:pt x="8319" y="4456"/>
                      <a:pt x="8558" y="4519"/>
                    </a:cubicBezTo>
                    <a:cubicBezTo>
                      <a:pt x="8558" y="4523"/>
                      <a:pt x="8556" y="4527"/>
                      <a:pt x="8556" y="4530"/>
                    </a:cubicBezTo>
                    <a:lnTo>
                      <a:pt x="8505" y="5505"/>
                    </a:lnTo>
                    <a:lnTo>
                      <a:pt x="8378" y="6694"/>
                    </a:lnTo>
                    <a:cubicBezTo>
                      <a:pt x="8369" y="6780"/>
                      <a:pt x="8430" y="6857"/>
                      <a:pt x="8514" y="6867"/>
                    </a:cubicBezTo>
                    <a:cubicBezTo>
                      <a:pt x="8520" y="6867"/>
                      <a:pt x="8525" y="6867"/>
                      <a:pt x="8530" y="6867"/>
                    </a:cubicBezTo>
                    <a:cubicBezTo>
                      <a:pt x="8608" y="6867"/>
                      <a:pt x="8674" y="6808"/>
                      <a:pt x="8683" y="6728"/>
                    </a:cubicBezTo>
                    <a:lnTo>
                      <a:pt x="8815" y="5498"/>
                    </a:lnTo>
                    <a:lnTo>
                      <a:pt x="9012" y="6736"/>
                    </a:lnTo>
                    <a:cubicBezTo>
                      <a:pt x="9025" y="6813"/>
                      <a:pt x="9090" y="6868"/>
                      <a:pt x="9164" y="6868"/>
                    </a:cubicBezTo>
                    <a:cubicBezTo>
                      <a:pt x="9172" y="6868"/>
                      <a:pt x="9180" y="6867"/>
                      <a:pt x="9188" y="6866"/>
                    </a:cubicBezTo>
                    <a:cubicBezTo>
                      <a:pt x="9272" y="6852"/>
                      <a:pt x="9328" y="6771"/>
                      <a:pt x="9315" y="6686"/>
                    </a:cubicBezTo>
                    <a:lnTo>
                      <a:pt x="9119" y="5462"/>
                    </a:lnTo>
                    <a:cubicBezTo>
                      <a:pt x="9119" y="5461"/>
                      <a:pt x="9120" y="5460"/>
                      <a:pt x="9120" y="5459"/>
                    </a:cubicBezTo>
                    <a:lnTo>
                      <a:pt x="9046" y="4530"/>
                    </a:lnTo>
                    <a:cubicBezTo>
                      <a:pt x="9046" y="4526"/>
                      <a:pt x="9046" y="4522"/>
                      <a:pt x="9045" y="4518"/>
                    </a:cubicBezTo>
                    <a:cubicBezTo>
                      <a:pt x="9279" y="4456"/>
                      <a:pt x="9631" y="4296"/>
                      <a:pt x="9990" y="3953"/>
                    </a:cubicBezTo>
                    <a:cubicBezTo>
                      <a:pt x="10040" y="3906"/>
                      <a:pt x="10043" y="3826"/>
                      <a:pt x="9997" y="3776"/>
                    </a:cubicBezTo>
                    <a:cubicBezTo>
                      <a:pt x="9950" y="3725"/>
                      <a:pt x="9873" y="3723"/>
                      <a:pt x="9823" y="3770"/>
                    </a:cubicBezTo>
                    <a:cubicBezTo>
                      <a:pt x="9407" y="4166"/>
                      <a:pt x="9010" y="4290"/>
                      <a:pt x="8857" y="4300"/>
                    </a:cubicBezTo>
                    <a:cubicBezTo>
                      <a:pt x="8852" y="4300"/>
                      <a:pt x="8849" y="4303"/>
                      <a:pt x="8844" y="4304"/>
                    </a:cubicBezTo>
                    <a:close/>
                    <a:moveTo>
                      <a:pt x="8790" y="4263"/>
                    </a:moveTo>
                    <a:cubicBezTo>
                      <a:pt x="8949" y="4263"/>
                      <a:pt x="9078" y="4131"/>
                      <a:pt x="9078" y="3969"/>
                    </a:cubicBezTo>
                    <a:cubicBezTo>
                      <a:pt x="9078" y="3807"/>
                      <a:pt x="8949" y="3675"/>
                      <a:pt x="8790" y="3675"/>
                    </a:cubicBezTo>
                    <a:cubicBezTo>
                      <a:pt x="8631" y="3675"/>
                      <a:pt x="8503" y="3807"/>
                      <a:pt x="8503" y="3969"/>
                    </a:cubicBezTo>
                    <a:cubicBezTo>
                      <a:pt x="8503" y="4131"/>
                      <a:pt x="8631" y="4263"/>
                      <a:pt x="8790" y="4263"/>
                    </a:cubicBezTo>
                    <a:close/>
                    <a:moveTo>
                      <a:pt x="9514" y="6418"/>
                    </a:moveTo>
                    <a:cubicBezTo>
                      <a:pt x="9649" y="6475"/>
                      <a:pt x="9732" y="6548"/>
                      <a:pt x="9732" y="6629"/>
                    </a:cubicBezTo>
                    <a:cubicBezTo>
                      <a:pt x="9732" y="6745"/>
                      <a:pt x="9561" y="6846"/>
                      <a:pt x="9306" y="6903"/>
                    </a:cubicBezTo>
                    <a:cubicBezTo>
                      <a:pt x="9287" y="6910"/>
                      <a:pt x="9267" y="6915"/>
                      <a:pt x="9245" y="6917"/>
                    </a:cubicBezTo>
                    <a:cubicBezTo>
                      <a:pt x="9240" y="6918"/>
                      <a:pt x="9235" y="6918"/>
                      <a:pt x="9229" y="6918"/>
                    </a:cubicBezTo>
                    <a:cubicBezTo>
                      <a:pt x="9112" y="6939"/>
                      <a:pt x="8983" y="6952"/>
                      <a:pt x="8845" y="6952"/>
                    </a:cubicBezTo>
                    <a:cubicBezTo>
                      <a:pt x="8355" y="6952"/>
                      <a:pt x="7957" y="6807"/>
                      <a:pt x="7957" y="6629"/>
                    </a:cubicBezTo>
                    <a:cubicBezTo>
                      <a:pt x="7957" y="6542"/>
                      <a:pt x="8055" y="6463"/>
                      <a:pt x="8211" y="6405"/>
                    </a:cubicBezTo>
                    <a:lnTo>
                      <a:pt x="8222" y="6252"/>
                    </a:lnTo>
                    <a:cubicBezTo>
                      <a:pt x="7685" y="6340"/>
                      <a:pt x="7308" y="6534"/>
                      <a:pt x="7308" y="6762"/>
                    </a:cubicBezTo>
                    <a:cubicBezTo>
                      <a:pt x="7308" y="7072"/>
                      <a:pt x="8000" y="7324"/>
                      <a:pt x="8854" y="7324"/>
                    </a:cubicBezTo>
                    <a:cubicBezTo>
                      <a:pt x="9708" y="7324"/>
                      <a:pt x="10400" y="7072"/>
                      <a:pt x="10400" y="6762"/>
                    </a:cubicBezTo>
                    <a:cubicBezTo>
                      <a:pt x="10400" y="6535"/>
                      <a:pt x="10027" y="6342"/>
                      <a:pt x="9494" y="6253"/>
                    </a:cubicBezTo>
                    <a:lnTo>
                      <a:pt x="9514" y="6418"/>
                    </a:lnTo>
                    <a:close/>
                    <a:moveTo>
                      <a:pt x="1543" y="4300"/>
                    </a:moveTo>
                    <a:cubicBezTo>
                      <a:pt x="1391" y="4290"/>
                      <a:pt x="994" y="4166"/>
                      <a:pt x="577" y="3770"/>
                    </a:cubicBezTo>
                    <a:cubicBezTo>
                      <a:pt x="528" y="3723"/>
                      <a:pt x="450" y="3725"/>
                      <a:pt x="404" y="3776"/>
                    </a:cubicBezTo>
                    <a:cubicBezTo>
                      <a:pt x="358" y="3826"/>
                      <a:pt x="361" y="3906"/>
                      <a:pt x="411" y="3953"/>
                    </a:cubicBezTo>
                    <a:cubicBezTo>
                      <a:pt x="770" y="4296"/>
                      <a:pt x="1122" y="4456"/>
                      <a:pt x="1355" y="4518"/>
                    </a:cubicBezTo>
                    <a:cubicBezTo>
                      <a:pt x="1355" y="4522"/>
                      <a:pt x="1355" y="4526"/>
                      <a:pt x="1355" y="4530"/>
                    </a:cubicBezTo>
                    <a:lnTo>
                      <a:pt x="1281" y="5459"/>
                    </a:lnTo>
                    <a:cubicBezTo>
                      <a:pt x="1281" y="5460"/>
                      <a:pt x="1282" y="5461"/>
                      <a:pt x="1282" y="5462"/>
                    </a:cubicBezTo>
                    <a:lnTo>
                      <a:pt x="1086" y="6686"/>
                    </a:lnTo>
                    <a:cubicBezTo>
                      <a:pt x="1072" y="6771"/>
                      <a:pt x="1129" y="6852"/>
                      <a:pt x="1212" y="6866"/>
                    </a:cubicBezTo>
                    <a:cubicBezTo>
                      <a:pt x="1221" y="6867"/>
                      <a:pt x="1229" y="6867"/>
                      <a:pt x="1236" y="6867"/>
                    </a:cubicBezTo>
                    <a:cubicBezTo>
                      <a:pt x="1311" y="6867"/>
                      <a:pt x="1376" y="6813"/>
                      <a:pt x="1388" y="6736"/>
                    </a:cubicBezTo>
                    <a:lnTo>
                      <a:pt x="1586" y="5498"/>
                    </a:lnTo>
                    <a:lnTo>
                      <a:pt x="1718" y="6728"/>
                    </a:lnTo>
                    <a:cubicBezTo>
                      <a:pt x="1726" y="6808"/>
                      <a:pt x="1792" y="6867"/>
                      <a:pt x="1870" y="6867"/>
                    </a:cubicBezTo>
                    <a:cubicBezTo>
                      <a:pt x="1875" y="6867"/>
                      <a:pt x="1881" y="6867"/>
                      <a:pt x="1887" y="6867"/>
                    </a:cubicBezTo>
                    <a:cubicBezTo>
                      <a:pt x="1971" y="6857"/>
                      <a:pt x="2032" y="6780"/>
                      <a:pt x="2022" y="6694"/>
                    </a:cubicBezTo>
                    <a:lnTo>
                      <a:pt x="1895" y="5505"/>
                    </a:lnTo>
                    <a:lnTo>
                      <a:pt x="1845" y="4530"/>
                    </a:lnTo>
                    <a:cubicBezTo>
                      <a:pt x="1845" y="4527"/>
                      <a:pt x="1843" y="4523"/>
                      <a:pt x="1843" y="4519"/>
                    </a:cubicBezTo>
                    <a:cubicBezTo>
                      <a:pt x="2082" y="4456"/>
                      <a:pt x="2314" y="4293"/>
                      <a:pt x="2672" y="3953"/>
                    </a:cubicBezTo>
                    <a:cubicBezTo>
                      <a:pt x="2722" y="3906"/>
                      <a:pt x="2725" y="3826"/>
                      <a:pt x="2678" y="3776"/>
                    </a:cubicBezTo>
                    <a:cubicBezTo>
                      <a:pt x="2632" y="3725"/>
                      <a:pt x="2555" y="3722"/>
                      <a:pt x="2505" y="3770"/>
                    </a:cubicBezTo>
                    <a:cubicBezTo>
                      <a:pt x="2058" y="4195"/>
                      <a:pt x="1857" y="4286"/>
                      <a:pt x="1637" y="4301"/>
                    </a:cubicBezTo>
                    <a:lnTo>
                      <a:pt x="1730" y="5088"/>
                    </a:lnTo>
                    <a:lnTo>
                      <a:pt x="1608" y="5217"/>
                    </a:lnTo>
                    <a:lnTo>
                      <a:pt x="1501" y="5088"/>
                    </a:lnTo>
                    <a:lnTo>
                      <a:pt x="1574" y="4302"/>
                    </a:lnTo>
                    <a:cubicBezTo>
                      <a:pt x="1568" y="4303"/>
                      <a:pt x="1562" y="4303"/>
                      <a:pt x="1557" y="4304"/>
                    </a:cubicBezTo>
                    <a:cubicBezTo>
                      <a:pt x="1552" y="4303"/>
                      <a:pt x="1548" y="4300"/>
                      <a:pt x="1543" y="4300"/>
                    </a:cubicBezTo>
                    <a:close/>
                    <a:moveTo>
                      <a:pt x="1898" y="3969"/>
                    </a:moveTo>
                    <a:cubicBezTo>
                      <a:pt x="1898" y="3807"/>
                      <a:pt x="1769" y="3675"/>
                      <a:pt x="1610" y="3675"/>
                    </a:cubicBezTo>
                    <a:cubicBezTo>
                      <a:pt x="1452" y="3675"/>
                      <a:pt x="1323" y="3807"/>
                      <a:pt x="1323" y="3969"/>
                    </a:cubicBezTo>
                    <a:cubicBezTo>
                      <a:pt x="1323" y="4131"/>
                      <a:pt x="1452" y="4263"/>
                      <a:pt x="1610" y="4263"/>
                    </a:cubicBezTo>
                    <a:cubicBezTo>
                      <a:pt x="1769" y="4263"/>
                      <a:pt x="1898" y="4131"/>
                      <a:pt x="1898" y="3969"/>
                    </a:cubicBezTo>
                    <a:close/>
                    <a:moveTo>
                      <a:pt x="906" y="6253"/>
                    </a:moveTo>
                    <a:cubicBezTo>
                      <a:pt x="373" y="6342"/>
                      <a:pt x="0" y="6535"/>
                      <a:pt x="0" y="6762"/>
                    </a:cubicBezTo>
                    <a:cubicBezTo>
                      <a:pt x="0" y="7072"/>
                      <a:pt x="693" y="7324"/>
                      <a:pt x="1547" y="7324"/>
                    </a:cubicBezTo>
                    <a:cubicBezTo>
                      <a:pt x="2401" y="7324"/>
                      <a:pt x="3093" y="7072"/>
                      <a:pt x="3093" y="6762"/>
                    </a:cubicBezTo>
                    <a:cubicBezTo>
                      <a:pt x="3093" y="6534"/>
                      <a:pt x="2716" y="6340"/>
                      <a:pt x="2178" y="6252"/>
                    </a:cubicBezTo>
                    <a:lnTo>
                      <a:pt x="2189" y="6405"/>
                    </a:lnTo>
                    <a:cubicBezTo>
                      <a:pt x="2346" y="6463"/>
                      <a:pt x="2444" y="6542"/>
                      <a:pt x="2444" y="6629"/>
                    </a:cubicBezTo>
                    <a:cubicBezTo>
                      <a:pt x="2444" y="6807"/>
                      <a:pt x="2046" y="6952"/>
                      <a:pt x="1556" y="6952"/>
                    </a:cubicBezTo>
                    <a:cubicBezTo>
                      <a:pt x="1418" y="6952"/>
                      <a:pt x="1289" y="6939"/>
                      <a:pt x="1172" y="6918"/>
                    </a:cubicBezTo>
                    <a:cubicBezTo>
                      <a:pt x="1166" y="6918"/>
                      <a:pt x="1161" y="6918"/>
                      <a:pt x="1155" y="6917"/>
                    </a:cubicBezTo>
                    <a:cubicBezTo>
                      <a:pt x="1134" y="6915"/>
                      <a:pt x="1114" y="6910"/>
                      <a:pt x="1095" y="6903"/>
                    </a:cubicBezTo>
                    <a:cubicBezTo>
                      <a:pt x="840" y="6846"/>
                      <a:pt x="669" y="6745"/>
                      <a:pt x="669" y="6629"/>
                    </a:cubicBezTo>
                    <a:cubicBezTo>
                      <a:pt x="669" y="6548"/>
                      <a:pt x="751" y="6475"/>
                      <a:pt x="887" y="6418"/>
                    </a:cubicBezTo>
                    <a:lnTo>
                      <a:pt x="906" y="625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95259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4" name="think-cell Slide" r:id="rId7" imgW="347" imgH="348" progId="TCLayout.ActiveDocument.1">
                  <p:embed/>
                </p:oleObj>
              </mc:Choice>
              <mc:Fallback>
                <p:oleObj name="think-cell Slide" r:id="rId7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5813637" y="3429000"/>
            <a:ext cx="3808347" cy="310871"/>
          </a:xfrm>
        </p:spPr>
        <p:txBody>
          <a:bodyPr>
            <a:noAutofit/>
          </a:bodyPr>
          <a:lstStyle/>
          <a:p>
            <a:pPr algn="r"/>
            <a:r>
              <a:rPr lang="en-US" altLang="zh-CN" sz="1400" dirty="0"/>
              <a:t>Designed by </a:t>
            </a:r>
            <a:r>
              <a:rPr lang="en-US" altLang="zh-CN" sz="1400" dirty="0" err="1"/>
              <a:t>iSlide</a:t>
            </a:r>
            <a:endParaRPr lang="en-US" altLang="en-US" sz="14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5813637" y="3132729"/>
            <a:ext cx="3808347" cy="296271"/>
          </a:xfrm>
        </p:spPr>
        <p:txBody>
          <a:bodyPr/>
          <a:lstStyle/>
          <a:p>
            <a:pPr algn="r"/>
            <a:r>
              <a:rPr lang="en-US" altLang="zh-CN" sz="1400" dirty="0"/>
              <a:t>speaker name and title</a:t>
            </a:r>
          </a:p>
        </p:txBody>
      </p:sp>
      <p:sp>
        <p:nvSpPr>
          <p:cNvPr id="11" name="标题 10">
            <a:extLst>
              <a:ext uri="{FF2B5EF4-FFF2-40B4-BE49-F238E27FC236}">
                <a16:creationId xmlns:a16="http://schemas.microsoft.com/office/drawing/2014/main" id="{70A5D87E-BB0B-4979-8BE2-20719E440B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53696" y="484877"/>
            <a:ext cx="5068288" cy="2140857"/>
          </a:xfrm>
        </p:spPr>
        <p:txBody>
          <a:bodyPr>
            <a:normAutofit/>
          </a:bodyPr>
          <a:lstStyle/>
          <a:p>
            <a:pPr algn="r">
              <a:lnSpc>
                <a:spcPct val="100000"/>
              </a:lnSpc>
            </a:pPr>
            <a:r>
              <a:rPr lang="en-US" altLang="zh-CN" sz="5400" dirty="0"/>
              <a:t>Thanks</a:t>
            </a:r>
            <a:r>
              <a:rPr lang="en-US" altLang="zh-CN" sz="2800" dirty="0"/>
              <a:t> </a:t>
            </a:r>
            <a:br>
              <a:rPr lang="en-US" altLang="zh-CN" sz="2800" dirty="0"/>
            </a:br>
            <a:r>
              <a:rPr lang="en-US" altLang="zh-CN" sz="2000" b="0" dirty="0"/>
              <a:t>and your slogan here</a:t>
            </a:r>
            <a:endParaRPr lang="zh-CN" altLang="en-US" sz="2800" b="0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E84094-B982-45A2-9AAB-689279E13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ABFCF15-B58B-4B1F-B225-137FBC7A8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B080C1B-7C7B-4462-A0BE-D857EA7F5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32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1CB64F2-6F52-486F-895A-19C46A0261A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62512"/>
            <a:ext cx="10836634" cy="3383417"/>
            <a:chOff x="669925" y="1862512"/>
            <a:chExt cx="10836634" cy="3383417"/>
          </a:xfrm>
        </p:grpSpPr>
        <p:grpSp>
          <p:nvGrpSpPr>
            <p:cNvPr id="6" name="íśḷîḋé">
              <a:extLst>
                <a:ext uri="{FF2B5EF4-FFF2-40B4-BE49-F238E27FC236}">
                  <a16:creationId xmlns:a16="http://schemas.microsoft.com/office/drawing/2014/main" id="{D23CA988-1477-4701-BC6D-0F47F6478D11}"/>
                </a:ext>
              </a:extLst>
            </p:cNvPr>
            <p:cNvGrpSpPr/>
            <p:nvPr/>
          </p:nvGrpSpPr>
          <p:grpSpPr>
            <a:xfrm>
              <a:off x="4394200" y="2373317"/>
              <a:ext cx="3403603" cy="2475425"/>
              <a:chOff x="4379297" y="1952067"/>
              <a:chExt cx="3054959" cy="2221859"/>
            </a:xfrm>
          </p:grpSpPr>
          <p:sp>
            <p:nvSpPr>
              <p:cNvPr id="31" name="ïsľíḍé">
                <a:extLst>
                  <a:ext uri="{FF2B5EF4-FFF2-40B4-BE49-F238E27FC236}">
                    <a16:creationId xmlns:a16="http://schemas.microsoft.com/office/drawing/2014/main" id="{38130828-A9ED-45DF-B86A-DAC7A6FA41D3}"/>
                  </a:ext>
                </a:extLst>
              </p:cNvPr>
              <p:cNvSpPr/>
              <p:nvPr/>
            </p:nvSpPr>
            <p:spPr>
              <a:xfrm rot="10800000">
                <a:off x="5947546" y="1952067"/>
                <a:ext cx="1486710" cy="1486710"/>
              </a:xfrm>
              <a:prstGeom prst="teardrop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î$ḻîḋè">
                <a:extLst>
                  <a:ext uri="{FF2B5EF4-FFF2-40B4-BE49-F238E27FC236}">
                    <a16:creationId xmlns:a16="http://schemas.microsoft.com/office/drawing/2014/main" id="{36FA7D78-B058-4774-A2C6-89D4F0F41B8D}"/>
                  </a:ext>
                </a:extLst>
              </p:cNvPr>
              <p:cNvSpPr/>
              <p:nvPr/>
            </p:nvSpPr>
            <p:spPr>
              <a:xfrm>
                <a:off x="4379297" y="2687216"/>
                <a:ext cx="1486710" cy="1486710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íṥľîḑê">
                <a:extLst>
                  <a:ext uri="{FF2B5EF4-FFF2-40B4-BE49-F238E27FC236}">
                    <a16:creationId xmlns:a16="http://schemas.microsoft.com/office/drawing/2014/main" id="{0AD009A6-1181-46FA-947F-DB675C37B2B9}"/>
                  </a:ext>
                </a:extLst>
              </p:cNvPr>
              <p:cNvSpPr txBox="1"/>
              <p:nvPr/>
            </p:nvSpPr>
            <p:spPr>
              <a:xfrm>
                <a:off x="6128208" y="2381048"/>
                <a:ext cx="1179384" cy="5774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/>
                <a:r>
                  <a:rPr lang="en-US" altLang="zh-CN" sz="2000" b="1" i="1" dirty="0">
                    <a:solidFill>
                      <a:schemeClr val="bg1"/>
                    </a:solidFill>
                  </a:rPr>
                  <a:t>Text</a:t>
                </a:r>
                <a:endParaRPr lang="zh-CN" altLang="en-US" sz="2000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íşḻíḋé">
                <a:extLst>
                  <a:ext uri="{FF2B5EF4-FFF2-40B4-BE49-F238E27FC236}">
                    <a16:creationId xmlns:a16="http://schemas.microsoft.com/office/drawing/2014/main" id="{95C3846E-6F00-42A0-8EAC-826E78EF6B32}"/>
                  </a:ext>
                </a:extLst>
              </p:cNvPr>
              <p:cNvSpPr txBox="1"/>
              <p:nvPr/>
            </p:nvSpPr>
            <p:spPr>
              <a:xfrm>
                <a:off x="4508819" y="3116197"/>
                <a:ext cx="1238371" cy="5774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/>
                <a:r>
                  <a:rPr lang="en-US" altLang="zh-CN" sz="2000" b="1" i="1" dirty="0">
                    <a:solidFill>
                      <a:schemeClr val="bg1"/>
                    </a:solidFill>
                  </a:rPr>
                  <a:t>Text</a:t>
                </a:r>
                <a:endParaRPr lang="zh-CN" altLang="en-US" sz="2000" i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îṩ1îḓé">
              <a:extLst>
                <a:ext uri="{FF2B5EF4-FFF2-40B4-BE49-F238E27FC236}">
                  <a16:creationId xmlns:a16="http://schemas.microsoft.com/office/drawing/2014/main" id="{F3084F21-ED45-464D-AC5F-34A58EEA5805}"/>
                </a:ext>
              </a:extLst>
            </p:cNvPr>
            <p:cNvSpPr/>
            <p:nvPr/>
          </p:nvSpPr>
          <p:spPr>
            <a:xfrm>
              <a:off x="669925" y="3438779"/>
              <a:ext cx="2809070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îṧ1íḑe">
              <a:extLst>
                <a:ext uri="{FF2B5EF4-FFF2-40B4-BE49-F238E27FC236}">
                  <a16:creationId xmlns:a16="http://schemas.microsoft.com/office/drawing/2014/main" id="{D77FD1CA-E89E-438B-BC94-9608E42CB276}"/>
                </a:ext>
              </a:extLst>
            </p:cNvPr>
            <p:cNvSpPr/>
            <p:nvPr/>
          </p:nvSpPr>
          <p:spPr>
            <a:xfrm>
              <a:off x="669925" y="3033030"/>
              <a:ext cx="2809070" cy="4057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9" name="ï$ļïďe">
              <a:extLst>
                <a:ext uri="{FF2B5EF4-FFF2-40B4-BE49-F238E27FC236}">
                  <a16:creationId xmlns:a16="http://schemas.microsoft.com/office/drawing/2014/main" id="{C7C6437D-96E5-40DD-B35E-25290D38DFA0}"/>
                </a:ext>
              </a:extLst>
            </p:cNvPr>
            <p:cNvSpPr/>
            <p:nvPr/>
          </p:nvSpPr>
          <p:spPr>
            <a:xfrm>
              <a:off x="669925" y="4714853"/>
              <a:ext cx="2809070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ṣ1ïḓê">
              <a:extLst>
                <a:ext uri="{FF2B5EF4-FFF2-40B4-BE49-F238E27FC236}">
                  <a16:creationId xmlns:a16="http://schemas.microsoft.com/office/drawing/2014/main" id="{F2266C63-5194-4F1C-B734-DD5291FB0F04}"/>
                </a:ext>
              </a:extLst>
            </p:cNvPr>
            <p:cNvSpPr/>
            <p:nvPr/>
          </p:nvSpPr>
          <p:spPr>
            <a:xfrm>
              <a:off x="669925" y="4309104"/>
              <a:ext cx="2809070" cy="4057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11" name="ïṩļïḍé">
              <a:extLst>
                <a:ext uri="{FF2B5EF4-FFF2-40B4-BE49-F238E27FC236}">
                  <a16:creationId xmlns:a16="http://schemas.microsoft.com/office/drawing/2014/main" id="{2A7B9F8E-0BB7-42D4-9493-D7815AB7EEFD}"/>
                </a:ext>
              </a:extLst>
            </p:cNvPr>
            <p:cNvSpPr/>
            <p:nvPr/>
          </p:nvSpPr>
          <p:spPr>
            <a:xfrm>
              <a:off x="669925" y="2268259"/>
              <a:ext cx="2809070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ṣḻïḓê">
              <a:extLst>
                <a:ext uri="{FF2B5EF4-FFF2-40B4-BE49-F238E27FC236}">
                  <a16:creationId xmlns:a16="http://schemas.microsoft.com/office/drawing/2014/main" id="{BA71DAFD-30BC-49CC-94C8-88C4527FA0B9}"/>
                </a:ext>
              </a:extLst>
            </p:cNvPr>
            <p:cNvSpPr/>
            <p:nvPr/>
          </p:nvSpPr>
          <p:spPr>
            <a:xfrm>
              <a:off x="669925" y="1862512"/>
              <a:ext cx="2809070" cy="4057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13" name="ísľíďè">
              <a:extLst>
                <a:ext uri="{FF2B5EF4-FFF2-40B4-BE49-F238E27FC236}">
                  <a16:creationId xmlns:a16="http://schemas.microsoft.com/office/drawing/2014/main" id="{6D6F30BE-8431-4B42-9731-962B7707099E}"/>
                </a:ext>
              </a:extLst>
            </p:cNvPr>
            <p:cNvSpPr/>
            <p:nvPr/>
          </p:nvSpPr>
          <p:spPr>
            <a:xfrm>
              <a:off x="3604634" y="2140262"/>
              <a:ext cx="522466" cy="522466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iš1íďè">
              <a:extLst>
                <a:ext uri="{FF2B5EF4-FFF2-40B4-BE49-F238E27FC236}">
                  <a16:creationId xmlns:a16="http://schemas.microsoft.com/office/drawing/2014/main" id="{581FD447-D08E-4A43-85AC-61B55932B47E}"/>
                </a:ext>
              </a:extLst>
            </p:cNvPr>
            <p:cNvSpPr/>
            <p:nvPr/>
          </p:nvSpPr>
          <p:spPr>
            <a:xfrm>
              <a:off x="3604634" y="4546442"/>
              <a:ext cx="522466" cy="522466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ṣ1ïďé">
              <a:extLst>
                <a:ext uri="{FF2B5EF4-FFF2-40B4-BE49-F238E27FC236}">
                  <a16:creationId xmlns:a16="http://schemas.microsoft.com/office/drawing/2014/main" id="{F76989E2-9C90-4271-945E-F2C5619DD90F}"/>
                </a:ext>
              </a:extLst>
            </p:cNvPr>
            <p:cNvSpPr/>
            <p:nvPr/>
          </p:nvSpPr>
          <p:spPr>
            <a:xfrm>
              <a:off x="3604634" y="3292747"/>
              <a:ext cx="522466" cy="522466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ṣḷíḑè">
              <a:extLst>
                <a:ext uri="{FF2B5EF4-FFF2-40B4-BE49-F238E27FC236}">
                  <a16:creationId xmlns:a16="http://schemas.microsoft.com/office/drawing/2014/main" id="{7BA0EF4F-6410-4B5F-B5A3-CC61D9660A5E}"/>
                </a:ext>
              </a:extLst>
            </p:cNvPr>
            <p:cNvSpPr/>
            <p:nvPr/>
          </p:nvSpPr>
          <p:spPr>
            <a:xfrm>
              <a:off x="3757214" y="2298366"/>
              <a:ext cx="217308" cy="20626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" name="iŝlíḑê">
              <a:extLst>
                <a:ext uri="{FF2B5EF4-FFF2-40B4-BE49-F238E27FC236}">
                  <a16:creationId xmlns:a16="http://schemas.microsoft.com/office/drawing/2014/main" id="{C2F4C207-CE47-42C2-8789-EB80CCE2C5E5}"/>
                </a:ext>
              </a:extLst>
            </p:cNvPr>
            <p:cNvSpPr/>
            <p:nvPr/>
          </p:nvSpPr>
          <p:spPr>
            <a:xfrm>
              <a:off x="3757214" y="3458783"/>
              <a:ext cx="217308" cy="19039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" name="íşļîḍê">
              <a:extLst>
                <a:ext uri="{FF2B5EF4-FFF2-40B4-BE49-F238E27FC236}">
                  <a16:creationId xmlns:a16="http://schemas.microsoft.com/office/drawing/2014/main" id="{1E9101B2-78BC-4333-9836-0E0F8C9248D0}"/>
                </a:ext>
              </a:extLst>
            </p:cNvPr>
            <p:cNvSpPr/>
            <p:nvPr/>
          </p:nvSpPr>
          <p:spPr>
            <a:xfrm>
              <a:off x="3777833" y="4699789"/>
              <a:ext cx="176066" cy="21577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" name="îsḷîḓê">
              <a:extLst>
                <a:ext uri="{FF2B5EF4-FFF2-40B4-BE49-F238E27FC236}">
                  <a16:creationId xmlns:a16="http://schemas.microsoft.com/office/drawing/2014/main" id="{44BEB40B-9E58-493B-B078-D2F35CE795CC}"/>
                </a:ext>
              </a:extLst>
            </p:cNvPr>
            <p:cNvSpPr/>
            <p:nvPr/>
          </p:nvSpPr>
          <p:spPr>
            <a:xfrm>
              <a:off x="8564637" y="3438779"/>
              <a:ext cx="2941922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ïŝľíḑê">
              <a:extLst>
                <a:ext uri="{FF2B5EF4-FFF2-40B4-BE49-F238E27FC236}">
                  <a16:creationId xmlns:a16="http://schemas.microsoft.com/office/drawing/2014/main" id="{928EF014-E066-4886-99B1-07D85E5F0338}"/>
                </a:ext>
              </a:extLst>
            </p:cNvPr>
            <p:cNvSpPr/>
            <p:nvPr/>
          </p:nvSpPr>
          <p:spPr>
            <a:xfrm>
              <a:off x="8564637" y="3036123"/>
              <a:ext cx="2941922" cy="3928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1" name="îSḷíde">
              <a:extLst>
                <a:ext uri="{FF2B5EF4-FFF2-40B4-BE49-F238E27FC236}">
                  <a16:creationId xmlns:a16="http://schemas.microsoft.com/office/drawing/2014/main" id="{95F7E21A-57A3-4089-940D-5FC1B930A4BA}"/>
                </a:ext>
              </a:extLst>
            </p:cNvPr>
            <p:cNvSpPr/>
            <p:nvPr/>
          </p:nvSpPr>
          <p:spPr>
            <a:xfrm>
              <a:off x="8564637" y="4721958"/>
              <a:ext cx="2941922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isľiḋè">
              <a:extLst>
                <a:ext uri="{FF2B5EF4-FFF2-40B4-BE49-F238E27FC236}">
                  <a16:creationId xmlns:a16="http://schemas.microsoft.com/office/drawing/2014/main" id="{151C4F92-E317-450D-B356-E9DB1E8BE769}"/>
                </a:ext>
              </a:extLst>
            </p:cNvPr>
            <p:cNvSpPr/>
            <p:nvPr/>
          </p:nvSpPr>
          <p:spPr>
            <a:xfrm>
              <a:off x="8564637" y="4306856"/>
              <a:ext cx="2941922" cy="415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3" name="iṧliďe">
              <a:extLst>
                <a:ext uri="{FF2B5EF4-FFF2-40B4-BE49-F238E27FC236}">
                  <a16:creationId xmlns:a16="http://schemas.microsoft.com/office/drawing/2014/main" id="{01CAE35F-CBE2-492E-8E84-96DEB183CABA}"/>
                </a:ext>
              </a:extLst>
            </p:cNvPr>
            <p:cNvSpPr/>
            <p:nvPr/>
          </p:nvSpPr>
          <p:spPr>
            <a:xfrm>
              <a:off x="8564637" y="2268259"/>
              <a:ext cx="2941922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îṧliḋê">
              <a:extLst>
                <a:ext uri="{FF2B5EF4-FFF2-40B4-BE49-F238E27FC236}">
                  <a16:creationId xmlns:a16="http://schemas.microsoft.com/office/drawing/2014/main" id="{111B2390-7DED-4718-B56C-E5BAFE750375}"/>
                </a:ext>
              </a:extLst>
            </p:cNvPr>
            <p:cNvSpPr/>
            <p:nvPr/>
          </p:nvSpPr>
          <p:spPr>
            <a:xfrm>
              <a:off x="8564637" y="1862512"/>
              <a:ext cx="2941922" cy="4057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5" name="ïSḷïḍê">
              <a:extLst>
                <a:ext uri="{FF2B5EF4-FFF2-40B4-BE49-F238E27FC236}">
                  <a16:creationId xmlns:a16="http://schemas.microsoft.com/office/drawing/2014/main" id="{7F752C24-8C51-4C08-8ECC-CD41D5A77D41}"/>
                </a:ext>
              </a:extLst>
            </p:cNvPr>
            <p:cNvSpPr/>
            <p:nvPr/>
          </p:nvSpPr>
          <p:spPr>
            <a:xfrm>
              <a:off x="7986534" y="2140262"/>
              <a:ext cx="522466" cy="5224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ïŝlîḓé">
              <a:extLst>
                <a:ext uri="{FF2B5EF4-FFF2-40B4-BE49-F238E27FC236}">
                  <a16:creationId xmlns:a16="http://schemas.microsoft.com/office/drawing/2014/main" id="{786EDD44-3F56-4ADA-8F2A-027C3C47A80E}"/>
                </a:ext>
              </a:extLst>
            </p:cNvPr>
            <p:cNvSpPr/>
            <p:nvPr/>
          </p:nvSpPr>
          <p:spPr>
            <a:xfrm>
              <a:off x="7986534" y="4546442"/>
              <a:ext cx="522466" cy="5224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íšḷíḋe">
              <a:extLst>
                <a:ext uri="{FF2B5EF4-FFF2-40B4-BE49-F238E27FC236}">
                  <a16:creationId xmlns:a16="http://schemas.microsoft.com/office/drawing/2014/main" id="{624F063E-6C67-4CDA-A08D-0917FFD25FA0}"/>
                </a:ext>
              </a:extLst>
            </p:cNvPr>
            <p:cNvSpPr/>
            <p:nvPr/>
          </p:nvSpPr>
          <p:spPr>
            <a:xfrm>
              <a:off x="7986534" y="3292747"/>
              <a:ext cx="522466" cy="5224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íṩḷíḍê">
              <a:extLst>
                <a:ext uri="{FF2B5EF4-FFF2-40B4-BE49-F238E27FC236}">
                  <a16:creationId xmlns:a16="http://schemas.microsoft.com/office/drawing/2014/main" id="{4DB44935-B0A3-4FC5-8CFE-CBB626FA0B25}"/>
                </a:ext>
              </a:extLst>
            </p:cNvPr>
            <p:cNvSpPr/>
            <p:nvPr/>
          </p:nvSpPr>
          <p:spPr>
            <a:xfrm>
              <a:off x="8153864" y="2298367"/>
              <a:ext cx="217308" cy="20626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9" name="îṧḷíḑê">
              <a:extLst>
                <a:ext uri="{FF2B5EF4-FFF2-40B4-BE49-F238E27FC236}">
                  <a16:creationId xmlns:a16="http://schemas.microsoft.com/office/drawing/2014/main" id="{F4590D0A-659A-42F7-8511-C7813B6DDB5D}"/>
                </a:ext>
              </a:extLst>
            </p:cNvPr>
            <p:cNvSpPr/>
            <p:nvPr/>
          </p:nvSpPr>
          <p:spPr>
            <a:xfrm>
              <a:off x="8153864" y="3473531"/>
              <a:ext cx="217308" cy="19039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0" name="îṡḷïḑe">
              <a:extLst>
                <a:ext uri="{FF2B5EF4-FFF2-40B4-BE49-F238E27FC236}">
                  <a16:creationId xmlns:a16="http://schemas.microsoft.com/office/drawing/2014/main" id="{D7667757-63B0-4445-9B3C-1F133E41B002}"/>
                </a:ext>
              </a:extLst>
            </p:cNvPr>
            <p:cNvSpPr/>
            <p:nvPr/>
          </p:nvSpPr>
          <p:spPr>
            <a:xfrm>
              <a:off x="8174482" y="4699789"/>
              <a:ext cx="176066" cy="21577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7172311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3EDEC8-C386-4FA7-9A16-D5F37FBA6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B3730E4-59FA-4177-A3B0-2E28C8310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B58E0FE-9809-4B68-BAC3-42EC85123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725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754C5A4-48D7-4BCD-82EA-E8B389F34F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2192000" cy="4773855"/>
            <a:chOff x="0" y="1130300"/>
            <a:chExt cx="12192000" cy="4773855"/>
          </a:xfrm>
        </p:grpSpPr>
        <p:sp>
          <p:nvSpPr>
            <p:cNvPr id="6" name="iṣ1ïḓe">
              <a:extLst>
                <a:ext uri="{FF2B5EF4-FFF2-40B4-BE49-F238E27FC236}">
                  <a16:creationId xmlns:a16="http://schemas.microsoft.com/office/drawing/2014/main" id="{2BD25682-5A59-4B6C-BA59-47C3A2580FCA}"/>
                </a:ext>
              </a:extLst>
            </p:cNvPr>
            <p:cNvSpPr/>
            <p:nvPr/>
          </p:nvSpPr>
          <p:spPr>
            <a:xfrm>
              <a:off x="0" y="2264989"/>
              <a:ext cx="12192000" cy="2004172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7" name="iṡľiďê">
              <a:extLst>
                <a:ext uri="{FF2B5EF4-FFF2-40B4-BE49-F238E27FC236}">
                  <a16:creationId xmlns:a16="http://schemas.microsoft.com/office/drawing/2014/main" id="{86ECBE14-661E-4789-AE60-0B33E31E42AB}"/>
                </a:ext>
              </a:extLst>
            </p:cNvPr>
            <p:cNvSpPr/>
            <p:nvPr/>
          </p:nvSpPr>
          <p:spPr>
            <a:xfrm>
              <a:off x="660400" y="2264989"/>
              <a:ext cx="10858500" cy="2004172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grpSp>
          <p:nvGrpSpPr>
            <p:cNvPr id="8" name="ïşľidé">
              <a:extLst>
                <a:ext uri="{FF2B5EF4-FFF2-40B4-BE49-F238E27FC236}">
                  <a16:creationId xmlns:a16="http://schemas.microsoft.com/office/drawing/2014/main" id="{70C44084-B9EE-4F60-BC66-E39C57450D59}"/>
                </a:ext>
              </a:extLst>
            </p:cNvPr>
            <p:cNvGrpSpPr/>
            <p:nvPr/>
          </p:nvGrpSpPr>
          <p:grpSpPr>
            <a:xfrm>
              <a:off x="3459163" y="1130300"/>
              <a:ext cx="5273675" cy="940201"/>
              <a:chOff x="660400" y="1130300"/>
              <a:chExt cx="10858500" cy="940201"/>
            </a:xfrm>
          </p:grpSpPr>
          <p:sp>
            <p:nvSpPr>
              <p:cNvPr id="23" name="ïṩļïḍé">
                <a:extLst>
                  <a:ext uri="{FF2B5EF4-FFF2-40B4-BE49-F238E27FC236}">
                    <a16:creationId xmlns:a16="http://schemas.microsoft.com/office/drawing/2014/main" id="{F6C0B8BD-8162-4FCA-B7AC-235FD87189C5}"/>
                  </a:ext>
                </a:extLst>
              </p:cNvPr>
              <p:cNvSpPr txBox="1"/>
              <p:nvPr/>
            </p:nvSpPr>
            <p:spPr>
              <a:xfrm>
                <a:off x="660400" y="1130300"/>
                <a:ext cx="10858500" cy="5125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altLang="zh-CN" sz="2000" b="1" dirty="0"/>
                  <a:t>Text here</a:t>
                </a:r>
                <a:endParaRPr lang="id-ID" altLang="zh-CN" sz="2000" b="1" dirty="0"/>
              </a:p>
            </p:txBody>
          </p:sp>
          <p:sp>
            <p:nvSpPr>
              <p:cNvPr id="24" name="iṩlídè">
                <a:extLst>
                  <a:ext uri="{FF2B5EF4-FFF2-40B4-BE49-F238E27FC236}">
                    <a16:creationId xmlns:a16="http://schemas.microsoft.com/office/drawing/2014/main" id="{4526A6D4-3938-483E-AE04-387A4D4F50AE}"/>
                  </a:ext>
                </a:extLst>
              </p:cNvPr>
              <p:cNvSpPr txBox="1"/>
              <p:nvPr/>
            </p:nvSpPr>
            <p:spPr>
              <a:xfrm>
                <a:off x="660400" y="1642840"/>
                <a:ext cx="10858500" cy="4276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9" name="ïṡlîde">
              <a:extLst>
                <a:ext uri="{FF2B5EF4-FFF2-40B4-BE49-F238E27FC236}">
                  <a16:creationId xmlns:a16="http://schemas.microsoft.com/office/drawing/2014/main" id="{2BF2AA60-E842-4C9B-92B5-CA5C3D77CA6D}"/>
                </a:ext>
              </a:extLst>
            </p:cNvPr>
            <p:cNvSpPr/>
            <p:nvPr/>
          </p:nvSpPr>
          <p:spPr>
            <a:xfrm>
              <a:off x="2255303" y="2867025"/>
              <a:ext cx="734494" cy="80010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556973" h="606722">
                  <a:moveTo>
                    <a:pt x="480190" y="505602"/>
                  </a:moveTo>
                  <a:cubicBezTo>
                    <a:pt x="522897" y="505602"/>
                    <a:pt x="556973" y="537147"/>
                    <a:pt x="556973" y="556162"/>
                  </a:cubicBezTo>
                  <a:lnTo>
                    <a:pt x="556439" y="586996"/>
                  </a:lnTo>
                  <a:cubicBezTo>
                    <a:pt x="556261" y="597925"/>
                    <a:pt x="547364" y="606722"/>
                    <a:pt x="536420" y="606722"/>
                  </a:cubicBezTo>
                  <a:lnTo>
                    <a:pt x="425206" y="606722"/>
                  </a:lnTo>
                  <a:cubicBezTo>
                    <a:pt x="414173" y="606722"/>
                    <a:pt x="405187" y="597748"/>
                    <a:pt x="405187" y="586640"/>
                  </a:cubicBezTo>
                  <a:lnTo>
                    <a:pt x="405187" y="556162"/>
                  </a:lnTo>
                  <a:cubicBezTo>
                    <a:pt x="405187" y="537147"/>
                    <a:pt x="437573" y="505602"/>
                    <a:pt x="480190" y="505602"/>
                  </a:cubicBezTo>
                  <a:close/>
                  <a:moveTo>
                    <a:pt x="277711" y="505602"/>
                  </a:moveTo>
                  <a:cubicBezTo>
                    <a:pt x="320343" y="505602"/>
                    <a:pt x="354520" y="537147"/>
                    <a:pt x="354520" y="556162"/>
                  </a:cubicBezTo>
                  <a:lnTo>
                    <a:pt x="353986" y="586996"/>
                  </a:lnTo>
                  <a:cubicBezTo>
                    <a:pt x="353808" y="597925"/>
                    <a:pt x="344908" y="606722"/>
                    <a:pt x="333960" y="606722"/>
                  </a:cubicBezTo>
                  <a:lnTo>
                    <a:pt x="222619" y="606722"/>
                  </a:lnTo>
                  <a:cubicBezTo>
                    <a:pt x="211582" y="606722"/>
                    <a:pt x="202593" y="597748"/>
                    <a:pt x="202593" y="586640"/>
                  </a:cubicBezTo>
                  <a:lnTo>
                    <a:pt x="202593" y="556162"/>
                  </a:lnTo>
                  <a:cubicBezTo>
                    <a:pt x="202593" y="537147"/>
                    <a:pt x="234990" y="505602"/>
                    <a:pt x="277711" y="505602"/>
                  </a:cubicBezTo>
                  <a:close/>
                  <a:moveTo>
                    <a:pt x="75118" y="505602"/>
                  </a:moveTo>
                  <a:cubicBezTo>
                    <a:pt x="117839" y="505602"/>
                    <a:pt x="151927" y="537147"/>
                    <a:pt x="151927" y="556162"/>
                  </a:cubicBezTo>
                  <a:lnTo>
                    <a:pt x="151393" y="586996"/>
                  </a:lnTo>
                  <a:cubicBezTo>
                    <a:pt x="151215" y="597925"/>
                    <a:pt x="142315" y="606722"/>
                    <a:pt x="131367" y="606722"/>
                  </a:cubicBezTo>
                  <a:lnTo>
                    <a:pt x="20115" y="606722"/>
                  </a:lnTo>
                  <a:cubicBezTo>
                    <a:pt x="8989" y="606722"/>
                    <a:pt x="0" y="597748"/>
                    <a:pt x="0" y="586640"/>
                  </a:cubicBezTo>
                  <a:lnTo>
                    <a:pt x="0" y="556162"/>
                  </a:lnTo>
                  <a:cubicBezTo>
                    <a:pt x="0" y="537147"/>
                    <a:pt x="32486" y="505602"/>
                    <a:pt x="75118" y="505602"/>
                  </a:cubicBezTo>
                  <a:close/>
                  <a:moveTo>
                    <a:pt x="481080" y="379219"/>
                  </a:moveTo>
                  <a:cubicBezTo>
                    <a:pt x="509043" y="379219"/>
                    <a:pt x="531711" y="401840"/>
                    <a:pt x="531711" y="429744"/>
                  </a:cubicBezTo>
                  <a:cubicBezTo>
                    <a:pt x="531711" y="457648"/>
                    <a:pt x="509043" y="480269"/>
                    <a:pt x="481080" y="480269"/>
                  </a:cubicBezTo>
                  <a:cubicBezTo>
                    <a:pt x="453117" y="480269"/>
                    <a:pt x="430449" y="457648"/>
                    <a:pt x="430449" y="429744"/>
                  </a:cubicBezTo>
                  <a:cubicBezTo>
                    <a:pt x="430449" y="401840"/>
                    <a:pt x="453117" y="379219"/>
                    <a:pt x="481080" y="379219"/>
                  </a:cubicBezTo>
                  <a:close/>
                  <a:moveTo>
                    <a:pt x="278522" y="379219"/>
                  </a:moveTo>
                  <a:cubicBezTo>
                    <a:pt x="306465" y="379219"/>
                    <a:pt x="329118" y="401840"/>
                    <a:pt x="329118" y="429744"/>
                  </a:cubicBezTo>
                  <a:cubicBezTo>
                    <a:pt x="329118" y="457648"/>
                    <a:pt x="306465" y="480269"/>
                    <a:pt x="278522" y="480269"/>
                  </a:cubicBezTo>
                  <a:cubicBezTo>
                    <a:pt x="250579" y="480269"/>
                    <a:pt x="227926" y="457648"/>
                    <a:pt x="227926" y="429744"/>
                  </a:cubicBezTo>
                  <a:cubicBezTo>
                    <a:pt x="227926" y="401840"/>
                    <a:pt x="250579" y="379219"/>
                    <a:pt x="278522" y="379219"/>
                  </a:cubicBezTo>
                  <a:close/>
                  <a:moveTo>
                    <a:pt x="76035" y="379219"/>
                  </a:moveTo>
                  <a:cubicBezTo>
                    <a:pt x="103998" y="379219"/>
                    <a:pt x="126666" y="401840"/>
                    <a:pt x="126666" y="429744"/>
                  </a:cubicBezTo>
                  <a:cubicBezTo>
                    <a:pt x="126666" y="457648"/>
                    <a:pt x="103998" y="480269"/>
                    <a:pt x="76035" y="480269"/>
                  </a:cubicBezTo>
                  <a:cubicBezTo>
                    <a:pt x="48072" y="480269"/>
                    <a:pt x="25404" y="457648"/>
                    <a:pt x="25404" y="429744"/>
                  </a:cubicBezTo>
                  <a:cubicBezTo>
                    <a:pt x="25404" y="401840"/>
                    <a:pt x="48072" y="379219"/>
                    <a:pt x="76035" y="379219"/>
                  </a:cubicBezTo>
                  <a:close/>
                  <a:moveTo>
                    <a:pt x="353886" y="80445"/>
                  </a:moveTo>
                  <a:lnTo>
                    <a:pt x="360298" y="80445"/>
                  </a:lnTo>
                  <a:cubicBezTo>
                    <a:pt x="362435" y="80445"/>
                    <a:pt x="364216" y="80712"/>
                    <a:pt x="365552" y="81424"/>
                  </a:cubicBezTo>
                  <a:cubicBezTo>
                    <a:pt x="366888" y="82136"/>
                    <a:pt x="367956" y="82936"/>
                    <a:pt x="368669" y="84004"/>
                  </a:cubicBezTo>
                  <a:cubicBezTo>
                    <a:pt x="369381" y="84982"/>
                    <a:pt x="369916" y="86139"/>
                    <a:pt x="370183" y="87206"/>
                  </a:cubicBezTo>
                  <a:cubicBezTo>
                    <a:pt x="370361" y="88363"/>
                    <a:pt x="370539" y="89341"/>
                    <a:pt x="370539" y="90142"/>
                  </a:cubicBezTo>
                  <a:cubicBezTo>
                    <a:pt x="370539" y="92277"/>
                    <a:pt x="370272" y="94145"/>
                    <a:pt x="369738" y="95569"/>
                  </a:cubicBezTo>
                  <a:cubicBezTo>
                    <a:pt x="369203" y="96992"/>
                    <a:pt x="368491" y="98149"/>
                    <a:pt x="367600" y="98949"/>
                  </a:cubicBezTo>
                  <a:cubicBezTo>
                    <a:pt x="366799" y="99750"/>
                    <a:pt x="365819" y="100373"/>
                    <a:pt x="364840" y="100728"/>
                  </a:cubicBezTo>
                  <a:cubicBezTo>
                    <a:pt x="363860" y="101084"/>
                    <a:pt x="362791" y="101262"/>
                    <a:pt x="361723" y="101262"/>
                  </a:cubicBezTo>
                  <a:lnTo>
                    <a:pt x="353886" y="101262"/>
                  </a:lnTo>
                  <a:close/>
                  <a:moveTo>
                    <a:pt x="288104" y="75802"/>
                  </a:moveTo>
                  <a:lnTo>
                    <a:pt x="288104" y="81667"/>
                  </a:lnTo>
                  <a:lnTo>
                    <a:pt x="303770" y="81667"/>
                  </a:lnTo>
                  <a:lnTo>
                    <a:pt x="303770" y="128321"/>
                  </a:lnTo>
                  <a:lnTo>
                    <a:pt x="312404" y="128321"/>
                  </a:lnTo>
                  <a:lnTo>
                    <a:pt x="312404" y="81667"/>
                  </a:lnTo>
                  <a:lnTo>
                    <a:pt x="328159" y="81667"/>
                  </a:lnTo>
                  <a:lnTo>
                    <a:pt x="328159" y="75802"/>
                  </a:lnTo>
                  <a:close/>
                  <a:moveTo>
                    <a:pt x="233896" y="75802"/>
                  </a:moveTo>
                  <a:lnTo>
                    <a:pt x="233896" y="81667"/>
                  </a:lnTo>
                  <a:lnTo>
                    <a:pt x="249562" y="81667"/>
                  </a:lnTo>
                  <a:lnTo>
                    <a:pt x="249562" y="128321"/>
                  </a:lnTo>
                  <a:lnTo>
                    <a:pt x="258196" y="128321"/>
                  </a:lnTo>
                  <a:lnTo>
                    <a:pt x="258196" y="81667"/>
                  </a:lnTo>
                  <a:lnTo>
                    <a:pt x="273951" y="81667"/>
                  </a:lnTo>
                  <a:lnTo>
                    <a:pt x="273951" y="75802"/>
                  </a:lnTo>
                  <a:close/>
                  <a:moveTo>
                    <a:pt x="183516" y="75802"/>
                  </a:moveTo>
                  <a:lnTo>
                    <a:pt x="183516" y="128321"/>
                  </a:lnTo>
                  <a:lnTo>
                    <a:pt x="192239" y="128321"/>
                  </a:lnTo>
                  <a:lnTo>
                    <a:pt x="192239" y="104683"/>
                  </a:lnTo>
                  <a:lnTo>
                    <a:pt x="215026" y="104683"/>
                  </a:lnTo>
                  <a:lnTo>
                    <a:pt x="215026" y="128321"/>
                  </a:lnTo>
                  <a:lnTo>
                    <a:pt x="223571" y="128321"/>
                  </a:lnTo>
                  <a:lnTo>
                    <a:pt x="223571" y="75802"/>
                  </a:lnTo>
                  <a:lnTo>
                    <a:pt x="215026" y="75802"/>
                  </a:lnTo>
                  <a:lnTo>
                    <a:pt x="215026" y="98818"/>
                  </a:lnTo>
                  <a:lnTo>
                    <a:pt x="192239" y="98818"/>
                  </a:lnTo>
                  <a:lnTo>
                    <a:pt x="192239" y="75802"/>
                  </a:lnTo>
                  <a:close/>
                  <a:moveTo>
                    <a:pt x="345338" y="73935"/>
                  </a:moveTo>
                  <a:lnTo>
                    <a:pt x="345338" y="126366"/>
                  </a:lnTo>
                  <a:lnTo>
                    <a:pt x="353883" y="126366"/>
                  </a:lnTo>
                  <a:lnTo>
                    <a:pt x="353883" y="107438"/>
                  </a:lnTo>
                  <a:lnTo>
                    <a:pt x="360203" y="107438"/>
                  </a:lnTo>
                  <a:cubicBezTo>
                    <a:pt x="362962" y="107438"/>
                    <a:pt x="365544" y="107083"/>
                    <a:pt x="367769" y="106283"/>
                  </a:cubicBezTo>
                  <a:cubicBezTo>
                    <a:pt x="370083" y="105394"/>
                    <a:pt x="372041" y="104328"/>
                    <a:pt x="373644" y="102817"/>
                  </a:cubicBezTo>
                  <a:cubicBezTo>
                    <a:pt x="375246" y="101306"/>
                    <a:pt x="376492" y="99529"/>
                    <a:pt x="377382" y="97396"/>
                  </a:cubicBezTo>
                  <a:cubicBezTo>
                    <a:pt x="378361" y="95264"/>
                    <a:pt x="378717" y="92775"/>
                    <a:pt x="378717" y="90109"/>
                  </a:cubicBezTo>
                  <a:cubicBezTo>
                    <a:pt x="378717" y="87621"/>
                    <a:pt x="378183" y="85400"/>
                    <a:pt x="377115" y="83356"/>
                  </a:cubicBezTo>
                  <a:cubicBezTo>
                    <a:pt x="376136" y="81312"/>
                    <a:pt x="374712" y="79623"/>
                    <a:pt x="372932" y="78201"/>
                  </a:cubicBezTo>
                  <a:cubicBezTo>
                    <a:pt x="371240" y="76779"/>
                    <a:pt x="369282" y="75713"/>
                    <a:pt x="367057" y="75002"/>
                  </a:cubicBezTo>
                  <a:cubicBezTo>
                    <a:pt x="364921" y="74291"/>
                    <a:pt x="362695" y="73935"/>
                    <a:pt x="360381" y="73935"/>
                  </a:cubicBezTo>
                  <a:close/>
                  <a:moveTo>
                    <a:pt x="177285" y="0"/>
                  </a:moveTo>
                  <a:lnTo>
                    <a:pt x="379785" y="0"/>
                  </a:lnTo>
                  <a:cubicBezTo>
                    <a:pt x="435684" y="0"/>
                    <a:pt x="481080" y="45321"/>
                    <a:pt x="481080" y="101129"/>
                  </a:cubicBezTo>
                  <a:cubicBezTo>
                    <a:pt x="481080" y="156847"/>
                    <a:pt x="435684" y="202257"/>
                    <a:pt x="379785" y="202257"/>
                  </a:cubicBezTo>
                  <a:lnTo>
                    <a:pt x="303859" y="202257"/>
                  </a:lnTo>
                  <a:lnTo>
                    <a:pt x="303859" y="227495"/>
                  </a:lnTo>
                  <a:lnTo>
                    <a:pt x="481080" y="227495"/>
                  </a:lnTo>
                  <a:cubicBezTo>
                    <a:pt x="495055" y="227495"/>
                    <a:pt x="506448" y="238781"/>
                    <a:pt x="506448" y="252732"/>
                  </a:cubicBezTo>
                  <a:lnTo>
                    <a:pt x="506448" y="303297"/>
                  </a:lnTo>
                  <a:cubicBezTo>
                    <a:pt x="506448" y="317249"/>
                    <a:pt x="495055" y="328623"/>
                    <a:pt x="481080" y="328623"/>
                  </a:cubicBezTo>
                  <a:cubicBezTo>
                    <a:pt x="467105" y="328623"/>
                    <a:pt x="455801" y="317249"/>
                    <a:pt x="455801" y="303297"/>
                  </a:cubicBezTo>
                  <a:lnTo>
                    <a:pt x="455801" y="278059"/>
                  </a:lnTo>
                  <a:lnTo>
                    <a:pt x="303859" y="278059"/>
                  </a:lnTo>
                  <a:lnTo>
                    <a:pt x="303859" y="303297"/>
                  </a:lnTo>
                  <a:cubicBezTo>
                    <a:pt x="303859" y="317249"/>
                    <a:pt x="292555" y="328623"/>
                    <a:pt x="278580" y="328623"/>
                  </a:cubicBezTo>
                  <a:cubicBezTo>
                    <a:pt x="264516" y="328623"/>
                    <a:pt x="253212" y="317249"/>
                    <a:pt x="253212" y="303297"/>
                  </a:cubicBezTo>
                  <a:lnTo>
                    <a:pt x="253212" y="278059"/>
                  </a:lnTo>
                  <a:lnTo>
                    <a:pt x="102160" y="278059"/>
                  </a:lnTo>
                  <a:lnTo>
                    <a:pt x="102160" y="303297"/>
                  </a:lnTo>
                  <a:cubicBezTo>
                    <a:pt x="102160" y="317249"/>
                    <a:pt x="90856" y="328623"/>
                    <a:pt x="76881" y="328623"/>
                  </a:cubicBezTo>
                  <a:cubicBezTo>
                    <a:pt x="62817" y="328623"/>
                    <a:pt x="51513" y="317249"/>
                    <a:pt x="51513" y="303297"/>
                  </a:cubicBezTo>
                  <a:lnTo>
                    <a:pt x="51513" y="252732"/>
                  </a:lnTo>
                  <a:cubicBezTo>
                    <a:pt x="51513" y="238781"/>
                    <a:pt x="62817" y="227495"/>
                    <a:pt x="76881" y="227495"/>
                  </a:cubicBezTo>
                  <a:lnTo>
                    <a:pt x="253212" y="227495"/>
                  </a:lnTo>
                  <a:lnTo>
                    <a:pt x="253212" y="202257"/>
                  </a:lnTo>
                  <a:lnTo>
                    <a:pt x="177285" y="202257"/>
                  </a:lnTo>
                  <a:cubicBezTo>
                    <a:pt x="121387" y="202257"/>
                    <a:pt x="75991" y="156847"/>
                    <a:pt x="75991" y="101129"/>
                  </a:cubicBezTo>
                  <a:cubicBezTo>
                    <a:pt x="75991" y="45321"/>
                    <a:pt x="121387" y="0"/>
                    <a:pt x="177285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íšlíḍê">
              <a:extLst>
                <a:ext uri="{FF2B5EF4-FFF2-40B4-BE49-F238E27FC236}">
                  <a16:creationId xmlns:a16="http://schemas.microsoft.com/office/drawing/2014/main" id="{60ECE50A-2E3B-4EC1-95FD-1C6E95512604}"/>
                </a:ext>
              </a:extLst>
            </p:cNvPr>
            <p:cNvSpPr/>
            <p:nvPr/>
          </p:nvSpPr>
          <p:spPr>
            <a:xfrm>
              <a:off x="5722403" y="2867025"/>
              <a:ext cx="734494" cy="80010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556973" h="606722">
                  <a:moveTo>
                    <a:pt x="480190" y="505602"/>
                  </a:moveTo>
                  <a:cubicBezTo>
                    <a:pt x="522897" y="505602"/>
                    <a:pt x="556973" y="537147"/>
                    <a:pt x="556973" y="556162"/>
                  </a:cubicBezTo>
                  <a:lnTo>
                    <a:pt x="556439" y="586996"/>
                  </a:lnTo>
                  <a:cubicBezTo>
                    <a:pt x="556261" y="597925"/>
                    <a:pt x="547364" y="606722"/>
                    <a:pt x="536420" y="606722"/>
                  </a:cubicBezTo>
                  <a:lnTo>
                    <a:pt x="425206" y="606722"/>
                  </a:lnTo>
                  <a:cubicBezTo>
                    <a:pt x="414173" y="606722"/>
                    <a:pt x="405187" y="597748"/>
                    <a:pt x="405187" y="586640"/>
                  </a:cubicBezTo>
                  <a:lnTo>
                    <a:pt x="405187" y="556162"/>
                  </a:lnTo>
                  <a:cubicBezTo>
                    <a:pt x="405187" y="537147"/>
                    <a:pt x="437573" y="505602"/>
                    <a:pt x="480190" y="505602"/>
                  </a:cubicBezTo>
                  <a:close/>
                  <a:moveTo>
                    <a:pt x="277711" y="505602"/>
                  </a:moveTo>
                  <a:cubicBezTo>
                    <a:pt x="320343" y="505602"/>
                    <a:pt x="354520" y="537147"/>
                    <a:pt x="354520" y="556162"/>
                  </a:cubicBezTo>
                  <a:lnTo>
                    <a:pt x="353986" y="586996"/>
                  </a:lnTo>
                  <a:cubicBezTo>
                    <a:pt x="353808" y="597925"/>
                    <a:pt x="344908" y="606722"/>
                    <a:pt x="333960" y="606722"/>
                  </a:cubicBezTo>
                  <a:lnTo>
                    <a:pt x="222619" y="606722"/>
                  </a:lnTo>
                  <a:cubicBezTo>
                    <a:pt x="211582" y="606722"/>
                    <a:pt x="202593" y="597748"/>
                    <a:pt x="202593" y="586640"/>
                  </a:cubicBezTo>
                  <a:lnTo>
                    <a:pt x="202593" y="556162"/>
                  </a:lnTo>
                  <a:cubicBezTo>
                    <a:pt x="202593" y="537147"/>
                    <a:pt x="234990" y="505602"/>
                    <a:pt x="277711" y="505602"/>
                  </a:cubicBezTo>
                  <a:close/>
                  <a:moveTo>
                    <a:pt x="75118" y="505602"/>
                  </a:moveTo>
                  <a:cubicBezTo>
                    <a:pt x="117839" y="505602"/>
                    <a:pt x="151927" y="537147"/>
                    <a:pt x="151927" y="556162"/>
                  </a:cubicBezTo>
                  <a:lnTo>
                    <a:pt x="151393" y="586996"/>
                  </a:lnTo>
                  <a:cubicBezTo>
                    <a:pt x="151215" y="597925"/>
                    <a:pt x="142315" y="606722"/>
                    <a:pt x="131367" y="606722"/>
                  </a:cubicBezTo>
                  <a:lnTo>
                    <a:pt x="20115" y="606722"/>
                  </a:lnTo>
                  <a:cubicBezTo>
                    <a:pt x="8989" y="606722"/>
                    <a:pt x="0" y="597748"/>
                    <a:pt x="0" y="586640"/>
                  </a:cubicBezTo>
                  <a:lnTo>
                    <a:pt x="0" y="556162"/>
                  </a:lnTo>
                  <a:cubicBezTo>
                    <a:pt x="0" y="537147"/>
                    <a:pt x="32486" y="505602"/>
                    <a:pt x="75118" y="505602"/>
                  </a:cubicBezTo>
                  <a:close/>
                  <a:moveTo>
                    <a:pt x="481080" y="379219"/>
                  </a:moveTo>
                  <a:cubicBezTo>
                    <a:pt x="509043" y="379219"/>
                    <a:pt x="531711" y="401840"/>
                    <a:pt x="531711" y="429744"/>
                  </a:cubicBezTo>
                  <a:cubicBezTo>
                    <a:pt x="531711" y="457648"/>
                    <a:pt x="509043" y="480269"/>
                    <a:pt x="481080" y="480269"/>
                  </a:cubicBezTo>
                  <a:cubicBezTo>
                    <a:pt x="453117" y="480269"/>
                    <a:pt x="430449" y="457648"/>
                    <a:pt x="430449" y="429744"/>
                  </a:cubicBezTo>
                  <a:cubicBezTo>
                    <a:pt x="430449" y="401840"/>
                    <a:pt x="453117" y="379219"/>
                    <a:pt x="481080" y="379219"/>
                  </a:cubicBezTo>
                  <a:close/>
                  <a:moveTo>
                    <a:pt x="278522" y="379219"/>
                  </a:moveTo>
                  <a:cubicBezTo>
                    <a:pt x="306465" y="379219"/>
                    <a:pt x="329118" y="401840"/>
                    <a:pt x="329118" y="429744"/>
                  </a:cubicBezTo>
                  <a:cubicBezTo>
                    <a:pt x="329118" y="457648"/>
                    <a:pt x="306465" y="480269"/>
                    <a:pt x="278522" y="480269"/>
                  </a:cubicBezTo>
                  <a:cubicBezTo>
                    <a:pt x="250579" y="480269"/>
                    <a:pt x="227926" y="457648"/>
                    <a:pt x="227926" y="429744"/>
                  </a:cubicBezTo>
                  <a:cubicBezTo>
                    <a:pt x="227926" y="401840"/>
                    <a:pt x="250579" y="379219"/>
                    <a:pt x="278522" y="379219"/>
                  </a:cubicBezTo>
                  <a:close/>
                  <a:moveTo>
                    <a:pt x="76035" y="379219"/>
                  </a:moveTo>
                  <a:cubicBezTo>
                    <a:pt x="103998" y="379219"/>
                    <a:pt x="126666" y="401840"/>
                    <a:pt x="126666" y="429744"/>
                  </a:cubicBezTo>
                  <a:cubicBezTo>
                    <a:pt x="126666" y="457648"/>
                    <a:pt x="103998" y="480269"/>
                    <a:pt x="76035" y="480269"/>
                  </a:cubicBezTo>
                  <a:cubicBezTo>
                    <a:pt x="48072" y="480269"/>
                    <a:pt x="25404" y="457648"/>
                    <a:pt x="25404" y="429744"/>
                  </a:cubicBezTo>
                  <a:cubicBezTo>
                    <a:pt x="25404" y="401840"/>
                    <a:pt x="48072" y="379219"/>
                    <a:pt x="76035" y="379219"/>
                  </a:cubicBezTo>
                  <a:close/>
                  <a:moveTo>
                    <a:pt x="353886" y="80445"/>
                  </a:moveTo>
                  <a:lnTo>
                    <a:pt x="360298" y="80445"/>
                  </a:lnTo>
                  <a:cubicBezTo>
                    <a:pt x="362435" y="80445"/>
                    <a:pt x="364216" y="80712"/>
                    <a:pt x="365552" y="81424"/>
                  </a:cubicBezTo>
                  <a:cubicBezTo>
                    <a:pt x="366888" y="82136"/>
                    <a:pt x="367956" y="82936"/>
                    <a:pt x="368669" y="84004"/>
                  </a:cubicBezTo>
                  <a:cubicBezTo>
                    <a:pt x="369381" y="84982"/>
                    <a:pt x="369916" y="86139"/>
                    <a:pt x="370183" y="87206"/>
                  </a:cubicBezTo>
                  <a:cubicBezTo>
                    <a:pt x="370361" y="88363"/>
                    <a:pt x="370539" y="89341"/>
                    <a:pt x="370539" y="90142"/>
                  </a:cubicBezTo>
                  <a:cubicBezTo>
                    <a:pt x="370539" y="92277"/>
                    <a:pt x="370272" y="94145"/>
                    <a:pt x="369738" y="95569"/>
                  </a:cubicBezTo>
                  <a:cubicBezTo>
                    <a:pt x="369203" y="96992"/>
                    <a:pt x="368491" y="98149"/>
                    <a:pt x="367600" y="98949"/>
                  </a:cubicBezTo>
                  <a:cubicBezTo>
                    <a:pt x="366799" y="99750"/>
                    <a:pt x="365819" y="100373"/>
                    <a:pt x="364840" y="100728"/>
                  </a:cubicBezTo>
                  <a:cubicBezTo>
                    <a:pt x="363860" y="101084"/>
                    <a:pt x="362791" y="101262"/>
                    <a:pt x="361723" y="101262"/>
                  </a:cubicBezTo>
                  <a:lnTo>
                    <a:pt x="353886" y="101262"/>
                  </a:lnTo>
                  <a:close/>
                  <a:moveTo>
                    <a:pt x="288104" y="75802"/>
                  </a:moveTo>
                  <a:lnTo>
                    <a:pt x="288104" y="81667"/>
                  </a:lnTo>
                  <a:lnTo>
                    <a:pt x="303770" y="81667"/>
                  </a:lnTo>
                  <a:lnTo>
                    <a:pt x="303770" y="128321"/>
                  </a:lnTo>
                  <a:lnTo>
                    <a:pt x="312404" y="128321"/>
                  </a:lnTo>
                  <a:lnTo>
                    <a:pt x="312404" y="81667"/>
                  </a:lnTo>
                  <a:lnTo>
                    <a:pt x="328159" y="81667"/>
                  </a:lnTo>
                  <a:lnTo>
                    <a:pt x="328159" y="75802"/>
                  </a:lnTo>
                  <a:close/>
                  <a:moveTo>
                    <a:pt x="233896" y="75802"/>
                  </a:moveTo>
                  <a:lnTo>
                    <a:pt x="233896" y="81667"/>
                  </a:lnTo>
                  <a:lnTo>
                    <a:pt x="249562" y="81667"/>
                  </a:lnTo>
                  <a:lnTo>
                    <a:pt x="249562" y="128321"/>
                  </a:lnTo>
                  <a:lnTo>
                    <a:pt x="258196" y="128321"/>
                  </a:lnTo>
                  <a:lnTo>
                    <a:pt x="258196" y="81667"/>
                  </a:lnTo>
                  <a:lnTo>
                    <a:pt x="273951" y="81667"/>
                  </a:lnTo>
                  <a:lnTo>
                    <a:pt x="273951" y="75802"/>
                  </a:lnTo>
                  <a:close/>
                  <a:moveTo>
                    <a:pt x="183516" y="75802"/>
                  </a:moveTo>
                  <a:lnTo>
                    <a:pt x="183516" y="128321"/>
                  </a:lnTo>
                  <a:lnTo>
                    <a:pt x="192239" y="128321"/>
                  </a:lnTo>
                  <a:lnTo>
                    <a:pt x="192239" y="104683"/>
                  </a:lnTo>
                  <a:lnTo>
                    <a:pt x="215026" y="104683"/>
                  </a:lnTo>
                  <a:lnTo>
                    <a:pt x="215026" y="128321"/>
                  </a:lnTo>
                  <a:lnTo>
                    <a:pt x="223571" y="128321"/>
                  </a:lnTo>
                  <a:lnTo>
                    <a:pt x="223571" y="75802"/>
                  </a:lnTo>
                  <a:lnTo>
                    <a:pt x="215026" y="75802"/>
                  </a:lnTo>
                  <a:lnTo>
                    <a:pt x="215026" y="98818"/>
                  </a:lnTo>
                  <a:lnTo>
                    <a:pt x="192239" y="98818"/>
                  </a:lnTo>
                  <a:lnTo>
                    <a:pt x="192239" y="75802"/>
                  </a:lnTo>
                  <a:close/>
                  <a:moveTo>
                    <a:pt x="345338" y="73935"/>
                  </a:moveTo>
                  <a:lnTo>
                    <a:pt x="345338" y="126366"/>
                  </a:lnTo>
                  <a:lnTo>
                    <a:pt x="353883" y="126366"/>
                  </a:lnTo>
                  <a:lnTo>
                    <a:pt x="353883" y="107438"/>
                  </a:lnTo>
                  <a:lnTo>
                    <a:pt x="360203" y="107438"/>
                  </a:lnTo>
                  <a:cubicBezTo>
                    <a:pt x="362962" y="107438"/>
                    <a:pt x="365544" y="107083"/>
                    <a:pt x="367769" y="106283"/>
                  </a:cubicBezTo>
                  <a:cubicBezTo>
                    <a:pt x="370083" y="105394"/>
                    <a:pt x="372041" y="104328"/>
                    <a:pt x="373644" y="102817"/>
                  </a:cubicBezTo>
                  <a:cubicBezTo>
                    <a:pt x="375246" y="101306"/>
                    <a:pt x="376492" y="99529"/>
                    <a:pt x="377382" y="97396"/>
                  </a:cubicBezTo>
                  <a:cubicBezTo>
                    <a:pt x="378361" y="95264"/>
                    <a:pt x="378717" y="92775"/>
                    <a:pt x="378717" y="90109"/>
                  </a:cubicBezTo>
                  <a:cubicBezTo>
                    <a:pt x="378717" y="87621"/>
                    <a:pt x="378183" y="85400"/>
                    <a:pt x="377115" y="83356"/>
                  </a:cubicBezTo>
                  <a:cubicBezTo>
                    <a:pt x="376136" y="81312"/>
                    <a:pt x="374712" y="79623"/>
                    <a:pt x="372932" y="78201"/>
                  </a:cubicBezTo>
                  <a:cubicBezTo>
                    <a:pt x="371240" y="76779"/>
                    <a:pt x="369282" y="75713"/>
                    <a:pt x="367057" y="75002"/>
                  </a:cubicBezTo>
                  <a:cubicBezTo>
                    <a:pt x="364921" y="74291"/>
                    <a:pt x="362695" y="73935"/>
                    <a:pt x="360381" y="73935"/>
                  </a:cubicBezTo>
                  <a:close/>
                  <a:moveTo>
                    <a:pt x="177285" y="0"/>
                  </a:moveTo>
                  <a:lnTo>
                    <a:pt x="379785" y="0"/>
                  </a:lnTo>
                  <a:cubicBezTo>
                    <a:pt x="435684" y="0"/>
                    <a:pt x="481080" y="45321"/>
                    <a:pt x="481080" y="101129"/>
                  </a:cubicBezTo>
                  <a:cubicBezTo>
                    <a:pt x="481080" y="156847"/>
                    <a:pt x="435684" y="202257"/>
                    <a:pt x="379785" y="202257"/>
                  </a:cubicBezTo>
                  <a:lnTo>
                    <a:pt x="303859" y="202257"/>
                  </a:lnTo>
                  <a:lnTo>
                    <a:pt x="303859" y="227495"/>
                  </a:lnTo>
                  <a:lnTo>
                    <a:pt x="481080" y="227495"/>
                  </a:lnTo>
                  <a:cubicBezTo>
                    <a:pt x="495055" y="227495"/>
                    <a:pt x="506448" y="238781"/>
                    <a:pt x="506448" y="252732"/>
                  </a:cubicBezTo>
                  <a:lnTo>
                    <a:pt x="506448" y="303297"/>
                  </a:lnTo>
                  <a:cubicBezTo>
                    <a:pt x="506448" y="317249"/>
                    <a:pt x="495055" y="328623"/>
                    <a:pt x="481080" y="328623"/>
                  </a:cubicBezTo>
                  <a:cubicBezTo>
                    <a:pt x="467105" y="328623"/>
                    <a:pt x="455801" y="317249"/>
                    <a:pt x="455801" y="303297"/>
                  </a:cubicBezTo>
                  <a:lnTo>
                    <a:pt x="455801" y="278059"/>
                  </a:lnTo>
                  <a:lnTo>
                    <a:pt x="303859" y="278059"/>
                  </a:lnTo>
                  <a:lnTo>
                    <a:pt x="303859" y="303297"/>
                  </a:lnTo>
                  <a:cubicBezTo>
                    <a:pt x="303859" y="317249"/>
                    <a:pt x="292555" y="328623"/>
                    <a:pt x="278580" y="328623"/>
                  </a:cubicBezTo>
                  <a:cubicBezTo>
                    <a:pt x="264516" y="328623"/>
                    <a:pt x="253212" y="317249"/>
                    <a:pt x="253212" y="303297"/>
                  </a:cubicBezTo>
                  <a:lnTo>
                    <a:pt x="253212" y="278059"/>
                  </a:lnTo>
                  <a:lnTo>
                    <a:pt x="102160" y="278059"/>
                  </a:lnTo>
                  <a:lnTo>
                    <a:pt x="102160" y="303297"/>
                  </a:lnTo>
                  <a:cubicBezTo>
                    <a:pt x="102160" y="317249"/>
                    <a:pt x="90856" y="328623"/>
                    <a:pt x="76881" y="328623"/>
                  </a:cubicBezTo>
                  <a:cubicBezTo>
                    <a:pt x="62817" y="328623"/>
                    <a:pt x="51513" y="317249"/>
                    <a:pt x="51513" y="303297"/>
                  </a:cubicBezTo>
                  <a:lnTo>
                    <a:pt x="51513" y="252732"/>
                  </a:lnTo>
                  <a:cubicBezTo>
                    <a:pt x="51513" y="238781"/>
                    <a:pt x="62817" y="227495"/>
                    <a:pt x="76881" y="227495"/>
                  </a:cubicBezTo>
                  <a:lnTo>
                    <a:pt x="253212" y="227495"/>
                  </a:lnTo>
                  <a:lnTo>
                    <a:pt x="253212" y="202257"/>
                  </a:lnTo>
                  <a:lnTo>
                    <a:pt x="177285" y="202257"/>
                  </a:lnTo>
                  <a:cubicBezTo>
                    <a:pt x="121387" y="202257"/>
                    <a:pt x="75991" y="156847"/>
                    <a:pt x="75991" y="101129"/>
                  </a:cubicBezTo>
                  <a:cubicBezTo>
                    <a:pt x="75991" y="45321"/>
                    <a:pt x="121387" y="0"/>
                    <a:pt x="177285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ïŝ1îḋe">
              <a:extLst>
                <a:ext uri="{FF2B5EF4-FFF2-40B4-BE49-F238E27FC236}">
                  <a16:creationId xmlns:a16="http://schemas.microsoft.com/office/drawing/2014/main" id="{9E5C39C1-7F1F-49C7-B5BB-CE930EB8CC17}"/>
                </a:ext>
              </a:extLst>
            </p:cNvPr>
            <p:cNvSpPr/>
            <p:nvPr/>
          </p:nvSpPr>
          <p:spPr>
            <a:xfrm>
              <a:off x="9189503" y="2867025"/>
              <a:ext cx="734494" cy="80010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556973" h="606722">
                  <a:moveTo>
                    <a:pt x="480190" y="505602"/>
                  </a:moveTo>
                  <a:cubicBezTo>
                    <a:pt x="522897" y="505602"/>
                    <a:pt x="556973" y="537147"/>
                    <a:pt x="556973" y="556162"/>
                  </a:cubicBezTo>
                  <a:lnTo>
                    <a:pt x="556439" y="586996"/>
                  </a:lnTo>
                  <a:cubicBezTo>
                    <a:pt x="556261" y="597925"/>
                    <a:pt x="547364" y="606722"/>
                    <a:pt x="536420" y="606722"/>
                  </a:cubicBezTo>
                  <a:lnTo>
                    <a:pt x="425206" y="606722"/>
                  </a:lnTo>
                  <a:cubicBezTo>
                    <a:pt x="414173" y="606722"/>
                    <a:pt x="405187" y="597748"/>
                    <a:pt x="405187" y="586640"/>
                  </a:cubicBezTo>
                  <a:lnTo>
                    <a:pt x="405187" y="556162"/>
                  </a:lnTo>
                  <a:cubicBezTo>
                    <a:pt x="405187" y="537147"/>
                    <a:pt x="437573" y="505602"/>
                    <a:pt x="480190" y="505602"/>
                  </a:cubicBezTo>
                  <a:close/>
                  <a:moveTo>
                    <a:pt x="277711" y="505602"/>
                  </a:moveTo>
                  <a:cubicBezTo>
                    <a:pt x="320343" y="505602"/>
                    <a:pt x="354520" y="537147"/>
                    <a:pt x="354520" y="556162"/>
                  </a:cubicBezTo>
                  <a:lnTo>
                    <a:pt x="353986" y="586996"/>
                  </a:lnTo>
                  <a:cubicBezTo>
                    <a:pt x="353808" y="597925"/>
                    <a:pt x="344908" y="606722"/>
                    <a:pt x="333960" y="606722"/>
                  </a:cubicBezTo>
                  <a:lnTo>
                    <a:pt x="222619" y="606722"/>
                  </a:lnTo>
                  <a:cubicBezTo>
                    <a:pt x="211582" y="606722"/>
                    <a:pt x="202593" y="597748"/>
                    <a:pt x="202593" y="586640"/>
                  </a:cubicBezTo>
                  <a:lnTo>
                    <a:pt x="202593" y="556162"/>
                  </a:lnTo>
                  <a:cubicBezTo>
                    <a:pt x="202593" y="537147"/>
                    <a:pt x="234990" y="505602"/>
                    <a:pt x="277711" y="505602"/>
                  </a:cubicBezTo>
                  <a:close/>
                  <a:moveTo>
                    <a:pt x="75118" y="505602"/>
                  </a:moveTo>
                  <a:cubicBezTo>
                    <a:pt x="117839" y="505602"/>
                    <a:pt x="151927" y="537147"/>
                    <a:pt x="151927" y="556162"/>
                  </a:cubicBezTo>
                  <a:lnTo>
                    <a:pt x="151393" y="586996"/>
                  </a:lnTo>
                  <a:cubicBezTo>
                    <a:pt x="151215" y="597925"/>
                    <a:pt x="142315" y="606722"/>
                    <a:pt x="131367" y="606722"/>
                  </a:cubicBezTo>
                  <a:lnTo>
                    <a:pt x="20115" y="606722"/>
                  </a:lnTo>
                  <a:cubicBezTo>
                    <a:pt x="8989" y="606722"/>
                    <a:pt x="0" y="597748"/>
                    <a:pt x="0" y="586640"/>
                  </a:cubicBezTo>
                  <a:lnTo>
                    <a:pt x="0" y="556162"/>
                  </a:lnTo>
                  <a:cubicBezTo>
                    <a:pt x="0" y="537147"/>
                    <a:pt x="32486" y="505602"/>
                    <a:pt x="75118" y="505602"/>
                  </a:cubicBezTo>
                  <a:close/>
                  <a:moveTo>
                    <a:pt x="481080" y="379219"/>
                  </a:moveTo>
                  <a:cubicBezTo>
                    <a:pt x="509043" y="379219"/>
                    <a:pt x="531711" y="401840"/>
                    <a:pt x="531711" y="429744"/>
                  </a:cubicBezTo>
                  <a:cubicBezTo>
                    <a:pt x="531711" y="457648"/>
                    <a:pt x="509043" y="480269"/>
                    <a:pt x="481080" y="480269"/>
                  </a:cubicBezTo>
                  <a:cubicBezTo>
                    <a:pt x="453117" y="480269"/>
                    <a:pt x="430449" y="457648"/>
                    <a:pt x="430449" y="429744"/>
                  </a:cubicBezTo>
                  <a:cubicBezTo>
                    <a:pt x="430449" y="401840"/>
                    <a:pt x="453117" y="379219"/>
                    <a:pt x="481080" y="379219"/>
                  </a:cubicBezTo>
                  <a:close/>
                  <a:moveTo>
                    <a:pt x="278522" y="379219"/>
                  </a:moveTo>
                  <a:cubicBezTo>
                    <a:pt x="306465" y="379219"/>
                    <a:pt x="329118" y="401840"/>
                    <a:pt x="329118" y="429744"/>
                  </a:cubicBezTo>
                  <a:cubicBezTo>
                    <a:pt x="329118" y="457648"/>
                    <a:pt x="306465" y="480269"/>
                    <a:pt x="278522" y="480269"/>
                  </a:cubicBezTo>
                  <a:cubicBezTo>
                    <a:pt x="250579" y="480269"/>
                    <a:pt x="227926" y="457648"/>
                    <a:pt x="227926" y="429744"/>
                  </a:cubicBezTo>
                  <a:cubicBezTo>
                    <a:pt x="227926" y="401840"/>
                    <a:pt x="250579" y="379219"/>
                    <a:pt x="278522" y="379219"/>
                  </a:cubicBezTo>
                  <a:close/>
                  <a:moveTo>
                    <a:pt x="76035" y="379219"/>
                  </a:moveTo>
                  <a:cubicBezTo>
                    <a:pt x="103998" y="379219"/>
                    <a:pt x="126666" y="401840"/>
                    <a:pt x="126666" y="429744"/>
                  </a:cubicBezTo>
                  <a:cubicBezTo>
                    <a:pt x="126666" y="457648"/>
                    <a:pt x="103998" y="480269"/>
                    <a:pt x="76035" y="480269"/>
                  </a:cubicBezTo>
                  <a:cubicBezTo>
                    <a:pt x="48072" y="480269"/>
                    <a:pt x="25404" y="457648"/>
                    <a:pt x="25404" y="429744"/>
                  </a:cubicBezTo>
                  <a:cubicBezTo>
                    <a:pt x="25404" y="401840"/>
                    <a:pt x="48072" y="379219"/>
                    <a:pt x="76035" y="379219"/>
                  </a:cubicBezTo>
                  <a:close/>
                  <a:moveTo>
                    <a:pt x="353886" y="80445"/>
                  </a:moveTo>
                  <a:lnTo>
                    <a:pt x="360298" y="80445"/>
                  </a:lnTo>
                  <a:cubicBezTo>
                    <a:pt x="362435" y="80445"/>
                    <a:pt x="364216" y="80712"/>
                    <a:pt x="365552" y="81424"/>
                  </a:cubicBezTo>
                  <a:cubicBezTo>
                    <a:pt x="366888" y="82136"/>
                    <a:pt x="367956" y="82936"/>
                    <a:pt x="368669" y="84004"/>
                  </a:cubicBezTo>
                  <a:cubicBezTo>
                    <a:pt x="369381" y="84982"/>
                    <a:pt x="369916" y="86139"/>
                    <a:pt x="370183" y="87206"/>
                  </a:cubicBezTo>
                  <a:cubicBezTo>
                    <a:pt x="370361" y="88363"/>
                    <a:pt x="370539" y="89341"/>
                    <a:pt x="370539" y="90142"/>
                  </a:cubicBezTo>
                  <a:cubicBezTo>
                    <a:pt x="370539" y="92277"/>
                    <a:pt x="370272" y="94145"/>
                    <a:pt x="369738" y="95569"/>
                  </a:cubicBezTo>
                  <a:cubicBezTo>
                    <a:pt x="369203" y="96992"/>
                    <a:pt x="368491" y="98149"/>
                    <a:pt x="367600" y="98949"/>
                  </a:cubicBezTo>
                  <a:cubicBezTo>
                    <a:pt x="366799" y="99750"/>
                    <a:pt x="365819" y="100373"/>
                    <a:pt x="364840" y="100728"/>
                  </a:cubicBezTo>
                  <a:cubicBezTo>
                    <a:pt x="363860" y="101084"/>
                    <a:pt x="362791" y="101262"/>
                    <a:pt x="361723" y="101262"/>
                  </a:cubicBezTo>
                  <a:lnTo>
                    <a:pt x="353886" y="101262"/>
                  </a:lnTo>
                  <a:close/>
                  <a:moveTo>
                    <a:pt x="288104" y="75802"/>
                  </a:moveTo>
                  <a:lnTo>
                    <a:pt x="288104" y="81667"/>
                  </a:lnTo>
                  <a:lnTo>
                    <a:pt x="303770" y="81667"/>
                  </a:lnTo>
                  <a:lnTo>
                    <a:pt x="303770" y="128321"/>
                  </a:lnTo>
                  <a:lnTo>
                    <a:pt x="312404" y="128321"/>
                  </a:lnTo>
                  <a:lnTo>
                    <a:pt x="312404" y="81667"/>
                  </a:lnTo>
                  <a:lnTo>
                    <a:pt x="328159" y="81667"/>
                  </a:lnTo>
                  <a:lnTo>
                    <a:pt x="328159" y="75802"/>
                  </a:lnTo>
                  <a:close/>
                  <a:moveTo>
                    <a:pt x="233896" y="75802"/>
                  </a:moveTo>
                  <a:lnTo>
                    <a:pt x="233896" y="81667"/>
                  </a:lnTo>
                  <a:lnTo>
                    <a:pt x="249562" y="81667"/>
                  </a:lnTo>
                  <a:lnTo>
                    <a:pt x="249562" y="128321"/>
                  </a:lnTo>
                  <a:lnTo>
                    <a:pt x="258196" y="128321"/>
                  </a:lnTo>
                  <a:lnTo>
                    <a:pt x="258196" y="81667"/>
                  </a:lnTo>
                  <a:lnTo>
                    <a:pt x="273951" y="81667"/>
                  </a:lnTo>
                  <a:lnTo>
                    <a:pt x="273951" y="75802"/>
                  </a:lnTo>
                  <a:close/>
                  <a:moveTo>
                    <a:pt x="183516" y="75802"/>
                  </a:moveTo>
                  <a:lnTo>
                    <a:pt x="183516" y="128321"/>
                  </a:lnTo>
                  <a:lnTo>
                    <a:pt x="192239" y="128321"/>
                  </a:lnTo>
                  <a:lnTo>
                    <a:pt x="192239" y="104683"/>
                  </a:lnTo>
                  <a:lnTo>
                    <a:pt x="215026" y="104683"/>
                  </a:lnTo>
                  <a:lnTo>
                    <a:pt x="215026" y="128321"/>
                  </a:lnTo>
                  <a:lnTo>
                    <a:pt x="223571" y="128321"/>
                  </a:lnTo>
                  <a:lnTo>
                    <a:pt x="223571" y="75802"/>
                  </a:lnTo>
                  <a:lnTo>
                    <a:pt x="215026" y="75802"/>
                  </a:lnTo>
                  <a:lnTo>
                    <a:pt x="215026" y="98818"/>
                  </a:lnTo>
                  <a:lnTo>
                    <a:pt x="192239" y="98818"/>
                  </a:lnTo>
                  <a:lnTo>
                    <a:pt x="192239" y="75802"/>
                  </a:lnTo>
                  <a:close/>
                  <a:moveTo>
                    <a:pt x="345338" y="73935"/>
                  </a:moveTo>
                  <a:lnTo>
                    <a:pt x="345338" y="126366"/>
                  </a:lnTo>
                  <a:lnTo>
                    <a:pt x="353883" y="126366"/>
                  </a:lnTo>
                  <a:lnTo>
                    <a:pt x="353883" y="107438"/>
                  </a:lnTo>
                  <a:lnTo>
                    <a:pt x="360203" y="107438"/>
                  </a:lnTo>
                  <a:cubicBezTo>
                    <a:pt x="362962" y="107438"/>
                    <a:pt x="365544" y="107083"/>
                    <a:pt x="367769" y="106283"/>
                  </a:cubicBezTo>
                  <a:cubicBezTo>
                    <a:pt x="370083" y="105394"/>
                    <a:pt x="372041" y="104328"/>
                    <a:pt x="373644" y="102817"/>
                  </a:cubicBezTo>
                  <a:cubicBezTo>
                    <a:pt x="375246" y="101306"/>
                    <a:pt x="376492" y="99529"/>
                    <a:pt x="377382" y="97396"/>
                  </a:cubicBezTo>
                  <a:cubicBezTo>
                    <a:pt x="378361" y="95264"/>
                    <a:pt x="378717" y="92775"/>
                    <a:pt x="378717" y="90109"/>
                  </a:cubicBezTo>
                  <a:cubicBezTo>
                    <a:pt x="378717" y="87621"/>
                    <a:pt x="378183" y="85400"/>
                    <a:pt x="377115" y="83356"/>
                  </a:cubicBezTo>
                  <a:cubicBezTo>
                    <a:pt x="376136" y="81312"/>
                    <a:pt x="374712" y="79623"/>
                    <a:pt x="372932" y="78201"/>
                  </a:cubicBezTo>
                  <a:cubicBezTo>
                    <a:pt x="371240" y="76779"/>
                    <a:pt x="369282" y="75713"/>
                    <a:pt x="367057" y="75002"/>
                  </a:cubicBezTo>
                  <a:cubicBezTo>
                    <a:pt x="364921" y="74291"/>
                    <a:pt x="362695" y="73935"/>
                    <a:pt x="360381" y="73935"/>
                  </a:cubicBezTo>
                  <a:close/>
                  <a:moveTo>
                    <a:pt x="177285" y="0"/>
                  </a:moveTo>
                  <a:lnTo>
                    <a:pt x="379785" y="0"/>
                  </a:lnTo>
                  <a:cubicBezTo>
                    <a:pt x="435684" y="0"/>
                    <a:pt x="481080" y="45321"/>
                    <a:pt x="481080" y="101129"/>
                  </a:cubicBezTo>
                  <a:cubicBezTo>
                    <a:pt x="481080" y="156847"/>
                    <a:pt x="435684" y="202257"/>
                    <a:pt x="379785" y="202257"/>
                  </a:cubicBezTo>
                  <a:lnTo>
                    <a:pt x="303859" y="202257"/>
                  </a:lnTo>
                  <a:lnTo>
                    <a:pt x="303859" y="227495"/>
                  </a:lnTo>
                  <a:lnTo>
                    <a:pt x="481080" y="227495"/>
                  </a:lnTo>
                  <a:cubicBezTo>
                    <a:pt x="495055" y="227495"/>
                    <a:pt x="506448" y="238781"/>
                    <a:pt x="506448" y="252732"/>
                  </a:cubicBezTo>
                  <a:lnTo>
                    <a:pt x="506448" y="303297"/>
                  </a:lnTo>
                  <a:cubicBezTo>
                    <a:pt x="506448" y="317249"/>
                    <a:pt x="495055" y="328623"/>
                    <a:pt x="481080" y="328623"/>
                  </a:cubicBezTo>
                  <a:cubicBezTo>
                    <a:pt x="467105" y="328623"/>
                    <a:pt x="455801" y="317249"/>
                    <a:pt x="455801" y="303297"/>
                  </a:cubicBezTo>
                  <a:lnTo>
                    <a:pt x="455801" y="278059"/>
                  </a:lnTo>
                  <a:lnTo>
                    <a:pt x="303859" y="278059"/>
                  </a:lnTo>
                  <a:lnTo>
                    <a:pt x="303859" y="303297"/>
                  </a:lnTo>
                  <a:cubicBezTo>
                    <a:pt x="303859" y="317249"/>
                    <a:pt x="292555" y="328623"/>
                    <a:pt x="278580" y="328623"/>
                  </a:cubicBezTo>
                  <a:cubicBezTo>
                    <a:pt x="264516" y="328623"/>
                    <a:pt x="253212" y="317249"/>
                    <a:pt x="253212" y="303297"/>
                  </a:cubicBezTo>
                  <a:lnTo>
                    <a:pt x="253212" y="278059"/>
                  </a:lnTo>
                  <a:lnTo>
                    <a:pt x="102160" y="278059"/>
                  </a:lnTo>
                  <a:lnTo>
                    <a:pt x="102160" y="303297"/>
                  </a:lnTo>
                  <a:cubicBezTo>
                    <a:pt x="102160" y="317249"/>
                    <a:pt x="90856" y="328623"/>
                    <a:pt x="76881" y="328623"/>
                  </a:cubicBezTo>
                  <a:cubicBezTo>
                    <a:pt x="62817" y="328623"/>
                    <a:pt x="51513" y="317249"/>
                    <a:pt x="51513" y="303297"/>
                  </a:cubicBezTo>
                  <a:lnTo>
                    <a:pt x="51513" y="252732"/>
                  </a:lnTo>
                  <a:cubicBezTo>
                    <a:pt x="51513" y="238781"/>
                    <a:pt x="62817" y="227495"/>
                    <a:pt x="76881" y="227495"/>
                  </a:cubicBezTo>
                  <a:lnTo>
                    <a:pt x="253212" y="227495"/>
                  </a:lnTo>
                  <a:lnTo>
                    <a:pt x="253212" y="202257"/>
                  </a:lnTo>
                  <a:lnTo>
                    <a:pt x="177285" y="202257"/>
                  </a:lnTo>
                  <a:cubicBezTo>
                    <a:pt x="121387" y="202257"/>
                    <a:pt x="75991" y="156847"/>
                    <a:pt x="75991" y="101129"/>
                  </a:cubicBezTo>
                  <a:cubicBezTo>
                    <a:pt x="75991" y="45321"/>
                    <a:pt x="121387" y="0"/>
                    <a:pt x="177285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44F4CAF2-EA14-4754-8EBD-2DAFBC8B0A20}"/>
                </a:ext>
              </a:extLst>
            </p:cNvPr>
            <p:cNvCxnSpPr/>
            <p:nvPr/>
          </p:nvCxnSpPr>
          <p:spPr>
            <a:xfrm>
              <a:off x="4356100" y="2507457"/>
              <a:ext cx="0" cy="15192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AD5F1095-98E4-455B-B333-B7891A05C336}"/>
                </a:ext>
              </a:extLst>
            </p:cNvPr>
            <p:cNvCxnSpPr/>
            <p:nvPr/>
          </p:nvCxnSpPr>
          <p:spPr>
            <a:xfrm>
              <a:off x="7823200" y="2507457"/>
              <a:ext cx="0" cy="15192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iśļíďé">
              <a:extLst>
                <a:ext uri="{FF2B5EF4-FFF2-40B4-BE49-F238E27FC236}">
                  <a16:creationId xmlns:a16="http://schemas.microsoft.com/office/drawing/2014/main" id="{7B27178D-930A-4258-AF97-B67495BE7721}"/>
                </a:ext>
              </a:extLst>
            </p:cNvPr>
            <p:cNvGrpSpPr/>
            <p:nvPr/>
          </p:nvGrpSpPr>
          <p:grpSpPr>
            <a:xfrm>
              <a:off x="1189593" y="4609260"/>
              <a:ext cx="2865915" cy="1294895"/>
              <a:chOff x="1372710" y="4743955"/>
              <a:chExt cx="2626783" cy="1294895"/>
            </a:xfrm>
          </p:grpSpPr>
          <p:sp>
            <p:nvSpPr>
              <p:cNvPr id="21" name="íṩļïďe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1372710" y="4743955"/>
                <a:ext cx="2626783" cy="4176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id-ID" b="1" dirty="0"/>
              </a:p>
            </p:txBody>
          </p:sp>
          <p:sp>
            <p:nvSpPr>
              <p:cNvPr id="22" name="îṩḻiḋ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372710" y="5161581"/>
                <a:ext cx="2626783" cy="877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5" name="ísḷîḑé">
              <a:extLst>
                <a:ext uri="{FF2B5EF4-FFF2-40B4-BE49-F238E27FC236}">
                  <a16:creationId xmlns:a16="http://schemas.microsoft.com/office/drawing/2014/main" id="{BBC103D8-3B2E-48E4-8A52-EA6C3BA8D5A6}"/>
                </a:ext>
              </a:extLst>
            </p:cNvPr>
            <p:cNvGrpSpPr/>
            <p:nvPr/>
          </p:nvGrpSpPr>
          <p:grpSpPr>
            <a:xfrm>
              <a:off x="4656693" y="4609260"/>
              <a:ext cx="2865915" cy="1294895"/>
              <a:chOff x="1372710" y="4743955"/>
              <a:chExt cx="2626783" cy="1294895"/>
            </a:xfrm>
          </p:grpSpPr>
          <p:sp>
            <p:nvSpPr>
              <p:cNvPr id="19" name="íŝļïďè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1372710" y="4743955"/>
                <a:ext cx="2626783" cy="4176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id-ID" b="1" dirty="0"/>
              </a:p>
            </p:txBody>
          </p:sp>
          <p:sp>
            <p:nvSpPr>
              <p:cNvPr id="20" name="ïṥlíḑ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372710" y="5161581"/>
                <a:ext cx="2626783" cy="877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6" name="ïṧḷîḋè">
              <a:extLst>
                <a:ext uri="{FF2B5EF4-FFF2-40B4-BE49-F238E27FC236}">
                  <a16:creationId xmlns:a16="http://schemas.microsoft.com/office/drawing/2014/main" id="{9A09F128-566E-42DB-B999-D09AA3E8FD1D}"/>
                </a:ext>
              </a:extLst>
            </p:cNvPr>
            <p:cNvGrpSpPr/>
            <p:nvPr/>
          </p:nvGrpSpPr>
          <p:grpSpPr>
            <a:xfrm>
              <a:off x="8123793" y="4609260"/>
              <a:ext cx="2865915" cy="1294895"/>
              <a:chOff x="1372710" y="4743955"/>
              <a:chExt cx="2626783" cy="1294895"/>
            </a:xfrm>
          </p:grpSpPr>
          <p:sp>
            <p:nvSpPr>
              <p:cNvPr id="17" name="îŝ1îďé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1372710" y="4743955"/>
                <a:ext cx="2626783" cy="4176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id-ID" b="1" dirty="0"/>
              </a:p>
            </p:txBody>
          </p:sp>
          <p:sp>
            <p:nvSpPr>
              <p:cNvPr id="18" name="íŝlid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372710" y="5161581"/>
                <a:ext cx="2626783" cy="877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4828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D0B365-CAA1-4B42-B3D2-E5967F439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209AA96-62BF-464F-A94D-84AD576EB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637DA4A-A99D-4D64-8319-82B2BE8EB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7250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156F077-CA2D-43A0-8D31-22994E79A2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sp>
          <p:nvSpPr>
            <p:cNvPr id="6" name="iṧľiḓé">
              <a:extLst>
                <a:ext uri="{FF2B5EF4-FFF2-40B4-BE49-F238E27FC236}">
                  <a16:creationId xmlns:a16="http://schemas.microsoft.com/office/drawing/2014/main" id="{9BED6498-1E4A-4E3E-A678-0BE48E2F254E}"/>
                </a:ext>
              </a:extLst>
            </p:cNvPr>
            <p:cNvSpPr/>
            <p:nvPr/>
          </p:nvSpPr>
          <p:spPr>
            <a:xfrm>
              <a:off x="2335934" y="1130300"/>
              <a:ext cx="180000" cy="50038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7" name="íšlíḋe">
              <a:extLst>
                <a:ext uri="{FF2B5EF4-FFF2-40B4-BE49-F238E27FC236}">
                  <a16:creationId xmlns:a16="http://schemas.microsoft.com/office/drawing/2014/main" id="{404549CD-03EC-4023-97CE-C43AF85F5BB7}"/>
                </a:ext>
              </a:extLst>
            </p:cNvPr>
            <p:cNvGrpSpPr/>
            <p:nvPr/>
          </p:nvGrpSpPr>
          <p:grpSpPr>
            <a:xfrm>
              <a:off x="660400" y="1276832"/>
              <a:ext cx="10858500" cy="1202347"/>
              <a:chOff x="660400" y="1130300"/>
              <a:chExt cx="10858500" cy="1202347"/>
            </a:xfrm>
          </p:grpSpPr>
          <p:sp>
            <p:nvSpPr>
              <p:cNvPr id="24" name="îṡļïde">
                <a:extLst>
                  <a:ext uri="{FF2B5EF4-FFF2-40B4-BE49-F238E27FC236}">
                    <a16:creationId xmlns:a16="http://schemas.microsoft.com/office/drawing/2014/main" id="{06731504-98D8-4E2B-B0E3-747138E9DA1A}"/>
                  </a:ext>
                </a:extLst>
              </p:cNvPr>
              <p:cNvSpPr/>
              <p:nvPr/>
            </p:nvSpPr>
            <p:spPr>
              <a:xfrm>
                <a:off x="2342336" y="1647875"/>
                <a:ext cx="167196" cy="167196"/>
              </a:xfrm>
              <a:prstGeom prst="ellipse">
                <a:avLst/>
              </a:prstGeom>
              <a:solidFill>
                <a:schemeClr val="accent1"/>
              </a:solidFill>
              <a:ln w="190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ïṧľîḍè">
                <a:extLst>
                  <a:ext uri="{FF2B5EF4-FFF2-40B4-BE49-F238E27FC236}">
                    <a16:creationId xmlns:a16="http://schemas.microsoft.com/office/drawing/2014/main" id="{6ADF0D64-1A19-48D1-B572-C9D5337D1864}"/>
                  </a:ext>
                </a:extLst>
              </p:cNvPr>
              <p:cNvSpPr/>
              <p:nvPr/>
            </p:nvSpPr>
            <p:spPr>
              <a:xfrm>
                <a:off x="660400" y="1510493"/>
                <a:ext cx="998220" cy="441960"/>
              </a:xfrm>
              <a:prstGeom prst="homePlate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r>
                  <a:rPr lang="en-US" altLang="zh-CN" sz="1400" dirty="0">
                    <a:solidFill>
                      <a:schemeClr val="bg1"/>
                    </a:solidFill>
                  </a:rPr>
                  <a:t>2017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ísḷíḍê">
                <a:extLst>
                  <a:ext uri="{FF2B5EF4-FFF2-40B4-BE49-F238E27FC236}">
                    <a16:creationId xmlns:a16="http://schemas.microsoft.com/office/drawing/2014/main" id="{AE156054-3DBC-4D54-B819-F424D9553ACF}"/>
                  </a:ext>
                </a:extLst>
              </p:cNvPr>
              <p:cNvSpPr/>
              <p:nvPr/>
            </p:nvSpPr>
            <p:spPr>
              <a:xfrm>
                <a:off x="3024573" y="1248306"/>
                <a:ext cx="966334" cy="966334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19050">
                <a:noFill/>
                <a:prstDash val="solid"/>
                <a:miter lim="800000"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7" name="ï$ḷiḑê">
                <a:extLst>
                  <a:ext uri="{FF2B5EF4-FFF2-40B4-BE49-F238E27FC236}">
                    <a16:creationId xmlns:a16="http://schemas.microsoft.com/office/drawing/2014/main" id="{6CE1C9DA-3423-45CF-9B71-BEBB7D97CBD9}"/>
                  </a:ext>
                </a:extLst>
              </p:cNvPr>
              <p:cNvGrpSpPr/>
              <p:nvPr/>
            </p:nvGrpSpPr>
            <p:grpSpPr>
              <a:xfrm>
                <a:off x="4159582" y="1130300"/>
                <a:ext cx="7359318" cy="1202347"/>
                <a:chOff x="1296567" y="1835355"/>
                <a:chExt cx="6293555" cy="1202347"/>
              </a:xfrm>
            </p:grpSpPr>
            <p:sp>
              <p:nvSpPr>
                <p:cNvPr id="28" name="ïṧ1îdè">
                  <a:extLst>
                    <a:ext uri="{FF2B5EF4-FFF2-40B4-BE49-F238E27FC236}">
                      <a16:creationId xmlns:a16="http://schemas.microsoft.com/office/drawing/2014/main" id="{921D2456-A6A6-43F5-AD86-0A010D24A2F0}"/>
                    </a:ext>
                  </a:extLst>
                </p:cNvPr>
                <p:cNvSpPr txBox="1"/>
                <p:nvPr/>
              </p:nvSpPr>
              <p:spPr>
                <a:xfrm>
                  <a:off x="1296567" y="1835355"/>
                  <a:ext cx="6293555" cy="389423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1600" b="1" dirty="0"/>
                    <a:t>Text here</a:t>
                  </a:r>
                  <a:endParaRPr lang="id-ID" sz="1600" b="1" dirty="0"/>
                </a:p>
              </p:txBody>
            </p:sp>
            <p:sp>
              <p:nvSpPr>
                <p:cNvPr id="29" name="ï$ļidè">
                  <a:extLst>
                    <a:ext uri="{FF2B5EF4-FFF2-40B4-BE49-F238E27FC236}">
                      <a16:creationId xmlns:a16="http://schemas.microsoft.com/office/drawing/2014/main" id="{F8E07573-A8E5-42F7-B445-E2E8E3B47ABD}"/>
                    </a:ext>
                  </a:extLst>
                </p:cNvPr>
                <p:cNvSpPr/>
                <p:nvPr/>
              </p:nvSpPr>
              <p:spPr bwMode="auto">
                <a:xfrm>
                  <a:off x="1296567" y="2224784"/>
                  <a:ext cx="6293555" cy="8129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Theme color makes PPT more convenient to </a:t>
                  </a:r>
                  <a:r>
                    <a:rPr lang="en-US" altLang="zh-CN" sz="1000" dirty="0" err="1"/>
                    <a:t>change.Adjust</a:t>
                  </a:r>
                  <a:r>
                    <a:rPr lang="en-US" altLang="zh-CN" sz="1000" dirty="0"/>
                    <a:t> the spacing to adapt to Chinese typesetting, use the reference line in PPT.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……</a:t>
                  </a:r>
                </a:p>
              </p:txBody>
            </p:sp>
          </p:grpSp>
        </p:grpSp>
        <p:grpSp>
          <p:nvGrpSpPr>
            <p:cNvPr id="8" name="iśľíḓe">
              <a:extLst>
                <a:ext uri="{FF2B5EF4-FFF2-40B4-BE49-F238E27FC236}">
                  <a16:creationId xmlns:a16="http://schemas.microsoft.com/office/drawing/2014/main" id="{E8BA2360-3272-4AB0-A85F-043CDC6973B8}"/>
                </a:ext>
              </a:extLst>
            </p:cNvPr>
            <p:cNvGrpSpPr/>
            <p:nvPr/>
          </p:nvGrpSpPr>
          <p:grpSpPr>
            <a:xfrm>
              <a:off x="660400" y="3031027"/>
              <a:ext cx="10858500" cy="1202347"/>
              <a:chOff x="660400" y="1130300"/>
              <a:chExt cx="10858500" cy="1202347"/>
            </a:xfrm>
          </p:grpSpPr>
          <p:sp>
            <p:nvSpPr>
              <p:cNvPr id="18" name="išļiďé">
                <a:extLst>
                  <a:ext uri="{FF2B5EF4-FFF2-40B4-BE49-F238E27FC236}">
                    <a16:creationId xmlns:a16="http://schemas.microsoft.com/office/drawing/2014/main" id="{1A661752-EEFF-4C70-953C-2CAA85D027B3}"/>
                  </a:ext>
                </a:extLst>
              </p:cNvPr>
              <p:cNvSpPr/>
              <p:nvPr/>
            </p:nvSpPr>
            <p:spPr>
              <a:xfrm>
                <a:off x="2342336" y="1647875"/>
                <a:ext cx="167196" cy="167196"/>
              </a:xfrm>
              <a:prstGeom prst="ellipse">
                <a:avLst/>
              </a:prstGeom>
              <a:solidFill>
                <a:schemeClr val="accent1"/>
              </a:solidFill>
              <a:ln w="190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iṡ1îḓê">
                <a:extLst>
                  <a:ext uri="{FF2B5EF4-FFF2-40B4-BE49-F238E27FC236}">
                    <a16:creationId xmlns:a16="http://schemas.microsoft.com/office/drawing/2014/main" id="{FAB62816-EFCC-458B-BF86-513367A78D42}"/>
                  </a:ext>
                </a:extLst>
              </p:cNvPr>
              <p:cNvSpPr/>
              <p:nvPr/>
            </p:nvSpPr>
            <p:spPr>
              <a:xfrm>
                <a:off x="660400" y="1510493"/>
                <a:ext cx="998220" cy="441960"/>
              </a:xfrm>
              <a:prstGeom prst="homePlate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r>
                  <a:rPr lang="en-US" altLang="zh-CN" sz="1400" dirty="0">
                    <a:solidFill>
                      <a:schemeClr val="bg1"/>
                    </a:solidFill>
                  </a:rPr>
                  <a:t>2018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í$ľíde">
                <a:extLst>
                  <a:ext uri="{FF2B5EF4-FFF2-40B4-BE49-F238E27FC236}">
                    <a16:creationId xmlns:a16="http://schemas.microsoft.com/office/drawing/2014/main" id="{62FD765C-41AF-4183-A659-F03689D07A84}"/>
                  </a:ext>
                </a:extLst>
              </p:cNvPr>
              <p:cNvSpPr/>
              <p:nvPr/>
            </p:nvSpPr>
            <p:spPr>
              <a:xfrm>
                <a:off x="3024573" y="1248306"/>
                <a:ext cx="966334" cy="966334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19050">
                <a:noFill/>
                <a:prstDash val="solid"/>
                <a:miter lim="800000"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1" name="ïsḷíḍé">
                <a:extLst>
                  <a:ext uri="{FF2B5EF4-FFF2-40B4-BE49-F238E27FC236}">
                    <a16:creationId xmlns:a16="http://schemas.microsoft.com/office/drawing/2014/main" id="{D0D1C3B9-391F-4B1A-AAC5-1B15306F0F1A}"/>
                  </a:ext>
                </a:extLst>
              </p:cNvPr>
              <p:cNvGrpSpPr/>
              <p:nvPr/>
            </p:nvGrpSpPr>
            <p:grpSpPr>
              <a:xfrm>
                <a:off x="4159582" y="1130300"/>
                <a:ext cx="7359318" cy="1202347"/>
                <a:chOff x="1296567" y="1835355"/>
                <a:chExt cx="6293555" cy="1202347"/>
              </a:xfrm>
            </p:grpSpPr>
            <p:sp>
              <p:nvSpPr>
                <p:cNvPr id="22" name="îŝľîḋê">
                  <a:extLst>
                    <a:ext uri="{FF2B5EF4-FFF2-40B4-BE49-F238E27FC236}">
                      <a16:creationId xmlns:a16="http://schemas.microsoft.com/office/drawing/2014/main" id="{921D2456-A6A6-43F5-AD86-0A010D24A2F0}"/>
                    </a:ext>
                  </a:extLst>
                </p:cNvPr>
                <p:cNvSpPr txBox="1"/>
                <p:nvPr/>
              </p:nvSpPr>
              <p:spPr>
                <a:xfrm>
                  <a:off x="1296567" y="1835355"/>
                  <a:ext cx="6293555" cy="389423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1600" b="1" dirty="0"/>
                    <a:t>Text here</a:t>
                  </a:r>
                  <a:endParaRPr lang="id-ID" sz="1600" b="1" dirty="0"/>
                </a:p>
              </p:txBody>
            </p:sp>
            <p:sp>
              <p:nvSpPr>
                <p:cNvPr id="23" name="íşlídê">
                  <a:extLst>
                    <a:ext uri="{FF2B5EF4-FFF2-40B4-BE49-F238E27FC236}">
                      <a16:creationId xmlns:a16="http://schemas.microsoft.com/office/drawing/2014/main" id="{F8E07573-A8E5-42F7-B445-E2E8E3B47ABD}"/>
                    </a:ext>
                  </a:extLst>
                </p:cNvPr>
                <p:cNvSpPr/>
                <p:nvPr/>
              </p:nvSpPr>
              <p:spPr bwMode="auto">
                <a:xfrm>
                  <a:off x="1296567" y="2224784"/>
                  <a:ext cx="6293555" cy="8129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Theme color makes PPT more convenient to </a:t>
                  </a:r>
                  <a:r>
                    <a:rPr lang="en-US" altLang="zh-CN" sz="1000" dirty="0" err="1"/>
                    <a:t>change.Adjust</a:t>
                  </a:r>
                  <a:r>
                    <a:rPr lang="en-US" altLang="zh-CN" sz="1000" dirty="0"/>
                    <a:t> the spacing to adapt to Chinese typesetting, use the reference line in PPT.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……</a:t>
                  </a:r>
                </a:p>
              </p:txBody>
            </p:sp>
          </p:grpSp>
        </p:grpSp>
        <p:grpSp>
          <p:nvGrpSpPr>
            <p:cNvPr id="9" name="îš1îdê">
              <a:extLst>
                <a:ext uri="{FF2B5EF4-FFF2-40B4-BE49-F238E27FC236}">
                  <a16:creationId xmlns:a16="http://schemas.microsoft.com/office/drawing/2014/main" id="{DDDBADE5-F2B6-4BC8-8D8D-929015AECE8A}"/>
                </a:ext>
              </a:extLst>
            </p:cNvPr>
            <p:cNvGrpSpPr/>
            <p:nvPr/>
          </p:nvGrpSpPr>
          <p:grpSpPr>
            <a:xfrm>
              <a:off x="660400" y="4785221"/>
              <a:ext cx="10858500" cy="1202347"/>
              <a:chOff x="660400" y="1130300"/>
              <a:chExt cx="10858500" cy="1202347"/>
            </a:xfrm>
          </p:grpSpPr>
          <p:sp>
            <p:nvSpPr>
              <p:cNvPr id="12" name="íṧḷiḑè">
                <a:extLst>
                  <a:ext uri="{FF2B5EF4-FFF2-40B4-BE49-F238E27FC236}">
                    <a16:creationId xmlns:a16="http://schemas.microsoft.com/office/drawing/2014/main" id="{8A1B272B-3E48-4170-8A0D-55907D729359}"/>
                  </a:ext>
                </a:extLst>
              </p:cNvPr>
              <p:cNvSpPr/>
              <p:nvPr/>
            </p:nvSpPr>
            <p:spPr>
              <a:xfrm>
                <a:off x="2342336" y="1647875"/>
                <a:ext cx="167196" cy="167196"/>
              </a:xfrm>
              <a:prstGeom prst="ellipse">
                <a:avLst/>
              </a:prstGeom>
              <a:solidFill>
                <a:schemeClr val="accent1"/>
              </a:solidFill>
              <a:ln w="190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ïṡ1iḋe">
                <a:extLst>
                  <a:ext uri="{FF2B5EF4-FFF2-40B4-BE49-F238E27FC236}">
                    <a16:creationId xmlns:a16="http://schemas.microsoft.com/office/drawing/2014/main" id="{67F921BC-BD7F-4C01-A711-2547AEAC1845}"/>
                  </a:ext>
                </a:extLst>
              </p:cNvPr>
              <p:cNvSpPr/>
              <p:nvPr/>
            </p:nvSpPr>
            <p:spPr>
              <a:xfrm>
                <a:off x="660400" y="1510493"/>
                <a:ext cx="998220" cy="441960"/>
              </a:xfrm>
              <a:prstGeom prst="homePlate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r>
                  <a:rPr lang="en-US" altLang="zh-CN" sz="1400" dirty="0">
                    <a:solidFill>
                      <a:schemeClr val="bg1"/>
                    </a:solidFill>
                  </a:rPr>
                  <a:t>2019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ï$1íḋê">
                <a:extLst>
                  <a:ext uri="{FF2B5EF4-FFF2-40B4-BE49-F238E27FC236}">
                    <a16:creationId xmlns:a16="http://schemas.microsoft.com/office/drawing/2014/main" id="{C85C4818-387E-44F1-AC9A-3BB11CB50152}"/>
                  </a:ext>
                </a:extLst>
              </p:cNvPr>
              <p:cNvSpPr/>
              <p:nvPr/>
            </p:nvSpPr>
            <p:spPr>
              <a:xfrm>
                <a:off x="3024573" y="1248306"/>
                <a:ext cx="966334" cy="966334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19050">
                <a:noFill/>
                <a:prstDash val="solid"/>
                <a:miter lim="800000"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5" name="ï$ḷiďè">
                <a:extLst>
                  <a:ext uri="{FF2B5EF4-FFF2-40B4-BE49-F238E27FC236}">
                    <a16:creationId xmlns:a16="http://schemas.microsoft.com/office/drawing/2014/main" id="{F66ED005-5E64-4A25-A5A8-7EDEEE603E92}"/>
                  </a:ext>
                </a:extLst>
              </p:cNvPr>
              <p:cNvGrpSpPr/>
              <p:nvPr/>
            </p:nvGrpSpPr>
            <p:grpSpPr>
              <a:xfrm>
                <a:off x="4159582" y="1130300"/>
                <a:ext cx="7359318" cy="1202347"/>
                <a:chOff x="1296567" y="1835355"/>
                <a:chExt cx="6293555" cy="1202347"/>
              </a:xfrm>
            </p:grpSpPr>
            <p:sp>
              <p:nvSpPr>
                <p:cNvPr id="16" name="ïṡ1íḑè">
                  <a:extLst>
                    <a:ext uri="{FF2B5EF4-FFF2-40B4-BE49-F238E27FC236}">
                      <a16:creationId xmlns:a16="http://schemas.microsoft.com/office/drawing/2014/main" id="{921D2456-A6A6-43F5-AD86-0A010D24A2F0}"/>
                    </a:ext>
                  </a:extLst>
                </p:cNvPr>
                <p:cNvSpPr txBox="1"/>
                <p:nvPr/>
              </p:nvSpPr>
              <p:spPr>
                <a:xfrm>
                  <a:off x="1296567" y="1835355"/>
                  <a:ext cx="6293555" cy="389423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1600" b="1" dirty="0"/>
                    <a:t>Text here</a:t>
                  </a:r>
                  <a:endParaRPr lang="id-ID" sz="1600" b="1" dirty="0"/>
                </a:p>
              </p:txBody>
            </p:sp>
            <p:sp>
              <p:nvSpPr>
                <p:cNvPr id="17" name="ïṥļîḑê">
                  <a:extLst>
                    <a:ext uri="{FF2B5EF4-FFF2-40B4-BE49-F238E27FC236}">
                      <a16:creationId xmlns:a16="http://schemas.microsoft.com/office/drawing/2014/main" id="{F8E07573-A8E5-42F7-B445-E2E8E3B47ABD}"/>
                    </a:ext>
                  </a:extLst>
                </p:cNvPr>
                <p:cNvSpPr/>
                <p:nvPr/>
              </p:nvSpPr>
              <p:spPr bwMode="auto">
                <a:xfrm>
                  <a:off x="1296567" y="2224784"/>
                  <a:ext cx="6293555" cy="8129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Theme color makes PPT more convenient to </a:t>
                  </a:r>
                  <a:r>
                    <a:rPr lang="en-US" altLang="zh-CN" sz="1000" dirty="0" err="1"/>
                    <a:t>change.Adjust</a:t>
                  </a:r>
                  <a:r>
                    <a:rPr lang="en-US" altLang="zh-CN" sz="1000" dirty="0"/>
                    <a:t> the spacing to adapt to Chinese typesetting, use the reference line in PPT.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……</a:t>
                  </a:r>
                </a:p>
              </p:txBody>
            </p:sp>
          </p:grp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8316B9F-0107-4545-8597-C6282E9CF60B}"/>
                </a:ext>
              </a:extLst>
            </p:cNvPr>
            <p:cNvCxnSpPr/>
            <p:nvPr/>
          </p:nvCxnSpPr>
          <p:spPr>
            <a:xfrm>
              <a:off x="4243526" y="2755103"/>
              <a:ext cx="727537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620A0C73-BB67-4E9E-AB78-7CBD7F43390F}"/>
                </a:ext>
              </a:extLst>
            </p:cNvPr>
            <p:cNvCxnSpPr/>
            <p:nvPr/>
          </p:nvCxnSpPr>
          <p:spPr>
            <a:xfrm>
              <a:off x="4243526" y="4509298"/>
              <a:ext cx="727537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41859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EA85F7-543C-4122-892D-87900607C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0784121-B480-480F-990C-6A2609026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CB3A9F1-77A3-4A96-9759-996425678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669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CCD6EA9-252D-418A-A5C2-1A336FC747B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1116889" cy="5003800"/>
            <a:chOff x="0" y="1130300"/>
            <a:chExt cx="11116889" cy="5003800"/>
          </a:xfrm>
        </p:grpSpPr>
        <p:sp>
          <p:nvSpPr>
            <p:cNvPr id="6" name="ïṥḻiḋe">
              <a:extLst>
                <a:ext uri="{FF2B5EF4-FFF2-40B4-BE49-F238E27FC236}">
                  <a16:creationId xmlns:a16="http://schemas.microsoft.com/office/drawing/2014/main" id="{3903BE27-62D1-4315-9E07-DA512F639555}"/>
                </a:ext>
              </a:extLst>
            </p:cNvPr>
            <p:cNvSpPr/>
            <p:nvPr/>
          </p:nvSpPr>
          <p:spPr>
            <a:xfrm>
              <a:off x="0" y="1130300"/>
              <a:ext cx="6445624" cy="5003800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9pPr>
            </a:lstStyle>
            <a:p>
              <a:pPr algn="ctr" defTabSz="914377"/>
              <a:endParaRPr lang="zh-CN" altLang="en-US" sz="1800"/>
            </a:p>
          </p:txBody>
        </p:sp>
        <p:sp>
          <p:nvSpPr>
            <p:cNvPr id="7" name="iṧḷíḍè">
              <a:extLst>
                <a:ext uri="{FF2B5EF4-FFF2-40B4-BE49-F238E27FC236}">
                  <a16:creationId xmlns:a16="http://schemas.microsoft.com/office/drawing/2014/main" id="{4D7804C7-AA4A-4E51-87E1-887C684B9749}"/>
                </a:ext>
              </a:extLst>
            </p:cNvPr>
            <p:cNvSpPr/>
            <p:nvPr/>
          </p:nvSpPr>
          <p:spPr>
            <a:xfrm>
              <a:off x="0" y="3044547"/>
              <a:ext cx="660400" cy="1175309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ïṥḷîḓè">
              <a:extLst>
                <a:ext uri="{FF2B5EF4-FFF2-40B4-BE49-F238E27FC236}">
                  <a16:creationId xmlns:a16="http://schemas.microsoft.com/office/drawing/2014/main" id="{171275F3-0E04-4A4C-9377-8CE44EBCB3BE}"/>
                </a:ext>
              </a:extLst>
            </p:cNvPr>
            <p:cNvSpPr/>
            <p:nvPr/>
          </p:nvSpPr>
          <p:spPr>
            <a:xfrm>
              <a:off x="660400" y="3044549"/>
              <a:ext cx="4664635" cy="117530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i="1" dirty="0">
                  <a:solidFill>
                    <a:schemeClr val="tx1"/>
                  </a:solidFill>
                </a:rPr>
                <a:t>…Text</a:t>
              </a:r>
              <a:endParaRPr lang="id-ID" altLang="zh-CN" sz="2800" i="1" dirty="0">
                <a:solidFill>
                  <a:schemeClr val="tx1"/>
                </a:solidFill>
              </a:endParaRPr>
            </a:p>
          </p:txBody>
        </p:sp>
        <p:grpSp>
          <p:nvGrpSpPr>
            <p:cNvPr id="9" name="iṣḷïḑé">
              <a:extLst>
                <a:ext uri="{FF2B5EF4-FFF2-40B4-BE49-F238E27FC236}">
                  <a16:creationId xmlns:a16="http://schemas.microsoft.com/office/drawing/2014/main" id="{1D7AF6E7-E36C-4E45-AFBD-047C3F334F7C}"/>
                </a:ext>
              </a:extLst>
            </p:cNvPr>
            <p:cNvGrpSpPr/>
            <p:nvPr/>
          </p:nvGrpSpPr>
          <p:grpSpPr>
            <a:xfrm>
              <a:off x="6051177" y="1688780"/>
              <a:ext cx="788894" cy="788894"/>
              <a:chOff x="6051177" y="1688780"/>
              <a:chExt cx="788894" cy="788894"/>
            </a:xfrm>
          </p:grpSpPr>
          <p:sp>
            <p:nvSpPr>
              <p:cNvPr id="25" name="íSľíḑè">
                <a:extLst>
                  <a:ext uri="{FF2B5EF4-FFF2-40B4-BE49-F238E27FC236}">
                    <a16:creationId xmlns:a16="http://schemas.microsoft.com/office/drawing/2014/main" id="{001777A2-D103-491A-93D7-9C83ED532260}"/>
                  </a:ext>
                </a:extLst>
              </p:cNvPr>
              <p:cNvSpPr/>
              <p:nvPr/>
            </p:nvSpPr>
            <p:spPr>
              <a:xfrm>
                <a:off x="6051177" y="1688780"/>
                <a:ext cx="788894" cy="788894"/>
              </a:xfrm>
              <a:prstGeom prst="ellipse">
                <a:avLst/>
              </a:prstGeom>
              <a:solidFill>
                <a:schemeClr val="accent1"/>
              </a:solidFill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ïṩ1îdè">
                <a:extLst>
                  <a:ext uri="{FF2B5EF4-FFF2-40B4-BE49-F238E27FC236}">
                    <a16:creationId xmlns:a16="http://schemas.microsoft.com/office/drawing/2014/main" id="{8912A602-EB4C-42EB-A438-31BBC528FE4D}"/>
                  </a:ext>
                </a:extLst>
              </p:cNvPr>
              <p:cNvSpPr/>
              <p:nvPr/>
            </p:nvSpPr>
            <p:spPr>
              <a:xfrm>
                <a:off x="6295723" y="1903933"/>
                <a:ext cx="299801" cy="358588"/>
              </a:xfrm>
              <a:custGeom>
                <a:avLst/>
                <a:gdLst>
                  <a:gd name="connsiteX0" fmla="*/ 258823 w 506313"/>
                  <a:gd name="connsiteY0" fmla="*/ 278875 h 605593"/>
                  <a:gd name="connsiteX1" fmla="*/ 303122 w 506313"/>
                  <a:gd name="connsiteY1" fmla="*/ 278875 h 605593"/>
                  <a:gd name="connsiteX2" fmla="*/ 347513 w 506313"/>
                  <a:gd name="connsiteY2" fmla="*/ 278875 h 605593"/>
                  <a:gd name="connsiteX3" fmla="*/ 506313 w 506313"/>
                  <a:gd name="connsiteY3" fmla="*/ 438167 h 605593"/>
                  <a:gd name="connsiteX4" fmla="*/ 506313 w 506313"/>
                  <a:gd name="connsiteY4" fmla="*/ 565747 h 605593"/>
                  <a:gd name="connsiteX5" fmla="*/ 308339 w 506313"/>
                  <a:gd name="connsiteY5" fmla="*/ 605593 h 605593"/>
                  <a:gd name="connsiteX6" fmla="*/ 297265 w 506313"/>
                  <a:gd name="connsiteY6" fmla="*/ 605593 h 605593"/>
                  <a:gd name="connsiteX7" fmla="*/ 99291 w 506313"/>
                  <a:gd name="connsiteY7" fmla="*/ 565747 h 605593"/>
                  <a:gd name="connsiteX8" fmla="*/ 99291 w 506313"/>
                  <a:gd name="connsiteY8" fmla="*/ 525170 h 605593"/>
                  <a:gd name="connsiteX9" fmla="*/ 190910 w 506313"/>
                  <a:gd name="connsiteY9" fmla="*/ 567941 h 605593"/>
                  <a:gd name="connsiteX10" fmla="*/ 232280 w 506313"/>
                  <a:gd name="connsiteY10" fmla="*/ 559807 h 605593"/>
                  <a:gd name="connsiteX11" fmla="*/ 269898 w 506313"/>
                  <a:gd name="connsiteY11" fmla="*/ 538422 h 605593"/>
                  <a:gd name="connsiteX12" fmla="*/ 288386 w 506313"/>
                  <a:gd name="connsiteY12" fmla="*/ 450688 h 605593"/>
                  <a:gd name="connsiteX13" fmla="*/ 251501 w 506313"/>
                  <a:gd name="connsiteY13" fmla="*/ 393843 h 605593"/>
                  <a:gd name="connsiteX14" fmla="*/ 197500 w 506313"/>
                  <a:gd name="connsiteY14" fmla="*/ 364416 h 605593"/>
                  <a:gd name="connsiteX15" fmla="*/ 162079 w 506313"/>
                  <a:gd name="connsiteY15" fmla="*/ 375474 h 605593"/>
                  <a:gd name="connsiteX16" fmla="*/ 160614 w 506313"/>
                  <a:gd name="connsiteY16" fmla="*/ 376205 h 605593"/>
                  <a:gd name="connsiteX17" fmla="*/ 135536 w 506313"/>
                  <a:gd name="connsiteY17" fmla="*/ 337090 h 605593"/>
                  <a:gd name="connsiteX18" fmla="*/ 258823 w 506313"/>
                  <a:gd name="connsiteY18" fmla="*/ 278875 h 605593"/>
                  <a:gd name="connsiteX19" fmla="*/ 73299 w 506313"/>
                  <a:gd name="connsiteY19" fmla="*/ 194736 h 605593"/>
                  <a:gd name="connsiteX20" fmla="*/ 90425 w 506313"/>
                  <a:gd name="connsiteY20" fmla="*/ 206581 h 605593"/>
                  <a:gd name="connsiteX21" fmla="*/ 127401 w 506313"/>
                  <a:gd name="connsiteY21" fmla="*/ 263330 h 605593"/>
                  <a:gd name="connsiteX22" fmla="*/ 119255 w 506313"/>
                  <a:gd name="connsiteY22" fmla="*/ 300979 h 605593"/>
                  <a:gd name="connsiteX23" fmla="*/ 102232 w 506313"/>
                  <a:gd name="connsiteY23" fmla="*/ 311305 h 605593"/>
                  <a:gd name="connsiteX24" fmla="*/ 97839 w 506313"/>
                  <a:gd name="connsiteY24" fmla="*/ 341553 h 605593"/>
                  <a:gd name="connsiteX25" fmla="*/ 140671 w 506313"/>
                  <a:gd name="connsiteY25" fmla="*/ 407897 h 605593"/>
                  <a:gd name="connsiteX26" fmla="*/ 170233 w 506313"/>
                  <a:gd name="connsiteY26" fmla="*/ 416030 h 605593"/>
                  <a:gd name="connsiteX27" fmla="*/ 185701 w 506313"/>
                  <a:gd name="connsiteY27" fmla="*/ 405703 h 605593"/>
                  <a:gd name="connsiteX28" fmla="*/ 223408 w 506313"/>
                  <a:gd name="connsiteY28" fmla="*/ 413745 h 605593"/>
                  <a:gd name="connsiteX29" fmla="*/ 260291 w 506313"/>
                  <a:gd name="connsiteY29" fmla="*/ 470585 h 605593"/>
                  <a:gd name="connsiteX30" fmla="*/ 252238 w 506313"/>
                  <a:gd name="connsiteY30" fmla="*/ 508143 h 605593"/>
                  <a:gd name="connsiteX31" fmla="*/ 221211 w 506313"/>
                  <a:gd name="connsiteY31" fmla="*/ 525871 h 605593"/>
                  <a:gd name="connsiteX32" fmla="*/ 60131 w 506313"/>
                  <a:gd name="connsiteY32" fmla="*/ 412283 h 605593"/>
                  <a:gd name="connsiteX33" fmla="*/ 23248 w 506313"/>
                  <a:gd name="connsiteY33" fmla="*/ 220563 h 605593"/>
                  <a:gd name="connsiteX34" fmla="*/ 52810 w 506313"/>
                  <a:gd name="connsiteY34" fmla="*/ 198448 h 605593"/>
                  <a:gd name="connsiteX35" fmla="*/ 73299 w 506313"/>
                  <a:gd name="connsiteY35" fmla="*/ 194736 h 605593"/>
                  <a:gd name="connsiteX36" fmla="*/ 302449 w 506313"/>
                  <a:gd name="connsiteY36" fmla="*/ 0 h 605593"/>
                  <a:gd name="connsiteX37" fmla="*/ 426503 w 506313"/>
                  <a:gd name="connsiteY37" fmla="*/ 123949 h 605593"/>
                  <a:gd name="connsiteX38" fmla="*/ 302449 w 506313"/>
                  <a:gd name="connsiteY38" fmla="*/ 247898 h 605593"/>
                  <a:gd name="connsiteX39" fmla="*/ 178395 w 506313"/>
                  <a:gd name="connsiteY39" fmla="*/ 123949 h 605593"/>
                  <a:gd name="connsiteX40" fmla="*/ 302449 w 506313"/>
                  <a:gd name="connsiteY40" fmla="*/ 0 h 605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06313" h="605593">
                    <a:moveTo>
                      <a:pt x="258823" y="278875"/>
                    </a:moveTo>
                    <a:lnTo>
                      <a:pt x="303122" y="278875"/>
                    </a:lnTo>
                    <a:lnTo>
                      <a:pt x="347513" y="278875"/>
                    </a:lnTo>
                    <a:cubicBezTo>
                      <a:pt x="434647" y="278875"/>
                      <a:pt x="506313" y="350342"/>
                      <a:pt x="506313" y="438167"/>
                    </a:cubicBezTo>
                    <a:lnTo>
                      <a:pt x="506313" y="565747"/>
                    </a:lnTo>
                    <a:cubicBezTo>
                      <a:pt x="506313" y="565747"/>
                      <a:pt x="433183" y="605593"/>
                      <a:pt x="308339" y="605593"/>
                    </a:cubicBezTo>
                    <a:lnTo>
                      <a:pt x="297265" y="605593"/>
                    </a:lnTo>
                    <a:cubicBezTo>
                      <a:pt x="159882" y="605593"/>
                      <a:pt x="99291" y="565747"/>
                      <a:pt x="99291" y="565747"/>
                    </a:cubicBezTo>
                    <a:lnTo>
                      <a:pt x="99291" y="525170"/>
                    </a:lnTo>
                    <a:cubicBezTo>
                      <a:pt x="126658" y="550942"/>
                      <a:pt x="156953" y="567941"/>
                      <a:pt x="190910" y="567941"/>
                    </a:cubicBezTo>
                    <a:cubicBezTo>
                      <a:pt x="204914" y="567941"/>
                      <a:pt x="219009" y="565747"/>
                      <a:pt x="232280" y="559807"/>
                    </a:cubicBezTo>
                    <a:cubicBezTo>
                      <a:pt x="247748" y="553958"/>
                      <a:pt x="265505" y="541438"/>
                      <a:pt x="269898" y="538422"/>
                    </a:cubicBezTo>
                    <a:cubicBezTo>
                      <a:pt x="299461" y="519230"/>
                      <a:pt x="307607" y="480206"/>
                      <a:pt x="288386" y="450688"/>
                    </a:cubicBezTo>
                    <a:lnTo>
                      <a:pt x="251501" y="393843"/>
                    </a:lnTo>
                    <a:cubicBezTo>
                      <a:pt x="239602" y="375474"/>
                      <a:pt x="219009" y="364416"/>
                      <a:pt x="197500" y="364416"/>
                    </a:cubicBezTo>
                    <a:cubicBezTo>
                      <a:pt x="184961" y="364416"/>
                      <a:pt x="173154" y="368071"/>
                      <a:pt x="162079" y="375474"/>
                    </a:cubicBezTo>
                    <a:lnTo>
                      <a:pt x="160614" y="376205"/>
                    </a:lnTo>
                    <a:lnTo>
                      <a:pt x="135536" y="337090"/>
                    </a:lnTo>
                    <a:cubicBezTo>
                      <a:pt x="165008" y="301722"/>
                      <a:pt x="209398" y="278875"/>
                      <a:pt x="258823" y="278875"/>
                    </a:cubicBezTo>
                    <a:close/>
                    <a:moveTo>
                      <a:pt x="73299" y="194736"/>
                    </a:moveTo>
                    <a:cubicBezTo>
                      <a:pt x="80129" y="196209"/>
                      <a:pt x="86398" y="200276"/>
                      <a:pt x="90425" y="206581"/>
                    </a:cubicBezTo>
                    <a:lnTo>
                      <a:pt x="127401" y="263330"/>
                    </a:lnTo>
                    <a:cubicBezTo>
                      <a:pt x="135546" y="275849"/>
                      <a:pt x="131794" y="292846"/>
                      <a:pt x="119255" y="300979"/>
                    </a:cubicBezTo>
                    <a:lnTo>
                      <a:pt x="102232" y="311305"/>
                    </a:lnTo>
                    <a:cubicBezTo>
                      <a:pt x="93446" y="317154"/>
                      <a:pt x="91158" y="331958"/>
                      <a:pt x="97839" y="341553"/>
                    </a:cubicBezTo>
                    <a:lnTo>
                      <a:pt x="140671" y="407897"/>
                    </a:lnTo>
                    <a:cubicBezTo>
                      <a:pt x="147353" y="417492"/>
                      <a:pt x="159891" y="421147"/>
                      <a:pt x="170233" y="416030"/>
                    </a:cubicBezTo>
                    <a:lnTo>
                      <a:pt x="185701" y="405703"/>
                    </a:lnTo>
                    <a:cubicBezTo>
                      <a:pt x="200527" y="395377"/>
                      <a:pt x="215995" y="402688"/>
                      <a:pt x="223408" y="413745"/>
                    </a:cubicBezTo>
                    <a:lnTo>
                      <a:pt x="260291" y="470585"/>
                    </a:lnTo>
                    <a:cubicBezTo>
                      <a:pt x="268437" y="483104"/>
                      <a:pt x="264776" y="500102"/>
                      <a:pt x="252238" y="508143"/>
                    </a:cubicBezTo>
                    <a:cubicBezTo>
                      <a:pt x="252238" y="508143"/>
                      <a:pt x="234482" y="520754"/>
                      <a:pt x="221211" y="525871"/>
                    </a:cubicBezTo>
                    <a:cubicBezTo>
                      <a:pt x="168037" y="548717"/>
                      <a:pt x="119255" y="504488"/>
                      <a:pt x="60131" y="412283"/>
                    </a:cubicBezTo>
                    <a:cubicBezTo>
                      <a:pt x="367" y="320901"/>
                      <a:pt x="-20317" y="261867"/>
                      <a:pt x="23248" y="220563"/>
                    </a:cubicBezTo>
                    <a:cubicBezTo>
                      <a:pt x="33590" y="210236"/>
                      <a:pt x="52810" y="198448"/>
                      <a:pt x="52810" y="198448"/>
                    </a:cubicBezTo>
                    <a:cubicBezTo>
                      <a:pt x="59079" y="194382"/>
                      <a:pt x="66469" y="193262"/>
                      <a:pt x="73299" y="194736"/>
                    </a:cubicBezTo>
                    <a:close/>
                    <a:moveTo>
                      <a:pt x="302449" y="0"/>
                    </a:moveTo>
                    <a:cubicBezTo>
                      <a:pt x="370962" y="0"/>
                      <a:pt x="426503" y="55494"/>
                      <a:pt x="426503" y="123949"/>
                    </a:cubicBezTo>
                    <a:cubicBezTo>
                      <a:pt x="426503" y="192404"/>
                      <a:pt x="370962" y="247898"/>
                      <a:pt x="302449" y="247898"/>
                    </a:cubicBezTo>
                    <a:cubicBezTo>
                      <a:pt x="233936" y="247898"/>
                      <a:pt x="178395" y="192404"/>
                      <a:pt x="178395" y="123949"/>
                    </a:cubicBezTo>
                    <a:cubicBezTo>
                      <a:pt x="178395" y="55494"/>
                      <a:pt x="233936" y="0"/>
                      <a:pt x="3024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ïṣlïďé">
              <a:extLst>
                <a:ext uri="{FF2B5EF4-FFF2-40B4-BE49-F238E27FC236}">
                  <a16:creationId xmlns:a16="http://schemas.microsoft.com/office/drawing/2014/main" id="{CBFA732F-027A-4E35-BBF3-A50C3DEF15E6}"/>
                </a:ext>
              </a:extLst>
            </p:cNvPr>
            <p:cNvGrpSpPr/>
            <p:nvPr/>
          </p:nvGrpSpPr>
          <p:grpSpPr>
            <a:xfrm>
              <a:off x="7055224" y="1512127"/>
              <a:ext cx="4061665" cy="1142201"/>
              <a:chOff x="7457235" y="1959587"/>
              <a:chExt cx="4061665" cy="1142201"/>
            </a:xfrm>
          </p:grpSpPr>
          <p:sp>
            <p:nvSpPr>
              <p:cNvPr id="23" name="išľïḍ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7457235" y="2449286"/>
                <a:ext cx="4061665" cy="6525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išḻîdé">
                <a:extLst>
                  <a:ext uri="{FF2B5EF4-FFF2-40B4-BE49-F238E27FC236}">
                    <a16:creationId xmlns:a16="http://schemas.microsoft.com/office/drawing/2014/main" id="{BC87FE01-5CD8-4DBE-8781-FFA5C32A0BA7}"/>
                  </a:ext>
                </a:extLst>
              </p:cNvPr>
              <p:cNvSpPr/>
              <p:nvPr/>
            </p:nvSpPr>
            <p:spPr>
              <a:xfrm>
                <a:off x="7457235" y="1959587"/>
                <a:ext cx="4061665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íŝ1îḑè">
              <a:extLst>
                <a:ext uri="{FF2B5EF4-FFF2-40B4-BE49-F238E27FC236}">
                  <a16:creationId xmlns:a16="http://schemas.microsoft.com/office/drawing/2014/main" id="{8413350B-3D53-495D-87D1-4421009359A8}"/>
                </a:ext>
              </a:extLst>
            </p:cNvPr>
            <p:cNvGrpSpPr/>
            <p:nvPr/>
          </p:nvGrpSpPr>
          <p:grpSpPr>
            <a:xfrm>
              <a:off x="6051177" y="3237753"/>
              <a:ext cx="788894" cy="788894"/>
              <a:chOff x="6051177" y="3237753"/>
              <a:chExt cx="788894" cy="788894"/>
            </a:xfrm>
          </p:grpSpPr>
          <p:sp>
            <p:nvSpPr>
              <p:cNvPr id="21" name="ïṡľïḑé">
                <a:extLst>
                  <a:ext uri="{FF2B5EF4-FFF2-40B4-BE49-F238E27FC236}">
                    <a16:creationId xmlns:a16="http://schemas.microsoft.com/office/drawing/2014/main" id="{6C68DE67-032B-4656-B047-0FDF2851B22F}"/>
                  </a:ext>
                </a:extLst>
              </p:cNvPr>
              <p:cNvSpPr/>
              <p:nvPr/>
            </p:nvSpPr>
            <p:spPr>
              <a:xfrm>
                <a:off x="6051177" y="3237753"/>
                <a:ext cx="788894" cy="78889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iṡľíďê">
                <a:extLst>
                  <a:ext uri="{FF2B5EF4-FFF2-40B4-BE49-F238E27FC236}">
                    <a16:creationId xmlns:a16="http://schemas.microsoft.com/office/drawing/2014/main" id="{9A3DF2A9-9592-4685-AF12-ABB534513EF3}"/>
                  </a:ext>
                </a:extLst>
              </p:cNvPr>
              <p:cNvSpPr/>
              <p:nvPr/>
            </p:nvSpPr>
            <p:spPr>
              <a:xfrm>
                <a:off x="6266330" y="3492860"/>
                <a:ext cx="358588" cy="278679"/>
              </a:xfrm>
              <a:custGeom>
                <a:avLst/>
                <a:gdLst>
                  <a:gd name="connsiteX0" fmla="*/ 602379 w 607356"/>
                  <a:gd name="connsiteY0" fmla="*/ 168035 h 472012"/>
                  <a:gd name="connsiteX1" fmla="*/ 607356 w 607356"/>
                  <a:gd name="connsiteY1" fmla="*/ 175489 h 472012"/>
                  <a:gd name="connsiteX2" fmla="*/ 607356 w 607356"/>
                  <a:gd name="connsiteY2" fmla="*/ 438605 h 472012"/>
                  <a:gd name="connsiteX3" fmla="*/ 573897 w 607356"/>
                  <a:gd name="connsiteY3" fmla="*/ 472012 h 472012"/>
                  <a:gd name="connsiteX4" fmla="*/ 138461 w 607356"/>
                  <a:gd name="connsiteY4" fmla="*/ 472012 h 472012"/>
                  <a:gd name="connsiteX5" fmla="*/ 105001 w 607356"/>
                  <a:gd name="connsiteY5" fmla="*/ 438605 h 472012"/>
                  <a:gd name="connsiteX6" fmla="*/ 105001 w 607356"/>
                  <a:gd name="connsiteY6" fmla="*/ 381914 h 472012"/>
                  <a:gd name="connsiteX7" fmla="*/ 468909 w 607356"/>
                  <a:gd name="connsiteY7" fmla="*/ 381914 h 472012"/>
                  <a:gd name="connsiteX8" fmla="*/ 533155 w 607356"/>
                  <a:gd name="connsiteY8" fmla="*/ 317769 h 472012"/>
                  <a:gd name="connsiteX9" fmla="*/ 533155 w 607356"/>
                  <a:gd name="connsiteY9" fmla="*/ 230063 h 472012"/>
                  <a:gd name="connsiteX10" fmla="*/ 593530 w 607356"/>
                  <a:gd name="connsiteY10" fmla="*/ 169783 h 472012"/>
                  <a:gd name="connsiteX11" fmla="*/ 602379 w 607356"/>
                  <a:gd name="connsiteY11" fmla="*/ 168035 h 472012"/>
                  <a:gd name="connsiteX12" fmla="*/ 533192 w 607356"/>
                  <a:gd name="connsiteY12" fmla="*/ 120879 h 472012"/>
                  <a:gd name="connsiteX13" fmla="*/ 556406 w 607356"/>
                  <a:gd name="connsiteY13" fmla="*/ 120879 h 472012"/>
                  <a:gd name="connsiteX14" fmla="*/ 568566 w 607356"/>
                  <a:gd name="connsiteY14" fmla="*/ 128982 h 472012"/>
                  <a:gd name="connsiteX15" fmla="*/ 565710 w 607356"/>
                  <a:gd name="connsiteY15" fmla="*/ 143346 h 472012"/>
                  <a:gd name="connsiteX16" fmla="*/ 533192 w 607356"/>
                  <a:gd name="connsiteY16" fmla="*/ 175849 h 472012"/>
                  <a:gd name="connsiteX17" fmla="*/ 4978 w 607356"/>
                  <a:gd name="connsiteY17" fmla="*/ 47156 h 472012"/>
                  <a:gd name="connsiteX18" fmla="*/ 13828 w 607356"/>
                  <a:gd name="connsiteY18" fmla="*/ 48905 h 472012"/>
                  <a:gd name="connsiteX19" fmla="*/ 221344 w 607356"/>
                  <a:gd name="connsiteY19" fmla="*/ 256100 h 472012"/>
                  <a:gd name="connsiteX20" fmla="*/ 251213 w 607356"/>
                  <a:gd name="connsiteY20" fmla="*/ 268434 h 472012"/>
                  <a:gd name="connsiteX21" fmla="*/ 281082 w 607356"/>
                  <a:gd name="connsiteY21" fmla="*/ 256100 h 472012"/>
                  <a:gd name="connsiteX22" fmla="*/ 488597 w 607356"/>
                  <a:gd name="connsiteY22" fmla="*/ 48905 h 472012"/>
                  <a:gd name="connsiteX23" fmla="*/ 497447 w 607356"/>
                  <a:gd name="connsiteY23" fmla="*/ 47156 h 472012"/>
                  <a:gd name="connsiteX24" fmla="*/ 502425 w 607356"/>
                  <a:gd name="connsiteY24" fmla="*/ 54612 h 472012"/>
                  <a:gd name="connsiteX25" fmla="*/ 502425 w 607356"/>
                  <a:gd name="connsiteY25" fmla="*/ 317771 h 472012"/>
                  <a:gd name="connsiteX26" fmla="*/ 468961 w 607356"/>
                  <a:gd name="connsiteY26" fmla="*/ 351275 h 472012"/>
                  <a:gd name="connsiteX27" fmla="*/ 33464 w 607356"/>
                  <a:gd name="connsiteY27" fmla="*/ 351275 h 472012"/>
                  <a:gd name="connsiteX28" fmla="*/ 0 w 607356"/>
                  <a:gd name="connsiteY28" fmla="*/ 317771 h 472012"/>
                  <a:gd name="connsiteX29" fmla="*/ 0 w 607356"/>
                  <a:gd name="connsiteY29" fmla="*/ 54612 h 472012"/>
                  <a:gd name="connsiteX30" fmla="*/ 4978 w 607356"/>
                  <a:gd name="connsiteY30" fmla="*/ 47156 h 472012"/>
                  <a:gd name="connsiteX31" fmla="*/ 50961 w 607356"/>
                  <a:gd name="connsiteY31" fmla="*/ 0 h 472012"/>
                  <a:gd name="connsiteX32" fmla="*/ 451488 w 607356"/>
                  <a:gd name="connsiteY32" fmla="*/ 0 h 472012"/>
                  <a:gd name="connsiteX33" fmla="*/ 463563 w 607356"/>
                  <a:gd name="connsiteY33" fmla="*/ 8101 h 472012"/>
                  <a:gd name="connsiteX34" fmla="*/ 460706 w 607356"/>
                  <a:gd name="connsiteY34" fmla="*/ 22462 h 472012"/>
                  <a:gd name="connsiteX35" fmla="*/ 260489 w 607356"/>
                  <a:gd name="connsiteY35" fmla="*/ 222418 h 472012"/>
                  <a:gd name="connsiteX36" fmla="*/ 241868 w 607356"/>
                  <a:gd name="connsiteY36" fmla="*/ 222418 h 472012"/>
                  <a:gd name="connsiteX37" fmla="*/ 41650 w 607356"/>
                  <a:gd name="connsiteY37" fmla="*/ 22462 h 472012"/>
                  <a:gd name="connsiteX38" fmla="*/ 38793 w 607356"/>
                  <a:gd name="connsiteY38" fmla="*/ 8101 h 472012"/>
                  <a:gd name="connsiteX39" fmla="*/ 50961 w 607356"/>
                  <a:gd name="connsiteY39" fmla="*/ 0 h 472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7356" h="472012">
                    <a:moveTo>
                      <a:pt x="602379" y="168035"/>
                    </a:moveTo>
                    <a:cubicBezTo>
                      <a:pt x="605328" y="169231"/>
                      <a:pt x="607356" y="172268"/>
                      <a:pt x="607356" y="175489"/>
                    </a:cubicBezTo>
                    <a:lnTo>
                      <a:pt x="607356" y="438605"/>
                    </a:lnTo>
                    <a:cubicBezTo>
                      <a:pt x="607356" y="457103"/>
                      <a:pt x="592332" y="472012"/>
                      <a:pt x="573897" y="472012"/>
                    </a:cubicBezTo>
                    <a:lnTo>
                      <a:pt x="138461" y="472012"/>
                    </a:lnTo>
                    <a:cubicBezTo>
                      <a:pt x="119934" y="472012"/>
                      <a:pt x="105001" y="457103"/>
                      <a:pt x="105001" y="438605"/>
                    </a:cubicBezTo>
                    <a:lnTo>
                      <a:pt x="105001" y="381914"/>
                    </a:lnTo>
                    <a:lnTo>
                      <a:pt x="468909" y="381914"/>
                    </a:lnTo>
                    <a:cubicBezTo>
                      <a:pt x="504304" y="381914"/>
                      <a:pt x="533155" y="353109"/>
                      <a:pt x="533155" y="317769"/>
                    </a:cubicBezTo>
                    <a:lnTo>
                      <a:pt x="533155" y="230063"/>
                    </a:lnTo>
                    <a:lnTo>
                      <a:pt x="593530" y="169783"/>
                    </a:lnTo>
                    <a:cubicBezTo>
                      <a:pt x="595834" y="167482"/>
                      <a:pt x="599337" y="166746"/>
                      <a:pt x="602379" y="168035"/>
                    </a:cubicBezTo>
                    <a:close/>
                    <a:moveTo>
                      <a:pt x="533192" y="120879"/>
                    </a:moveTo>
                    <a:lnTo>
                      <a:pt x="556406" y="120879"/>
                    </a:lnTo>
                    <a:cubicBezTo>
                      <a:pt x="561749" y="120879"/>
                      <a:pt x="566539" y="124101"/>
                      <a:pt x="568566" y="128982"/>
                    </a:cubicBezTo>
                    <a:cubicBezTo>
                      <a:pt x="570592" y="133862"/>
                      <a:pt x="569487" y="139570"/>
                      <a:pt x="565710" y="143346"/>
                    </a:cubicBezTo>
                    <a:lnTo>
                      <a:pt x="533192" y="175849"/>
                    </a:lnTo>
                    <a:close/>
                    <a:moveTo>
                      <a:pt x="4978" y="47156"/>
                    </a:moveTo>
                    <a:cubicBezTo>
                      <a:pt x="8020" y="45868"/>
                      <a:pt x="11523" y="46604"/>
                      <a:pt x="13828" y="48905"/>
                    </a:cubicBezTo>
                    <a:lnTo>
                      <a:pt x="221344" y="256100"/>
                    </a:lnTo>
                    <a:cubicBezTo>
                      <a:pt x="229272" y="264016"/>
                      <a:pt x="240058" y="268434"/>
                      <a:pt x="251213" y="268434"/>
                    </a:cubicBezTo>
                    <a:cubicBezTo>
                      <a:pt x="262460" y="268434"/>
                      <a:pt x="273153" y="264016"/>
                      <a:pt x="281082" y="256100"/>
                    </a:cubicBezTo>
                    <a:lnTo>
                      <a:pt x="488597" y="48905"/>
                    </a:lnTo>
                    <a:cubicBezTo>
                      <a:pt x="490902" y="46604"/>
                      <a:pt x="494405" y="45868"/>
                      <a:pt x="497447" y="47156"/>
                    </a:cubicBezTo>
                    <a:cubicBezTo>
                      <a:pt x="500489" y="48445"/>
                      <a:pt x="502425" y="51390"/>
                      <a:pt x="502425" y="54612"/>
                    </a:cubicBezTo>
                    <a:lnTo>
                      <a:pt x="502425" y="317771"/>
                    </a:lnTo>
                    <a:cubicBezTo>
                      <a:pt x="502425" y="336272"/>
                      <a:pt x="487491" y="351275"/>
                      <a:pt x="468961" y="351275"/>
                    </a:cubicBezTo>
                    <a:lnTo>
                      <a:pt x="33464" y="351275"/>
                    </a:lnTo>
                    <a:cubicBezTo>
                      <a:pt x="15026" y="351275"/>
                      <a:pt x="0" y="336272"/>
                      <a:pt x="0" y="317771"/>
                    </a:cubicBezTo>
                    <a:lnTo>
                      <a:pt x="0" y="54612"/>
                    </a:lnTo>
                    <a:cubicBezTo>
                      <a:pt x="0" y="51390"/>
                      <a:pt x="1936" y="48445"/>
                      <a:pt x="4978" y="47156"/>
                    </a:cubicBezTo>
                    <a:close/>
                    <a:moveTo>
                      <a:pt x="50961" y="0"/>
                    </a:moveTo>
                    <a:lnTo>
                      <a:pt x="451488" y="0"/>
                    </a:lnTo>
                    <a:cubicBezTo>
                      <a:pt x="456742" y="0"/>
                      <a:pt x="461535" y="3222"/>
                      <a:pt x="463563" y="8101"/>
                    </a:cubicBezTo>
                    <a:cubicBezTo>
                      <a:pt x="465591" y="13072"/>
                      <a:pt x="464485" y="18688"/>
                      <a:pt x="460706" y="22462"/>
                    </a:cubicBezTo>
                    <a:lnTo>
                      <a:pt x="260489" y="222418"/>
                    </a:lnTo>
                    <a:cubicBezTo>
                      <a:pt x="255326" y="227573"/>
                      <a:pt x="247030" y="227573"/>
                      <a:pt x="241868" y="222418"/>
                    </a:cubicBezTo>
                    <a:lnTo>
                      <a:pt x="41650" y="22462"/>
                    </a:lnTo>
                    <a:cubicBezTo>
                      <a:pt x="37871" y="18688"/>
                      <a:pt x="36765" y="13072"/>
                      <a:pt x="38793" y="8101"/>
                    </a:cubicBezTo>
                    <a:cubicBezTo>
                      <a:pt x="40821" y="3222"/>
                      <a:pt x="45614" y="0"/>
                      <a:pt x="509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ï$ḷïḑê">
              <a:extLst>
                <a:ext uri="{FF2B5EF4-FFF2-40B4-BE49-F238E27FC236}">
                  <a16:creationId xmlns:a16="http://schemas.microsoft.com/office/drawing/2014/main" id="{A4CD9482-EA9F-41E2-8BBD-194D5A093285}"/>
                </a:ext>
              </a:extLst>
            </p:cNvPr>
            <p:cNvGrpSpPr/>
            <p:nvPr/>
          </p:nvGrpSpPr>
          <p:grpSpPr>
            <a:xfrm>
              <a:off x="7055224" y="3061100"/>
              <a:ext cx="4061665" cy="1142201"/>
              <a:chOff x="7457235" y="1959587"/>
              <a:chExt cx="4061665" cy="1142201"/>
            </a:xfrm>
          </p:grpSpPr>
          <p:sp>
            <p:nvSpPr>
              <p:cNvPr id="19" name="iṡḻîd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7457235" y="2449286"/>
                <a:ext cx="4061665" cy="6525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ṩḷíḋé">
                <a:extLst>
                  <a:ext uri="{FF2B5EF4-FFF2-40B4-BE49-F238E27FC236}">
                    <a16:creationId xmlns:a16="http://schemas.microsoft.com/office/drawing/2014/main" id="{6B4EAD7C-2D4D-4947-AA55-83E24034DCBA}"/>
                  </a:ext>
                </a:extLst>
              </p:cNvPr>
              <p:cNvSpPr/>
              <p:nvPr/>
            </p:nvSpPr>
            <p:spPr>
              <a:xfrm>
                <a:off x="7457235" y="1959587"/>
                <a:ext cx="4061665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ïṥḻïḋè">
              <a:extLst>
                <a:ext uri="{FF2B5EF4-FFF2-40B4-BE49-F238E27FC236}">
                  <a16:creationId xmlns:a16="http://schemas.microsoft.com/office/drawing/2014/main" id="{81EBA275-7A8B-41B9-AEE2-36794664EBC5}"/>
                </a:ext>
              </a:extLst>
            </p:cNvPr>
            <p:cNvGrpSpPr/>
            <p:nvPr/>
          </p:nvGrpSpPr>
          <p:grpSpPr>
            <a:xfrm>
              <a:off x="6051177" y="4786725"/>
              <a:ext cx="788894" cy="788894"/>
              <a:chOff x="6051177" y="4786725"/>
              <a:chExt cx="788894" cy="788894"/>
            </a:xfrm>
          </p:grpSpPr>
          <p:sp>
            <p:nvSpPr>
              <p:cNvPr id="17" name="ïş1îḋê">
                <a:extLst>
                  <a:ext uri="{FF2B5EF4-FFF2-40B4-BE49-F238E27FC236}">
                    <a16:creationId xmlns:a16="http://schemas.microsoft.com/office/drawing/2014/main" id="{FEBF8A2B-9FC7-46CC-968A-E56EA5607ED8}"/>
                  </a:ext>
                </a:extLst>
              </p:cNvPr>
              <p:cNvSpPr/>
              <p:nvPr/>
            </p:nvSpPr>
            <p:spPr>
              <a:xfrm>
                <a:off x="6051177" y="4786725"/>
                <a:ext cx="788894" cy="78889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îṣḻïḑe">
                <a:extLst>
                  <a:ext uri="{FF2B5EF4-FFF2-40B4-BE49-F238E27FC236}">
                    <a16:creationId xmlns:a16="http://schemas.microsoft.com/office/drawing/2014/main" id="{F29CBBCA-905C-4841-B5B5-D7694EEBF716}"/>
                  </a:ext>
                </a:extLst>
              </p:cNvPr>
              <p:cNvSpPr/>
              <p:nvPr/>
            </p:nvSpPr>
            <p:spPr>
              <a:xfrm>
                <a:off x="6266330" y="5002148"/>
                <a:ext cx="358588" cy="358046"/>
              </a:xfrm>
              <a:custGeom>
                <a:avLst/>
                <a:gdLst>
                  <a:gd name="T0" fmla="*/ 6894 w 7804"/>
                  <a:gd name="T1" fmla="*/ 3038 h 7804"/>
                  <a:gd name="T2" fmla="*/ 6614 w 7804"/>
                  <a:gd name="T3" fmla="*/ 2704 h 7804"/>
                  <a:gd name="T4" fmla="*/ 6826 w 7804"/>
                  <a:gd name="T5" fmla="*/ 2200 h 7804"/>
                  <a:gd name="T6" fmla="*/ 6496 w 7804"/>
                  <a:gd name="T7" fmla="*/ 978 h 7804"/>
                  <a:gd name="T8" fmla="*/ 5604 w 7804"/>
                  <a:gd name="T9" fmla="*/ 978 h 7804"/>
                  <a:gd name="T10" fmla="*/ 5254 w 7804"/>
                  <a:gd name="T11" fmla="*/ 1222 h 7804"/>
                  <a:gd name="T12" fmla="*/ 4973 w 7804"/>
                  <a:gd name="T13" fmla="*/ 1137 h 7804"/>
                  <a:gd name="T14" fmla="*/ 4766 w 7804"/>
                  <a:gd name="T15" fmla="*/ 631 h 7804"/>
                  <a:gd name="T16" fmla="*/ 3668 w 7804"/>
                  <a:gd name="T17" fmla="*/ 0 h 7804"/>
                  <a:gd name="T18" fmla="*/ 3038 w 7804"/>
                  <a:gd name="T19" fmla="*/ 910 h 7804"/>
                  <a:gd name="T20" fmla="*/ 2704 w 7804"/>
                  <a:gd name="T21" fmla="*/ 1190 h 7804"/>
                  <a:gd name="T22" fmla="*/ 2398 w 7804"/>
                  <a:gd name="T23" fmla="*/ 1175 h 7804"/>
                  <a:gd name="T24" fmla="*/ 1754 w 7804"/>
                  <a:gd name="T25" fmla="*/ 793 h 7804"/>
                  <a:gd name="T26" fmla="*/ 978 w 7804"/>
                  <a:gd name="T27" fmla="*/ 1308 h 7804"/>
                  <a:gd name="T28" fmla="*/ 1175 w 7804"/>
                  <a:gd name="T29" fmla="*/ 2398 h 7804"/>
                  <a:gd name="T30" fmla="*/ 1137 w 7804"/>
                  <a:gd name="T31" fmla="*/ 2831 h 7804"/>
                  <a:gd name="T32" fmla="*/ 631 w 7804"/>
                  <a:gd name="T33" fmla="*/ 3038 h 7804"/>
                  <a:gd name="T34" fmla="*/ 0 w 7804"/>
                  <a:gd name="T35" fmla="*/ 4136 h 7804"/>
                  <a:gd name="T36" fmla="*/ 910 w 7804"/>
                  <a:gd name="T37" fmla="*/ 4766 h 7804"/>
                  <a:gd name="T38" fmla="*/ 1190 w 7804"/>
                  <a:gd name="T39" fmla="*/ 5100 h 7804"/>
                  <a:gd name="T40" fmla="*/ 978 w 7804"/>
                  <a:gd name="T41" fmla="*/ 5604 h 7804"/>
                  <a:gd name="T42" fmla="*/ 1308 w 7804"/>
                  <a:gd name="T43" fmla="*/ 6826 h 7804"/>
                  <a:gd name="T44" fmla="*/ 2200 w 7804"/>
                  <a:gd name="T45" fmla="*/ 6826 h 7804"/>
                  <a:gd name="T46" fmla="*/ 2550 w 7804"/>
                  <a:gd name="T47" fmla="*/ 6582 h 7804"/>
                  <a:gd name="T48" fmla="*/ 2831 w 7804"/>
                  <a:gd name="T49" fmla="*/ 6667 h 7804"/>
                  <a:gd name="T50" fmla="*/ 3038 w 7804"/>
                  <a:gd name="T51" fmla="*/ 7173 h 7804"/>
                  <a:gd name="T52" fmla="*/ 4136 w 7804"/>
                  <a:gd name="T53" fmla="*/ 7804 h 7804"/>
                  <a:gd name="T54" fmla="*/ 4766 w 7804"/>
                  <a:gd name="T55" fmla="*/ 6894 h 7804"/>
                  <a:gd name="T56" fmla="*/ 5100 w 7804"/>
                  <a:gd name="T57" fmla="*/ 6614 h 7804"/>
                  <a:gd name="T58" fmla="*/ 5406 w 7804"/>
                  <a:gd name="T59" fmla="*/ 6629 h 7804"/>
                  <a:gd name="T60" fmla="*/ 6050 w 7804"/>
                  <a:gd name="T61" fmla="*/ 7011 h 7804"/>
                  <a:gd name="T62" fmla="*/ 6647 w 7804"/>
                  <a:gd name="T63" fmla="*/ 6675 h 7804"/>
                  <a:gd name="T64" fmla="*/ 6826 w 7804"/>
                  <a:gd name="T65" fmla="*/ 6496 h 7804"/>
                  <a:gd name="T66" fmla="*/ 6629 w 7804"/>
                  <a:gd name="T67" fmla="*/ 5406 h 7804"/>
                  <a:gd name="T68" fmla="*/ 6667 w 7804"/>
                  <a:gd name="T69" fmla="*/ 4972 h 7804"/>
                  <a:gd name="T70" fmla="*/ 7173 w 7804"/>
                  <a:gd name="T71" fmla="*/ 4766 h 7804"/>
                  <a:gd name="T72" fmla="*/ 7804 w 7804"/>
                  <a:gd name="T73" fmla="*/ 3668 h 7804"/>
                  <a:gd name="T74" fmla="*/ 5608 w 7804"/>
                  <a:gd name="T75" fmla="*/ 3902 h 7804"/>
                  <a:gd name="T76" fmla="*/ 2196 w 7804"/>
                  <a:gd name="T77" fmla="*/ 3902 h 7804"/>
                  <a:gd name="T78" fmla="*/ 5608 w 7804"/>
                  <a:gd name="T79" fmla="*/ 3902 h 7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804" h="7804">
                    <a:moveTo>
                      <a:pt x="7173" y="3038"/>
                    </a:moveTo>
                    <a:lnTo>
                      <a:pt x="6894" y="3038"/>
                    </a:lnTo>
                    <a:cubicBezTo>
                      <a:pt x="6824" y="3038"/>
                      <a:pt x="6714" y="2953"/>
                      <a:pt x="6667" y="2831"/>
                    </a:cubicBezTo>
                    <a:cubicBezTo>
                      <a:pt x="6650" y="2789"/>
                      <a:pt x="6632" y="2746"/>
                      <a:pt x="6614" y="2704"/>
                    </a:cubicBezTo>
                    <a:cubicBezTo>
                      <a:pt x="6561" y="2585"/>
                      <a:pt x="6579" y="2447"/>
                      <a:pt x="6629" y="2398"/>
                    </a:cubicBezTo>
                    <a:lnTo>
                      <a:pt x="6826" y="2200"/>
                    </a:lnTo>
                    <a:cubicBezTo>
                      <a:pt x="7072" y="1954"/>
                      <a:pt x="7072" y="1554"/>
                      <a:pt x="6826" y="1308"/>
                    </a:cubicBezTo>
                    <a:lnTo>
                      <a:pt x="6496" y="978"/>
                    </a:lnTo>
                    <a:cubicBezTo>
                      <a:pt x="6377" y="859"/>
                      <a:pt x="6218" y="793"/>
                      <a:pt x="6050" y="793"/>
                    </a:cubicBezTo>
                    <a:cubicBezTo>
                      <a:pt x="5882" y="793"/>
                      <a:pt x="5723" y="859"/>
                      <a:pt x="5604" y="978"/>
                    </a:cubicBezTo>
                    <a:lnTo>
                      <a:pt x="5406" y="1176"/>
                    </a:lnTo>
                    <a:cubicBezTo>
                      <a:pt x="5378" y="1204"/>
                      <a:pt x="5319" y="1222"/>
                      <a:pt x="5254" y="1222"/>
                    </a:cubicBezTo>
                    <a:cubicBezTo>
                      <a:pt x="5201" y="1222"/>
                      <a:pt x="5147" y="1211"/>
                      <a:pt x="5100" y="1190"/>
                    </a:cubicBezTo>
                    <a:cubicBezTo>
                      <a:pt x="5058" y="1172"/>
                      <a:pt x="5015" y="1154"/>
                      <a:pt x="4973" y="1137"/>
                    </a:cubicBezTo>
                    <a:cubicBezTo>
                      <a:pt x="4851" y="1090"/>
                      <a:pt x="4766" y="980"/>
                      <a:pt x="4766" y="910"/>
                    </a:cubicBezTo>
                    <a:lnTo>
                      <a:pt x="4766" y="631"/>
                    </a:lnTo>
                    <a:cubicBezTo>
                      <a:pt x="4766" y="283"/>
                      <a:pt x="4483" y="0"/>
                      <a:pt x="4136" y="0"/>
                    </a:cubicBezTo>
                    <a:lnTo>
                      <a:pt x="3668" y="0"/>
                    </a:lnTo>
                    <a:cubicBezTo>
                      <a:pt x="3321" y="0"/>
                      <a:pt x="3038" y="283"/>
                      <a:pt x="3038" y="631"/>
                    </a:cubicBezTo>
                    <a:lnTo>
                      <a:pt x="3038" y="910"/>
                    </a:lnTo>
                    <a:cubicBezTo>
                      <a:pt x="3038" y="980"/>
                      <a:pt x="2953" y="1090"/>
                      <a:pt x="2831" y="1137"/>
                    </a:cubicBezTo>
                    <a:cubicBezTo>
                      <a:pt x="2789" y="1154"/>
                      <a:pt x="2746" y="1172"/>
                      <a:pt x="2704" y="1190"/>
                    </a:cubicBezTo>
                    <a:cubicBezTo>
                      <a:pt x="2657" y="1211"/>
                      <a:pt x="2603" y="1222"/>
                      <a:pt x="2550" y="1222"/>
                    </a:cubicBezTo>
                    <a:cubicBezTo>
                      <a:pt x="2485" y="1222"/>
                      <a:pt x="2426" y="1204"/>
                      <a:pt x="2398" y="1175"/>
                    </a:cubicBezTo>
                    <a:lnTo>
                      <a:pt x="2200" y="978"/>
                    </a:lnTo>
                    <a:cubicBezTo>
                      <a:pt x="2081" y="859"/>
                      <a:pt x="1922" y="793"/>
                      <a:pt x="1754" y="793"/>
                    </a:cubicBezTo>
                    <a:cubicBezTo>
                      <a:pt x="1585" y="793"/>
                      <a:pt x="1427" y="859"/>
                      <a:pt x="1308" y="978"/>
                    </a:cubicBezTo>
                    <a:lnTo>
                      <a:pt x="978" y="1308"/>
                    </a:lnTo>
                    <a:cubicBezTo>
                      <a:pt x="732" y="1554"/>
                      <a:pt x="732" y="1954"/>
                      <a:pt x="978" y="2200"/>
                    </a:cubicBezTo>
                    <a:lnTo>
                      <a:pt x="1175" y="2398"/>
                    </a:lnTo>
                    <a:cubicBezTo>
                      <a:pt x="1225" y="2447"/>
                      <a:pt x="1243" y="2585"/>
                      <a:pt x="1190" y="2704"/>
                    </a:cubicBezTo>
                    <a:cubicBezTo>
                      <a:pt x="1172" y="2746"/>
                      <a:pt x="1154" y="2789"/>
                      <a:pt x="1137" y="2831"/>
                    </a:cubicBezTo>
                    <a:cubicBezTo>
                      <a:pt x="1090" y="2953"/>
                      <a:pt x="980" y="3038"/>
                      <a:pt x="910" y="3038"/>
                    </a:cubicBezTo>
                    <a:lnTo>
                      <a:pt x="631" y="3038"/>
                    </a:lnTo>
                    <a:cubicBezTo>
                      <a:pt x="283" y="3038"/>
                      <a:pt x="0" y="3321"/>
                      <a:pt x="0" y="3668"/>
                    </a:cubicBezTo>
                    <a:lnTo>
                      <a:pt x="0" y="4136"/>
                    </a:lnTo>
                    <a:cubicBezTo>
                      <a:pt x="0" y="4483"/>
                      <a:pt x="283" y="4766"/>
                      <a:pt x="631" y="4766"/>
                    </a:cubicBezTo>
                    <a:lnTo>
                      <a:pt x="910" y="4766"/>
                    </a:lnTo>
                    <a:cubicBezTo>
                      <a:pt x="980" y="4766"/>
                      <a:pt x="1090" y="4851"/>
                      <a:pt x="1137" y="4972"/>
                    </a:cubicBezTo>
                    <a:cubicBezTo>
                      <a:pt x="1154" y="5015"/>
                      <a:pt x="1172" y="5058"/>
                      <a:pt x="1190" y="5100"/>
                    </a:cubicBezTo>
                    <a:cubicBezTo>
                      <a:pt x="1243" y="5219"/>
                      <a:pt x="1225" y="5357"/>
                      <a:pt x="1175" y="5406"/>
                    </a:cubicBezTo>
                    <a:lnTo>
                      <a:pt x="978" y="5604"/>
                    </a:lnTo>
                    <a:cubicBezTo>
                      <a:pt x="732" y="5850"/>
                      <a:pt x="732" y="6250"/>
                      <a:pt x="978" y="6496"/>
                    </a:cubicBezTo>
                    <a:lnTo>
                      <a:pt x="1308" y="6826"/>
                    </a:lnTo>
                    <a:cubicBezTo>
                      <a:pt x="1427" y="6945"/>
                      <a:pt x="1586" y="7011"/>
                      <a:pt x="1754" y="7011"/>
                    </a:cubicBezTo>
                    <a:cubicBezTo>
                      <a:pt x="1922" y="7011"/>
                      <a:pt x="2081" y="6945"/>
                      <a:pt x="2200" y="6826"/>
                    </a:cubicBezTo>
                    <a:lnTo>
                      <a:pt x="2398" y="6628"/>
                    </a:lnTo>
                    <a:cubicBezTo>
                      <a:pt x="2427" y="6599"/>
                      <a:pt x="2484" y="6582"/>
                      <a:pt x="2550" y="6582"/>
                    </a:cubicBezTo>
                    <a:cubicBezTo>
                      <a:pt x="2602" y="6582"/>
                      <a:pt x="2657" y="6593"/>
                      <a:pt x="2704" y="6614"/>
                    </a:cubicBezTo>
                    <a:cubicBezTo>
                      <a:pt x="2745" y="6632"/>
                      <a:pt x="2788" y="6650"/>
                      <a:pt x="2831" y="6667"/>
                    </a:cubicBezTo>
                    <a:cubicBezTo>
                      <a:pt x="2953" y="6714"/>
                      <a:pt x="3038" y="6824"/>
                      <a:pt x="3038" y="6894"/>
                    </a:cubicBezTo>
                    <a:lnTo>
                      <a:pt x="3038" y="7173"/>
                    </a:lnTo>
                    <a:cubicBezTo>
                      <a:pt x="3038" y="7521"/>
                      <a:pt x="3321" y="7804"/>
                      <a:pt x="3668" y="7804"/>
                    </a:cubicBezTo>
                    <a:lnTo>
                      <a:pt x="4136" y="7804"/>
                    </a:lnTo>
                    <a:cubicBezTo>
                      <a:pt x="4483" y="7804"/>
                      <a:pt x="4766" y="7521"/>
                      <a:pt x="4766" y="7173"/>
                    </a:cubicBezTo>
                    <a:lnTo>
                      <a:pt x="4766" y="6894"/>
                    </a:lnTo>
                    <a:cubicBezTo>
                      <a:pt x="4766" y="6824"/>
                      <a:pt x="4851" y="6714"/>
                      <a:pt x="4972" y="6667"/>
                    </a:cubicBezTo>
                    <a:cubicBezTo>
                      <a:pt x="5015" y="6650"/>
                      <a:pt x="5058" y="6632"/>
                      <a:pt x="5100" y="6614"/>
                    </a:cubicBezTo>
                    <a:cubicBezTo>
                      <a:pt x="5146" y="6593"/>
                      <a:pt x="5201" y="6582"/>
                      <a:pt x="5254" y="6582"/>
                    </a:cubicBezTo>
                    <a:cubicBezTo>
                      <a:pt x="5319" y="6582"/>
                      <a:pt x="5377" y="6600"/>
                      <a:pt x="5406" y="6629"/>
                    </a:cubicBezTo>
                    <a:lnTo>
                      <a:pt x="5604" y="6826"/>
                    </a:lnTo>
                    <a:cubicBezTo>
                      <a:pt x="5723" y="6945"/>
                      <a:pt x="5882" y="7011"/>
                      <a:pt x="6050" y="7011"/>
                    </a:cubicBezTo>
                    <a:cubicBezTo>
                      <a:pt x="6068" y="7011"/>
                      <a:pt x="6087" y="7010"/>
                      <a:pt x="6105" y="7009"/>
                    </a:cubicBezTo>
                    <a:cubicBezTo>
                      <a:pt x="6335" y="6989"/>
                      <a:pt x="6538" y="6785"/>
                      <a:pt x="6647" y="6675"/>
                    </a:cubicBezTo>
                    <a:lnTo>
                      <a:pt x="6661" y="6661"/>
                    </a:lnTo>
                    <a:lnTo>
                      <a:pt x="6826" y="6496"/>
                    </a:lnTo>
                    <a:cubicBezTo>
                      <a:pt x="7072" y="6250"/>
                      <a:pt x="7072" y="5850"/>
                      <a:pt x="6826" y="5604"/>
                    </a:cubicBezTo>
                    <a:lnTo>
                      <a:pt x="6629" y="5406"/>
                    </a:lnTo>
                    <a:cubicBezTo>
                      <a:pt x="6579" y="5357"/>
                      <a:pt x="6561" y="5219"/>
                      <a:pt x="6614" y="5100"/>
                    </a:cubicBezTo>
                    <a:cubicBezTo>
                      <a:pt x="6632" y="5058"/>
                      <a:pt x="6650" y="5015"/>
                      <a:pt x="6667" y="4972"/>
                    </a:cubicBezTo>
                    <a:cubicBezTo>
                      <a:pt x="6714" y="4851"/>
                      <a:pt x="6824" y="4766"/>
                      <a:pt x="6894" y="4766"/>
                    </a:cubicBezTo>
                    <a:lnTo>
                      <a:pt x="7173" y="4766"/>
                    </a:lnTo>
                    <a:cubicBezTo>
                      <a:pt x="7521" y="4766"/>
                      <a:pt x="7804" y="4483"/>
                      <a:pt x="7804" y="4135"/>
                    </a:cubicBezTo>
                    <a:lnTo>
                      <a:pt x="7804" y="3668"/>
                    </a:lnTo>
                    <a:cubicBezTo>
                      <a:pt x="7804" y="3321"/>
                      <a:pt x="7521" y="3038"/>
                      <a:pt x="7173" y="3038"/>
                    </a:cubicBezTo>
                    <a:close/>
                    <a:moveTo>
                      <a:pt x="5608" y="3902"/>
                    </a:moveTo>
                    <a:cubicBezTo>
                      <a:pt x="5608" y="4843"/>
                      <a:pt x="4843" y="5608"/>
                      <a:pt x="3902" y="5608"/>
                    </a:cubicBezTo>
                    <a:cubicBezTo>
                      <a:pt x="2961" y="5608"/>
                      <a:pt x="2196" y="4843"/>
                      <a:pt x="2196" y="3902"/>
                    </a:cubicBezTo>
                    <a:cubicBezTo>
                      <a:pt x="2196" y="2961"/>
                      <a:pt x="2961" y="2196"/>
                      <a:pt x="3902" y="2196"/>
                    </a:cubicBezTo>
                    <a:cubicBezTo>
                      <a:pt x="4843" y="2196"/>
                      <a:pt x="5608" y="2961"/>
                      <a:pt x="5608" y="390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î$ḻïḋé">
              <a:extLst>
                <a:ext uri="{FF2B5EF4-FFF2-40B4-BE49-F238E27FC236}">
                  <a16:creationId xmlns:a16="http://schemas.microsoft.com/office/drawing/2014/main" id="{EFF8F883-6C83-4DC0-9F00-A12A8AFB05E9}"/>
                </a:ext>
              </a:extLst>
            </p:cNvPr>
            <p:cNvGrpSpPr/>
            <p:nvPr/>
          </p:nvGrpSpPr>
          <p:grpSpPr>
            <a:xfrm>
              <a:off x="7055224" y="4610072"/>
              <a:ext cx="4061665" cy="1142201"/>
              <a:chOff x="7457235" y="1959587"/>
              <a:chExt cx="4061665" cy="1142201"/>
            </a:xfrm>
          </p:grpSpPr>
          <p:sp>
            <p:nvSpPr>
              <p:cNvPr id="15" name="ïsḻíḍ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7457235" y="2449286"/>
                <a:ext cx="4061665" cy="6525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ïṧḻîďe">
                <a:extLst>
                  <a:ext uri="{FF2B5EF4-FFF2-40B4-BE49-F238E27FC236}">
                    <a16:creationId xmlns:a16="http://schemas.microsoft.com/office/drawing/2014/main" id="{00A2C45F-8C98-41B5-B206-76EA646EA7B5}"/>
                  </a:ext>
                </a:extLst>
              </p:cNvPr>
              <p:cNvSpPr/>
              <p:nvPr/>
            </p:nvSpPr>
            <p:spPr>
              <a:xfrm>
                <a:off x="7457235" y="1959587"/>
                <a:ext cx="4061665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59987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001E0B-B87E-4A12-A643-24AD4EC10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D2BA2F0-CACC-41A7-AB35-5464F5FCC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FE07C38-3232-449A-AEC4-43CEB4A55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670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AAE4101-87C3-4D5C-B215-DFBC0773B7F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sp>
          <p:nvSpPr>
            <p:cNvPr id="6" name="iṣḻiďê">
              <a:extLst>
                <a:ext uri="{FF2B5EF4-FFF2-40B4-BE49-F238E27FC236}">
                  <a16:creationId xmlns:a16="http://schemas.microsoft.com/office/drawing/2014/main" id="{F6C0B8BD-8162-4FCA-B7AC-235FD87189C5}"/>
                </a:ext>
              </a:extLst>
            </p:cNvPr>
            <p:cNvSpPr txBox="1"/>
            <p:nvPr/>
          </p:nvSpPr>
          <p:spPr>
            <a:xfrm>
              <a:off x="660400" y="1130300"/>
              <a:ext cx="10858500" cy="7791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400" b="1" dirty="0"/>
                <a:t>Unified fonts make reading more fluent.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AF88D660-A97B-49BD-9319-E9FEA655B388}"/>
                </a:ext>
              </a:extLst>
            </p:cNvPr>
            <p:cNvCxnSpPr/>
            <p:nvPr/>
          </p:nvCxnSpPr>
          <p:spPr>
            <a:xfrm>
              <a:off x="4346015" y="2556237"/>
              <a:ext cx="0" cy="239933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FC27598E-90A1-4E33-9FDD-06FAE59D63D6}"/>
                </a:ext>
              </a:extLst>
            </p:cNvPr>
            <p:cNvCxnSpPr/>
            <p:nvPr/>
          </p:nvCxnSpPr>
          <p:spPr>
            <a:xfrm>
              <a:off x="7833286" y="2556237"/>
              <a:ext cx="0" cy="239933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$ļíḑè">
              <a:extLst>
                <a:ext uri="{FF2B5EF4-FFF2-40B4-BE49-F238E27FC236}">
                  <a16:creationId xmlns:a16="http://schemas.microsoft.com/office/drawing/2014/main" id="{08CBC596-95DB-4C63-A10A-1146AE83BD81}"/>
                </a:ext>
              </a:extLst>
            </p:cNvPr>
            <p:cNvGrpSpPr/>
            <p:nvPr/>
          </p:nvGrpSpPr>
          <p:grpSpPr>
            <a:xfrm>
              <a:off x="1201458" y="2556237"/>
              <a:ext cx="2801843" cy="3577863"/>
              <a:chOff x="1144494" y="2556237"/>
              <a:chExt cx="2801843" cy="3577863"/>
            </a:xfrm>
          </p:grpSpPr>
          <p:sp>
            <p:nvSpPr>
              <p:cNvPr id="19" name="ïşliďê">
                <a:extLst>
                  <a:ext uri="{FF2B5EF4-FFF2-40B4-BE49-F238E27FC236}">
                    <a16:creationId xmlns:a16="http://schemas.microsoft.com/office/drawing/2014/main" id="{15B5E4C9-B4B3-475B-B9C0-59DF91FC32F7}"/>
                  </a:ext>
                </a:extLst>
              </p:cNvPr>
              <p:cNvSpPr/>
              <p:nvPr/>
            </p:nvSpPr>
            <p:spPr>
              <a:xfrm>
                <a:off x="1662392" y="2556237"/>
                <a:ext cx="1766046" cy="598547"/>
              </a:xfrm>
              <a:prstGeom prst="rect">
                <a:avLst/>
              </a:prstGeom>
              <a:noFill/>
              <a:ln w="3175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…Text</a:t>
                </a:r>
                <a:endParaRPr lang="id-ID" altLang="zh-CN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îṡlîḓê">
                <a:extLst>
                  <a:ext uri="{FF2B5EF4-FFF2-40B4-BE49-F238E27FC236}">
                    <a16:creationId xmlns:a16="http://schemas.microsoft.com/office/drawing/2014/main" id="{3903BE27-62D1-4315-9E07-DA512F639555}"/>
                  </a:ext>
                </a:extLst>
              </p:cNvPr>
              <p:cNvSpPr/>
              <p:nvPr/>
            </p:nvSpPr>
            <p:spPr>
              <a:xfrm>
                <a:off x="1144494" y="3347194"/>
                <a:ext cx="2801843" cy="1608377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77"/>
                <a:endParaRPr lang="zh-CN" altLang="en-US" sz="1800"/>
              </a:p>
            </p:txBody>
          </p:sp>
          <p:sp>
            <p:nvSpPr>
              <p:cNvPr id="21" name="íṡ1ïd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144494" y="4955571"/>
                <a:ext cx="2801843" cy="11785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íṡḷiḋê">
              <a:extLst>
                <a:ext uri="{FF2B5EF4-FFF2-40B4-BE49-F238E27FC236}">
                  <a16:creationId xmlns:a16="http://schemas.microsoft.com/office/drawing/2014/main" id="{6615388F-6AA8-46F2-BF62-437F99E06FFF}"/>
                </a:ext>
              </a:extLst>
            </p:cNvPr>
            <p:cNvGrpSpPr/>
            <p:nvPr/>
          </p:nvGrpSpPr>
          <p:grpSpPr>
            <a:xfrm>
              <a:off x="4688729" y="2556237"/>
              <a:ext cx="2801843" cy="3577863"/>
              <a:chOff x="1144494" y="2556237"/>
              <a:chExt cx="2801843" cy="3577863"/>
            </a:xfrm>
          </p:grpSpPr>
          <p:sp>
            <p:nvSpPr>
              <p:cNvPr id="16" name="îSlïḍé">
                <a:extLst>
                  <a:ext uri="{FF2B5EF4-FFF2-40B4-BE49-F238E27FC236}">
                    <a16:creationId xmlns:a16="http://schemas.microsoft.com/office/drawing/2014/main" id="{C643A808-4EBB-460E-96B7-7772D0D1BC0E}"/>
                  </a:ext>
                </a:extLst>
              </p:cNvPr>
              <p:cNvSpPr/>
              <p:nvPr/>
            </p:nvSpPr>
            <p:spPr>
              <a:xfrm>
                <a:off x="1662392" y="2556237"/>
                <a:ext cx="1766046" cy="598547"/>
              </a:xfrm>
              <a:prstGeom prst="rect">
                <a:avLst/>
              </a:prstGeom>
              <a:noFill/>
              <a:ln w="3175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…Text</a:t>
                </a:r>
                <a:endParaRPr lang="id-ID" altLang="zh-CN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îṥľíḑe">
                <a:extLst>
                  <a:ext uri="{FF2B5EF4-FFF2-40B4-BE49-F238E27FC236}">
                    <a16:creationId xmlns:a16="http://schemas.microsoft.com/office/drawing/2014/main" id="{3903BE27-62D1-4315-9E07-DA512F639555}"/>
                  </a:ext>
                </a:extLst>
              </p:cNvPr>
              <p:cNvSpPr/>
              <p:nvPr/>
            </p:nvSpPr>
            <p:spPr>
              <a:xfrm>
                <a:off x="1144494" y="3347194"/>
                <a:ext cx="2801843" cy="1608377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77"/>
                <a:endParaRPr lang="zh-CN" altLang="en-US" sz="1800"/>
              </a:p>
            </p:txBody>
          </p:sp>
          <p:sp>
            <p:nvSpPr>
              <p:cNvPr id="18" name="íṧlïď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144494" y="4955571"/>
                <a:ext cx="2801843" cy="11785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íṡļídè">
              <a:extLst>
                <a:ext uri="{FF2B5EF4-FFF2-40B4-BE49-F238E27FC236}">
                  <a16:creationId xmlns:a16="http://schemas.microsoft.com/office/drawing/2014/main" id="{361E9272-BDF0-4FAC-B07E-C33E6A3C6809}"/>
                </a:ext>
              </a:extLst>
            </p:cNvPr>
            <p:cNvGrpSpPr/>
            <p:nvPr/>
          </p:nvGrpSpPr>
          <p:grpSpPr>
            <a:xfrm>
              <a:off x="8175999" y="2556237"/>
              <a:ext cx="2801843" cy="3577863"/>
              <a:chOff x="1144494" y="2556237"/>
              <a:chExt cx="2801843" cy="3577863"/>
            </a:xfrm>
          </p:grpSpPr>
          <p:sp>
            <p:nvSpPr>
              <p:cNvPr id="13" name="ïŝļiḋê">
                <a:extLst>
                  <a:ext uri="{FF2B5EF4-FFF2-40B4-BE49-F238E27FC236}">
                    <a16:creationId xmlns:a16="http://schemas.microsoft.com/office/drawing/2014/main" id="{36C4F7DF-90C1-4A39-9DD1-FB8D5B8EF147}"/>
                  </a:ext>
                </a:extLst>
              </p:cNvPr>
              <p:cNvSpPr/>
              <p:nvPr/>
            </p:nvSpPr>
            <p:spPr>
              <a:xfrm>
                <a:off x="1662392" y="2556237"/>
                <a:ext cx="1766046" cy="598547"/>
              </a:xfrm>
              <a:prstGeom prst="rect">
                <a:avLst/>
              </a:prstGeom>
              <a:noFill/>
              <a:ln w="3175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…Text</a:t>
                </a:r>
                <a:endParaRPr lang="id-ID" altLang="zh-CN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išļiḑê">
                <a:extLst>
                  <a:ext uri="{FF2B5EF4-FFF2-40B4-BE49-F238E27FC236}">
                    <a16:creationId xmlns:a16="http://schemas.microsoft.com/office/drawing/2014/main" id="{3903BE27-62D1-4315-9E07-DA512F639555}"/>
                  </a:ext>
                </a:extLst>
              </p:cNvPr>
              <p:cNvSpPr/>
              <p:nvPr/>
            </p:nvSpPr>
            <p:spPr>
              <a:xfrm>
                <a:off x="1144494" y="3347194"/>
                <a:ext cx="2801843" cy="1608377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77"/>
                <a:endParaRPr lang="zh-CN" altLang="en-US" sz="1800"/>
              </a:p>
            </p:txBody>
          </p:sp>
          <p:sp>
            <p:nvSpPr>
              <p:cNvPr id="15" name="îsļïḑ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144494" y="4955571"/>
                <a:ext cx="2801843" cy="11785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E4163A0-705D-4B7E-9802-97415A6AD43F}"/>
                </a:ext>
              </a:extLst>
            </p:cNvPr>
            <p:cNvCxnSpPr/>
            <p:nvPr/>
          </p:nvCxnSpPr>
          <p:spPr>
            <a:xfrm>
              <a:off x="1719356" y="1909482"/>
              <a:ext cx="8740587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72876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CC3C7A-6D40-4593-928F-E10BBA6D8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02943AD-343E-424F-AA5B-27BCF106F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DEA5E21-03BC-4323-811A-015ABFED0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707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F627010-E8B3-4CD0-B901-778DC9BA33E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4647" y="1665232"/>
            <a:ext cx="10730006" cy="3933935"/>
            <a:chOff x="724647" y="1665232"/>
            <a:chExt cx="10730006" cy="3933935"/>
          </a:xfrm>
        </p:grpSpPr>
        <p:sp>
          <p:nvSpPr>
            <p:cNvPr id="6" name="íṥļîdè">
              <a:extLst>
                <a:ext uri="{FF2B5EF4-FFF2-40B4-BE49-F238E27FC236}">
                  <a16:creationId xmlns:a16="http://schemas.microsoft.com/office/drawing/2014/main" id="{6A8BF3CB-B400-4F66-AE2A-A8A496A37AC3}"/>
                </a:ext>
              </a:extLst>
            </p:cNvPr>
            <p:cNvSpPr/>
            <p:nvPr/>
          </p:nvSpPr>
          <p:spPr>
            <a:xfrm>
              <a:off x="1402124" y="3560201"/>
              <a:ext cx="9375052" cy="144000"/>
            </a:xfrm>
            <a:prstGeom prst="homePlate">
              <a:avLst>
                <a:gd name="adj" fmla="val 66000"/>
              </a:avLst>
            </a:prstGeom>
            <a:solidFill>
              <a:schemeClr val="bg1">
                <a:lumMod val="95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7" name="ïṡlíḓè">
              <a:extLst>
                <a:ext uri="{FF2B5EF4-FFF2-40B4-BE49-F238E27FC236}">
                  <a16:creationId xmlns:a16="http://schemas.microsoft.com/office/drawing/2014/main" id="{17596749-B4EF-4631-820B-A52C9859297E}"/>
                </a:ext>
              </a:extLst>
            </p:cNvPr>
            <p:cNvGrpSpPr/>
            <p:nvPr/>
          </p:nvGrpSpPr>
          <p:grpSpPr>
            <a:xfrm>
              <a:off x="724647" y="1665232"/>
              <a:ext cx="1573841" cy="2078632"/>
              <a:chOff x="724647" y="1665232"/>
              <a:chExt cx="1573841" cy="2078632"/>
            </a:xfrm>
          </p:grpSpPr>
          <p:sp>
            <p:nvSpPr>
              <p:cNvPr id="38" name="îSḷíḑe">
                <a:extLst>
                  <a:ext uri="{FF2B5EF4-FFF2-40B4-BE49-F238E27FC236}">
                    <a16:creationId xmlns:a16="http://schemas.microsoft.com/office/drawing/2014/main" id="{74DE771A-378E-4F25-8B7B-AB16E16D2894}"/>
                  </a:ext>
                </a:extLst>
              </p:cNvPr>
              <p:cNvSpPr/>
              <p:nvPr/>
            </p:nvSpPr>
            <p:spPr>
              <a:xfrm>
                <a:off x="865066" y="1665232"/>
                <a:ext cx="1293002" cy="1293002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39" name="işļiḋe">
                <a:extLst>
                  <a:ext uri="{FF2B5EF4-FFF2-40B4-BE49-F238E27FC236}">
                    <a16:creationId xmlns:a16="http://schemas.microsoft.com/office/drawing/2014/main" id="{1B631175-8BA6-46A0-BC29-74A16C7DE614}"/>
                  </a:ext>
                </a:extLst>
              </p:cNvPr>
              <p:cNvSpPr/>
              <p:nvPr/>
            </p:nvSpPr>
            <p:spPr>
              <a:xfrm>
                <a:off x="1399903" y="3520536"/>
                <a:ext cx="223328" cy="223328"/>
              </a:xfrm>
              <a:prstGeom prst="ellipse">
                <a:avLst/>
              </a:prstGeom>
              <a:solidFill>
                <a:schemeClr val="accent1"/>
              </a:solidFill>
              <a:ln w="190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algn="ctr" defTabSz="914354"/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40" name="直接箭头连接符 39">
                <a:extLst>
                  <a:ext uri="{FF2B5EF4-FFF2-40B4-BE49-F238E27FC236}">
                    <a16:creationId xmlns:a16="http://schemas.microsoft.com/office/drawing/2014/main" id="{73CD5BF2-49AD-466E-BB1A-156D99AF5C8F}"/>
                  </a:ext>
                </a:extLst>
              </p:cNvPr>
              <p:cNvCxnSpPr>
                <a:stCxn id="39" idx="0"/>
                <a:endCxn id="38" idx="4"/>
              </p:cNvCxnSpPr>
              <p:nvPr/>
            </p:nvCxnSpPr>
            <p:spPr>
              <a:xfrm flipV="1">
                <a:off x="1511567" y="2958234"/>
                <a:ext cx="0" cy="562302"/>
              </a:xfrm>
              <a:prstGeom prst="straightConnector1">
                <a:avLst/>
              </a:prstGeom>
              <a:ln w="12700" cap="rnd">
                <a:solidFill>
                  <a:schemeClr val="accent1"/>
                </a:solidFill>
                <a:prstDash val="dash"/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ïSḻíḑe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724647" y="3062549"/>
                <a:ext cx="1573841" cy="353672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b="1" dirty="0"/>
                  <a:t>…text</a:t>
                </a:r>
                <a:endParaRPr lang="id-ID" sz="1400" b="1" dirty="0"/>
              </a:p>
            </p:txBody>
          </p:sp>
        </p:grpSp>
        <p:grpSp>
          <p:nvGrpSpPr>
            <p:cNvPr id="8" name="ïṥḷïdè">
              <a:extLst>
                <a:ext uri="{FF2B5EF4-FFF2-40B4-BE49-F238E27FC236}">
                  <a16:creationId xmlns:a16="http://schemas.microsoft.com/office/drawing/2014/main" id="{EF4412C1-B77F-43B3-A92A-AAD82B681553}"/>
                </a:ext>
              </a:extLst>
            </p:cNvPr>
            <p:cNvGrpSpPr/>
            <p:nvPr/>
          </p:nvGrpSpPr>
          <p:grpSpPr>
            <a:xfrm>
              <a:off x="3776703" y="1665232"/>
              <a:ext cx="1573841" cy="2078632"/>
              <a:chOff x="3776703" y="1665232"/>
              <a:chExt cx="1573841" cy="2078632"/>
            </a:xfrm>
          </p:grpSpPr>
          <p:sp>
            <p:nvSpPr>
              <p:cNvPr id="34" name="iṣḷíḓê">
                <a:extLst>
                  <a:ext uri="{FF2B5EF4-FFF2-40B4-BE49-F238E27FC236}">
                    <a16:creationId xmlns:a16="http://schemas.microsoft.com/office/drawing/2014/main" id="{B7F49CE6-4753-4F2B-B458-F0EDC97552B2}"/>
                  </a:ext>
                </a:extLst>
              </p:cNvPr>
              <p:cNvSpPr/>
              <p:nvPr/>
            </p:nvSpPr>
            <p:spPr>
              <a:xfrm>
                <a:off x="3917122" y="1665232"/>
                <a:ext cx="1293002" cy="1293002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35" name="ïṡ1ïḑè">
                <a:extLst>
                  <a:ext uri="{FF2B5EF4-FFF2-40B4-BE49-F238E27FC236}">
                    <a16:creationId xmlns:a16="http://schemas.microsoft.com/office/drawing/2014/main" id="{DDADAD4C-3551-4AC2-B2C3-EF69AB1AF988}"/>
                  </a:ext>
                </a:extLst>
              </p:cNvPr>
              <p:cNvSpPr/>
              <p:nvPr/>
            </p:nvSpPr>
            <p:spPr>
              <a:xfrm>
                <a:off x="4451959" y="3520536"/>
                <a:ext cx="223328" cy="223328"/>
              </a:xfrm>
              <a:prstGeom prst="ellipse">
                <a:avLst/>
              </a:prstGeom>
              <a:solidFill>
                <a:schemeClr val="accent1"/>
              </a:solidFill>
              <a:ln w="190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algn="ctr" defTabSz="914354"/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6" name="直接箭头连接符 35">
                <a:extLst>
                  <a:ext uri="{FF2B5EF4-FFF2-40B4-BE49-F238E27FC236}">
                    <a16:creationId xmlns:a16="http://schemas.microsoft.com/office/drawing/2014/main" id="{E82F653A-9568-4F37-B9D2-37159B00B2E3}"/>
                  </a:ext>
                </a:extLst>
              </p:cNvPr>
              <p:cNvCxnSpPr>
                <a:stCxn id="35" idx="0"/>
                <a:endCxn id="34" idx="4"/>
              </p:cNvCxnSpPr>
              <p:nvPr/>
            </p:nvCxnSpPr>
            <p:spPr>
              <a:xfrm flipV="1">
                <a:off x="4563623" y="2958234"/>
                <a:ext cx="0" cy="562302"/>
              </a:xfrm>
              <a:prstGeom prst="straightConnector1">
                <a:avLst/>
              </a:prstGeom>
              <a:ln w="12700" cap="rnd">
                <a:solidFill>
                  <a:schemeClr val="accent1"/>
                </a:solidFill>
                <a:prstDash val="dash"/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iṣlíḑe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3776703" y="3062549"/>
                <a:ext cx="1573841" cy="353672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algn="ctr">
                  <a:defRPr sz="1400" b="1"/>
                </a:lvl1pPr>
              </a:lstStyle>
              <a:p>
                <a:r>
                  <a:rPr lang="en-US" altLang="zh-CN" dirty="0"/>
                  <a:t>…text</a:t>
                </a:r>
                <a:endParaRPr lang="id-ID" altLang="zh-CN" dirty="0"/>
              </a:p>
            </p:txBody>
          </p:sp>
        </p:grpSp>
        <p:grpSp>
          <p:nvGrpSpPr>
            <p:cNvPr id="9" name="ïS1ïḓé">
              <a:extLst>
                <a:ext uri="{FF2B5EF4-FFF2-40B4-BE49-F238E27FC236}">
                  <a16:creationId xmlns:a16="http://schemas.microsoft.com/office/drawing/2014/main" id="{55F3325A-4C3F-4BFE-9923-545BC636FA7A}"/>
                </a:ext>
              </a:extLst>
            </p:cNvPr>
            <p:cNvGrpSpPr/>
            <p:nvPr/>
          </p:nvGrpSpPr>
          <p:grpSpPr>
            <a:xfrm>
              <a:off x="6828759" y="1665232"/>
              <a:ext cx="1573841" cy="2078632"/>
              <a:chOff x="6828759" y="1665232"/>
              <a:chExt cx="1573841" cy="2078632"/>
            </a:xfrm>
          </p:grpSpPr>
          <p:sp>
            <p:nvSpPr>
              <p:cNvPr id="30" name="i$ļïḋe">
                <a:extLst>
                  <a:ext uri="{FF2B5EF4-FFF2-40B4-BE49-F238E27FC236}">
                    <a16:creationId xmlns:a16="http://schemas.microsoft.com/office/drawing/2014/main" id="{23E2143B-D207-4E21-B552-074EF80E6C39}"/>
                  </a:ext>
                </a:extLst>
              </p:cNvPr>
              <p:cNvSpPr/>
              <p:nvPr/>
            </p:nvSpPr>
            <p:spPr>
              <a:xfrm>
                <a:off x="6969178" y="1665232"/>
                <a:ext cx="1293002" cy="1293002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31" name="iśļídê">
                <a:extLst>
                  <a:ext uri="{FF2B5EF4-FFF2-40B4-BE49-F238E27FC236}">
                    <a16:creationId xmlns:a16="http://schemas.microsoft.com/office/drawing/2014/main" id="{A55DBAE7-1EE0-4B13-A785-479A81250548}"/>
                  </a:ext>
                </a:extLst>
              </p:cNvPr>
              <p:cNvSpPr/>
              <p:nvPr/>
            </p:nvSpPr>
            <p:spPr>
              <a:xfrm>
                <a:off x="7504015" y="3520536"/>
                <a:ext cx="223328" cy="223328"/>
              </a:xfrm>
              <a:prstGeom prst="ellipse">
                <a:avLst/>
              </a:prstGeom>
              <a:solidFill>
                <a:schemeClr val="accent1"/>
              </a:solidFill>
              <a:ln w="190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algn="ctr" defTabSz="914354"/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2" name="直接箭头连接符 31">
                <a:extLst>
                  <a:ext uri="{FF2B5EF4-FFF2-40B4-BE49-F238E27FC236}">
                    <a16:creationId xmlns:a16="http://schemas.microsoft.com/office/drawing/2014/main" id="{5906DC9A-CEA8-4F0D-9A62-53FA2C84A17A}"/>
                  </a:ext>
                </a:extLst>
              </p:cNvPr>
              <p:cNvCxnSpPr>
                <a:stCxn id="31" idx="0"/>
                <a:endCxn id="30" idx="4"/>
              </p:cNvCxnSpPr>
              <p:nvPr/>
            </p:nvCxnSpPr>
            <p:spPr>
              <a:xfrm flipV="1">
                <a:off x="7615679" y="2958234"/>
                <a:ext cx="0" cy="562302"/>
              </a:xfrm>
              <a:prstGeom prst="straightConnector1">
                <a:avLst/>
              </a:prstGeom>
              <a:ln w="12700" cap="rnd">
                <a:solidFill>
                  <a:schemeClr val="accent1"/>
                </a:solidFill>
                <a:prstDash val="dash"/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îşḻíḑè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6828759" y="3062549"/>
                <a:ext cx="1573841" cy="353672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algn="ctr">
                  <a:defRPr sz="1400" b="1"/>
                </a:lvl1pPr>
              </a:lstStyle>
              <a:p>
                <a:r>
                  <a:rPr lang="en-US" altLang="zh-CN" dirty="0"/>
                  <a:t>…text</a:t>
                </a:r>
                <a:endParaRPr lang="id-ID" altLang="zh-CN" dirty="0"/>
              </a:p>
            </p:txBody>
          </p:sp>
        </p:grpSp>
        <p:grpSp>
          <p:nvGrpSpPr>
            <p:cNvPr id="10" name="íşḷíḍè">
              <a:extLst>
                <a:ext uri="{FF2B5EF4-FFF2-40B4-BE49-F238E27FC236}">
                  <a16:creationId xmlns:a16="http://schemas.microsoft.com/office/drawing/2014/main" id="{3F3EE054-03CC-4EA7-A3D7-2F9F25172115}"/>
                </a:ext>
              </a:extLst>
            </p:cNvPr>
            <p:cNvGrpSpPr/>
            <p:nvPr/>
          </p:nvGrpSpPr>
          <p:grpSpPr>
            <a:xfrm>
              <a:off x="9880812" y="1665232"/>
              <a:ext cx="1573841" cy="2078632"/>
              <a:chOff x="9880812" y="1665232"/>
              <a:chExt cx="1573841" cy="2078632"/>
            </a:xfrm>
          </p:grpSpPr>
          <p:sp>
            <p:nvSpPr>
              <p:cNvPr id="26" name="îślïḑe">
                <a:extLst>
                  <a:ext uri="{FF2B5EF4-FFF2-40B4-BE49-F238E27FC236}">
                    <a16:creationId xmlns:a16="http://schemas.microsoft.com/office/drawing/2014/main" id="{E3CF80BA-CA7A-489C-B963-0556E4B1EBD2}"/>
                  </a:ext>
                </a:extLst>
              </p:cNvPr>
              <p:cNvSpPr/>
              <p:nvPr/>
            </p:nvSpPr>
            <p:spPr>
              <a:xfrm>
                <a:off x="10021231" y="1665232"/>
                <a:ext cx="1293002" cy="1293002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27" name="ïśľiďé">
                <a:extLst>
                  <a:ext uri="{FF2B5EF4-FFF2-40B4-BE49-F238E27FC236}">
                    <a16:creationId xmlns:a16="http://schemas.microsoft.com/office/drawing/2014/main" id="{51DBEBE7-D8E9-4C22-AC3F-F17DFCC94528}"/>
                  </a:ext>
                </a:extLst>
              </p:cNvPr>
              <p:cNvSpPr/>
              <p:nvPr/>
            </p:nvSpPr>
            <p:spPr>
              <a:xfrm>
                <a:off x="10556068" y="3520536"/>
                <a:ext cx="223328" cy="223328"/>
              </a:xfrm>
              <a:prstGeom prst="ellipse">
                <a:avLst/>
              </a:prstGeom>
              <a:solidFill>
                <a:schemeClr val="accent1"/>
              </a:solidFill>
              <a:ln w="190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algn="ctr" defTabSz="914354"/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8" name="直接箭头连接符 27">
                <a:extLst>
                  <a:ext uri="{FF2B5EF4-FFF2-40B4-BE49-F238E27FC236}">
                    <a16:creationId xmlns:a16="http://schemas.microsoft.com/office/drawing/2014/main" id="{507910F3-F5E9-4FCB-B62F-EFEB58C5BE87}"/>
                  </a:ext>
                </a:extLst>
              </p:cNvPr>
              <p:cNvCxnSpPr>
                <a:stCxn id="27" idx="0"/>
                <a:endCxn id="26" idx="4"/>
              </p:cNvCxnSpPr>
              <p:nvPr/>
            </p:nvCxnSpPr>
            <p:spPr>
              <a:xfrm flipV="1">
                <a:off x="10667732" y="2958234"/>
                <a:ext cx="0" cy="562302"/>
              </a:xfrm>
              <a:prstGeom prst="straightConnector1">
                <a:avLst/>
              </a:prstGeom>
              <a:ln w="12700" cap="rnd">
                <a:solidFill>
                  <a:schemeClr val="accent1"/>
                </a:solidFill>
                <a:prstDash val="dash"/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îṥľïḋè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9880812" y="3062549"/>
                <a:ext cx="1573841" cy="353672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algn="ctr">
                  <a:defRPr sz="1400" b="1"/>
                </a:lvl1pPr>
              </a:lstStyle>
              <a:p>
                <a:r>
                  <a:rPr lang="en-US" altLang="zh-CN" dirty="0"/>
                  <a:t>…text</a:t>
                </a:r>
                <a:endParaRPr lang="id-ID" altLang="zh-CN" dirty="0"/>
              </a:p>
            </p:txBody>
          </p:sp>
        </p:grpSp>
        <p:grpSp>
          <p:nvGrpSpPr>
            <p:cNvPr id="11" name="ïşlíḋé">
              <a:extLst>
                <a:ext uri="{FF2B5EF4-FFF2-40B4-BE49-F238E27FC236}">
                  <a16:creationId xmlns:a16="http://schemas.microsoft.com/office/drawing/2014/main" id="{E5EE5CAE-D8F0-4D89-B9AE-0ED7D17AF317}"/>
                </a:ext>
              </a:extLst>
            </p:cNvPr>
            <p:cNvGrpSpPr/>
            <p:nvPr/>
          </p:nvGrpSpPr>
          <p:grpSpPr>
            <a:xfrm>
              <a:off x="2250675" y="3520536"/>
              <a:ext cx="1573841" cy="2078631"/>
              <a:chOff x="2250675" y="3520536"/>
              <a:chExt cx="1573841" cy="2078631"/>
            </a:xfrm>
          </p:grpSpPr>
          <p:sp>
            <p:nvSpPr>
              <p:cNvPr id="22" name="î$ľîḋè">
                <a:extLst>
                  <a:ext uri="{FF2B5EF4-FFF2-40B4-BE49-F238E27FC236}">
                    <a16:creationId xmlns:a16="http://schemas.microsoft.com/office/drawing/2014/main" id="{FBCFF72D-BD95-4B4B-B7FE-564E6AE959A6}"/>
                  </a:ext>
                </a:extLst>
              </p:cNvPr>
              <p:cNvSpPr/>
              <p:nvPr/>
            </p:nvSpPr>
            <p:spPr>
              <a:xfrm>
                <a:off x="2391094" y="4306165"/>
                <a:ext cx="1293002" cy="1293002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23" name="íṩľíḋé">
                <a:extLst>
                  <a:ext uri="{FF2B5EF4-FFF2-40B4-BE49-F238E27FC236}">
                    <a16:creationId xmlns:a16="http://schemas.microsoft.com/office/drawing/2014/main" id="{9FAA82DD-C49D-4E90-B8A5-53B9FAEEF7F4}"/>
                  </a:ext>
                </a:extLst>
              </p:cNvPr>
              <p:cNvSpPr/>
              <p:nvPr/>
            </p:nvSpPr>
            <p:spPr>
              <a:xfrm>
                <a:off x="2925930" y="3520536"/>
                <a:ext cx="223328" cy="223328"/>
              </a:xfrm>
              <a:prstGeom prst="ellipse">
                <a:avLst/>
              </a:prstGeom>
              <a:solidFill>
                <a:schemeClr val="accent2"/>
              </a:solidFill>
              <a:ln w="190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algn="ctr" defTabSz="914354"/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4" name="直接箭头连接符 23">
                <a:extLst>
                  <a:ext uri="{FF2B5EF4-FFF2-40B4-BE49-F238E27FC236}">
                    <a16:creationId xmlns:a16="http://schemas.microsoft.com/office/drawing/2014/main" id="{75AF735C-D021-4370-A15B-859AF9A53AC4}"/>
                  </a:ext>
                </a:extLst>
              </p:cNvPr>
              <p:cNvCxnSpPr>
                <a:stCxn id="23" idx="4"/>
                <a:endCxn id="22" idx="0"/>
              </p:cNvCxnSpPr>
              <p:nvPr/>
            </p:nvCxnSpPr>
            <p:spPr>
              <a:xfrm>
                <a:off x="3037594" y="3743864"/>
                <a:ext cx="1" cy="562301"/>
              </a:xfrm>
              <a:prstGeom prst="straightConnector1">
                <a:avLst/>
              </a:prstGeom>
              <a:ln w="12700" cap="rnd">
                <a:solidFill>
                  <a:schemeClr val="accent2"/>
                </a:solidFill>
                <a:prstDash val="dash"/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îṧ1ïḑè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2250675" y="3848179"/>
                <a:ext cx="1573841" cy="353672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algn="ctr">
                  <a:defRPr sz="1400" b="1"/>
                </a:lvl1pPr>
              </a:lstStyle>
              <a:p>
                <a:r>
                  <a:rPr lang="en-US" altLang="zh-CN" dirty="0"/>
                  <a:t>…text</a:t>
                </a:r>
                <a:endParaRPr lang="id-ID" altLang="zh-CN" dirty="0"/>
              </a:p>
            </p:txBody>
          </p:sp>
        </p:grpSp>
        <p:grpSp>
          <p:nvGrpSpPr>
            <p:cNvPr id="12" name="î$ļïḑè">
              <a:extLst>
                <a:ext uri="{FF2B5EF4-FFF2-40B4-BE49-F238E27FC236}">
                  <a16:creationId xmlns:a16="http://schemas.microsoft.com/office/drawing/2014/main" id="{3259AA3B-6657-43F1-9DE9-D6BECAA831BA}"/>
                </a:ext>
              </a:extLst>
            </p:cNvPr>
            <p:cNvGrpSpPr/>
            <p:nvPr/>
          </p:nvGrpSpPr>
          <p:grpSpPr>
            <a:xfrm>
              <a:off x="5302731" y="3520536"/>
              <a:ext cx="1573841" cy="2078631"/>
              <a:chOff x="5302731" y="3520536"/>
              <a:chExt cx="1573841" cy="2078631"/>
            </a:xfrm>
          </p:grpSpPr>
          <p:sp>
            <p:nvSpPr>
              <p:cNvPr id="18" name="ïṡļíďê">
                <a:extLst>
                  <a:ext uri="{FF2B5EF4-FFF2-40B4-BE49-F238E27FC236}">
                    <a16:creationId xmlns:a16="http://schemas.microsoft.com/office/drawing/2014/main" id="{7D609FB0-09F3-4941-9996-349C5835C751}"/>
                  </a:ext>
                </a:extLst>
              </p:cNvPr>
              <p:cNvSpPr/>
              <p:nvPr/>
            </p:nvSpPr>
            <p:spPr>
              <a:xfrm>
                <a:off x="5443150" y="4306165"/>
                <a:ext cx="1293002" cy="1293002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19" name="ïşľïḑè">
                <a:extLst>
                  <a:ext uri="{FF2B5EF4-FFF2-40B4-BE49-F238E27FC236}">
                    <a16:creationId xmlns:a16="http://schemas.microsoft.com/office/drawing/2014/main" id="{6EAAA872-BDEA-4F0D-A1D1-29DA1B8E91CA}"/>
                  </a:ext>
                </a:extLst>
              </p:cNvPr>
              <p:cNvSpPr/>
              <p:nvPr/>
            </p:nvSpPr>
            <p:spPr>
              <a:xfrm>
                <a:off x="5977986" y="3520536"/>
                <a:ext cx="223328" cy="223328"/>
              </a:xfrm>
              <a:prstGeom prst="ellipse">
                <a:avLst/>
              </a:prstGeom>
              <a:solidFill>
                <a:schemeClr val="accent2"/>
              </a:solidFill>
              <a:ln w="190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algn="ctr" defTabSz="914354"/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0" name="直接箭头连接符 19">
                <a:extLst>
                  <a:ext uri="{FF2B5EF4-FFF2-40B4-BE49-F238E27FC236}">
                    <a16:creationId xmlns:a16="http://schemas.microsoft.com/office/drawing/2014/main" id="{F27EC6A1-A73F-4CEF-9140-EC8796CB4EC7}"/>
                  </a:ext>
                </a:extLst>
              </p:cNvPr>
              <p:cNvCxnSpPr>
                <a:stCxn id="19" idx="4"/>
                <a:endCxn id="18" idx="0"/>
              </p:cNvCxnSpPr>
              <p:nvPr/>
            </p:nvCxnSpPr>
            <p:spPr>
              <a:xfrm>
                <a:off x="6089650" y="3743864"/>
                <a:ext cx="1" cy="562301"/>
              </a:xfrm>
              <a:prstGeom prst="straightConnector1">
                <a:avLst/>
              </a:prstGeom>
              <a:ln w="12700" cap="rnd">
                <a:solidFill>
                  <a:schemeClr val="accent2"/>
                </a:solidFill>
                <a:prstDash val="dash"/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íŝḷíḓè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5302731" y="3848179"/>
                <a:ext cx="1573841" cy="353672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algn="ctr">
                  <a:defRPr sz="1400" b="1"/>
                </a:lvl1pPr>
              </a:lstStyle>
              <a:p>
                <a:r>
                  <a:rPr lang="en-US" altLang="zh-CN" dirty="0"/>
                  <a:t>…text</a:t>
                </a:r>
                <a:endParaRPr lang="id-ID" altLang="zh-CN" dirty="0"/>
              </a:p>
            </p:txBody>
          </p:sp>
        </p:grpSp>
        <p:grpSp>
          <p:nvGrpSpPr>
            <p:cNvPr id="13" name="ïṥľîďe">
              <a:extLst>
                <a:ext uri="{FF2B5EF4-FFF2-40B4-BE49-F238E27FC236}">
                  <a16:creationId xmlns:a16="http://schemas.microsoft.com/office/drawing/2014/main" id="{4C5B6F15-746D-454C-9B84-8AF8FB958751}"/>
                </a:ext>
              </a:extLst>
            </p:cNvPr>
            <p:cNvGrpSpPr/>
            <p:nvPr/>
          </p:nvGrpSpPr>
          <p:grpSpPr>
            <a:xfrm>
              <a:off x="8354787" y="3520536"/>
              <a:ext cx="1573841" cy="2078631"/>
              <a:chOff x="8354787" y="3520536"/>
              <a:chExt cx="1573841" cy="2078631"/>
            </a:xfrm>
          </p:grpSpPr>
          <p:sp>
            <p:nvSpPr>
              <p:cNvPr id="14" name="isḻïḑe">
                <a:extLst>
                  <a:ext uri="{FF2B5EF4-FFF2-40B4-BE49-F238E27FC236}">
                    <a16:creationId xmlns:a16="http://schemas.microsoft.com/office/drawing/2014/main" id="{47DDDF17-F5E4-44E7-B50E-1436523290BF}"/>
                  </a:ext>
                </a:extLst>
              </p:cNvPr>
              <p:cNvSpPr/>
              <p:nvPr/>
            </p:nvSpPr>
            <p:spPr>
              <a:xfrm>
                <a:off x="8495206" y="4306165"/>
                <a:ext cx="1293002" cy="1293002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15" name="ïṥ1ïḑe">
                <a:extLst>
                  <a:ext uri="{FF2B5EF4-FFF2-40B4-BE49-F238E27FC236}">
                    <a16:creationId xmlns:a16="http://schemas.microsoft.com/office/drawing/2014/main" id="{E3EEB502-73C0-4549-89E9-A66FBA715B17}"/>
                  </a:ext>
                </a:extLst>
              </p:cNvPr>
              <p:cNvSpPr/>
              <p:nvPr/>
            </p:nvSpPr>
            <p:spPr>
              <a:xfrm>
                <a:off x="9030042" y="3520536"/>
                <a:ext cx="223328" cy="223328"/>
              </a:xfrm>
              <a:prstGeom prst="ellipse">
                <a:avLst/>
              </a:prstGeom>
              <a:solidFill>
                <a:schemeClr val="accent2"/>
              </a:solidFill>
              <a:ln w="190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algn="ctr" defTabSz="914354"/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6" name="直接箭头连接符 15">
                <a:extLst>
                  <a:ext uri="{FF2B5EF4-FFF2-40B4-BE49-F238E27FC236}">
                    <a16:creationId xmlns:a16="http://schemas.microsoft.com/office/drawing/2014/main" id="{85331E32-5CDC-424B-BAFC-31917E055CBD}"/>
                  </a:ext>
                </a:extLst>
              </p:cNvPr>
              <p:cNvCxnSpPr>
                <a:stCxn id="15" idx="4"/>
                <a:endCxn id="14" idx="0"/>
              </p:cNvCxnSpPr>
              <p:nvPr/>
            </p:nvCxnSpPr>
            <p:spPr>
              <a:xfrm>
                <a:off x="9141706" y="3743864"/>
                <a:ext cx="1" cy="562301"/>
              </a:xfrm>
              <a:prstGeom prst="straightConnector1">
                <a:avLst/>
              </a:prstGeom>
              <a:ln w="12700" cap="rnd">
                <a:solidFill>
                  <a:schemeClr val="accent2"/>
                </a:solidFill>
                <a:prstDash val="dash"/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îšḻidê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8354787" y="3848179"/>
                <a:ext cx="1573841" cy="353672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algn="ctr">
                  <a:defRPr sz="1400" b="1"/>
                </a:lvl1pPr>
              </a:lstStyle>
              <a:p>
                <a:r>
                  <a:rPr lang="en-US" altLang="zh-CN" dirty="0"/>
                  <a:t>…text</a:t>
                </a:r>
                <a:endParaRPr lang="id-ID" altLang="zh-CN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036755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25bf695-daa2-4759-97b7-6398e4bba18c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072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069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071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98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485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589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588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585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590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803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981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904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805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220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78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783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784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784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189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70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700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702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068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956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7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192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193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586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25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25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250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699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7014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5269E0"/>
      </a:accent1>
      <a:accent2>
        <a:srgbClr val="93A9F9"/>
      </a:accent2>
      <a:accent3>
        <a:srgbClr val="F6CDC9"/>
      </a:accent3>
      <a:accent4>
        <a:srgbClr val="C095BE"/>
      </a:accent4>
      <a:accent5>
        <a:srgbClr val="0046E2"/>
      </a:accent5>
      <a:accent6>
        <a:srgbClr val="FFD57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269E0"/>
    </a:accent1>
    <a:accent2>
      <a:srgbClr val="93A9F9"/>
    </a:accent2>
    <a:accent3>
      <a:srgbClr val="F6CDC9"/>
    </a:accent3>
    <a:accent4>
      <a:srgbClr val="C095BE"/>
    </a:accent4>
    <a:accent5>
      <a:srgbClr val="0046E2"/>
    </a:accent5>
    <a:accent6>
      <a:srgbClr val="FFD57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269E0"/>
    </a:accent1>
    <a:accent2>
      <a:srgbClr val="93A9F9"/>
    </a:accent2>
    <a:accent3>
      <a:srgbClr val="F6CDC9"/>
    </a:accent3>
    <a:accent4>
      <a:srgbClr val="C095BE"/>
    </a:accent4>
    <a:accent5>
      <a:srgbClr val="0046E2"/>
    </a:accent5>
    <a:accent6>
      <a:srgbClr val="FFD574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269E0"/>
    </a:accent1>
    <a:accent2>
      <a:srgbClr val="93A9F9"/>
    </a:accent2>
    <a:accent3>
      <a:srgbClr val="F6CDC9"/>
    </a:accent3>
    <a:accent4>
      <a:srgbClr val="C095BE"/>
    </a:accent4>
    <a:accent5>
      <a:srgbClr val="0046E2"/>
    </a:accent5>
    <a:accent6>
      <a:srgbClr val="FFD574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2943</TotalTime>
  <Words>2525</Words>
  <Application>Microsoft Office PowerPoint</Application>
  <PresentationFormat>宽屏</PresentationFormat>
  <Paragraphs>603</Paragraphs>
  <Slides>40</Slides>
  <Notes>3</Notes>
  <HiddenSlides>1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5" baseType="lpstr">
      <vt:lpstr>Arial</vt:lpstr>
      <vt:lpstr>Calibri</vt:lpstr>
      <vt:lpstr>Impact</vt:lpstr>
      <vt:lpstr>主题5</vt:lpstr>
      <vt:lpstr>think-cell Slide</vt:lpstr>
      <vt:lpstr>扁平化 简约商务轻松办公工作总结模板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  and your slogan here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James Wang</cp:lastModifiedBy>
  <cp:revision>1088</cp:revision>
  <cp:lastPrinted>2017-11-14T16:00:00Z</cp:lastPrinted>
  <dcterms:created xsi:type="dcterms:W3CDTF">2017-11-14T16:00:00Z</dcterms:created>
  <dcterms:modified xsi:type="dcterms:W3CDTF">2019-06-21T08:22:20Z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