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11"/>
  </p:notesMasterIdLst>
  <p:handoutMasterIdLst>
    <p:handoutMasterId r:id="rId12"/>
  </p:handoutMasterIdLst>
  <p:sldIdLst>
    <p:sldId id="470" r:id="rId13"/>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3" r:id="rId27"/>
    <p:sldId id="502" r:id="rId28"/>
    <p:sldId id="504" r:id="rId29"/>
    <p:sldId id="505" r:id="rId30"/>
    <p:sldId id="493" r:id="rId31"/>
    <p:sldId id="506" r:id="rId32"/>
    <p:sldId id="507" r:id="rId33"/>
    <p:sldId id="508" r:id="rId34"/>
    <p:sldId id="509" r:id="rId35"/>
    <p:sldId id="297" r:id="rId36"/>
  </p:sldIdLst>
  <p:sldSz cx="12190095" cy="685927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67" autoAdjust="0"/>
    <p:restoredTop sz="97778" autoAdjust="0"/>
  </p:normalViewPr>
  <p:slideViewPr>
    <p:cSldViewPr snapToGrid="0" showGuides="1">
      <p:cViewPr>
        <p:scale>
          <a:sx n="75" d="100"/>
          <a:sy n="75" d="100"/>
        </p:scale>
        <p:origin x="426" y="30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notesMaster" Target="notesMasters/notesMaster1.xml" /><Relationship Id="rId12" Type="http://schemas.openxmlformats.org/officeDocument/2006/relationships/handoutMaster" Target="handoutMasters/handoutMaster1.xml" /><Relationship Id="rId13" Type="http://schemas.openxmlformats.org/officeDocument/2006/relationships/slide" Target="slides/slide1.xml" /><Relationship Id="rId14" Type="http://schemas.openxmlformats.org/officeDocument/2006/relationships/slide" Target="slides/slide2.xml" /><Relationship Id="rId15" Type="http://schemas.openxmlformats.org/officeDocument/2006/relationships/slide" Target="slides/slide3.xml" /><Relationship Id="rId16" Type="http://schemas.openxmlformats.org/officeDocument/2006/relationships/slide" Target="slides/slide4.xml" /><Relationship Id="rId17" Type="http://schemas.openxmlformats.org/officeDocument/2006/relationships/slide" Target="slides/slide5.xml" /><Relationship Id="rId18" Type="http://schemas.openxmlformats.org/officeDocument/2006/relationships/slide" Target="slides/slide6.xml" /><Relationship Id="rId19" Type="http://schemas.openxmlformats.org/officeDocument/2006/relationships/slide" Target="slides/slide7.xml" /><Relationship Id="rId2" Type="http://schemas.openxmlformats.org/officeDocument/2006/relationships/slideMaster" Target="slideMasters/slideMaster2.xml" /><Relationship Id="rId20" Type="http://schemas.openxmlformats.org/officeDocument/2006/relationships/slide" Target="slides/slide8.xml" /><Relationship Id="rId21" Type="http://schemas.openxmlformats.org/officeDocument/2006/relationships/slide" Target="slides/slide9.xml" /><Relationship Id="rId22" Type="http://schemas.openxmlformats.org/officeDocument/2006/relationships/slide" Target="slides/slide10.xml" /><Relationship Id="rId23" Type="http://schemas.openxmlformats.org/officeDocument/2006/relationships/slide" Target="slides/slide11.xml" /><Relationship Id="rId24" Type="http://schemas.openxmlformats.org/officeDocument/2006/relationships/slide" Target="slides/slide12.xml" /><Relationship Id="rId25" Type="http://schemas.openxmlformats.org/officeDocument/2006/relationships/slide" Target="slides/slide13.xml" /><Relationship Id="rId26" Type="http://schemas.openxmlformats.org/officeDocument/2006/relationships/slide" Target="slides/slide14.xml" /><Relationship Id="rId27" Type="http://schemas.openxmlformats.org/officeDocument/2006/relationships/slide" Target="slides/slide15.xml" /><Relationship Id="rId28" Type="http://schemas.openxmlformats.org/officeDocument/2006/relationships/slide" Target="slides/slide16.xml" /><Relationship Id="rId29" Type="http://schemas.openxmlformats.org/officeDocument/2006/relationships/slide" Target="slides/slide17.xml" /><Relationship Id="rId3" Type="http://schemas.openxmlformats.org/officeDocument/2006/relationships/slideMaster" Target="slideMasters/slideMaster3.xml" /><Relationship Id="rId30" Type="http://schemas.openxmlformats.org/officeDocument/2006/relationships/slide" Target="slides/slide18.xml" /><Relationship Id="rId31" Type="http://schemas.openxmlformats.org/officeDocument/2006/relationships/slide" Target="slides/slide19.xml" /><Relationship Id="rId32" Type="http://schemas.openxmlformats.org/officeDocument/2006/relationships/slide" Target="slides/slide20.xml" /><Relationship Id="rId33" Type="http://schemas.openxmlformats.org/officeDocument/2006/relationships/slide" Target="slides/slide21.xml" /><Relationship Id="rId34" Type="http://schemas.openxmlformats.org/officeDocument/2006/relationships/slide" Target="slides/slide22.xml" /><Relationship Id="rId35" Type="http://schemas.openxmlformats.org/officeDocument/2006/relationships/slide" Target="slides/slide23.xml" /><Relationship Id="rId36" Type="http://schemas.openxmlformats.org/officeDocument/2006/relationships/slide" Target="slides/slide24.xml" /><Relationship Id="rId37" Type="http://schemas.openxmlformats.org/officeDocument/2006/relationships/tags" Target="tags/tag8.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Master" Target="slideMasters/slideMaster4.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12.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6.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7.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8.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8.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9.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9.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image" Target="../media/image1.jpeg" /><Relationship Id="rId15" Type="http://schemas.openxmlformats.org/officeDocument/2006/relationships/theme" Target="../theme/theme10.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slideLayout" Target="../slideLayouts/slideLayout16.xml" /><Relationship Id="rId3" Type="http://schemas.openxmlformats.org/officeDocument/2006/relationships/slideLayout" Target="../slideLayouts/slideLayout17.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slideLayout" Target="../slideLayouts/slideLayout31.xml" /><Relationship Id="rId3" Type="http://schemas.openxmlformats.org/officeDocument/2006/relationships/slideLayout" Target="../slideLayouts/slideLayout32.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slideLayout" Target="../slideLayouts/slideLayout34.xml" /><Relationship Id="rId3" Type="http://schemas.openxmlformats.org/officeDocument/2006/relationships/slideLayout" Target="../slideLayouts/slideLayout35.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image" Target="../media/image7.png" /><Relationship Id="rId6" Type="http://schemas.openxmlformats.org/officeDocument/2006/relationships/tags" Target="../tags/tag3.xml" /><Relationship Id="rId7" Type="http://schemas.microsoft.com/office/2007/relationships/media" Target="../media/media1.mp3" /><Relationship Id="rId8"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0.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tags" Target="../tags/tag6.xml" /><Relationship Id="rId4" Type="http://schemas.openxmlformats.org/officeDocument/2006/relationships/tags" Target="../tags/tag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9.jpeg" /><Relationship Id="rId3" Type="http://schemas.openxmlformats.org/officeDocument/2006/relationships/tags" Target="../tags/tag4.xml" /><Relationship Id="rId4" Type="http://schemas.openxmlformats.org/officeDocument/2006/relationships/tags" Target="../tags/tag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18"/>
          <p:cNvSpPr>
            <a:spLocks noChangeArrowheads="1"/>
          </p:cNvSpPr>
          <p:nvPr>
            <p:custDataLst>
              <p:tags r:id="rId3"/>
            </p:custDataLst>
          </p:nvPr>
        </p:nvSpPr>
        <p:spPr bwMode="auto">
          <a:xfrm>
            <a:off x="884045" y="1899600"/>
            <a:ext cx="2174487"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rPr>
              <a:t>“</a:t>
            </a:r>
            <a:endParaRPr lang="en-US" altLang="zh-CN" sz="1450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endParaRPr>
          </a:p>
        </p:txBody>
      </p:sp>
      <p:sp>
        <p:nvSpPr>
          <p:cNvPr id="6" name="18"/>
          <p:cNvSpPr>
            <a:spLocks noChangeArrowheads="1"/>
          </p:cNvSpPr>
          <p:nvPr>
            <p:custDataLst>
              <p:tags r:id="rId4"/>
            </p:custDataLst>
          </p:nvPr>
        </p:nvSpPr>
        <p:spPr bwMode="auto">
          <a:xfrm>
            <a:off x="9158152" y="1968501"/>
            <a:ext cx="1987575"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rPr>
              <a:t>”</a:t>
            </a:r>
            <a:endParaRPr lang="en-US" altLang="zh-CN" sz="1450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endParaRPr>
          </a:p>
        </p:txBody>
      </p:sp>
      <p:sp>
        <p:nvSpPr>
          <p:cNvPr id="7" name="TextBox 4"/>
          <p:cNvSpPr txBox="1"/>
          <p:nvPr/>
        </p:nvSpPr>
        <p:spPr>
          <a:xfrm>
            <a:off x="3051806" y="3606653"/>
            <a:ext cx="6394790" cy="461665"/>
          </a:xfrm>
          <a:prstGeom prst="rect">
            <a:avLst/>
          </a:prstGeom>
          <a:noFill/>
        </p:spPr>
        <p:txBody>
          <a:bodyPr wrap="square" rtlCol="0">
            <a:spAutoFit/>
          </a:bodyPr>
          <a:lstStyle/>
          <a:p>
            <a:pPr algn="ctr"/>
            <a:r>
              <a:rPr lang="en-US" altLang="zh-CN" sz="2400" spc="300">
                <a:solidFill>
                  <a:schemeClr val="bg1"/>
                </a:solidFill>
                <a:latin typeface="Rockwell" panose="02060603020205020403" pitchFamily="18" charset="0"/>
                <a:ea typeface="华文新魏" panose="02010800040101010101" pitchFamily="2" charset="-122"/>
              </a:rPr>
              <a:t>SUMMER RECRUIT STUDENTS</a:t>
            </a:r>
            <a:endParaRPr lang="en-US" altLang="zh-CN" sz="2400" spc="300">
              <a:solidFill>
                <a:schemeClr val="bg1"/>
              </a:solidFill>
              <a:latin typeface="Rockwell" panose="02060603020205020403" pitchFamily="18" charset="0"/>
              <a:ea typeface="华文新魏" panose="02010800040101010101" pitchFamily="2" charset="-122"/>
            </a:endParaRPr>
          </a:p>
        </p:txBody>
      </p:sp>
      <p:sp>
        <p:nvSpPr>
          <p:cNvPr id="8" name="TextBox 23"/>
          <p:cNvSpPr txBox="1"/>
          <p:nvPr/>
        </p:nvSpPr>
        <p:spPr>
          <a:xfrm>
            <a:off x="3591832" y="4011383"/>
            <a:ext cx="5276850" cy="392415"/>
          </a:xfrm>
          <a:prstGeom prst="rect">
            <a:avLst/>
          </a:prstGeom>
          <a:noFill/>
        </p:spPr>
        <p:txBody>
          <a:bodyPr wrap="square" rtlCol="0">
            <a:spAutoFit/>
          </a:bodyPr>
          <a:lstStyle/>
          <a:p>
            <a:pPr algn="ctr"/>
            <a:r>
              <a:rPr lang="en-US" altLang="zh-CN" sz="650">
                <a:solidFill>
                  <a:schemeClr val="bg1"/>
                </a:solidFill>
                <a:latin typeface="微软雅黑" panose="020b0503020204020204" pitchFamily="34" charset="-122"/>
                <a:ea typeface="微软雅黑" panose="020b0503020204020204" pitchFamily="34" charset="-122"/>
              </a:rPr>
              <a:t>se in this box, and select only the text. Your content to play here, or through your copy, paste in this box, and select only the</a:t>
            </a:r>
            <a:endParaRPr lang="en-US" altLang="zh-CN" sz="650">
              <a:solidFill>
                <a:schemeClr val="bg1"/>
              </a:solidFill>
              <a:latin typeface="微软雅黑" panose="020b0503020204020204" pitchFamily="34" charset="-122"/>
              <a:ea typeface="微软雅黑" panose="020b0503020204020204" pitchFamily="34" charset="-122"/>
            </a:endParaRPr>
          </a:p>
          <a:p>
            <a:pPr algn="ctr"/>
            <a:r>
              <a:rPr lang="en-US" altLang="zh-CN" sz="650">
                <a:solidFill>
                  <a:schemeClr val="bg1"/>
                </a:solidFill>
                <a:latin typeface="微软雅黑" panose="020b0503020204020204" pitchFamily="34" charset="-122"/>
                <a:ea typeface="微软雅黑" panose="020b0503020204020204" pitchFamily="34" charset="-122"/>
              </a:rPr>
              <a:t> text. Your content to play here, or through your copy, aste in this box, and select only the text. Your content to play here, or</a:t>
            </a:r>
            <a:endParaRPr lang="en-US" altLang="zh-CN" sz="650">
              <a:solidFill>
                <a:schemeClr val="bg1"/>
              </a:solidFill>
              <a:latin typeface="微软雅黑" panose="020b0503020204020204" pitchFamily="34" charset="-122"/>
              <a:ea typeface="微软雅黑" panose="020b0503020204020204" pitchFamily="34" charset="-122"/>
            </a:endParaRPr>
          </a:p>
          <a:p>
            <a:pPr algn="ctr"/>
            <a:r>
              <a:rPr lang="en-US" altLang="zh-CN" sz="650">
                <a:solidFill>
                  <a:schemeClr val="bg1"/>
                </a:solidFill>
                <a:latin typeface="微软雅黑" panose="020b0503020204020204" pitchFamily="34" charset="-122"/>
                <a:ea typeface="微软雅黑" panose="020b0503020204020204" pitchFamily="34" charset="-122"/>
              </a:rPr>
              <a:t>text. Your content to play here, or through your copy, aste in this box, and select only the text. Your content to play here, or</a:t>
            </a:r>
            <a:endParaRPr lang="zh-CN" altLang="en-US" sz="65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533775" y="3484542"/>
            <a:ext cx="5276850"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 name="文本框 7"/>
          <p:cNvSpPr txBox="1">
            <a:spLocks noChangeArrowheads="1"/>
          </p:cNvSpPr>
          <p:nvPr/>
        </p:nvSpPr>
        <p:spPr bwMode="auto">
          <a:xfrm>
            <a:off x="2626855" y="2286497"/>
            <a:ext cx="69557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600">
                <a:solidFill>
                  <a:schemeClr val="bg1"/>
                </a:solidFill>
                <a:latin typeface="华文琥珀" panose="02010800040101010101" pitchFamily="2" charset="-122"/>
                <a:ea typeface="华文琥珀" panose="02010800040101010101" pitchFamily="2" charset="-122"/>
              </a:rPr>
              <a:t>圣诞活动宣传策划</a:t>
            </a:r>
            <a:endParaRPr lang="en-US" altLang="zh-CN" sz="6600">
              <a:solidFill>
                <a:schemeClr val="bg1"/>
              </a:solidFill>
              <a:latin typeface="华文琥珀" panose="02010800040101010101" pitchFamily="2" charset="-122"/>
              <a:ea typeface="华文琥珀" panose="02010800040101010101" pitchFamily="2" charset="-122"/>
            </a:endParaRPr>
          </a:p>
        </p:txBody>
      </p:sp>
      <p:sp>
        <p:nvSpPr>
          <p:cNvPr id="12" name="文本框 11"/>
          <p:cNvSpPr txBox="1">
            <a:spLocks noChangeArrowheads="1"/>
          </p:cNvSpPr>
          <p:nvPr/>
        </p:nvSpPr>
        <p:spPr bwMode="auto">
          <a:xfrm>
            <a:off x="4733171" y="1039684"/>
            <a:ext cx="274947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en-US" altLang="zh-CN" sz="8800">
                <a:solidFill>
                  <a:schemeClr val="bg1"/>
                </a:solidFill>
                <a:latin typeface="华文琥珀" panose="02010800040101010101" pitchFamily="2" charset="-122"/>
                <a:ea typeface="华文琥珀" panose="02010800040101010101" pitchFamily="2" charset="-122"/>
              </a:rPr>
              <a:t>2018</a:t>
            </a:r>
            <a:endParaRPr lang="en-US" altLang="zh-CN" sz="8800">
              <a:solidFill>
                <a:schemeClr val="bg1"/>
              </a:solidFill>
              <a:latin typeface="华文琥珀" panose="02010800040101010101" pitchFamily="2" charset="-122"/>
              <a:ea typeface="华文琥珀" panose="02010800040101010101" pitchFamily="2" charset="-122"/>
            </a:endParaRPr>
          </a:p>
        </p:txBody>
      </p:sp>
      <p:pic>
        <p:nvPicPr>
          <p:cNvPr id="13" name="PA_MakeIt Last.mp3">
            <a:hlinkClick action="ppaction://media"/>
          </p:cNvPr>
          <p:cNvPicPr>
            <a:picLocks noChangeAspect="1"/>
          </p:cNvPicPr>
          <p:nvPr>
            <a:audioFile r:link="rId7"/>
            <p:custDataLst>
              <p:tags r:id="rId6"/>
            </p:custDataLst>
            <p:extLst>
              <p:ext uri="{DAA4B4D4-6D71-4841-9C94-3DE7FCFB9230}">
                <p14:media r:embed="rId8"/>
              </p:ext>
            </p:extLst>
          </p:nvPr>
        </p:nvPicPr>
        <p:blipFill>
          <a:blip r:embed="rId5"/>
          <a:stretch>
            <a:fillRect/>
          </a:stretch>
        </p:blipFill>
        <p:spPr>
          <a:xfrm>
            <a:off x="0" y="-1342894"/>
            <a:ext cx="609600" cy="609600"/>
          </a:xfrm>
          <a:prstGeom prst="rect">
            <a:avLst/>
          </a:prstGeom>
        </p:spPr>
      </p:pic>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750"/>
                                        <p:tgtEl>
                                          <p:spTgt spid="3"/>
                                        </p:tgtEl>
                                      </p:cBhvr>
                                    </p:animEffect>
                                  </p:childTnLst>
                                </p:cTn>
                              </p:par>
                            </p:childTnLst>
                          </p:cTn>
                        </p:par>
                        <p:par>
                          <p:cTn id="11" fill="hold" nodeType="afterGroup">
                            <p:stCondLst>
                              <p:cond delay="750"/>
                            </p:stCondLst>
                            <p:childTnLst>
                              <p:par>
                                <p:cTn id="12" presetID="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750" fill="hold"/>
                                        <p:tgtEl>
                                          <p:spTgt spid="5"/>
                                        </p:tgtEl>
                                        <p:attrNameLst>
                                          <p:attrName>ppt_x</p:attrName>
                                        </p:attrNameLst>
                                      </p:cBhvr>
                                      <p:tavLst>
                                        <p:tav tm="0">
                                          <p:val>
                                            <p:strVal val="#ppt_x"/>
                                          </p:val>
                                        </p:tav>
                                        <p:tav tm="100000">
                                          <p:val>
                                            <p:strVal val="#ppt_x"/>
                                          </p:val>
                                        </p:tav>
                                      </p:tavLst>
                                    </p:anim>
                                    <p:anim calcmode="lin" valueType="num">
                                      <p:cBhvr additive="base">
                                        <p:cTn id="15" dur="75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750" fill="hold"/>
                                        <p:tgtEl>
                                          <p:spTgt spid="6"/>
                                        </p:tgtEl>
                                        <p:attrNameLst>
                                          <p:attrName>ppt_x</p:attrName>
                                        </p:attrNameLst>
                                      </p:cBhvr>
                                      <p:tavLst>
                                        <p:tav tm="0">
                                          <p:val>
                                            <p:strVal val="#ppt_x"/>
                                          </p:val>
                                        </p:tav>
                                        <p:tav tm="100000">
                                          <p:val>
                                            <p:strVal val="#ppt_x"/>
                                          </p:val>
                                        </p:tav>
                                      </p:tavLst>
                                    </p:anim>
                                    <p:anim calcmode="lin" valueType="num">
                                      <p:cBhvr additive="base">
                                        <p:cTn id="19" dur="750" fill="hold"/>
                                        <p:tgtEl>
                                          <p:spTgt spid="6"/>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par>
                          <p:cTn id="25" fill="hold" nodeType="afterGroup">
                            <p:stCondLst>
                              <p:cond delay="2000"/>
                            </p:stCondLst>
                            <p:childTnLst>
                              <p:par>
                                <p:cTn id="26" presetID="2" presetClass="entr" presetSubtype="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0-#ppt_h/2"/>
                                          </p:val>
                                        </p:tav>
                                        <p:tav tm="100000">
                                          <p:val>
                                            <p:strVal val="#ppt_y"/>
                                          </p:val>
                                        </p:tav>
                                      </p:tavLst>
                                    </p:anim>
                                  </p:childTnLst>
                                </p:cTn>
                              </p:par>
                            </p:childTnLst>
                          </p:cTn>
                        </p:par>
                        <p:par>
                          <p:cTn id="30" fill="hold" nodeType="afterGroup">
                            <p:stCondLst>
                              <p:cond delay="2500"/>
                            </p:stCondLst>
                            <p:childTnLst>
                              <p:par>
                                <p:cTn id="31" presetID="16" presetClass="entr" presetSubtype="37"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outVertical)">
                                      <p:cBhvr>
                                        <p:cTn id="33" dur="500"/>
                                        <p:tgtEl>
                                          <p:spTgt spid="10"/>
                                        </p:tgtEl>
                                      </p:cBhvr>
                                    </p:animEffect>
                                  </p:childTnLst>
                                </p:cTn>
                              </p:par>
                            </p:childTnLst>
                          </p:cTn>
                        </p:par>
                        <p:par>
                          <p:cTn id="34" fill="hold" nodeType="afterGroup">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anim calcmode="lin" valueType="num">
                                      <p:cBhvr>
                                        <p:cTn id="38" dur="500" fill="hold"/>
                                        <p:tgtEl>
                                          <p:spTgt spid="7"/>
                                        </p:tgtEl>
                                        <p:attrNameLst>
                                          <p:attrName>ppt_x</p:attrName>
                                        </p:attrNameLst>
                                      </p:cBhvr>
                                      <p:tavLst>
                                        <p:tav tm="0">
                                          <p:val>
                                            <p:strVal val="#ppt_x"/>
                                          </p:val>
                                        </p:tav>
                                        <p:tav tm="100000">
                                          <p:val>
                                            <p:strVal val="#ppt_x"/>
                                          </p:val>
                                        </p:tav>
                                      </p:tavLst>
                                    </p:anim>
                                    <p:anim calcmode="lin" valueType="num">
                                      <p:cBhvr>
                                        <p:cTn id="39" dur="500" fill="hold"/>
                                        <p:tgtEl>
                                          <p:spTgt spid="7"/>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500"/>
                            </p:stCondLst>
                            <p:childTnLst>
                              <p:par>
                                <p:cTn id="41" presetID="22" presetClass="entr" presetSubtype="8" fill="hold" grpId="0" nodeType="afterEffect">
                                  <p:stCondLst>
                                    <p:cond delay="17"/>
                                  </p:stCondLst>
                                  <p:iterate type="lt">
                                    <p:tmPct val="30000"/>
                                  </p:iterate>
                                  <p:childTnLst>
                                    <p:set>
                                      <p:cBhvr>
                                        <p:cTn id="42" dur="1" fill="hold">
                                          <p:stCondLst>
                                            <p:cond delay="0"/>
                                          </p:stCondLst>
                                        </p:cTn>
                                        <p:tgtEl>
                                          <p:spTgt spid="8"/>
                                        </p:tgtEl>
                                        <p:attrNameLst>
                                          <p:attrName>style.visibility</p:attrName>
                                        </p:attrNameLst>
                                      </p:cBhvr>
                                      <p:to>
                                        <p:strVal val="visible"/>
                                      </p:to>
                                    </p:set>
                                    <p:animEffect transition="in" filter="wipe(left)">
                                      <p:cBhvr>
                                        <p:cTn id="43" dur="1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7" fill="hold" display="0">
                  <p:stCondLst>
                    <p:cond delay="indefinite"/>
                  </p:stCondLst>
                  <p:endCondLst>
                    <p:cond evt="onStopAudio" delay="0">
                      <p:tgtEl>
                        <p:sldTgt/>
                      </p:tgtEl>
                    </p:cond>
                  </p:endCondLst>
                </p:cTn>
                <p:tgtEl>
                  <p:spTgt spid="13"/>
                </p:tgtEl>
              </p:cMediaNode>
            </p:audio>
          </p:childTnLst>
        </p:cTn>
      </p:par>
    </p:tnLst>
    <p:bldLst>
      <p:bldP spid="5" grpId="0"/>
      <p:bldP spid="6" grpId="0"/>
      <p:bldP spid="7" grpId="0"/>
      <p:bldP spid="8" grpId="0"/>
      <p:bldP spid="11" grpId="0"/>
      <p:bldP spid="1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705796" y="1929914"/>
            <a:ext cx="4494080" cy="4093893"/>
            <a:chOff x="733621" y="1489234"/>
            <a:chExt cx="5212200" cy="4468857"/>
          </a:xfrm>
        </p:grpSpPr>
        <p:sp>
          <p:nvSpPr>
            <p:cNvPr id="7" name="Rectangle 3"/>
            <p:cNvSpPr/>
            <p:nvPr/>
          </p:nvSpPr>
          <p:spPr>
            <a:xfrm>
              <a:off x="733621" y="4632910"/>
              <a:ext cx="5212200" cy="1325181"/>
            </a:xfrm>
            <a:prstGeom prst="rect">
              <a:avLst/>
            </a:prstGeom>
            <a:solidFill>
              <a:srgbClr val="DA373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9" name="Subtitle 2"/>
            <p:cNvSpPr txBox="1"/>
            <p:nvPr/>
          </p:nvSpPr>
          <p:spPr>
            <a:xfrm>
              <a:off x="1243070" y="4828940"/>
              <a:ext cx="4185200" cy="948192"/>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400">
                  <a:solidFill>
                    <a:schemeClr val="bg1"/>
                  </a:solidFill>
                  <a:latin typeface="微软雅黑" panose="020b0503020204020204" pitchFamily="34" charset="-122"/>
                  <a:ea typeface="微软雅黑" panose="020b0503020204020204" pitchFamily="34" charset="-122"/>
                </a:rPr>
                <a:t>详写内容</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bwMode="auto">
            <a:xfrm>
              <a:off x="733621" y="1489234"/>
              <a:ext cx="5204100" cy="2962068"/>
            </a:xfrm>
            <a:prstGeom prst="rect">
              <a:avLst/>
            </a:prstGeom>
            <a:blipFill dpi="0" rotWithShape="1">
              <a:blip r:embed="rId2"/>
              <a:tile tx="0" ty="0" sx="88000" sy="88000" flip="none" algn="l"/>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2400">
                <a:solidFill>
                  <a:schemeClr val="bg1">
                    <a:lumMod val="50000"/>
                  </a:schemeClr>
                </a:solidFill>
              </a:endParaRPr>
            </a:p>
          </p:txBody>
        </p:sp>
      </p:grpSp>
      <p:grpSp>
        <p:nvGrpSpPr>
          <p:cNvPr id="14" name="Group 149"/>
          <p:cNvGrpSpPr/>
          <p:nvPr/>
        </p:nvGrpSpPr>
        <p:grpSpPr>
          <a:xfrm>
            <a:off x="8046174" y="3167799"/>
            <a:ext cx="2786026" cy="920001"/>
            <a:chOff x="4597686" y="3155872"/>
            <a:chExt cx="2089715" cy="647776"/>
          </a:xfrm>
        </p:grpSpPr>
        <p:sp>
          <p:nvSpPr>
            <p:cNvPr id="15" name="TextBox 37"/>
            <p:cNvSpPr txBox="1"/>
            <p:nvPr/>
          </p:nvSpPr>
          <p:spPr>
            <a:xfrm>
              <a:off x="4597686" y="3155872"/>
              <a:ext cx="1542506" cy="190115"/>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38"/>
            <p:cNvSpPr txBox="1"/>
            <p:nvPr/>
          </p:nvSpPr>
          <p:spPr>
            <a:xfrm>
              <a:off x="4597686" y="3348941"/>
              <a:ext cx="2089715" cy="454707"/>
            </a:xfrm>
            <a:prstGeom prst="rect">
              <a:avLst/>
            </a:prstGeom>
            <a:noFill/>
          </p:spPr>
          <p:txBody>
            <a:bodyPr wrap="square" lIns="0" tIns="0" rIns="0" bIns="0" rtlCol="0" anchor="t">
              <a:spAutoFit/>
            </a:bodyPr>
            <a:lstStyle/>
            <a:p>
              <a:pPr lvl="0"/>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spc="100">
                  <a:solidFill>
                    <a:schemeClr val="bg1">
                      <a:lumMod val="50000"/>
                    </a:schemeClr>
                  </a:solidFill>
                  <a:latin typeface="Calibri Light" panose="020f0302020204030204" pitchFamily="34" charset="0"/>
                  <a:ea typeface="Adobe 繁黑體 Std B" panose="020b0700000000000000" pitchFamily="34" charset="-128"/>
                </a:rPr>
                <a:t>
</a:t>
              </a:r>
              <a:endParaRPr lang="zh-CN" altLang="en-US" sz="1400" spc="10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17" name="Group 155"/>
          <p:cNvGrpSpPr/>
          <p:nvPr/>
        </p:nvGrpSpPr>
        <p:grpSpPr>
          <a:xfrm>
            <a:off x="8046175" y="4151472"/>
            <a:ext cx="2713104" cy="920006"/>
            <a:chOff x="4597685" y="3914331"/>
            <a:chExt cx="2035018" cy="647778"/>
          </a:xfrm>
        </p:grpSpPr>
        <p:sp>
          <p:nvSpPr>
            <p:cNvPr id="18" name="TextBox 43"/>
            <p:cNvSpPr txBox="1"/>
            <p:nvPr/>
          </p:nvSpPr>
          <p:spPr>
            <a:xfrm>
              <a:off x="4597686" y="3914331"/>
              <a:ext cx="1542506" cy="190115"/>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44"/>
            <p:cNvSpPr txBox="1"/>
            <p:nvPr/>
          </p:nvSpPr>
          <p:spPr>
            <a:xfrm>
              <a:off x="4597685" y="4107403"/>
              <a:ext cx="2035018" cy="454706"/>
            </a:xfrm>
            <a:prstGeom prst="rect">
              <a:avLst/>
            </a:prstGeom>
            <a:noFill/>
          </p:spPr>
          <p:txBody>
            <a:bodyPr wrap="square" lIns="0" tIns="0" rIns="0" bIns="0" rtlCol="0" anchor="t">
              <a:spAutoFit/>
            </a:bodyPr>
            <a:lstStyle/>
            <a:p>
              <a:pPr lvl="0"/>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spc="100">
                  <a:solidFill>
                    <a:schemeClr val="bg1">
                      <a:lumMod val="50000"/>
                    </a:schemeClr>
                  </a:solidFill>
                  <a:latin typeface="Calibri Light" panose="020f0302020204030204" pitchFamily="34" charset="0"/>
                  <a:ea typeface="Adobe 繁黑體 Std B" panose="020b0700000000000000" pitchFamily="34" charset="-128"/>
                </a:rPr>
                <a:t>
</a:t>
              </a:r>
              <a:endParaRPr lang="zh-CN" altLang="en-US" sz="1400" spc="10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20" name="Group 161"/>
          <p:cNvGrpSpPr/>
          <p:nvPr/>
        </p:nvGrpSpPr>
        <p:grpSpPr>
          <a:xfrm>
            <a:off x="8046175" y="5162142"/>
            <a:ext cx="2713104" cy="920001"/>
            <a:chOff x="4597685" y="3914331"/>
            <a:chExt cx="2035018" cy="647774"/>
          </a:xfrm>
        </p:grpSpPr>
        <p:sp>
          <p:nvSpPr>
            <p:cNvPr id="21" name="TextBox 49"/>
            <p:cNvSpPr txBox="1"/>
            <p:nvPr/>
          </p:nvSpPr>
          <p:spPr>
            <a:xfrm>
              <a:off x="4597686" y="3914331"/>
              <a:ext cx="1542506" cy="190114"/>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50"/>
            <p:cNvSpPr txBox="1"/>
            <p:nvPr/>
          </p:nvSpPr>
          <p:spPr>
            <a:xfrm>
              <a:off x="4597685" y="4107400"/>
              <a:ext cx="2035018" cy="454705"/>
            </a:xfrm>
            <a:prstGeom prst="rect">
              <a:avLst/>
            </a:prstGeom>
            <a:noFill/>
          </p:spPr>
          <p:txBody>
            <a:bodyPr wrap="square" lIns="0" tIns="0" rIns="0" bIns="0" rtlCol="0" anchor="t">
              <a:spAutoFit/>
            </a:bodyPr>
            <a:lstStyle/>
            <a:p>
              <a:pPr lvl="0"/>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spc="100">
                  <a:solidFill>
                    <a:schemeClr val="bg1">
                      <a:lumMod val="50000"/>
                    </a:schemeClr>
                  </a:solidFill>
                  <a:latin typeface="Calibri Light" panose="020f0302020204030204" pitchFamily="34" charset="0"/>
                  <a:ea typeface="Adobe 繁黑體 Std B" panose="020b0700000000000000" pitchFamily="34" charset="-128"/>
                </a:rPr>
                <a:t>
</a:t>
              </a:r>
              <a:endParaRPr lang="zh-CN" altLang="en-US" sz="1400" spc="10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23" name="Group 170"/>
          <p:cNvGrpSpPr/>
          <p:nvPr/>
        </p:nvGrpSpPr>
        <p:grpSpPr>
          <a:xfrm>
            <a:off x="7133329" y="3139400"/>
            <a:ext cx="666124" cy="647054"/>
            <a:chOff x="630683" y="3383511"/>
            <a:chExt cx="469021" cy="455593"/>
          </a:xfrm>
          <a:noFill/>
        </p:grpSpPr>
        <p:sp>
          <p:nvSpPr>
            <p:cNvPr id="24" name="Oval 171"/>
            <p:cNvSpPr>
              <a:spLocks noChangeAspect="1"/>
            </p:cNvSpPr>
            <p:nvPr/>
          </p:nvSpPr>
          <p:spPr>
            <a:xfrm>
              <a:off x="630683" y="3383511"/>
              <a:ext cx="469021" cy="455593"/>
            </a:xfrm>
            <a:prstGeom prst="ellipse">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17"/>
            <p:cNvSpPr/>
            <p:nvPr/>
          </p:nvSpPr>
          <p:spPr bwMode="auto">
            <a:xfrm>
              <a:off x="730012" y="3476126"/>
              <a:ext cx="270363" cy="270363"/>
            </a:xfrm>
            <a:custGeom>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73"/>
          <p:cNvGrpSpPr/>
          <p:nvPr/>
        </p:nvGrpSpPr>
        <p:grpSpPr>
          <a:xfrm>
            <a:off x="7133329" y="5138426"/>
            <a:ext cx="666124" cy="647054"/>
            <a:chOff x="3428938" y="4190009"/>
            <a:chExt cx="469021" cy="455593"/>
          </a:xfrm>
          <a:noFill/>
        </p:grpSpPr>
        <p:sp>
          <p:nvSpPr>
            <p:cNvPr id="27" name="Oval 174"/>
            <p:cNvSpPr>
              <a:spLocks noChangeAspect="1"/>
            </p:cNvSpPr>
            <p:nvPr/>
          </p:nvSpPr>
          <p:spPr>
            <a:xfrm>
              <a:off x="3428938" y="4190009"/>
              <a:ext cx="469021" cy="455593"/>
            </a:xfrm>
            <a:prstGeom prst="ellipse">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83"/>
            <p:cNvSpPr>
              <a:spLocks noEditPoints="1"/>
            </p:cNvSpPr>
            <p:nvPr/>
          </p:nvSpPr>
          <p:spPr bwMode="auto">
            <a:xfrm>
              <a:off x="3571129" y="4279327"/>
              <a:ext cx="184638" cy="276957"/>
            </a:xfrm>
            <a:custGeom>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7">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76"/>
          <p:cNvGrpSpPr/>
          <p:nvPr/>
        </p:nvGrpSpPr>
        <p:grpSpPr>
          <a:xfrm>
            <a:off x="7133329" y="4167523"/>
            <a:ext cx="666124" cy="647054"/>
            <a:chOff x="6299532" y="3384456"/>
            <a:chExt cx="469021" cy="455593"/>
          </a:xfrm>
          <a:noFill/>
        </p:grpSpPr>
        <p:sp>
          <p:nvSpPr>
            <p:cNvPr id="30" name="Oval 177"/>
            <p:cNvSpPr>
              <a:spLocks noChangeAspect="1"/>
            </p:cNvSpPr>
            <p:nvPr/>
          </p:nvSpPr>
          <p:spPr>
            <a:xfrm>
              <a:off x="6299532" y="3384456"/>
              <a:ext cx="469021" cy="455593"/>
            </a:xfrm>
            <a:prstGeom prst="ellipse">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6"/>
            <p:cNvSpPr>
              <a:spLocks noEditPoints="1"/>
            </p:cNvSpPr>
            <p:nvPr/>
          </p:nvSpPr>
          <p:spPr bwMode="auto">
            <a:xfrm>
              <a:off x="6435895" y="3505670"/>
              <a:ext cx="196295" cy="213164"/>
            </a:xfrm>
            <a:custGeom>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55"/>
          <p:cNvGrpSpPr/>
          <p:nvPr/>
        </p:nvGrpSpPr>
        <p:grpSpPr>
          <a:xfrm>
            <a:off x="8046174" y="2112740"/>
            <a:ext cx="2713104" cy="920002"/>
            <a:chOff x="4597685" y="3914331"/>
            <a:chExt cx="2035018" cy="647775"/>
          </a:xfrm>
        </p:grpSpPr>
        <p:sp>
          <p:nvSpPr>
            <p:cNvPr id="33" name="TextBox 43"/>
            <p:cNvSpPr txBox="1"/>
            <p:nvPr/>
          </p:nvSpPr>
          <p:spPr>
            <a:xfrm>
              <a:off x="4597686" y="3914331"/>
              <a:ext cx="1542506" cy="190114"/>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44"/>
            <p:cNvSpPr txBox="1"/>
            <p:nvPr/>
          </p:nvSpPr>
          <p:spPr>
            <a:xfrm>
              <a:off x="4597685" y="4107401"/>
              <a:ext cx="2035018" cy="454705"/>
            </a:xfrm>
            <a:prstGeom prst="rect">
              <a:avLst/>
            </a:prstGeom>
            <a:noFill/>
          </p:spPr>
          <p:txBody>
            <a:bodyPr wrap="square" lIns="0" tIns="0" rIns="0" bIns="0" rtlCol="0" anchor="t">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spc="100">
                  <a:solidFill>
                    <a:schemeClr val="bg1">
                      <a:lumMod val="50000"/>
                    </a:schemeClr>
                  </a:solidFill>
                  <a:latin typeface="Calibri Light" panose="020f0302020204030204" pitchFamily="34" charset="0"/>
                  <a:ea typeface="Adobe 繁黑體 Std B" panose="020b0700000000000000" pitchFamily="34" charset="-128"/>
                </a:rPr>
                <a:t>
</a:t>
              </a:r>
              <a:endParaRPr lang="zh-CN" altLang="en-US" sz="1400" spc="100">
                <a:solidFill>
                  <a:schemeClr val="bg1">
                    <a:lumMod val="50000"/>
                  </a:schemeClr>
                </a:solidFill>
                <a:latin typeface="Calibri Light" panose="020f0302020204030204" pitchFamily="34" charset="0"/>
                <a:ea typeface="Adobe 繁黑體 Std B" panose="020b0700000000000000" pitchFamily="34" charset="-128"/>
              </a:endParaRPr>
            </a:p>
          </p:txBody>
        </p:sp>
      </p:grpSp>
      <p:grpSp>
        <p:nvGrpSpPr>
          <p:cNvPr id="35" name="Group 176"/>
          <p:cNvGrpSpPr/>
          <p:nvPr/>
        </p:nvGrpSpPr>
        <p:grpSpPr>
          <a:xfrm>
            <a:off x="7133328" y="2128787"/>
            <a:ext cx="666124" cy="647054"/>
            <a:chOff x="6299532" y="3384456"/>
            <a:chExt cx="469021" cy="455593"/>
          </a:xfrm>
          <a:noFill/>
        </p:grpSpPr>
        <p:sp>
          <p:nvSpPr>
            <p:cNvPr id="36" name="Oval 177"/>
            <p:cNvSpPr>
              <a:spLocks noChangeAspect="1"/>
            </p:cNvSpPr>
            <p:nvPr/>
          </p:nvSpPr>
          <p:spPr>
            <a:xfrm>
              <a:off x="6299532" y="3384456"/>
              <a:ext cx="469021" cy="455593"/>
            </a:xfrm>
            <a:prstGeom prst="ellipse">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a:spLocks noEditPoints="1"/>
            </p:cNvSpPr>
            <p:nvPr/>
          </p:nvSpPr>
          <p:spPr bwMode="auto">
            <a:xfrm>
              <a:off x="6435895" y="3505670"/>
              <a:ext cx="196295" cy="213164"/>
            </a:xfrm>
            <a:custGeom>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250" fill="hold"/>
                                        <p:tgtEl>
                                          <p:spTgt spid="14"/>
                                        </p:tgtEl>
                                        <p:attrNameLst>
                                          <p:attrName>ppt_x</p:attrName>
                                        </p:attrNameLst>
                                      </p:cBhvr>
                                      <p:tavLst>
                                        <p:tav tm="0">
                                          <p:val>
                                            <p:strVal val="0-#ppt_w/2"/>
                                          </p:val>
                                        </p:tav>
                                        <p:tav tm="100000">
                                          <p:val>
                                            <p:strVal val="#ppt_x"/>
                                          </p:val>
                                        </p:tav>
                                      </p:tavLst>
                                    </p:anim>
                                    <p:anim calcmode="lin" valueType="num">
                                      <p:cBhvr additive="base">
                                        <p:cTn id="17" dur="250" fill="hold"/>
                                        <p:tgtEl>
                                          <p:spTgt spid="14"/>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250"/>
                            </p:stCondLst>
                            <p:childTnLst>
                              <p:par>
                                <p:cTn id="19" presetID="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250" fill="hold"/>
                                        <p:tgtEl>
                                          <p:spTgt spid="17"/>
                                        </p:tgtEl>
                                        <p:attrNameLst>
                                          <p:attrName>ppt_x</p:attrName>
                                        </p:attrNameLst>
                                      </p:cBhvr>
                                      <p:tavLst>
                                        <p:tav tm="0">
                                          <p:val>
                                            <p:strVal val="0-#ppt_w/2"/>
                                          </p:val>
                                        </p:tav>
                                        <p:tav tm="100000">
                                          <p:val>
                                            <p:strVal val="#ppt_x"/>
                                          </p:val>
                                        </p:tav>
                                      </p:tavLst>
                                    </p:anim>
                                    <p:anim calcmode="lin" valueType="num">
                                      <p:cBhvr additive="base">
                                        <p:cTn id="22" dur="250" fill="hold"/>
                                        <p:tgtEl>
                                          <p:spTgt spid="17"/>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250" fill="hold"/>
                                        <p:tgtEl>
                                          <p:spTgt spid="20"/>
                                        </p:tgtEl>
                                        <p:attrNameLst>
                                          <p:attrName>ppt_x</p:attrName>
                                        </p:attrNameLst>
                                      </p:cBhvr>
                                      <p:tavLst>
                                        <p:tav tm="0">
                                          <p:val>
                                            <p:strVal val="0-#ppt_w/2"/>
                                          </p:val>
                                        </p:tav>
                                        <p:tav tm="100000">
                                          <p:val>
                                            <p:strVal val="#ppt_x"/>
                                          </p:val>
                                        </p:tav>
                                      </p:tavLst>
                                    </p:anim>
                                    <p:anim calcmode="lin" valueType="num">
                                      <p:cBhvr additive="base">
                                        <p:cTn id="27" dur="250" fill="hold"/>
                                        <p:tgtEl>
                                          <p:spTgt spid="20"/>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1750"/>
                            </p:stCondLst>
                            <p:childTnLst>
                              <p:par>
                                <p:cTn id="29" presetID="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250" fill="hold"/>
                                        <p:tgtEl>
                                          <p:spTgt spid="23"/>
                                        </p:tgtEl>
                                        <p:attrNameLst>
                                          <p:attrName>ppt_x</p:attrName>
                                        </p:attrNameLst>
                                      </p:cBhvr>
                                      <p:tavLst>
                                        <p:tav tm="0">
                                          <p:val>
                                            <p:strVal val="0-#ppt_w/2"/>
                                          </p:val>
                                        </p:tav>
                                        <p:tav tm="100000">
                                          <p:val>
                                            <p:strVal val="#ppt_x"/>
                                          </p:val>
                                        </p:tav>
                                      </p:tavLst>
                                    </p:anim>
                                    <p:anim calcmode="lin" valueType="num">
                                      <p:cBhvr additive="base">
                                        <p:cTn id="32" dur="250" fill="hold"/>
                                        <p:tgtEl>
                                          <p:spTgt spid="23"/>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000"/>
                            </p:stCondLst>
                            <p:childTnLst>
                              <p:par>
                                <p:cTn id="34" presetID="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250" fill="hold"/>
                                        <p:tgtEl>
                                          <p:spTgt spid="26"/>
                                        </p:tgtEl>
                                        <p:attrNameLst>
                                          <p:attrName>ppt_x</p:attrName>
                                        </p:attrNameLst>
                                      </p:cBhvr>
                                      <p:tavLst>
                                        <p:tav tm="0">
                                          <p:val>
                                            <p:strVal val="0-#ppt_w/2"/>
                                          </p:val>
                                        </p:tav>
                                        <p:tav tm="100000">
                                          <p:val>
                                            <p:strVal val="#ppt_x"/>
                                          </p:val>
                                        </p:tav>
                                      </p:tavLst>
                                    </p:anim>
                                    <p:anim calcmode="lin" valueType="num">
                                      <p:cBhvr additive="base">
                                        <p:cTn id="37" dur="250" fill="hold"/>
                                        <p:tgtEl>
                                          <p:spTgt spid="26"/>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2250"/>
                            </p:stCondLst>
                            <p:childTnLst>
                              <p:par>
                                <p:cTn id="39" presetID="2" presetClass="entr" presetSubtype="8"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250" fill="hold"/>
                                        <p:tgtEl>
                                          <p:spTgt spid="29"/>
                                        </p:tgtEl>
                                        <p:attrNameLst>
                                          <p:attrName>ppt_x</p:attrName>
                                        </p:attrNameLst>
                                      </p:cBhvr>
                                      <p:tavLst>
                                        <p:tav tm="0">
                                          <p:val>
                                            <p:strVal val="0-#ppt_w/2"/>
                                          </p:val>
                                        </p:tav>
                                        <p:tav tm="100000">
                                          <p:val>
                                            <p:strVal val="#ppt_x"/>
                                          </p:val>
                                        </p:tav>
                                      </p:tavLst>
                                    </p:anim>
                                    <p:anim calcmode="lin" valueType="num">
                                      <p:cBhvr additive="base">
                                        <p:cTn id="42" dur="250" fill="hold"/>
                                        <p:tgtEl>
                                          <p:spTgt spid="29"/>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2500"/>
                            </p:stCondLst>
                            <p:childTnLst>
                              <p:par>
                                <p:cTn id="44" presetID="2" presetClass="entr" presetSubtype="8"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250" fill="hold"/>
                                        <p:tgtEl>
                                          <p:spTgt spid="32"/>
                                        </p:tgtEl>
                                        <p:attrNameLst>
                                          <p:attrName>ppt_x</p:attrName>
                                        </p:attrNameLst>
                                      </p:cBhvr>
                                      <p:tavLst>
                                        <p:tav tm="0">
                                          <p:val>
                                            <p:strVal val="0-#ppt_w/2"/>
                                          </p:val>
                                        </p:tav>
                                        <p:tav tm="100000">
                                          <p:val>
                                            <p:strVal val="#ppt_x"/>
                                          </p:val>
                                        </p:tav>
                                      </p:tavLst>
                                    </p:anim>
                                    <p:anim calcmode="lin" valueType="num">
                                      <p:cBhvr additive="base">
                                        <p:cTn id="47" dur="250" fill="hold"/>
                                        <p:tgtEl>
                                          <p:spTgt spid="32"/>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2750"/>
                            </p:stCondLst>
                            <p:childTnLst>
                              <p:par>
                                <p:cTn id="49" presetID="2" presetClass="entr" presetSubtype="8"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250" fill="hold"/>
                                        <p:tgtEl>
                                          <p:spTgt spid="35"/>
                                        </p:tgtEl>
                                        <p:attrNameLst>
                                          <p:attrName>ppt_x</p:attrName>
                                        </p:attrNameLst>
                                      </p:cBhvr>
                                      <p:tavLst>
                                        <p:tav tm="0">
                                          <p:val>
                                            <p:strVal val="0-#ppt_w/2"/>
                                          </p:val>
                                        </p:tav>
                                        <p:tav tm="100000">
                                          <p:val>
                                            <p:strVal val="#ppt_x"/>
                                          </p:val>
                                        </p:tav>
                                      </p:tavLst>
                                    </p:anim>
                                    <p:anim calcmode="lin" valueType="num">
                                      <p:cBhvr additive="base">
                                        <p:cTn id="52" dur="2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7420654" y="2391683"/>
            <a:ext cx="3262124" cy="3252230"/>
            <a:chOff x="4540963" y="2433342"/>
            <a:chExt cx="3080696" cy="3071352"/>
          </a:xfrm>
          <a:solidFill>
            <a:srgbClr val="DA3730"/>
          </a:solidFill>
        </p:grpSpPr>
        <p:grpSp>
          <p:nvGrpSpPr>
            <p:cNvPr id="7" name="组合 6"/>
            <p:cNvGrpSpPr/>
            <p:nvPr/>
          </p:nvGrpSpPr>
          <p:grpSpPr>
            <a:xfrm>
              <a:off x="4540963" y="2433342"/>
              <a:ext cx="3080696" cy="3071352"/>
              <a:chOff x="4002442" y="1341792"/>
              <a:chExt cx="4187117" cy="4174417"/>
            </a:xfrm>
            <a:grpFill/>
          </p:grpSpPr>
          <p:grpSp>
            <p:nvGrpSpPr>
              <p:cNvPr id="48" name="组合 47"/>
              <p:cNvGrpSpPr/>
              <p:nvPr/>
            </p:nvGrpSpPr>
            <p:grpSpPr>
              <a:xfrm>
                <a:off x="4002442" y="1341793"/>
                <a:ext cx="1990016" cy="1990018"/>
                <a:chOff x="3845536" y="1830659"/>
                <a:chExt cx="1990016" cy="1990018"/>
              </a:xfrm>
              <a:grpFill/>
            </p:grpSpPr>
            <p:sp>
              <p:nvSpPr>
                <p:cNvPr id="58" name="圆角矩形 20"/>
                <p:cNvSpPr/>
                <p:nvPr/>
              </p:nvSpPr>
              <p:spPr>
                <a:xfrm>
                  <a:off x="3845536" y="1830659"/>
                  <a:ext cx="1990016" cy="1990018"/>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圆角矩形 21"/>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199542" y="1341792"/>
                <a:ext cx="1990017" cy="1990017"/>
                <a:chOff x="3845536" y="1830658"/>
                <a:chExt cx="1990017" cy="1990017"/>
              </a:xfrm>
              <a:grpFill/>
            </p:grpSpPr>
            <p:sp>
              <p:nvSpPr>
                <p:cNvPr id="56" name="圆角矩形 18"/>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圆角矩形 19"/>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002442" y="3526192"/>
                <a:ext cx="1990017" cy="1990017"/>
                <a:chOff x="3845536" y="1830658"/>
                <a:chExt cx="1990017" cy="1990017"/>
              </a:xfrm>
              <a:grpFill/>
            </p:grpSpPr>
            <p:sp>
              <p:nvSpPr>
                <p:cNvPr id="54" name="圆角矩形 16"/>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圆角矩形 17"/>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199542" y="3526192"/>
                <a:ext cx="1990017" cy="1990017"/>
                <a:chOff x="3845536" y="1830658"/>
                <a:chExt cx="1990017" cy="1990017"/>
              </a:xfrm>
              <a:grpFill/>
            </p:grpSpPr>
            <p:sp>
              <p:nvSpPr>
                <p:cNvPr id="52" name="圆角矩形 14"/>
                <p:cNvSpPr/>
                <p:nvPr/>
              </p:nvSpPr>
              <p:spPr>
                <a:xfrm>
                  <a:off x="3845536" y="1830658"/>
                  <a:ext cx="1990017" cy="199001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圆角矩形 15"/>
                <p:cNvSpPr/>
                <p:nvPr/>
              </p:nvSpPr>
              <p:spPr>
                <a:xfrm>
                  <a:off x="4280590" y="2265712"/>
                  <a:ext cx="1119909" cy="1119909"/>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5076469" y="3021390"/>
              <a:ext cx="416699" cy="345929"/>
              <a:chOff x="3132963" y="3140191"/>
              <a:chExt cx="645573" cy="535933"/>
            </a:xfrm>
            <a:grpFill/>
          </p:grpSpPr>
          <p:sp>
            <p:nvSpPr>
              <p:cNvPr id="42" name="Freeform 226"/>
              <p:cNvSpPr/>
              <p:nvPr/>
            </p:nvSpPr>
            <p:spPr bwMode="auto">
              <a:xfrm>
                <a:off x="3421629" y="3217854"/>
                <a:ext cx="356907" cy="392027"/>
              </a:xfrm>
              <a:custGeom>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227"/>
              <p:cNvSpPr/>
              <p:nvPr/>
            </p:nvSpPr>
            <p:spPr bwMode="auto">
              <a:xfrm>
                <a:off x="3198348" y="3140191"/>
                <a:ext cx="224709" cy="247551"/>
              </a:xfrm>
              <a:custGeom>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228"/>
              <p:cNvSpPr/>
              <p:nvPr/>
            </p:nvSpPr>
            <p:spPr bwMode="auto">
              <a:xfrm>
                <a:off x="3481875" y="3306367"/>
                <a:ext cx="233275" cy="180738"/>
              </a:xfrm>
              <a:custGeom>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229"/>
              <p:cNvSpPr/>
              <p:nvPr/>
            </p:nvSpPr>
            <p:spPr bwMode="auto">
              <a:xfrm>
                <a:off x="3132963" y="3377178"/>
                <a:ext cx="355480" cy="298946"/>
              </a:xfrm>
              <a:custGeom>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2">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230"/>
              <p:cNvSpPr/>
              <p:nvPr/>
            </p:nvSpPr>
            <p:spPr bwMode="auto">
              <a:xfrm>
                <a:off x="3598655" y="3487105"/>
                <a:ext cx="54536" cy="68241"/>
              </a:xfrm>
              <a:custGeom>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0">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231"/>
              <p:cNvSpPr>
                <a:spLocks noEditPoints="1"/>
              </p:cNvSpPr>
              <p:nvPr/>
            </p:nvSpPr>
            <p:spPr bwMode="auto">
              <a:xfrm>
                <a:off x="3666040" y="3486534"/>
                <a:ext cx="47968" cy="67384"/>
              </a:xfrm>
              <a:custGeom>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701883" y="2992633"/>
              <a:ext cx="395504" cy="403430"/>
              <a:chOff x="5700126" y="3099646"/>
              <a:chExt cx="612739" cy="625016"/>
            </a:xfrm>
            <a:grpFill/>
          </p:grpSpPr>
          <p:sp>
            <p:nvSpPr>
              <p:cNvPr id="33" name="Freeform 268"/>
              <p:cNvSpPr/>
              <p:nvPr/>
            </p:nvSpPr>
            <p:spPr bwMode="auto">
              <a:xfrm>
                <a:off x="6173813" y="3099646"/>
                <a:ext cx="81089" cy="89084"/>
              </a:xfrm>
              <a:custGeom>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269"/>
              <p:cNvSpPr/>
              <p:nvPr/>
            </p:nvSpPr>
            <p:spPr bwMode="auto">
              <a:xfrm>
                <a:off x="6150115" y="3184733"/>
                <a:ext cx="128201" cy="479683"/>
              </a:xfrm>
              <a:custGeom>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270"/>
              <p:cNvSpPr/>
              <p:nvPr/>
            </p:nvSpPr>
            <p:spPr bwMode="auto">
              <a:xfrm>
                <a:off x="6051037" y="3188159"/>
                <a:ext cx="80804" cy="89084"/>
              </a:xfrm>
              <a:custGeom>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271"/>
              <p:cNvSpPr/>
              <p:nvPr/>
            </p:nvSpPr>
            <p:spPr bwMode="auto">
              <a:xfrm>
                <a:off x="6027338" y="3273246"/>
                <a:ext cx="128201" cy="391170"/>
              </a:xfrm>
              <a:custGeom>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272"/>
              <p:cNvSpPr/>
              <p:nvPr/>
            </p:nvSpPr>
            <p:spPr bwMode="auto">
              <a:xfrm>
                <a:off x="5913414" y="3249548"/>
                <a:ext cx="80804" cy="89084"/>
              </a:xfrm>
              <a:custGeom>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273"/>
              <p:cNvSpPr/>
              <p:nvPr/>
            </p:nvSpPr>
            <p:spPr bwMode="auto">
              <a:xfrm>
                <a:off x="5890572" y="3334634"/>
                <a:ext cx="127345" cy="329782"/>
              </a:xfrm>
              <a:custGeom>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274"/>
              <p:cNvSpPr/>
              <p:nvPr/>
            </p:nvSpPr>
            <p:spPr bwMode="auto">
              <a:xfrm>
                <a:off x="5786640" y="3363472"/>
                <a:ext cx="80804" cy="89084"/>
              </a:xfrm>
              <a:custGeom>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275"/>
              <p:cNvSpPr/>
              <p:nvPr/>
            </p:nvSpPr>
            <p:spPr bwMode="auto">
              <a:xfrm>
                <a:off x="5763513" y="3448559"/>
                <a:ext cx="127630" cy="215858"/>
              </a:xfrm>
              <a:custGeom>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276"/>
              <p:cNvSpPr/>
              <p:nvPr/>
            </p:nvSpPr>
            <p:spPr bwMode="auto">
              <a:xfrm>
                <a:off x="5700126" y="3151041"/>
                <a:ext cx="612739" cy="573621"/>
              </a:xfrm>
              <a:custGeom>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6"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077587" y="4591793"/>
              <a:ext cx="414487" cy="391081"/>
              <a:chOff x="3098700" y="5569159"/>
              <a:chExt cx="642147" cy="605886"/>
            </a:xfrm>
            <a:grpFill/>
          </p:grpSpPr>
          <p:sp>
            <p:nvSpPr>
              <p:cNvPr id="28" name="Freeform 349"/>
              <p:cNvSpPr/>
              <p:nvPr/>
            </p:nvSpPr>
            <p:spPr bwMode="auto">
              <a:xfrm>
                <a:off x="3119543" y="5569159"/>
                <a:ext cx="621304" cy="392027"/>
              </a:xfrm>
              <a:custGeom>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350"/>
              <p:cNvSpPr/>
              <p:nvPr/>
            </p:nvSpPr>
            <p:spPr bwMode="auto">
              <a:xfrm>
                <a:off x="3098700" y="5880953"/>
                <a:ext cx="565341" cy="294092"/>
              </a:xfrm>
              <a:custGeom>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351"/>
              <p:cNvSpPr>
                <a:spLocks noEditPoints="1"/>
              </p:cNvSpPr>
              <p:nvPr/>
            </p:nvSpPr>
            <p:spPr bwMode="auto">
              <a:xfrm>
                <a:off x="3217193" y="5689366"/>
                <a:ext cx="380606" cy="371184"/>
              </a:xfrm>
              <a:custGeom>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Freeform 352"/>
              <p:cNvSpPr>
                <a:spLocks noEditPoints="1"/>
              </p:cNvSpPr>
              <p:nvPr/>
            </p:nvSpPr>
            <p:spPr bwMode="auto">
              <a:xfrm>
                <a:off x="3319126" y="5787872"/>
                <a:ext cx="176170" cy="174742"/>
              </a:xfrm>
              <a:custGeom>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701237" y="4589677"/>
              <a:ext cx="396796" cy="395321"/>
              <a:chOff x="6932170" y="3118777"/>
              <a:chExt cx="614738" cy="612452"/>
            </a:xfrm>
            <a:grpFill/>
          </p:grpSpPr>
          <p:sp>
            <p:nvSpPr>
              <p:cNvPr id="16" name="Freeform 374"/>
              <p:cNvSpPr>
                <a:spLocks noEditPoints="1"/>
              </p:cNvSpPr>
              <p:nvPr/>
            </p:nvSpPr>
            <p:spPr bwMode="auto">
              <a:xfrm>
                <a:off x="7265379" y="3119348"/>
                <a:ext cx="281529" cy="285526"/>
              </a:xfrm>
              <a:custGeom>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2">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375"/>
              <p:cNvSpPr>
                <a:spLocks noEditPoints="1"/>
              </p:cNvSpPr>
              <p:nvPr/>
            </p:nvSpPr>
            <p:spPr bwMode="auto">
              <a:xfrm>
                <a:off x="7365313" y="3533075"/>
                <a:ext cx="51395" cy="50538"/>
              </a:xfrm>
              <a:custGeom>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376"/>
              <p:cNvSpPr>
                <a:spLocks noEditPoints="1"/>
              </p:cNvSpPr>
              <p:nvPr/>
            </p:nvSpPr>
            <p:spPr bwMode="auto">
              <a:xfrm>
                <a:off x="7341614" y="3508519"/>
                <a:ext cx="99934" cy="99363"/>
              </a:xfrm>
              <a:custGeom>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377"/>
              <p:cNvSpPr>
                <a:spLocks noEditPoints="1"/>
              </p:cNvSpPr>
              <p:nvPr/>
            </p:nvSpPr>
            <p:spPr bwMode="auto">
              <a:xfrm>
                <a:off x="7265379" y="3445989"/>
                <a:ext cx="281529" cy="284669"/>
              </a:xfrm>
              <a:custGeom>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378"/>
              <p:cNvSpPr>
                <a:spLocks noEditPoints="1"/>
              </p:cNvSpPr>
              <p:nvPr/>
            </p:nvSpPr>
            <p:spPr bwMode="auto">
              <a:xfrm>
                <a:off x="6932170" y="3118777"/>
                <a:ext cx="292093" cy="286097"/>
              </a:xfrm>
              <a:custGeom>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2" h="422">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379"/>
              <p:cNvSpPr>
                <a:spLocks noEditPoints="1"/>
              </p:cNvSpPr>
              <p:nvPr/>
            </p:nvSpPr>
            <p:spPr bwMode="auto">
              <a:xfrm>
                <a:off x="6932170" y="3445989"/>
                <a:ext cx="292093" cy="285240"/>
              </a:xfrm>
              <a:custGeom>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422">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380"/>
              <p:cNvSpPr>
                <a:spLocks noEditPoints="1"/>
              </p:cNvSpPr>
              <p:nvPr/>
            </p:nvSpPr>
            <p:spPr bwMode="auto">
              <a:xfrm>
                <a:off x="7049521" y="3504522"/>
                <a:ext cx="124204" cy="125631"/>
              </a:xfrm>
              <a:custGeom>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381"/>
              <p:cNvSpPr>
                <a:spLocks noEditPoints="1"/>
              </p:cNvSpPr>
              <p:nvPr/>
            </p:nvSpPr>
            <p:spPr bwMode="auto">
              <a:xfrm>
                <a:off x="7313918" y="3182735"/>
                <a:ext cx="120206" cy="150472"/>
              </a:xfrm>
              <a:custGeom>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382"/>
              <p:cNvSpPr/>
              <p:nvPr/>
            </p:nvSpPr>
            <p:spPr bwMode="auto">
              <a:xfrm>
                <a:off x="7338188" y="3335205"/>
                <a:ext cx="73666" cy="14847"/>
              </a:xfrm>
              <a:custGeom>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383"/>
              <p:cNvSpPr/>
              <p:nvPr/>
            </p:nvSpPr>
            <p:spPr bwMode="auto">
              <a:xfrm>
                <a:off x="7341043" y="3352908"/>
                <a:ext cx="67384" cy="14847"/>
              </a:xfrm>
              <a:custGeom>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384"/>
              <p:cNvSpPr/>
              <p:nvPr/>
            </p:nvSpPr>
            <p:spPr bwMode="auto">
              <a:xfrm>
                <a:off x="7347039" y="3370325"/>
                <a:ext cx="55392" cy="15418"/>
              </a:xfrm>
              <a:custGeom>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385"/>
              <p:cNvSpPr/>
              <p:nvPr/>
            </p:nvSpPr>
            <p:spPr bwMode="auto">
              <a:xfrm>
                <a:off x="7347039" y="3209003"/>
                <a:ext cx="64243" cy="60817"/>
              </a:xfrm>
              <a:custGeom>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5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0" name="Group 22"/>
          <p:cNvGrpSpPr/>
          <p:nvPr/>
        </p:nvGrpSpPr>
        <p:grpSpPr>
          <a:xfrm>
            <a:off x="2012429" y="2353590"/>
            <a:ext cx="1213448" cy="538745"/>
            <a:chExt cx="1131895" cy="504056"/>
          </a:xfrm>
          <a:solidFill>
            <a:srgbClr val="DA3730"/>
          </a:solidFill>
        </p:grpSpPr>
        <p:sp>
          <p:nvSpPr>
            <p:cNvPr id="61"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anose="02010600030101010101" pitchFamily="2" charset="-122"/>
              </a:endParaRPr>
            </a:p>
          </p:txBody>
        </p:sp>
        <p:sp>
          <p:nvSpPr>
            <p:cNvPr id="62"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ea typeface="+mj-ea"/>
                  <a:sym typeface="方正兰亭细黑_GBK" charset="-122"/>
                </a:rPr>
                <a:t>标题一</a:t>
              </a:r>
              <a:endParaRPr lang="zh-CN" altLang="en-US" sz="2000" b="1">
                <a:solidFill>
                  <a:schemeClr val="bg1"/>
                </a:solidFill>
                <a:latin typeface="+mj-ea"/>
                <a:ea typeface="+mj-ea"/>
                <a:sym typeface="方正兰亭细黑_GBK" charset="-122"/>
              </a:endParaRPr>
            </a:p>
          </p:txBody>
        </p:sp>
      </p:grpSp>
      <p:sp>
        <p:nvSpPr>
          <p:cNvPr id="63" name="矩形 60"/>
          <p:cNvSpPr>
            <a:spLocks noChangeArrowheads="1"/>
          </p:cNvSpPr>
          <p:nvPr/>
        </p:nvSpPr>
        <p:spPr bwMode="auto">
          <a:xfrm>
            <a:off x="3428613" y="2293896"/>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grpSp>
        <p:nvGrpSpPr>
          <p:cNvPr id="64" name="Group 22"/>
          <p:cNvGrpSpPr/>
          <p:nvPr/>
        </p:nvGrpSpPr>
        <p:grpSpPr>
          <a:xfrm>
            <a:off x="2012429" y="3298428"/>
            <a:ext cx="1213448" cy="538745"/>
            <a:chExt cx="1131895" cy="504056"/>
          </a:xfrm>
          <a:solidFill>
            <a:srgbClr val="DA3730"/>
          </a:solidFill>
        </p:grpSpPr>
        <p:sp>
          <p:nvSpPr>
            <p:cNvPr id="65"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66"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sym typeface="方正兰亭细黑_GBK" charset="-122"/>
                </a:rPr>
                <a:t>标题二</a:t>
              </a:r>
              <a:endParaRPr lang="zh-CN" altLang="en-US" sz="2000" b="1">
                <a:solidFill>
                  <a:schemeClr val="bg1"/>
                </a:solidFill>
                <a:latin typeface="+mj-ea"/>
                <a:sym typeface="方正兰亭细黑_GBK" charset="-122"/>
              </a:endParaRPr>
            </a:p>
          </p:txBody>
        </p:sp>
      </p:grpSp>
      <p:sp>
        <p:nvSpPr>
          <p:cNvPr id="67" name="矩形 60"/>
          <p:cNvSpPr>
            <a:spLocks noChangeArrowheads="1"/>
          </p:cNvSpPr>
          <p:nvPr/>
        </p:nvSpPr>
        <p:spPr bwMode="auto">
          <a:xfrm>
            <a:off x="3428613" y="3238734"/>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grpSp>
        <p:nvGrpSpPr>
          <p:cNvPr id="68" name="Group 22"/>
          <p:cNvGrpSpPr/>
          <p:nvPr/>
        </p:nvGrpSpPr>
        <p:grpSpPr>
          <a:xfrm>
            <a:off x="2012429" y="4256974"/>
            <a:ext cx="1213448" cy="538745"/>
            <a:chExt cx="1131895" cy="504056"/>
          </a:xfrm>
          <a:solidFill>
            <a:srgbClr val="DA3730"/>
          </a:solidFill>
        </p:grpSpPr>
        <p:sp>
          <p:nvSpPr>
            <p:cNvPr id="69" name="矩形 46"/>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70"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sym typeface="方正兰亭细黑_GBK" charset="-122"/>
                </a:rPr>
                <a:t>标题三</a:t>
              </a:r>
              <a:endParaRPr lang="zh-CN" altLang="en-US" sz="2000" b="1">
                <a:solidFill>
                  <a:schemeClr val="bg1"/>
                </a:solidFill>
                <a:latin typeface="+mj-ea"/>
                <a:sym typeface="方正兰亭细黑_GBK" charset="-122"/>
              </a:endParaRPr>
            </a:p>
          </p:txBody>
        </p:sp>
      </p:grpSp>
      <p:sp>
        <p:nvSpPr>
          <p:cNvPr id="71" name="矩形 60"/>
          <p:cNvSpPr>
            <a:spLocks noChangeArrowheads="1"/>
          </p:cNvSpPr>
          <p:nvPr/>
        </p:nvSpPr>
        <p:spPr bwMode="auto">
          <a:xfrm>
            <a:off x="3428613" y="4197279"/>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grpSp>
        <p:nvGrpSpPr>
          <p:cNvPr id="72" name="Group 22"/>
          <p:cNvGrpSpPr/>
          <p:nvPr/>
        </p:nvGrpSpPr>
        <p:grpSpPr>
          <a:xfrm>
            <a:off x="2012429" y="5182036"/>
            <a:ext cx="1213448" cy="538745"/>
            <a:chExt cx="1131895" cy="504056"/>
          </a:xfrm>
          <a:solidFill>
            <a:srgbClr val="DA3730"/>
          </a:solidFill>
        </p:grpSpPr>
        <p:sp>
          <p:nvSpPr>
            <p:cNvPr id="73" name="矩形 72"/>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anose="02010600030101010101" pitchFamily="2" charset="-122"/>
              </a:endParaRPr>
            </a:p>
          </p:txBody>
        </p:sp>
        <p:sp>
          <p:nvSpPr>
            <p:cNvPr id="74" name="文本框 47"/>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sym typeface="方正兰亭细黑_GBK" charset="-122"/>
                </a:rPr>
                <a:t>标题四</a:t>
              </a:r>
              <a:endParaRPr lang="zh-CN" altLang="en-US" sz="2000" b="1">
                <a:solidFill>
                  <a:schemeClr val="bg1"/>
                </a:solidFill>
                <a:latin typeface="+mj-ea"/>
                <a:sym typeface="方正兰亭细黑_GBK" charset="-122"/>
              </a:endParaRPr>
            </a:p>
          </p:txBody>
        </p:sp>
      </p:grpSp>
      <p:sp>
        <p:nvSpPr>
          <p:cNvPr id="75" name="矩形 60"/>
          <p:cNvSpPr>
            <a:spLocks noChangeArrowheads="1"/>
          </p:cNvSpPr>
          <p:nvPr/>
        </p:nvSpPr>
        <p:spPr bwMode="auto">
          <a:xfrm>
            <a:off x="3428613" y="5122342"/>
            <a:ext cx="3571833" cy="70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a:p>
            <a:pPr>
              <a:lnSpc>
                <a:spcPct val="130000"/>
              </a:lnSpc>
            </a:pPr>
            <a:r>
              <a:rPr lang="zh-CN" altLang="en-US" sz="1600">
                <a:solidFill>
                  <a:schemeClr val="bg1">
                    <a:lumMod val="50000"/>
                  </a:schemeClr>
                </a:solidFill>
                <a:latin typeface="微软雅黑" panose="020b0503020204020204" pitchFamily="34" charset="-122"/>
              </a:rPr>
              <a:t>单击此处添加文本单击此处添加文本</a:t>
            </a:r>
            <a:endParaRPr lang="en-US" altLang="zh-CN" sz="1600">
              <a:solidFill>
                <a:schemeClr val="bg1">
                  <a:lumMod val="50000"/>
                </a:schemeClr>
              </a:solidFill>
              <a:latin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1000"/>
                                        <p:tgtEl>
                                          <p:spTgt spid="60"/>
                                        </p:tgtEl>
                                      </p:cBhvr>
                                    </p:animEffect>
                                    <p:anim calcmode="lin" valueType="num">
                                      <p:cBhvr>
                                        <p:cTn id="18" dur="1000" fill="hold"/>
                                        <p:tgtEl>
                                          <p:spTgt spid="60"/>
                                        </p:tgtEl>
                                        <p:attrNameLst>
                                          <p:attrName>ppt_x</p:attrName>
                                        </p:attrNameLst>
                                      </p:cBhvr>
                                      <p:tavLst>
                                        <p:tav tm="0">
                                          <p:val>
                                            <p:strVal val="#ppt_x"/>
                                          </p:val>
                                        </p:tav>
                                        <p:tav tm="100000">
                                          <p:val>
                                            <p:strVal val="#ppt_x"/>
                                          </p:val>
                                        </p:tav>
                                      </p:tavLst>
                                    </p:anim>
                                    <p:anim calcmode="lin" valueType="num">
                                      <p:cBhvr>
                                        <p:cTn id="19" dur="1000" fill="hold"/>
                                        <p:tgtEl>
                                          <p:spTgt spid="6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1000"/>
                                        <p:tgtEl>
                                          <p:spTgt spid="64"/>
                                        </p:tgtEl>
                                      </p:cBhvr>
                                    </p:animEffect>
                                    <p:anim calcmode="lin" valueType="num">
                                      <p:cBhvr>
                                        <p:cTn id="28" dur="1000" fill="hold"/>
                                        <p:tgtEl>
                                          <p:spTgt spid="64"/>
                                        </p:tgtEl>
                                        <p:attrNameLst>
                                          <p:attrName>ppt_x</p:attrName>
                                        </p:attrNameLst>
                                      </p:cBhvr>
                                      <p:tavLst>
                                        <p:tav tm="0">
                                          <p:val>
                                            <p:strVal val="#ppt_x"/>
                                          </p:val>
                                        </p:tav>
                                        <p:tav tm="100000">
                                          <p:val>
                                            <p:strVal val="#ppt_x"/>
                                          </p:val>
                                        </p:tav>
                                      </p:tavLst>
                                    </p:anim>
                                    <p:anim calcmode="lin" valueType="num">
                                      <p:cBhvr>
                                        <p:cTn id="29" dur="10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fade">
                                      <p:cBhvr>
                                        <p:cTn id="32" dur="1000"/>
                                        <p:tgtEl>
                                          <p:spTgt spid="67"/>
                                        </p:tgtEl>
                                      </p:cBhvr>
                                    </p:animEffect>
                                    <p:anim calcmode="lin" valueType="num">
                                      <p:cBhvr>
                                        <p:cTn id="33" dur="1000" fill="hold"/>
                                        <p:tgtEl>
                                          <p:spTgt spid="67"/>
                                        </p:tgtEl>
                                        <p:attrNameLst>
                                          <p:attrName>ppt_x</p:attrName>
                                        </p:attrNameLst>
                                      </p:cBhvr>
                                      <p:tavLst>
                                        <p:tav tm="0">
                                          <p:val>
                                            <p:strVal val="#ppt_x"/>
                                          </p:val>
                                        </p:tav>
                                        <p:tav tm="100000">
                                          <p:val>
                                            <p:strVal val="#ppt_x"/>
                                          </p:val>
                                        </p:tav>
                                      </p:tavLst>
                                    </p:anim>
                                    <p:anim calcmode="lin" valueType="num">
                                      <p:cBhvr>
                                        <p:cTn id="34" dur="1000" fill="hold"/>
                                        <p:tgtEl>
                                          <p:spTgt spid="6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1000"/>
                                        <p:tgtEl>
                                          <p:spTgt spid="68"/>
                                        </p:tgtEl>
                                      </p:cBhvr>
                                    </p:animEffect>
                                    <p:anim calcmode="lin" valueType="num">
                                      <p:cBhvr>
                                        <p:cTn id="38" dur="1000" fill="hold"/>
                                        <p:tgtEl>
                                          <p:spTgt spid="68"/>
                                        </p:tgtEl>
                                        <p:attrNameLst>
                                          <p:attrName>ppt_x</p:attrName>
                                        </p:attrNameLst>
                                      </p:cBhvr>
                                      <p:tavLst>
                                        <p:tav tm="0">
                                          <p:val>
                                            <p:strVal val="#ppt_x"/>
                                          </p:val>
                                        </p:tav>
                                        <p:tav tm="100000">
                                          <p:val>
                                            <p:strVal val="#ppt_x"/>
                                          </p:val>
                                        </p:tav>
                                      </p:tavLst>
                                    </p:anim>
                                    <p:anim calcmode="lin" valueType="num">
                                      <p:cBhvr>
                                        <p:cTn id="39" dur="1000" fill="hold"/>
                                        <p:tgtEl>
                                          <p:spTgt spid="6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1000"/>
                                        <p:tgtEl>
                                          <p:spTgt spid="75"/>
                                        </p:tgtEl>
                                      </p:cBhvr>
                                    </p:animEffect>
                                    <p:anim calcmode="lin" valueType="num">
                                      <p:cBhvr>
                                        <p:cTn id="53" dur="1000" fill="hold"/>
                                        <p:tgtEl>
                                          <p:spTgt spid="75"/>
                                        </p:tgtEl>
                                        <p:attrNameLst>
                                          <p:attrName>ppt_x</p:attrName>
                                        </p:attrNameLst>
                                      </p:cBhvr>
                                      <p:tavLst>
                                        <p:tav tm="0">
                                          <p:val>
                                            <p:strVal val="#ppt_x"/>
                                          </p:val>
                                        </p:tav>
                                        <p:tav tm="100000">
                                          <p:val>
                                            <p:strVal val="#ppt_x"/>
                                          </p:val>
                                        </p:tav>
                                      </p:tavLst>
                                    </p:anim>
                                    <p:anim calcmode="lin" valueType="num">
                                      <p:cBhvr>
                                        <p:cTn id="5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7" grpId="0"/>
      <p:bldP spid="71" grpId="0"/>
      <p:bldP spid="7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647388" y="2095268"/>
            <a:ext cx="9202750" cy="4053909"/>
            <a:chOff x="1082572" y="1850065"/>
            <a:chExt cx="10332381" cy="4551526"/>
          </a:xfrm>
          <a:solidFill>
            <a:srgbClr val="DA3730"/>
          </a:solidFill>
        </p:grpSpPr>
        <p:grpSp>
          <p:nvGrpSpPr>
            <p:cNvPr id="7" name="组合 6"/>
            <p:cNvGrpSpPr/>
            <p:nvPr/>
          </p:nvGrpSpPr>
          <p:grpSpPr>
            <a:xfrm>
              <a:off x="1082572" y="1869779"/>
              <a:ext cx="10332381" cy="4531812"/>
              <a:chOff x="715382" y="1910022"/>
              <a:chExt cx="10890906" cy="4776784"/>
            </a:xfrm>
            <a:grpFill/>
          </p:grpSpPr>
          <p:grpSp>
            <p:nvGrpSpPr>
              <p:cNvPr id="30" name="组合 29"/>
              <p:cNvGrpSpPr/>
              <p:nvPr/>
            </p:nvGrpSpPr>
            <p:grpSpPr>
              <a:xfrm>
                <a:off x="2030353" y="2045504"/>
                <a:ext cx="1989217" cy="895092"/>
                <a:chOff x="1591195" y="3531392"/>
                <a:chExt cx="1721136" cy="774463"/>
              </a:xfrm>
              <a:grpFill/>
              <a:effectLst/>
            </p:grpSpPr>
            <p:sp>
              <p:nvSpPr>
                <p:cNvPr id="52" name="圆角矩形 104"/>
                <p:cNvSpPr/>
                <p:nvPr/>
              </p:nvSpPr>
              <p:spPr>
                <a:xfrm>
                  <a:off x="1591195" y="3531392"/>
                  <a:ext cx="1721136" cy="774463"/>
                </a:xfrm>
                <a:custGeom>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sp>
              <p:nvSpPr>
                <p:cNvPr id="53" name="圆角矩形 100"/>
                <p:cNvSpPr/>
                <p:nvPr/>
              </p:nvSpPr>
              <p:spPr>
                <a:xfrm>
                  <a:off x="1612670" y="3548528"/>
                  <a:ext cx="1678187" cy="740191"/>
                </a:xfrm>
                <a:custGeom>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grpSp>
          <p:grpSp>
            <p:nvGrpSpPr>
              <p:cNvPr id="31" name="组合 30"/>
              <p:cNvGrpSpPr/>
              <p:nvPr/>
            </p:nvGrpSpPr>
            <p:grpSpPr>
              <a:xfrm>
                <a:off x="1996587" y="4655151"/>
                <a:ext cx="1989217" cy="895092"/>
                <a:chOff x="1591195" y="3531391"/>
                <a:chExt cx="1721136" cy="774463"/>
              </a:xfrm>
              <a:grpFill/>
              <a:effectLst/>
            </p:grpSpPr>
            <p:sp>
              <p:nvSpPr>
                <p:cNvPr id="50" name="圆角矩形 104"/>
                <p:cNvSpPr/>
                <p:nvPr/>
              </p:nvSpPr>
              <p:spPr>
                <a:xfrm>
                  <a:off x="1591195" y="3531391"/>
                  <a:ext cx="1721136" cy="774463"/>
                </a:xfrm>
                <a:custGeom>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sp>
              <p:nvSpPr>
                <p:cNvPr id="51" name="圆角矩形 100"/>
                <p:cNvSpPr/>
                <p:nvPr/>
              </p:nvSpPr>
              <p:spPr>
                <a:xfrm>
                  <a:off x="1612670" y="3548528"/>
                  <a:ext cx="1678187" cy="740191"/>
                </a:xfrm>
                <a:custGeom>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grpSp>
          <p:grpSp>
            <p:nvGrpSpPr>
              <p:cNvPr id="32" name="组合 31"/>
              <p:cNvGrpSpPr/>
              <p:nvPr/>
            </p:nvGrpSpPr>
            <p:grpSpPr>
              <a:xfrm>
                <a:off x="8180120" y="1963319"/>
                <a:ext cx="1989217" cy="895092"/>
                <a:chOff x="1591195" y="3531392"/>
                <a:chExt cx="1721136" cy="774463"/>
              </a:xfrm>
              <a:grpFill/>
              <a:effectLst/>
            </p:grpSpPr>
            <p:sp>
              <p:nvSpPr>
                <p:cNvPr id="48" name="圆角矩形 104"/>
                <p:cNvSpPr/>
                <p:nvPr/>
              </p:nvSpPr>
              <p:spPr>
                <a:xfrm>
                  <a:off x="1591195" y="3531392"/>
                  <a:ext cx="1721136" cy="774463"/>
                </a:xfrm>
                <a:custGeom>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sp>
              <p:nvSpPr>
                <p:cNvPr id="49" name="圆角矩形 100"/>
                <p:cNvSpPr/>
                <p:nvPr/>
              </p:nvSpPr>
              <p:spPr>
                <a:xfrm>
                  <a:off x="1612670" y="3548528"/>
                  <a:ext cx="1678187" cy="740191"/>
                </a:xfrm>
                <a:custGeom>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grpSp>
          <p:grpSp>
            <p:nvGrpSpPr>
              <p:cNvPr id="33" name="组合 32"/>
              <p:cNvGrpSpPr/>
              <p:nvPr/>
            </p:nvGrpSpPr>
            <p:grpSpPr>
              <a:xfrm>
                <a:off x="8138636" y="4698298"/>
                <a:ext cx="1989217" cy="895092"/>
                <a:chOff x="1591195" y="3531392"/>
                <a:chExt cx="1721136" cy="774463"/>
              </a:xfrm>
              <a:grpFill/>
              <a:effectLst/>
            </p:grpSpPr>
            <p:sp>
              <p:nvSpPr>
                <p:cNvPr id="46" name="圆角矩形 104"/>
                <p:cNvSpPr/>
                <p:nvPr/>
              </p:nvSpPr>
              <p:spPr>
                <a:xfrm>
                  <a:off x="1591195" y="3531392"/>
                  <a:ext cx="1721136" cy="774463"/>
                </a:xfrm>
                <a:custGeom>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sp>
              <p:nvSpPr>
                <p:cNvPr id="47" name="圆角矩形 100"/>
                <p:cNvSpPr/>
                <p:nvPr/>
              </p:nvSpPr>
              <p:spPr>
                <a:xfrm>
                  <a:off x="1612670" y="3548528"/>
                  <a:ext cx="1678187" cy="740191"/>
                </a:xfrm>
                <a:custGeom>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mj-ea"/>
                    <a:ea typeface="+mj-ea"/>
                  </a:endParaRPr>
                </a:p>
              </p:txBody>
            </p:sp>
          </p:grpSp>
          <p:sp>
            <p:nvSpPr>
              <p:cNvPr id="34" name="TextBox 24"/>
              <p:cNvSpPr txBox="1"/>
              <p:nvPr/>
            </p:nvSpPr>
            <p:spPr>
              <a:xfrm>
                <a:off x="2051045" y="2434318"/>
                <a:ext cx="1493364" cy="327812"/>
              </a:xfrm>
              <a:prstGeom prst="rect">
                <a:avLst/>
              </a:prstGeom>
              <a:grpFill/>
            </p:spPr>
            <p:txBody>
              <a:bodyPr wrap="none" rtlCol="0">
                <a:spAutoFit/>
              </a:bodyPr>
              <a:lstStyle/>
              <a:p>
                <a:r>
                  <a:rPr lang="zh-CN" altLang="en-US" sz="1200">
                    <a:solidFill>
                      <a:schemeClr val="bg1"/>
                    </a:solidFill>
                    <a:ea typeface="微软雅黑" panose="020b0503020204020204" pitchFamily="34" charset="-122"/>
                  </a:rPr>
                  <a:t>请替换文字内容</a:t>
                </a:r>
                <a:endParaRPr lang="zh-CN" altLang="en-US" sz="1200">
                  <a:solidFill>
                    <a:schemeClr val="bg1"/>
                  </a:solidFill>
                  <a:ea typeface="微软雅黑" panose="020b0503020204020204" pitchFamily="34" charset="-122"/>
                </a:endParaRPr>
              </a:p>
            </p:txBody>
          </p:sp>
          <p:sp>
            <p:nvSpPr>
              <p:cNvPr id="35" name="TextBox 25"/>
              <p:cNvSpPr txBox="1"/>
              <p:nvPr/>
            </p:nvSpPr>
            <p:spPr>
              <a:xfrm>
                <a:off x="8206526" y="2351057"/>
                <a:ext cx="1493364" cy="327812"/>
              </a:xfrm>
              <a:prstGeom prst="rect">
                <a:avLst/>
              </a:prstGeom>
              <a:grpFill/>
            </p:spPr>
            <p:txBody>
              <a:bodyPr wrap="none" rtlCol="0">
                <a:spAutoFit/>
              </a:bodyPr>
              <a:lstStyle/>
              <a:p>
                <a:r>
                  <a:rPr lang="zh-CN" altLang="en-US" sz="1200">
                    <a:solidFill>
                      <a:schemeClr val="bg1"/>
                    </a:solidFill>
                    <a:ea typeface="微软雅黑" panose="020b0503020204020204" pitchFamily="34" charset="-122"/>
                  </a:rPr>
                  <a:t>请替换文字内容</a:t>
                </a:r>
                <a:endParaRPr lang="zh-CN" altLang="en-US" sz="1200">
                  <a:solidFill>
                    <a:schemeClr val="bg1"/>
                  </a:solidFill>
                  <a:ea typeface="微软雅黑" panose="020b0503020204020204" pitchFamily="34" charset="-122"/>
                </a:endParaRPr>
              </a:p>
            </p:txBody>
          </p:sp>
          <p:sp>
            <p:nvSpPr>
              <p:cNvPr id="36" name="TextBox 26"/>
              <p:cNvSpPr txBox="1"/>
              <p:nvPr/>
            </p:nvSpPr>
            <p:spPr>
              <a:xfrm>
                <a:off x="2040067" y="5019669"/>
                <a:ext cx="1493364" cy="327812"/>
              </a:xfrm>
              <a:prstGeom prst="rect">
                <a:avLst/>
              </a:prstGeom>
              <a:grpFill/>
            </p:spPr>
            <p:txBody>
              <a:bodyPr wrap="none" rtlCol="0">
                <a:spAutoFit/>
              </a:bodyPr>
              <a:lstStyle/>
              <a:p>
                <a:r>
                  <a:rPr lang="zh-CN" altLang="en-US" sz="1200">
                    <a:solidFill>
                      <a:schemeClr val="bg1"/>
                    </a:solidFill>
                    <a:ea typeface="微软雅黑" panose="020b0503020204020204" pitchFamily="34" charset="-122"/>
                  </a:rPr>
                  <a:t>请替换文字内容</a:t>
                </a:r>
                <a:endParaRPr lang="zh-CN" altLang="en-US" sz="1200">
                  <a:solidFill>
                    <a:schemeClr val="bg1"/>
                  </a:solidFill>
                  <a:ea typeface="微软雅黑" panose="020b0503020204020204" pitchFamily="34" charset="-122"/>
                </a:endParaRPr>
              </a:p>
            </p:txBody>
          </p:sp>
          <p:sp>
            <p:nvSpPr>
              <p:cNvPr id="37" name="TextBox 27"/>
              <p:cNvSpPr txBox="1"/>
              <p:nvPr/>
            </p:nvSpPr>
            <p:spPr>
              <a:xfrm>
                <a:off x="8159514" y="5082378"/>
                <a:ext cx="1493364" cy="327812"/>
              </a:xfrm>
              <a:prstGeom prst="rect">
                <a:avLst/>
              </a:prstGeom>
              <a:grpFill/>
            </p:spPr>
            <p:txBody>
              <a:bodyPr wrap="none" rtlCol="0">
                <a:spAutoFit/>
              </a:bodyPr>
              <a:lstStyle/>
              <a:p>
                <a:r>
                  <a:rPr lang="zh-CN" altLang="en-US" sz="1200">
                    <a:solidFill>
                      <a:schemeClr val="bg1"/>
                    </a:solidFill>
                    <a:ea typeface="微软雅黑" panose="020b0503020204020204" pitchFamily="34" charset="-122"/>
                  </a:rPr>
                  <a:t>请替换文字内容</a:t>
                </a:r>
                <a:endParaRPr lang="zh-CN" altLang="en-US" sz="1200">
                  <a:solidFill>
                    <a:schemeClr val="bg1"/>
                  </a:solidFill>
                  <a:ea typeface="微软雅黑" panose="020b0503020204020204" pitchFamily="34" charset="-122"/>
                </a:endParaRPr>
              </a:p>
            </p:txBody>
          </p:sp>
          <p:sp>
            <p:nvSpPr>
              <p:cNvPr id="38" name="TextBox 31"/>
              <p:cNvSpPr txBox="1"/>
              <p:nvPr/>
            </p:nvSpPr>
            <p:spPr>
              <a:xfrm>
                <a:off x="715382" y="3048061"/>
                <a:ext cx="3442694" cy="969777"/>
              </a:xfrm>
              <a:prstGeom prst="rect">
                <a:avLst/>
              </a:prstGeom>
              <a:noFill/>
            </p:spPr>
            <p:txBody>
              <a:bodyPr wrap="square" rtlCol="0">
                <a:spAutoFit/>
              </a:bodyPr>
              <a:lstStyle/>
              <a:p>
                <a:pPr algn="r">
                  <a:lnSpc>
                    <a:spcPct val="150000"/>
                  </a:lnSpc>
                </a:pPr>
                <a:r>
                  <a:rPr lang="zh-CN" altLang="en-US" sz="105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05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9" name="TextBox 32"/>
              <p:cNvSpPr txBox="1"/>
              <p:nvPr/>
            </p:nvSpPr>
            <p:spPr>
              <a:xfrm>
                <a:off x="765832" y="5717028"/>
                <a:ext cx="3442694" cy="969777"/>
              </a:xfrm>
              <a:prstGeom prst="rect">
                <a:avLst/>
              </a:prstGeom>
              <a:noFill/>
            </p:spPr>
            <p:txBody>
              <a:bodyPr wrap="square" rtlCol="0">
                <a:spAutoFit/>
              </a:bodyPr>
              <a:lstStyle/>
              <a:p>
                <a:pPr algn="r">
                  <a:lnSpc>
                    <a:spcPct val="150000"/>
                  </a:lnSpc>
                </a:pPr>
                <a:r>
                  <a:rPr lang="zh-CN" altLang="en-US" sz="105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05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40" name="TextBox 33"/>
              <p:cNvSpPr txBox="1"/>
              <p:nvPr/>
            </p:nvSpPr>
            <p:spPr>
              <a:xfrm>
                <a:off x="8095303" y="5717029"/>
                <a:ext cx="3442694" cy="969777"/>
              </a:xfrm>
              <a:prstGeom prst="rect">
                <a:avLst/>
              </a:prstGeom>
              <a:noFill/>
            </p:spPr>
            <p:txBody>
              <a:bodyPr wrap="square" rtlCol="0">
                <a:spAutoFit/>
              </a:bodyPr>
              <a:lstStyle/>
              <a:p>
                <a:pPr algn="r">
                  <a:lnSpc>
                    <a:spcPct val="150000"/>
                  </a:lnSpc>
                </a:pPr>
                <a:r>
                  <a:rPr lang="zh-CN" altLang="en-US" sz="105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05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41" name="TextBox 34"/>
              <p:cNvSpPr txBox="1"/>
              <p:nvPr/>
            </p:nvSpPr>
            <p:spPr>
              <a:xfrm>
                <a:off x="8163594" y="3048060"/>
                <a:ext cx="3442694" cy="969777"/>
              </a:xfrm>
              <a:prstGeom prst="rect">
                <a:avLst/>
              </a:prstGeom>
              <a:noFill/>
            </p:spPr>
            <p:txBody>
              <a:bodyPr wrap="square" rtlCol="0">
                <a:spAutoFit/>
              </a:bodyPr>
              <a:lstStyle/>
              <a:p>
                <a:pPr algn="r">
                  <a:lnSpc>
                    <a:spcPct val="150000"/>
                  </a:lnSpc>
                </a:pPr>
                <a:r>
                  <a:rPr lang="zh-CN" altLang="en-US" sz="105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05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42" name="椭圆 41"/>
              <p:cNvSpPr/>
              <p:nvPr/>
            </p:nvSpPr>
            <p:spPr>
              <a:xfrm>
                <a:off x="3524814" y="1968110"/>
                <a:ext cx="524938" cy="52493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bg1"/>
                    </a:solidFill>
                    <a:latin typeface="+mj-ea"/>
                    <a:ea typeface="+mj-ea"/>
                  </a:rPr>
                  <a:t>1</a:t>
                </a:r>
                <a:endParaRPr lang="zh-CN" altLang="en-US" sz="1400">
                  <a:solidFill>
                    <a:schemeClr val="bg1"/>
                  </a:solidFill>
                  <a:latin typeface="+mj-ea"/>
                  <a:ea typeface="+mj-ea"/>
                </a:endParaRPr>
              </a:p>
            </p:txBody>
          </p:sp>
          <p:sp>
            <p:nvSpPr>
              <p:cNvPr id="43" name="椭圆 42"/>
              <p:cNvSpPr/>
              <p:nvPr/>
            </p:nvSpPr>
            <p:spPr>
              <a:xfrm>
                <a:off x="3513835" y="4530297"/>
                <a:ext cx="524938" cy="52493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bg1"/>
                    </a:solidFill>
                    <a:latin typeface="+mj-ea"/>
                    <a:ea typeface="+mj-ea"/>
                  </a:rPr>
                  <a:t>2</a:t>
                </a:r>
                <a:endParaRPr lang="zh-CN" altLang="en-US" sz="1400">
                  <a:solidFill>
                    <a:schemeClr val="bg1"/>
                  </a:solidFill>
                  <a:latin typeface="+mj-ea"/>
                  <a:ea typeface="+mj-ea"/>
                </a:endParaRPr>
              </a:p>
            </p:txBody>
          </p:sp>
          <p:sp>
            <p:nvSpPr>
              <p:cNvPr id="44" name="椭圆 43"/>
              <p:cNvSpPr/>
              <p:nvPr/>
            </p:nvSpPr>
            <p:spPr>
              <a:xfrm>
                <a:off x="9626411" y="4644658"/>
                <a:ext cx="524938" cy="52493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bg1"/>
                    </a:solidFill>
                    <a:latin typeface="+mj-ea"/>
                    <a:ea typeface="+mj-ea"/>
                  </a:rPr>
                  <a:t>3</a:t>
                </a:r>
                <a:endParaRPr lang="zh-CN" altLang="en-US" sz="1400">
                  <a:solidFill>
                    <a:schemeClr val="bg1"/>
                  </a:solidFill>
                  <a:latin typeface="+mj-ea"/>
                  <a:ea typeface="+mj-ea"/>
                </a:endParaRPr>
              </a:p>
            </p:txBody>
          </p:sp>
          <p:sp>
            <p:nvSpPr>
              <p:cNvPr id="45" name="椭圆 44"/>
              <p:cNvSpPr/>
              <p:nvPr/>
            </p:nvSpPr>
            <p:spPr>
              <a:xfrm>
                <a:off x="9703988" y="1910022"/>
                <a:ext cx="524938" cy="52493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bg1"/>
                    </a:solidFill>
                    <a:latin typeface="+mj-ea"/>
                    <a:ea typeface="+mj-ea"/>
                  </a:rPr>
                  <a:t>4</a:t>
                </a:r>
                <a:endParaRPr lang="zh-CN" altLang="en-US" sz="1400">
                  <a:solidFill>
                    <a:schemeClr val="bg1"/>
                  </a:solidFill>
                  <a:latin typeface="+mj-ea"/>
                  <a:ea typeface="+mj-ea"/>
                </a:endParaRPr>
              </a:p>
            </p:txBody>
          </p:sp>
        </p:grpSp>
        <p:sp>
          <p:nvSpPr>
            <p:cNvPr id="9" name="Freeform 5"/>
            <p:cNvSpPr/>
            <p:nvPr/>
          </p:nvSpPr>
          <p:spPr bwMode="auto">
            <a:xfrm>
              <a:off x="4985044" y="2897740"/>
              <a:ext cx="506412" cy="1024650"/>
            </a:xfrm>
            <a:custGeom>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0" name="Freeform 6"/>
            <p:cNvSpPr/>
            <p:nvPr/>
          </p:nvSpPr>
          <p:spPr bwMode="auto">
            <a:xfrm>
              <a:off x="5021491" y="1850065"/>
              <a:ext cx="1218075" cy="1034244"/>
            </a:xfrm>
            <a:custGeom>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4" name="Freeform 7"/>
            <p:cNvSpPr/>
            <p:nvPr/>
          </p:nvSpPr>
          <p:spPr bwMode="auto">
            <a:xfrm>
              <a:off x="5268940" y="3935822"/>
              <a:ext cx="970623" cy="1028488"/>
            </a:xfrm>
            <a:custGeom>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6">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5" name="Freeform 8"/>
            <p:cNvSpPr/>
            <p:nvPr/>
          </p:nvSpPr>
          <p:spPr bwMode="auto">
            <a:xfrm>
              <a:off x="7001101" y="2897740"/>
              <a:ext cx="506412" cy="1024650"/>
            </a:xfrm>
            <a:custGeom>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6" name="Freeform 9"/>
            <p:cNvSpPr/>
            <p:nvPr/>
          </p:nvSpPr>
          <p:spPr bwMode="auto">
            <a:xfrm>
              <a:off x="6252993" y="1850065"/>
              <a:ext cx="1218075" cy="1034244"/>
            </a:xfrm>
            <a:custGeom>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7" name="Freeform 10"/>
            <p:cNvSpPr/>
            <p:nvPr/>
          </p:nvSpPr>
          <p:spPr bwMode="auto">
            <a:xfrm>
              <a:off x="6252991" y="3935822"/>
              <a:ext cx="974460" cy="1028488"/>
            </a:xfrm>
            <a:custGeom>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6">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8" name="Rectangle 11"/>
            <p:cNvSpPr>
              <a:spLocks noChangeArrowheads="1"/>
            </p:cNvSpPr>
            <p:nvPr/>
          </p:nvSpPr>
          <p:spPr bwMode="auto">
            <a:xfrm>
              <a:off x="5550920" y="3104972"/>
              <a:ext cx="230187"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19" name="Rectangle 12"/>
            <p:cNvSpPr>
              <a:spLocks noChangeArrowheads="1"/>
            </p:cNvSpPr>
            <p:nvPr/>
          </p:nvSpPr>
          <p:spPr bwMode="auto">
            <a:xfrm>
              <a:off x="5781108" y="3104972"/>
              <a:ext cx="232106"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0" name="Rectangle 13"/>
            <p:cNvSpPr>
              <a:spLocks noChangeArrowheads="1"/>
            </p:cNvSpPr>
            <p:nvPr/>
          </p:nvSpPr>
          <p:spPr bwMode="auto">
            <a:xfrm>
              <a:off x="6013213" y="3104972"/>
              <a:ext cx="235943"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1" name="Rectangle 14"/>
            <p:cNvSpPr>
              <a:spLocks noChangeArrowheads="1"/>
            </p:cNvSpPr>
            <p:nvPr/>
          </p:nvSpPr>
          <p:spPr bwMode="auto">
            <a:xfrm>
              <a:off x="6249155" y="3104972"/>
              <a:ext cx="230187"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2" name="Rectangle 15"/>
            <p:cNvSpPr>
              <a:spLocks noChangeArrowheads="1"/>
            </p:cNvSpPr>
            <p:nvPr/>
          </p:nvSpPr>
          <p:spPr bwMode="auto">
            <a:xfrm>
              <a:off x="6479341" y="3104972"/>
              <a:ext cx="232106"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3" name="Rectangle 16"/>
            <p:cNvSpPr>
              <a:spLocks noChangeArrowheads="1"/>
            </p:cNvSpPr>
            <p:nvPr/>
          </p:nvSpPr>
          <p:spPr bwMode="auto">
            <a:xfrm>
              <a:off x="6711447" y="3104972"/>
              <a:ext cx="234023" cy="59484"/>
            </a:xfrm>
            <a:prstGeom prst="rect">
              <a:avLst/>
            </a:pr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4" name="Freeform 17"/>
            <p:cNvSpPr/>
            <p:nvPr/>
          </p:nvSpPr>
          <p:spPr bwMode="auto">
            <a:xfrm>
              <a:off x="5700543" y="5081357"/>
              <a:ext cx="1091472" cy="90184"/>
            </a:xfrm>
            <a:custGeom>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5" name="Freeform 18"/>
            <p:cNvSpPr/>
            <p:nvPr/>
          </p:nvSpPr>
          <p:spPr bwMode="auto">
            <a:xfrm>
              <a:off x="5700543" y="5231024"/>
              <a:ext cx="1091472" cy="90184"/>
            </a:xfrm>
            <a:custGeom>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6" name="Freeform 19"/>
            <p:cNvSpPr/>
            <p:nvPr/>
          </p:nvSpPr>
          <p:spPr bwMode="auto">
            <a:xfrm>
              <a:off x="5700543" y="5384530"/>
              <a:ext cx="1091472" cy="92103"/>
            </a:xfrm>
            <a:custGeom>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7" name="Freeform 20"/>
            <p:cNvSpPr/>
            <p:nvPr/>
          </p:nvSpPr>
          <p:spPr bwMode="auto">
            <a:xfrm>
              <a:off x="5700543" y="5534198"/>
              <a:ext cx="1091472" cy="322361"/>
            </a:xfrm>
            <a:custGeom>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400">
                <a:solidFill>
                  <a:schemeClr val="bg1">
                    <a:lumMod val="50000"/>
                  </a:schemeClr>
                </a:solidFill>
              </a:endParaRPr>
            </a:p>
          </p:txBody>
        </p:sp>
        <p:sp>
          <p:nvSpPr>
            <p:cNvPr id="28" name="Rectangle 24"/>
            <p:cNvSpPr>
              <a:spLocks noChangeArrowheads="1"/>
            </p:cNvSpPr>
            <p:nvPr/>
          </p:nvSpPr>
          <p:spPr bwMode="auto">
            <a:xfrm>
              <a:off x="5373156" y="2637315"/>
              <a:ext cx="1759668" cy="22885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a:solidFill>
                    <a:schemeClr val="bg1">
                      <a:lumMod val="50000"/>
                    </a:schemeClr>
                  </a:solidFill>
                </a:rPr>
                <a:t>点击加入标题</a:t>
              </a:r>
              <a:endParaRPr lang="zh-CN" altLang="en-US" sz="1200">
                <a:solidFill>
                  <a:schemeClr val="bg1">
                    <a:lumMod val="50000"/>
                  </a:schemeClr>
                </a:solidFill>
              </a:endParaRPr>
            </a:p>
          </p:txBody>
        </p:sp>
        <p:sp>
          <p:nvSpPr>
            <p:cNvPr id="29" name="矩形 28"/>
            <p:cNvSpPr/>
            <p:nvPr/>
          </p:nvSpPr>
          <p:spPr>
            <a:xfrm>
              <a:off x="5373156" y="3329745"/>
              <a:ext cx="1759668" cy="447730"/>
            </a:xfrm>
            <a:prstGeom prst="rect">
              <a:avLst/>
            </a:prstGeom>
            <a:noFill/>
          </p:spPr>
          <p:txBody>
            <a:bodyPr wrap="square">
              <a:spAutoFit/>
            </a:bodyPr>
            <a:lstStyle/>
            <a:p>
              <a:pPr lvl="0" algn="ctr"/>
              <a:r>
                <a:rPr lang="zh-CN" altLang="en-US" sz="10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0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活动执行保障</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259849" y="1845811"/>
            <a:ext cx="10077494" cy="4090067"/>
            <a:chOff x="365124" y="971550"/>
            <a:chExt cx="8441689" cy="3426155"/>
          </a:xfrm>
        </p:grpSpPr>
        <p:sp>
          <p:nvSpPr>
            <p:cNvPr id="7" name="Oval 4"/>
            <p:cNvSpPr/>
            <p:nvPr/>
          </p:nvSpPr>
          <p:spPr>
            <a:xfrm>
              <a:off x="1049722" y="2732457"/>
              <a:ext cx="1007678" cy="1013460"/>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9" name="Oval 5"/>
            <p:cNvSpPr/>
            <p:nvPr/>
          </p:nvSpPr>
          <p:spPr>
            <a:xfrm>
              <a:off x="3030922" y="2754047"/>
              <a:ext cx="1007678" cy="1013460"/>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0" name="Oval 6"/>
            <p:cNvSpPr/>
            <p:nvPr/>
          </p:nvSpPr>
          <p:spPr>
            <a:xfrm>
              <a:off x="5088322" y="2764207"/>
              <a:ext cx="1007678" cy="1013460"/>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4" name="Oval 7"/>
            <p:cNvSpPr/>
            <p:nvPr/>
          </p:nvSpPr>
          <p:spPr>
            <a:xfrm>
              <a:off x="7069522" y="2785797"/>
              <a:ext cx="1007678" cy="1013460"/>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5" name="Text Box 10"/>
            <p:cNvSpPr txBox="1">
              <a:spLocks noChangeArrowheads="1"/>
            </p:cNvSpPr>
            <p:nvPr/>
          </p:nvSpPr>
          <p:spPr bwMode="auto">
            <a:xfrm>
              <a:off x="365124" y="3998761"/>
              <a:ext cx="2199419" cy="398944"/>
            </a:xfrm>
            <a:prstGeom prst="rect">
              <a:avLst/>
            </a:prstGeom>
            <a:noFill/>
            <a:ln w="9525">
              <a:noFill/>
              <a:miter lim="800000"/>
            </a:ln>
          </p:spPr>
          <p:txBody>
            <a:bodyPr wrap="square" lIns="45720" tIns="22860" rIns="45720" bIns="22860">
              <a:spAutoFit/>
            </a:bodyPr>
            <a:lstStyle/>
            <a:p>
              <a:pPr>
                <a:buNone/>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buNone/>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Text Box 10"/>
            <p:cNvSpPr txBox="1">
              <a:spLocks noChangeArrowheads="1"/>
            </p:cNvSpPr>
            <p:nvPr/>
          </p:nvSpPr>
          <p:spPr bwMode="auto">
            <a:xfrm>
              <a:off x="2435052" y="3998761"/>
              <a:ext cx="2199419" cy="398944"/>
            </a:xfrm>
            <a:prstGeom prst="rect">
              <a:avLst/>
            </a:prstGeom>
            <a:noFill/>
            <a:ln w="9525">
              <a:noFill/>
              <a:miter lim="800000"/>
            </a:ln>
          </p:spPr>
          <p:txBody>
            <a:bodyPr wrap="square" lIns="45720" tIns="22860" rIns="45720" bIns="22860">
              <a:spAutoFit/>
            </a:bodyPr>
            <a:lstStyle/>
            <a:p>
              <a:pPr>
                <a:buNone/>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buNone/>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Text Box 10"/>
            <p:cNvSpPr txBox="1">
              <a:spLocks noChangeArrowheads="1"/>
            </p:cNvSpPr>
            <p:nvPr/>
          </p:nvSpPr>
          <p:spPr bwMode="auto">
            <a:xfrm>
              <a:off x="4516769" y="3998761"/>
              <a:ext cx="2199419" cy="398944"/>
            </a:xfrm>
            <a:prstGeom prst="rect">
              <a:avLst/>
            </a:prstGeom>
            <a:noFill/>
            <a:ln w="9525">
              <a:noFill/>
              <a:miter lim="800000"/>
            </a:ln>
          </p:spPr>
          <p:txBody>
            <a:bodyPr wrap="square" lIns="45720" tIns="22860" rIns="45720" bIns="22860">
              <a:spAutoFit/>
            </a:bodyPr>
            <a:lstStyle/>
            <a:p>
              <a:pPr>
                <a:buNone/>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buNone/>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 Box 10"/>
            <p:cNvSpPr txBox="1">
              <a:spLocks noChangeArrowheads="1"/>
            </p:cNvSpPr>
            <p:nvPr/>
          </p:nvSpPr>
          <p:spPr bwMode="auto">
            <a:xfrm>
              <a:off x="6607394" y="3998761"/>
              <a:ext cx="2199419" cy="398944"/>
            </a:xfrm>
            <a:prstGeom prst="rect">
              <a:avLst/>
            </a:prstGeom>
            <a:noFill/>
            <a:ln w="9525">
              <a:noFill/>
              <a:miter lim="800000"/>
            </a:ln>
          </p:spPr>
          <p:txBody>
            <a:bodyPr wrap="square" lIns="45720" tIns="22860" rIns="45720" bIns="22860">
              <a:spAutoFit/>
            </a:bodyPr>
            <a:lstStyle/>
            <a:p>
              <a:pPr>
                <a:buNone/>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buNone/>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Oval 12"/>
            <p:cNvSpPr/>
            <p:nvPr/>
          </p:nvSpPr>
          <p:spPr>
            <a:xfrm>
              <a:off x="3810000" y="971550"/>
              <a:ext cx="1447800" cy="1456107"/>
            </a:xfrm>
            <a:prstGeom prst="ellipse">
              <a:avLst/>
            </a:prstGeom>
            <a:solidFill>
              <a:srgbClr val="DA3730"/>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20" name="Arc 16"/>
            <p:cNvSpPr/>
            <p:nvPr/>
          </p:nvSpPr>
          <p:spPr>
            <a:xfrm>
              <a:off x="3534760"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1" name="Arc 17"/>
            <p:cNvSpPr/>
            <p:nvPr/>
          </p:nvSpPr>
          <p:spPr>
            <a:xfrm flipH="1">
              <a:off x="1568341"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2" name="Arc 18"/>
            <p:cNvSpPr/>
            <p:nvPr/>
          </p:nvSpPr>
          <p:spPr>
            <a:xfrm>
              <a:off x="4830161"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23" name="Arc 19"/>
            <p:cNvSpPr/>
            <p:nvPr/>
          </p:nvSpPr>
          <p:spPr>
            <a:xfrm flipH="1">
              <a:off x="3429000"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grpSp>
          <p:nvGrpSpPr>
            <p:cNvPr id="24" name="Group 20"/>
            <p:cNvGrpSpPr/>
            <p:nvPr/>
          </p:nvGrpSpPr>
          <p:grpSpPr>
            <a:xfrm>
              <a:off x="1363881" y="3019082"/>
              <a:ext cx="379359" cy="386846"/>
              <a:chOff x="7160655" y="2178006"/>
              <a:chExt cx="379359" cy="386846"/>
            </a:xfrm>
            <a:solidFill>
              <a:schemeClr val="bg1"/>
            </a:solidFill>
          </p:grpSpPr>
          <p:sp>
            <p:nvSpPr>
              <p:cNvPr id="56" name="Freeform 36"/>
              <p:cNvSpPr>
                <a:spLocks noEditPoints="1"/>
              </p:cNvSpPr>
              <p:nvPr/>
            </p:nvSpPr>
            <p:spPr bwMode="auto">
              <a:xfrm>
                <a:off x="7277956" y="2178006"/>
                <a:ext cx="262058" cy="262058"/>
              </a:xfrm>
              <a:custGeom>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7" name="Freeform 37"/>
              <p:cNvSpPr/>
              <p:nvPr/>
            </p:nvSpPr>
            <p:spPr bwMode="auto">
              <a:xfrm>
                <a:off x="7160655" y="2400130"/>
                <a:ext cx="159730" cy="164722"/>
              </a:xfrm>
              <a:custGeom>
                <a:gdLst>
                  <a:gd name="T0" fmla="*/ 0 w 64"/>
                  <a:gd name="T1" fmla="*/ 52 h 66"/>
                  <a:gd name="T2" fmla="*/ 12 w 64"/>
                  <a:gd name="T3" fmla="*/ 66 h 66"/>
                  <a:gd name="T4" fmla="*/ 64 w 64"/>
                  <a:gd name="T5" fmla="*/ 8 h 66"/>
                  <a:gd name="T6" fmla="*/ 55 w 64"/>
                  <a:gd name="T7" fmla="*/ 0 h 66"/>
                  <a:gd name="T8" fmla="*/ 0 w 64"/>
                  <a:gd name="T9" fmla="*/ 52 h 66"/>
                </a:gd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8" name="Freeform 38"/>
              <p:cNvSpPr/>
              <p:nvPr/>
            </p:nvSpPr>
            <p:spPr bwMode="auto">
              <a:xfrm>
                <a:off x="7412728" y="2265358"/>
                <a:ext cx="99831" cy="119797"/>
              </a:xfrm>
              <a:custGeom>
                <a:gdLst>
                  <a:gd name="T0" fmla="*/ 16 w 30"/>
                  <a:gd name="T1" fmla="*/ 0 h 36"/>
                  <a:gd name="T2" fmla="*/ 0 w 30"/>
                  <a:gd name="T3" fmla="*/ 34 h 36"/>
                  <a:gd name="T4" fmla="*/ 6 w 30"/>
                  <a:gd name="T5" fmla="*/ 36 h 36"/>
                  <a:gd name="T6" fmla="*/ 16 w 30"/>
                  <a:gd name="T7" fmla="*/ 0 h 36"/>
                </a:gd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sp>
          <p:nvSpPr>
            <p:cNvPr id="25" name="Freeform 62"/>
            <p:cNvSpPr>
              <a:spLocks noEditPoints="1"/>
            </p:cNvSpPr>
            <p:nvPr/>
          </p:nvSpPr>
          <p:spPr bwMode="auto">
            <a:xfrm>
              <a:off x="7393665" y="3028846"/>
              <a:ext cx="359392" cy="484182"/>
            </a:xfrm>
            <a:custGeom>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solidFill>
                  <a:schemeClr val="bg1">
                    <a:lumMod val="85000"/>
                  </a:schemeClr>
                </a:solidFill>
              </a:endParaRPr>
            </a:p>
          </p:txBody>
        </p:sp>
        <p:grpSp>
          <p:nvGrpSpPr>
            <p:cNvPr id="26" name="Group 25"/>
            <p:cNvGrpSpPr/>
            <p:nvPr/>
          </p:nvGrpSpPr>
          <p:grpSpPr>
            <a:xfrm>
              <a:off x="4205157" y="1280282"/>
              <a:ext cx="657487" cy="578840"/>
              <a:chOff x="6040049" y="4182118"/>
              <a:chExt cx="521619" cy="459224"/>
            </a:xfrm>
            <a:solidFill>
              <a:schemeClr val="bg1"/>
            </a:solidFill>
          </p:grpSpPr>
          <p:sp>
            <p:nvSpPr>
              <p:cNvPr id="51" name="Freeform 84"/>
              <p:cNvSpPr/>
              <p:nvPr/>
            </p:nvSpPr>
            <p:spPr bwMode="auto">
              <a:xfrm>
                <a:off x="6087469" y="4202084"/>
                <a:ext cx="194671" cy="419291"/>
              </a:xfrm>
              <a:custGeom>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5">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2" name="Freeform 85"/>
              <p:cNvSpPr/>
              <p:nvPr/>
            </p:nvSpPr>
            <p:spPr bwMode="auto">
              <a:xfrm>
                <a:off x="6040049" y="4339353"/>
                <a:ext cx="27454" cy="147252"/>
              </a:xfrm>
              <a:custGeom>
                <a:gdLst>
                  <a:gd name="T0" fmla="*/ 0 w 8"/>
                  <a:gd name="T1" fmla="*/ 8 h 44"/>
                  <a:gd name="T2" fmla="*/ 0 w 8"/>
                  <a:gd name="T3" fmla="*/ 38 h 44"/>
                  <a:gd name="T4" fmla="*/ 8 w 8"/>
                  <a:gd name="T5" fmla="*/ 44 h 44"/>
                  <a:gd name="T6" fmla="*/ 8 w 8"/>
                  <a:gd name="T7" fmla="*/ 0 h 44"/>
                  <a:gd name="T8" fmla="*/ 0 w 8"/>
                  <a:gd name="T9" fmla="*/ 8 h 44"/>
                </a:gd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3" name="Freeform 86"/>
              <p:cNvSpPr/>
              <p:nvPr/>
            </p:nvSpPr>
            <p:spPr bwMode="auto">
              <a:xfrm>
                <a:off x="6329559" y="4296924"/>
                <a:ext cx="77370" cy="229612"/>
              </a:xfrm>
              <a:custGeom>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4" name="Freeform 87"/>
              <p:cNvSpPr/>
              <p:nvPr/>
            </p:nvSpPr>
            <p:spPr bwMode="auto">
              <a:xfrm>
                <a:off x="6376980" y="4239521"/>
                <a:ext cx="102328" cy="341923"/>
              </a:xfrm>
              <a:custGeom>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5" name="Freeform 88"/>
              <p:cNvSpPr/>
              <p:nvPr/>
            </p:nvSpPr>
            <p:spPr bwMode="auto">
              <a:xfrm>
                <a:off x="6436879" y="4182118"/>
                <a:ext cx="124789" cy="459224"/>
              </a:xfrm>
              <a:custGeom>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grpSp>
          <p:nvGrpSpPr>
            <p:cNvPr id="27" name="Group 31"/>
            <p:cNvGrpSpPr/>
            <p:nvPr/>
          </p:nvGrpSpPr>
          <p:grpSpPr>
            <a:xfrm>
              <a:off x="3326362" y="3163839"/>
              <a:ext cx="416796" cy="259561"/>
              <a:chOff x="2942785" y="3296116"/>
              <a:chExt cx="416796" cy="259561"/>
            </a:xfrm>
            <a:solidFill>
              <a:schemeClr val="bg1"/>
            </a:solidFill>
          </p:grpSpPr>
          <p:sp>
            <p:nvSpPr>
              <p:cNvPr id="48" name="Freeform 95"/>
              <p:cNvSpPr>
                <a:spLocks noEditPoints="1"/>
              </p:cNvSpPr>
              <p:nvPr/>
            </p:nvSpPr>
            <p:spPr bwMode="auto">
              <a:xfrm>
                <a:off x="2942785" y="3296116"/>
                <a:ext cx="416796" cy="259561"/>
              </a:xfrm>
              <a:custGeom>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9" name="Rectangle 96"/>
              <p:cNvSpPr>
                <a:spLocks noChangeArrowheads="1"/>
              </p:cNvSpPr>
              <p:nvPr/>
            </p:nvSpPr>
            <p:spPr bwMode="auto">
              <a:xfrm>
                <a:off x="3000187" y="3351023"/>
                <a:ext cx="79865"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0" name="Rectangle 97"/>
              <p:cNvSpPr>
                <a:spLocks noChangeArrowheads="1"/>
              </p:cNvSpPr>
              <p:nvPr/>
            </p:nvSpPr>
            <p:spPr bwMode="auto">
              <a:xfrm>
                <a:off x="3092532" y="3351023"/>
                <a:ext cx="77370"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grpSp>
          <p:nvGrpSpPr>
            <p:cNvPr id="28" name="Group 35"/>
            <p:cNvGrpSpPr/>
            <p:nvPr/>
          </p:nvGrpSpPr>
          <p:grpSpPr>
            <a:xfrm>
              <a:off x="5319859" y="3010640"/>
              <a:ext cx="524040" cy="520593"/>
              <a:chOff x="6853673" y="3715407"/>
              <a:chExt cx="379359" cy="376864"/>
            </a:xfrm>
            <a:solidFill>
              <a:schemeClr val="bg1"/>
            </a:solidFill>
          </p:grpSpPr>
          <p:sp>
            <p:nvSpPr>
              <p:cNvPr id="30" name="Freeform 150"/>
              <p:cNvSpPr>
                <a:spLocks noEditPoints="1"/>
              </p:cNvSpPr>
              <p:nvPr/>
            </p:nvSpPr>
            <p:spPr bwMode="auto">
              <a:xfrm>
                <a:off x="6853673" y="3715407"/>
                <a:ext cx="379359" cy="376864"/>
              </a:xfrm>
              <a:custGeom>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1"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2"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3"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4" name="Freeform 154"/>
              <p:cNvSpPr/>
              <p:nvPr/>
            </p:nvSpPr>
            <p:spPr bwMode="auto">
              <a:xfrm>
                <a:off x="6970976" y="3822725"/>
                <a:ext cx="82362" cy="84857"/>
              </a:xfrm>
              <a:custGeom>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5" name="Freeform 155"/>
              <p:cNvSpPr/>
              <p:nvPr/>
            </p:nvSpPr>
            <p:spPr bwMode="auto">
              <a:xfrm>
                <a:off x="6921060" y="3987447"/>
                <a:ext cx="22463" cy="19966"/>
              </a:xfrm>
              <a:custGeom>
                <a:gdLst>
                  <a:gd name="T0" fmla="*/ 0 w 9"/>
                  <a:gd name="T1" fmla="*/ 6 h 8"/>
                  <a:gd name="T2" fmla="*/ 3 w 9"/>
                  <a:gd name="T3" fmla="*/ 8 h 8"/>
                  <a:gd name="T4" fmla="*/ 9 w 9"/>
                  <a:gd name="T5" fmla="*/ 1 h 8"/>
                  <a:gd name="T6" fmla="*/ 7 w 9"/>
                  <a:gd name="T7" fmla="*/ 0 h 8"/>
                  <a:gd name="T8" fmla="*/ 0 w 9"/>
                  <a:gd name="T9" fmla="*/ 6 h 8"/>
                </a:gd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6" name="Freeform 156"/>
              <p:cNvSpPr/>
              <p:nvPr/>
            </p:nvSpPr>
            <p:spPr bwMode="auto">
              <a:xfrm>
                <a:off x="6901094" y="3942523"/>
                <a:ext cx="27454" cy="14975"/>
              </a:xfrm>
              <a:custGeom>
                <a:gdLst>
                  <a:gd name="T0" fmla="*/ 9 w 11"/>
                  <a:gd name="T1" fmla="*/ 0 h 6"/>
                  <a:gd name="T2" fmla="*/ 0 w 11"/>
                  <a:gd name="T3" fmla="*/ 3 h 6"/>
                  <a:gd name="T4" fmla="*/ 1 w 11"/>
                  <a:gd name="T5" fmla="*/ 6 h 6"/>
                  <a:gd name="T6" fmla="*/ 11 w 11"/>
                  <a:gd name="T7" fmla="*/ 3 h 6"/>
                  <a:gd name="T8" fmla="*/ 9 w 11"/>
                  <a:gd name="T9" fmla="*/ 0 h 6"/>
                </a:gd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7" name="Freeform 157"/>
              <p:cNvSpPr/>
              <p:nvPr/>
            </p:nvSpPr>
            <p:spPr bwMode="auto">
              <a:xfrm>
                <a:off x="6933538" y="3790281"/>
                <a:ext cx="19966" cy="22463"/>
              </a:xfrm>
              <a:custGeom>
                <a:gdLst>
                  <a:gd name="T0" fmla="*/ 0 w 8"/>
                  <a:gd name="T1" fmla="*/ 3 h 9"/>
                  <a:gd name="T2" fmla="*/ 7 w 8"/>
                  <a:gd name="T3" fmla="*/ 9 h 9"/>
                  <a:gd name="T4" fmla="*/ 8 w 8"/>
                  <a:gd name="T5" fmla="*/ 7 h 9"/>
                  <a:gd name="T6" fmla="*/ 2 w 8"/>
                  <a:gd name="T7" fmla="*/ 0 h 9"/>
                  <a:gd name="T8" fmla="*/ 0 w 8"/>
                  <a:gd name="T9" fmla="*/ 3 h 9"/>
                </a:gd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8" name="Freeform 158"/>
              <p:cNvSpPr/>
              <p:nvPr/>
            </p:nvSpPr>
            <p:spPr bwMode="auto">
              <a:xfrm>
                <a:off x="6903589" y="3840196"/>
                <a:ext cx="27454" cy="12480"/>
              </a:xfrm>
              <a:custGeom>
                <a:gdLst>
                  <a:gd name="T0" fmla="*/ 11 w 11"/>
                  <a:gd name="T1" fmla="*/ 3 h 5"/>
                  <a:gd name="T2" fmla="*/ 2 w 11"/>
                  <a:gd name="T3" fmla="*/ 0 h 5"/>
                  <a:gd name="T4" fmla="*/ 0 w 11"/>
                  <a:gd name="T5" fmla="*/ 3 h 5"/>
                  <a:gd name="T6" fmla="*/ 10 w 11"/>
                  <a:gd name="T7" fmla="*/ 5 h 5"/>
                  <a:gd name="T8" fmla="*/ 11 w 11"/>
                  <a:gd name="T9" fmla="*/ 3 h 5"/>
                </a:gd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9"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0" name="Freeform 160"/>
              <p:cNvSpPr/>
              <p:nvPr/>
            </p:nvSpPr>
            <p:spPr bwMode="auto">
              <a:xfrm>
                <a:off x="6973471" y="3760331"/>
                <a:ext cx="17471" cy="22463"/>
              </a:xfrm>
              <a:custGeom>
                <a:gdLst>
                  <a:gd name="T0" fmla="*/ 7 w 7"/>
                  <a:gd name="T1" fmla="*/ 8 h 9"/>
                  <a:gd name="T2" fmla="*/ 3 w 7"/>
                  <a:gd name="T3" fmla="*/ 0 h 9"/>
                  <a:gd name="T4" fmla="*/ 0 w 7"/>
                  <a:gd name="T5" fmla="*/ 2 h 9"/>
                  <a:gd name="T6" fmla="*/ 4 w 7"/>
                  <a:gd name="T7" fmla="*/ 9 h 9"/>
                  <a:gd name="T8" fmla="*/ 7 w 7"/>
                  <a:gd name="T9" fmla="*/ 8 h 9"/>
                </a:gd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1" name="Freeform 161"/>
              <p:cNvSpPr/>
              <p:nvPr/>
            </p:nvSpPr>
            <p:spPr bwMode="auto">
              <a:xfrm>
                <a:off x="7088277" y="3760331"/>
                <a:ext cx="12480" cy="27454"/>
              </a:xfrm>
              <a:custGeom>
                <a:gdLst>
                  <a:gd name="T0" fmla="*/ 0 w 5"/>
                  <a:gd name="T1" fmla="*/ 9 h 11"/>
                  <a:gd name="T2" fmla="*/ 2 w 5"/>
                  <a:gd name="T3" fmla="*/ 11 h 11"/>
                  <a:gd name="T4" fmla="*/ 5 w 5"/>
                  <a:gd name="T5" fmla="*/ 2 h 11"/>
                  <a:gd name="T6" fmla="*/ 2 w 5"/>
                  <a:gd name="T7" fmla="*/ 0 h 11"/>
                  <a:gd name="T8" fmla="*/ 0 w 5"/>
                  <a:gd name="T9" fmla="*/ 9 h 11"/>
                </a:gd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2" name="Freeform 162"/>
              <p:cNvSpPr/>
              <p:nvPr/>
            </p:nvSpPr>
            <p:spPr bwMode="auto">
              <a:xfrm>
                <a:off x="7130706" y="3987447"/>
                <a:ext cx="22463" cy="19966"/>
              </a:xfrm>
              <a:custGeom>
                <a:gdLst>
                  <a:gd name="T0" fmla="*/ 0 w 9"/>
                  <a:gd name="T1" fmla="*/ 1 h 8"/>
                  <a:gd name="T2" fmla="*/ 8 w 9"/>
                  <a:gd name="T3" fmla="*/ 8 h 8"/>
                  <a:gd name="T4" fmla="*/ 9 w 9"/>
                  <a:gd name="T5" fmla="*/ 6 h 8"/>
                  <a:gd name="T6" fmla="*/ 3 w 9"/>
                  <a:gd name="T7" fmla="*/ 0 h 8"/>
                  <a:gd name="T8" fmla="*/ 0 w 9"/>
                  <a:gd name="T9" fmla="*/ 1 h 8"/>
                </a:gd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3" name="Freeform 163"/>
              <p:cNvSpPr/>
              <p:nvPr/>
            </p:nvSpPr>
            <p:spPr bwMode="auto">
              <a:xfrm>
                <a:off x="7158159" y="3942523"/>
                <a:ext cx="24958" cy="14975"/>
              </a:xfrm>
              <a:custGeom>
                <a:gdLst>
                  <a:gd name="T0" fmla="*/ 0 w 10"/>
                  <a:gd name="T1" fmla="*/ 3 h 6"/>
                  <a:gd name="T2" fmla="*/ 9 w 10"/>
                  <a:gd name="T3" fmla="*/ 6 h 6"/>
                  <a:gd name="T4" fmla="*/ 10 w 10"/>
                  <a:gd name="T5" fmla="*/ 3 h 6"/>
                  <a:gd name="T6" fmla="*/ 1 w 10"/>
                  <a:gd name="T7" fmla="*/ 0 h 6"/>
                  <a:gd name="T8" fmla="*/ 0 w 10"/>
                  <a:gd name="T9" fmla="*/ 3 h 6"/>
                </a:gd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4" name="Freeform 164"/>
              <p:cNvSpPr/>
              <p:nvPr/>
            </p:nvSpPr>
            <p:spPr bwMode="auto">
              <a:xfrm>
                <a:off x="7128209" y="3790281"/>
                <a:ext cx="22463" cy="22463"/>
              </a:xfrm>
              <a:custGeom>
                <a:gdLst>
                  <a:gd name="T0" fmla="*/ 9 w 9"/>
                  <a:gd name="T1" fmla="*/ 3 h 9"/>
                  <a:gd name="T2" fmla="*/ 8 w 9"/>
                  <a:gd name="T3" fmla="*/ 0 h 9"/>
                  <a:gd name="T4" fmla="*/ 0 w 9"/>
                  <a:gd name="T5" fmla="*/ 7 h 9"/>
                  <a:gd name="T6" fmla="*/ 2 w 9"/>
                  <a:gd name="T7" fmla="*/ 9 h 9"/>
                  <a:gd name="T8" fmla="*/ 9 w 9"/>
                  <a:gd name="T9" fmla="*/ 3 h 9"/>
                </a:gd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5" name="Freeform 165"/>
              <p:cNvSpPr/>
              <p:nvPr/>
            </p:nvSpPr>
            <p:spPr bwMode="auto">
              <a:xfrm>
                <a:off x="7153167" y="3840196"/>
                <a:ext cx="27454" cy="12480"/>
              </a:xfrm>
              <a:custGeom>
                <a:gdLst>
                  <a:gd name="T0" fmla="*/ 10 w 11"/>
                  <a:gd name="T1" fmla="*/ 0 h 5"/>
                  <a:gd name="T2" fmla="*/ 0 w 11"/>
                  <a:gd name="T3" fmla="*/ 3 h 5"/>
                  <a:gd name="T4" fmla="*/ 2 w 11"/>
                  <a:gd name="T5" fmla="*/ 5 h 5"/>
                  <a:gd name="T6" fmla="*/ 11 w 11"/>
                  <a:gd name="T7" fmla="*/ 3 h 5"/>
                  <a:gd name="T8" fmla="*/ 10 w 11"/>
                  <a:gd name="T9" fmla="*/ 0 h 5"/>
                </a:gd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6"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7"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sp>
          <p:nvSpPr>
            <p:cNvPr id="29" name="Text Box 10"/>
            <p:cNvSpPr txBox="1">
              <a:spLocks noChangeArrowheads="1"/>
            </p:cNvSpPr>
            <p:nvPr/>
          </p:nvSpPr>
          <p:spPr bwMode="auto">
            <a:xfrm>
              <a:off x="3946350" y="1917003"/>
              <a:ext cx="1176214" cy="270708"/>
            </a:xfrm>
            <a:prstGeom prst="rect">
              <a:avLst/>
            </a:prstGeom>
            <a:noFill/>
            <a:ln w="9525">
              <a:noFill/>
              <a:miter lim="800000"/>
            </a:ln>
          </p:spPr>
          <p:txBody>
            <a:bodyPr wrap="square" lIns="45720" tIns="22860" rIns="45720" bIns="22860">
              <a:spAutoFit/>
            </a:bodyPr>
            <a:lstStyle/>
            <a:p>
              <a:pPr algn="ctr" defTabSz="1087755"/>
              <a:r>
                <a:rPr lang="zh-CN" altLang="en-US">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TextBox 4"/>
          <p:cNvSpPr txBox="1"/>
          <p:nvPr/>
        </p:nvSpPr>
        <p:spPr>
          <a:xfrm>
            <a:off x="3754838" y="1903256"/>
            <a:ext cx="1015663" cy="2477602"/>
          </a:xfrm>
          <a:prstGeom prst="rect">
            <a:avLst/>
          </a:prstGeom>
          <a:noFill/>
        </p:spPr>
        <p:txBody>
          <a:bodyPr vert="eaVert" wrap="none" rtlCol="0">
            <a:spAutoFit/>
          </a:bodyPr>
          <a:lstStyle/>
          <a:p>
            <a:pPr algn="ctr"/>
            <a:r>
              <a:rPr lang="zh-CN" altLang="en-US" sz="5400" spc="600">
                <a:solidFill>
                  <a:schemeClr val="bg1"/>
                </a:solidFill>
                <a:latin typeface="华文新魏" panose="02010800040101010101" pitchFamily="2" charset="-122"/>
                <a:ea typeface="华文新魏" panose="02010800040101010101" pitchFamily="2" charset="-122"/>
              </a:rPr>
              <a:t>第三章</a:t>
            </a:r>
            <a:endParaRPr lang="en-US" altLang="zh-CN" sz="5400" spc="600">
              <a:solidFill>
                <a:schemeClr val="bg1"/>
              </a:solidFill>
              <a:latin typeface="华文新魏" panose="02010800040101010101" pitchFamily="2" charset="-122"/>
              <a:ea typeface="华文新魏" panose="02010800040101010101" pitchFamily="2" charset="-122"/>
            </a:endParaRPr>
          </a:p>
        </p:txBody>
      </p:sp>
      <p:cxnSp>
        <p:nvCxnSpPr>
          <p:cNvPr id="13" name="直接连接符 12"/>
          <p:cNvCxnSpPr/>
          <p:nvPr/>
        </p:nvCxnSpPr>
        <p:spPr>
          <a:xfrm flipH="1" flipV="1">
            <a:off x="4871358" y="1626615"/>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002728" y="2569620"/>
            <a:ext cx="3865562" cy="707886"/>
          </a:xfrm>
          <a:prstGeom prst="rect">
            <a:avLst/>
          </a:prstGeom>
        </p:spPr>
        <p:txBody>
          <a:bodyPr lIns="0" tIns="0" rIns="0" bIns="0">
            <a:spAutoFit/>
          </a:bodyPr>
          <a:lstStyle/>
          <a:p>
            <a:pPr algn="ctr" eaLnBrk="1" hangingPunct="1">
              <a:defRPr/>
            </a:pPr>
            <a:r>
              <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活动财务预算</a:t>
            </a:r>
            <a:endPar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endParaRPr>
          </a:p>
        </p:txBody>
      </p:sp>
      <p:sp>
        <p:nvSpPr>
          <p:cNvPr id="15" name="TextBox 11"/>
          <p:cNvSpPr txBox="1"/>
          <p:nvPr/>
        </p:nvSpPr>
        <p:spPr>
          <a:xfrm>
            <a:off x="5167660" y="3260056"/>
            <a:ext cx="3570208" cy="276999"/>
          </a:xfrm>
          <a:prstGeom prst="rect">
            <a:avLst/>
          </a:prstGeom>
          <a:noFill/>
        </p:spPr>
        <p:txBody>
          <a:bodyPr wrap="none">
            <a:spAutoFit/>
          </a:bodyPr>
          <a:lstStyle/>
          <a:p>
            <a:pPr marL="0" lvl="1" algn="ctr">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8" name="椭圆 17"/>
          <p:cNvSpPr/>
          <p:nvPr/>
        </p:nvSpPr>
        <p:spPr>
          <a:xfrm>
            <a:off x="4734713" y="3005413"/>
            <a:ext cx="273290" cy="273288"/>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16" presetClass="entr" presetSubtype="37"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nodeType="afterGroup">
                            <p:stCondLst>
                              <p:cond delay="125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2500"/>
                            </p:stCondLst>
                            <p:childTnLst>
                              <p:par>
                                <p:cTn id="24" presetID="23" presetClass="entr" presetSubtype="3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childTnLst>
                          </p:cTn>
                        </p:par>
                        <p:par>
                          <p:cTn id="28" fill="hold" nodeType="afterGroup">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8"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flipH="1">
            <a:off x="1104092" y="2178713"/>
            <a:ext cx="9982228" cy="3870716"/>
            <a:chOff x="248396" y="1890713"/>
            <a:chExt cx="11689604" cy="4414417"/>
          </a:xfrm>
        </p:grpSpPr>
        <p:sp>
          <p:nvSpPr>
            <p:cNvPr id="7" name="矩形 6"/>
            <p:cNvSpPr/>
            <p:nvPr/>
          </p:nvSpPr>
          <p:spPr>
            <a:xfrm>
              <a:off x="7302500" y="1890713"/>
              <a:ext cx="4635500" cy="2854325"/>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schemeClr val="bg1"/>
                </a:solidFill>
              </a:endParaRPr>
            </a:p>
          </p:txBody>
        </p:sp>
        <p:sp>
          <p:nvSpPr>
            <p:cNvPr id="9" name="矩形 8"/>
            <p:cNvSpPr/>
            <p:nvPr/>
          </p:nvSpPr>
          <p:spPr>
            <a:xfrm>
              <a:off x="248396" y="1890713"/>
              <a:ext cx="7054104" cy="2854325"/>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schemeClr val="bg1"/>
                </a:solidFill>
              </a:endParaRPr>
            </a:p>
          </p:txBody>
        </p:sp>
        <p:sp>
          <p:nvSpPr>
            <p:cNvPr id="10" name="矩形 5"/>
            <p:cNvSpPr>
              <a:spLocks noChangeArrowheads="1"/>
            </p:cNvSpPr>
            <p:nvPr/>
          </p:nvSpPr>
          <p:spPr bwMode="auto">
            <a:xfrm>
              <a:off x="949589" y="3088959"/>
              <a:ext cx="551103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200">
                  <a:solidFill>
                    <a:schemeClr val="bg1"/>
                  </a:solidFill>
                </a:rPr>
                <a:t>此处添加详细文本描述，建议与标题相关并符合整体语言风格，语言描述尽量简洁生动。尽量将每页幻灯片的字数控制在  </a:t>
              </a:r>
              <a:r>
                <a:rPr lang="en-US" altLang="zh-CN" sz="1200">
                  <a:solidFill>
                    <a:schemeClr val="bg1"/>
                  </a:solidFill>
                </a:rPr>
                <a:t>200</a:t>
              </a:r>
              <a:r>
                <a:rPr lang="zh-CN" altLang="en-US" sz="1200">
                  <a:solidFill>
                    <a:schemeClr val="bg1"/>
                  </a:solidFill>
                </a:rPr>
                <a:t>字以内此处添加详细文本描述，建议与标题相关并符合整体语言风格，语言描述尽量简洁生动。尽量将每页幻灯片的字数控制在  </a:t>
              </a:r>
              <a:r>
                <a:rPr lang="en-US" altLang="zh-CN" sz="1200">
                  <a:solidFill>
                    <a:schemeClr val="bg1"/>
                  </a:solidFill>
                </a:rPr>
                <a:t>200</a:t>
              </a:r>
              <a:r>
                <a:rPr lang="zh-CN" altLang="en-US" sz="1200">
                  <a:solidFill>
                    <a:schemeClr val="bg1"/>
                  </a:solidFill>
                </a:rPr>
                <a:t>字以内</a:t>
              </a:r>
              <a:endParaRPr lang="zh-CN" altLang="en-US" sz="1200">
                <a:solidFill>
                  <a:schemeClr val="bg1"/>
                </a:solidFill>
              </a:endParaRPr>
            </a:p>
          </p:txBody>
        </p:sp>
        <p:sp>
          <p:nvSpPr>
            <p:cNvPr id="14" name="矩形 6"/>
            <p:cNvSpPr>
              <a:spLocks noChangeArrowheads="1"/>
            </p:cNvSpPr>
            <p:nvPr/>
          </p:nvSpPr>
          <p:spPr bwMode="auto">
            <a:xfrm>
              <a:off x="1701273" y="2281639"/>
              <a:ext cx="4148350" cy="80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None/>
              </a:pPr>
              <a:r>
                <a:rPr lang="zh-CN" altLang="en-US" sz="2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2000">
                <a:solidFill>
                  <a:schemeClr val="bg1"/>
                </a:solidFill>
                <a:latin typeface="微软雅黑" panose="020b0503020204020204" pitchFamily="34" charset="-122"/>
                <a:ea typeface="微软雅黑" panose="020b0503020204020204" pitchFamily="34" charset="-122"/>
                <a:cs typeface="Lato Regular"/>
              </a:endParaRPr>
            </a:p>
            <a:p>
              <a:pPr>
                <a:buNone/>
              </a:pPr>
              <a:r>
                <a:rPr lang="zh-CN" altLang="en-US" sz="20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2000">
                <a:solidFill>
                  <a:schemeClr val="bg1"/>
                </a:solidFill>
                <a:latin typeface="微软雅黑" panose="020b0503020204020204" pitchFamily="34" charset="-122"/>
                <a:ea typeface="微软雅黑" panose="020b0503020204020204" pitchFamily="34" charset="-122"/>
                <a:cs typeface="Lato Regular"/>
              </a:endParaRPr>
            </a:p>
          </p:txBody>
        </p:sp>
        <p:sp>
          <p:nvSpPr>
            <p:cNvPr id="15" name="矩形 14"/>
            <p:cNvSpPr>
              <a:spLocks noChangeArrowheads="1"/>
            </p:cNvSpPr>
            <p:nvPr/>
          </p:nvSpPr>
          <p:spPr bwMode="auto">
            <a:xfrm>
              <a:off x="495301" y="5218113"/>
              <a:ext cx="11442699" cy="108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117454" y="1920875"/>
            <a:ext cx="10158678" cy="3676172"/>
            <a:chOff x="838200" y="1958975"/>
            <a:chExt cx="7620000" cy="2757488"/>
          </a:xfrm>
        </p:grpSpPr>
        <p:grpSp>
          <p:nvGrpSpPr>
            <p:cNvPr id="7" name="组合 6"/>
            <p:cNvGrpSpPr/>
            <p:nvPr/>
          </p:nvGrpSpPr>
          <p:grpSpPr>
            <a:xfrm>
              <a:off x="838200" y="2125663"/>
              <a:ext cx="2209800" cy="2590800"/>
              <a:chOff x="1054100" y="2125444"/>
              <a:chExt cx="2209800" cy="2590800"/>
            </a:xfrm>
          </p:grpSpPr>
          <p:sp>
            <p:nvSpPr>
              <p:cNvPr id="28" name="矩形 27"/>
              <p:cNvSpPr/>
              <p:nvPr/>
            </p:nvSpPr>
            <p:spPr>
              <a:xfrm>
                <a:off x="1054100" y="2125444"/>
                <a:ext cx="2209800" cy="6667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9" name="矩形 28"/>
              <p:cNvSpPr/>
              <p:nvPr/>
            </p:nvSpPr>
            <p:spPr>
              <a:xfrm>
                <a:off x="1054100" y="2798544"/>
                <a:ext cx="2209800" cy="1917700"/>
              </a:xfrm>
              <a:prstGeom prst="rect">
                <a:avLst/>
              </a:prstGeom>
              <a:solidFill>
                <a:srgbClr val="DA373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30" name="组合 7"/>
              <p:cNvGrpSpPr/>
              <p:nvPr/>
            </p:nvGrpSpPr>
            <p:grpSpPr>
              <a:xfrm>
                <a:off x="1194424" y="3320045"/>
                <a:ext cx="1919415" cy="884715"/>
                <a:chOff x="2719369" y="832386"/>
                <a:chExt cx="3092406" cy="738995"/>
              </a:xfrm>
            </p:grpSpPr>
            <p:sp>
              <p:nvSpPr>
                <p:cNvPr id="33" name="文本框 66"/>
                <p:cNvSpPr txBox="1">
                  <a:spLocks noChangeArrowheads="1"/>
                </p:cNvSpPr>
                <p:nvPr/>
              </p:nvSpPr>
              <p:spPr bwMode="auto">
                <a:xfrm>
                  <a:off x="2719369" y="1244687"/>
                  <a:ext cx="3092406" cy="32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34" name="文本框 66"/>
                <p:cNvSpPr txBox="1">
                  <a:spLocks noChangeArrowheads="1"/>
                </p:cNvSpPr>
                <p:nvPr/>
              </p:nvSpPr>
              <p:spPr bwMode="auto">
                <a:xfrm>
                  <a:off x="2896077" y="832386"/>
                  <a:ext cx="2915697" cy="23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1800">
                      <a:solidFill>
                        <a:schemeClr val="bg1"/>
                      </a:solidFill>
                      <a:latin typeface="Helvetica" panose="020b0604020202020204" pitchFamily="34" charset="0"/>
                      <a:ea typeface="SimSun-ExtB" panose="02010609060101010101" pitchFamily="49" charset="-122"/>
                      <a:cs typeface="Arial" panose="020b0604020202020204" pitchFamily="34" charset="0"/>
                    </a:rPr>
                    <a:t>加入标题描述</a:t>
                  </a:r>
                  <a:endParaRPr lang="zh-CN" altLang="en-US" sz="18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31" name="文本框 13"/>
              <p:cNvSpPr txBox="1">
                <a:spLocks noChangeArrowheads="1"/>
              </p:cNvSpPr>
              <p:nvPr/>
            </p:nvSpPr>
            <p:spPr bwMode="auto">
              <a:xfrm>
                <a:off x="1757160" y="2229209"/>
                <a:ext cx="831105" cy="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Helvetica" panose="020b0604020202020204" pitchFamily="34" charset="0"/>
                    <a:ea typeface="SimSun-ExtB" panose="02010609060101010101" pitchFamily="49" charset="-122"/>
                    <a:cs typeface="Arial" panose="020b0604020202020204" pitchFamily="34" charset="0"/>
                  </a:rPr>
                  <a:t>65%</a:t>
                </a:r>
                <a:endParaRPr lang="zh-CN" altLang="en-US" sz="3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32" name="十字形 31"/>
              <p:cNvSpPr/>
              <p:nvPr/>
            </p:nvSpPr>
            <p:spPr>
              <a:xfrm>
                <a:off x="15287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9" name="组合 8"/>
            <p:cNvGrpSpPr/>
            <p:nvPr/>
          </p:nvGrpSpPr>
          <p:grpSpPr>
            <a:xfrm>
              <a:off x="3543300" y="1958975"/>
              <a:ext cx="2209800" cy="2757488"/>
              <a:chOff x="3498850" y="1958756"/>
              <a:chExt cx="2209800" cy="2757488"/>
            </a:xfrm>
          </p:grpSpPr>
          <p:sp>
            <p:nvSpPr>
              <p:cNvPr id="21" name="矩形 20"/>
              <p:cNvSpPr/>
              <p:nvPr/>
            </p:nvSpPr>
            <p:spPr>
              <a:xfrm>
                <a:off x="3498850" y="1958756"/>
                <a:ext cx="2209800" cy="83343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22" name="矩形 21"/>
              <p:cNvSpPr/>
              <p:nvPr/>
            </p:nvSpPr>
            <p:spPr>
              <a:xfrm>
                <a:off x="3498850" y="2798544"/>
                <a:ext cx="2209800" cy="1917700"/>
              </a:xfrm>
              <a:prstGeom prst="rect">
                <a:avLst/>
              </a:prstGeom>
              <a:solidFill>
                <a:srgbClr val="DA373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23" name="组合 7"/>
              <p:cNvGrpSpPr/>
              <p:nvPr/>
            </p:nvGrpSpPr>
            <p:grpSpPr>
              <a:xfrm>
                <a:off x="3658224" y="3320045"/>
                <a:ext cx="1919415" cy="884715"/>
                <a:chOff x="2719369" y="832386"/>
                <a:chExt cx="3092406" cy="738995"/>
              </a:xfrm>
            </p:grpSpPr>
            <p:sp>
              <p:nvSpPr>
                <p:cNvPr id="26" name="文本框 66"/>
                <p:cNvSpPr txBox="1">
                  <a:spLocks noChangeArrowheads="1"/>
                </p:cNvSpPr>
                <p:nvPr/>
              </p:nvSpPr>
              <p:spPr bwMode="auto">
                <a:xfrm>
                  <a:off x="2719369" y="1244687"/>
                  <a:ext cx="3092406" cy="32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27" name="文本框 66"/>
                <p:cNvSpPr txBox="1">
                  <a:spLocks noChangeArrowheads="1"/>
                </p:cNvSpPr>
                <p:nvPr/>
              </p:nvSpPr>
              <p:spPr bwMode="auto">
                <a:xfrm>
                  <a:off x="2896077" y="832386"/>
                  <a:ext cx="2915697" cy="23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a:solidFill>
                        <a:schemeClr val="bg1"/>
                      </a:solidFill>
                      <a:latin typeface="Helvetica" panose="020b0604020202020204" pitchFamily="34" charset="0"/>
                      <a:ea typeface="SimSun-ExtB" panose="02010609060101010101" pitchFamily="49" charset="-122"/>
                      <a:cs typeface="Arial" panose="020b0604020202020204" pitchFamily="34" charset="0"/>
                    </a:rPr>
                    <a:t>加入标题描述</a:t>
                  </a:r>
                  <a:endParaRPr lang="zh-CN" altLang="en-US" sz="18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24" name="文本框 13"/>
              <p:cNvSpPr txBox="1">
                <a:spLocks noChangeArrowheads="1"/>
              </p:cNvSpPr>
              <p:nvPr/>
            </p:nvSpPr>
            <p:spPr bwMode="auto">
              <a:xfrm>
                <a:off x="4309860" y="2140304"/>
                <a:ext cx="831105" cy="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Helvetica" panose="020b0604020202020204" pitchFamily="34" charset="0"/>
                    <a:ea typeface="SimSun-ExtB" panose="02010609060101010101" pitchFamily="49" charset="-122"/>
                    <a:cs typeface="Arial" panose="020b0604020202020204" pitchFamily="34" charset="0"/>
                  </a:rPr>
                  <a:t>85%</a:t>
                </a:r>
                <a:endParaRPr lang="zh-CN" altLang="en-US" sz="3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25" name="十字形 24"/>
              <p:cNvSpPr/>
              <p:nvPr/>
            </p:nvSpPr>
            <p:spPr>
              <a:xfrm>
                <a:off x="4094163" y="23064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nvGrpSpPr>
            <p:cNvPr id="10" name="组合 9"/>
            <p:cNvGrpSpPr/>
            <p:nvPr/>
          </p:nvGrpSpPr>
          <p:grpSpPr>
            <a:xfrm>
              <a:off x="6248400" y="2125663"/>
              <a:ext cx="2209800" cy="2590800"/>
              <a:chOff x="5943600" y="2125444"/>
              <a:chExt cx="2209800" cy="2590800"/>
            </a:xfrm>
          </p:grpSpPr>
          <p:sp>
            <p:nvSpPr>
              <p:cNvPr id="14" name="矩形 13"/>
              <p:cNvSpPr/>
              <p:nvPr/>
            </p:nvSpPr>
            <p:spPr>
              <a:xfrm>
                <a:off x="5943600" y="2125444"/>
                <a:ext cx="2209800" cy="66675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15" name="矩形 14"/>
              <p:cNvSpPr/>
              <p:nvPr/>
            </p:nvSpPr>
            <p:spPr>
              <a:xfrm>
                <a:off x="5943600" y="2798544"/>
                <a:ext cx="2209800" cy="1917700"/>
              </a:xfrm>
              <a:prstGeom prst="rect">
                <a:avLst/>
              </a:prstGeom>
              <a:solidFill>
                <a:srgbClr val="DA373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16" name="组合 7"/>
              <p:cNvGrpSpPr/>
              <p:nvPr/>
            </p:nvGrpSpPr>
            <p:grpSpPr>
              <a:xfrm>
                <a:off x="6122024" y="3300993"/>
                <a:ext cx="1919415" cy="903776"/>
                <a:chOff x="2719369" y="816472"/>
                <a:chExt cx="3092406" cy="754916"/>
              </a:xfrm>
            </p:grpSpPr>
            <p:sp>
              <p:nvSpPr>
                <p:cNvPr id="19" name="文本框 66"/>
                <p:cNvSpPr txBox="1">
                  <a:spLocks noChangeArrowheads="1"/>
                </p:cNvSpPr>
                <p:nvPr/>
              </p:nvSpPr>
              <p:spPr bwMode="auto">
                <a:xfrm>
                  <a:off x="2719369" y="1244687"/>
                  <a:ext cx="3092406" cy="3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lvl="0"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pPr lvl="0" algn="ctr"/>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20" name="文本框 66"/>
                <p:cNvSpPr txBox="1">
                  <a:spLocks noChangeArrowheads="1"/>
                </p:cNvSpPr>
                <p:nvPr/>
              </p:nvSpPr>
              <p:spPr bwMode="auto">
                <a:xfrm>
                  <a:off x="2896077" y="816472"/>
                  <a:ext cx="2915697" cy="23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800">
                      <a:solidFill>
                        <a:schemeClr val="bg1"/>
                      </a:solidFill>
                      <a:latin typeface="Helvetica" panose="020b0604020202020204" pitchFamily="34" charset="0"/>
                      <a:ea typeface="SimSun-ExtB" panose="02010609060101010101" pitchFamily="49" charset="-122"/>
                      <a:cs typeface="Arial" panose="020b0604020202020204" pitchFamily="34" charset="0"/>
                    </a:rPr>
                    <a:t>加入标题描述</a:t>
                  </a:r>
                  <a:endParaRPr lang="zh-CN" altLang="en-US" sz="18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grpSp>
          <p:sp>
            <p:nvSpPr>
              <p:cNvPr id="17" name="文本框 16"/>
              <p:cNvSpPr txBox="1">
                <a:spLocks noChangeArrowheads="1"/>
              </p:cNvSpPr>
              <p:nvPr/>
            </p:nvSpPr>
            <p:spPr bwMode="auto">
              <a:xfrm>
                <a:off x="6722860" y="2229209"/>
                <a:ext cx="831105" cy="484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en-US" altLang="zh-CN" sz="3600">
                    <a:solidFill>
                      <a:schemeClr val="bg1"/>
                    </a:solidFill>
                    <a:latin typeface="Helvetica" panose="020b0604020202020204" pitchFamily="34" charset="0"/>
                    <a:ea typeface="SimSun-ExtB" panose="02010609060101010101" pitchFamily="49" charset="-122"/>
                    <a:cs typeface="Arial" panose="020b0604020202020204" pitchFamily="34" charset="0"/>
                  </a:rPr>
                  <a:t>40%</a:t>
                </a:r>
                <a:endParaRPr lang="zh-CN" altLang="en-US" sz="3600">
                  <a:solidFill>
                    <a:schemeClr val="bg1"/>
                  </a:solidFill>
                  <a:latin typeface="Helvetica" panose="020b0604020202020204" pitchFamily="34" charset="0"/>
                  <a:ea typeface="SimSun-ExtB" panose="02010609060101010101" pitchFamily="49" charset="-122"/>
                  <a:cs typeface="Arial" panose="020b0604020202020204" pitchFamily="34" charset="0"/>
                </a:endParaRPr>
              </a:p>
            </p:txBody>
          </p:sp>
          <p:sp>
            <p:nvSpPr>
              <p:cNvPr id="18" name="十字形 17"/>
              <p:cNvSpPr/>
              <p:nvPr/>
            </p:nvSpPr>
            <p:spPr>
              <a:xfrm>
                <a:off x="6507163" y="2395319"/>
                <a:ext cx="169862" cy="169862"/>
              </a:xfrm>
              <a:prstGeom prst="plus">
                <a:avLst>
                  <a:gd name="adj" fmla="val 413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712459" y="1993900"/>
            <a:ext cx="10792480" cy="3798891"/>
            <a:chOff x="457200" y="1581150"/>
            <a:chExt cx="8153400" cy="2869950"/>
          </a:xfrm>
        </p:grpSpPr>
        <p:sp>
          <p:nvSpPr>
            <p:cNvPr id="7" name="Oval 2"/>
            <p:cNvSpPr/>
            <p:nvPr/>
          </p:nvSpPr>
          <p:spPr>
            <a:xfrm>
              <a:off x="3322320" y="1932127"/>
              <a:ext cx="2427428" cy="2441359"/>
            </a:xfrm>
            <a:prstGeom prst="ellipse">
              <a:avLst/>
            </a:prstGeom>
            <a:noFill/>
            <a:ln w="53975" cmpd="dbl">
              <a:solidFill>
                <a:srgbClr val="DA3730"/>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9" name="Oval 3"/>
            <p:cNvSpPr/>
            <p:nvPr/>
          </p:nvSpPr>
          <p:spPr>
            <a:xfrm>
              <a:off x="3246120" y="1897837"/>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0" name="Oval 4"/>
            <p:cNvSpPr/>
            <p:nvPr/>
          </p:nvSpPr>
          <p:spPr>
            <a:xfrm>
              <a:off x="2895600" y="2769620"/>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4" name="Oval 5"/>
            <p:cNvSpPr/>
            <p:nvPr/>
          </p:nvSpPr>
          <p:spPr>
            <a:xfrm>
              <a:off x="3246120" y="3684727"/>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5" name="Oval 6"/>
            <p:cNvSpPr/>
            <p:nvPr/>
          </p:nvSpPr>
          <p:spPr>
            <a:xfrm>
              <a:off x="5074920" y="1897836"/>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6" name="Oval 7"/>
            <p:cNvSpPr/>
            <p:nvPr/>
          </p:nvSpPr>
          <p:spPr>
            <a:xfrm>
              <a:off x="5379720" y="2769619"/>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7" name="Oval 8"/>
            <p:cNvSpPr/>
            <p:nvPr/>
          </p:nvSpPr>
          <p:spPr>
            <a:xfrm>
              <a:off x="5074920" y="3684726"/>
              <a:ext cx="762000" cy="766373"/>
            </a:xfrm>
            <a:prstGeom prst="ellipse">
              <a:avLst/>
            </a:prstGeom>
            <a:solidFill>
              <a:srgbClr val="DA3730"/>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000">
                <a:solidFill>
                  <a:schemeClr val="bg1"/>
                </a:solidFill>
              </a:endParaRPr>
            </a:p>
          </p:txBody>
        </p:sp>
        <p:sp>
          <p:nvSpPr>
            <p:cNvPr id="18" name="Text Box 10"/>
            <p:cNvSpPr txBox="1">
              <a:spLocks noChangeArrowheads="1"/>
            </p:cNvSpPr>
            <p:nvPr/>
          </p:nvSpPr>
          <p:spPr bwMode="auto">
            <a:xfrm>
              <a:off x="6172200" y="1581150"/>
              <a:ext cx="2161607" cy="406326"/>
            </a:xfrm>
            <a:prstGeom prst="rect">
              <a:avLst/>
            </a:prstGeom>
            <a:noFill/>
            <a:ln w="9525">
              <a:noFill/>
              <a:miter lim="800000"/>
            </a:ln>
          </p:spPr>
          <p:txBody>
            <a:bodyPr wrap="square" lIns="45720" tIns="22860" rIns="45720" bIns="2286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 Box 10"/>
            <p:cNvSpPr txBox="1">
              <a:spLocks noChangeArrowheads="1"/>
            </p:cNvSpPr>
            <p:nvPr/>
          </p:nvSpPr>
          <p:spPr bwMode="auto">
            <a:xfrm>
              <a:off x="6448993" y="2789635"/>
              <a:ext cx="2161607" cy="406326"/>
            </a:xfrm>
            <a:prstGeom prst="rect">
              <a:avLst/>
            </a:prstGeom>
            <a:noFill/>
            <a:ln w="9525">
              <a:noFill/>
              <a:miter lim="800000"/>
            </a:ln>
          </p:spPr>
          <p:txBody>
            <a:bodyPr wrap="square" lIns="45720" tIns="22860" rIns="45720" bIns="2286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Text Box 10"/>
            <p:cNvSpPr txBox="1">
              <a:spLocks noChangeArrowheads="1"/>
            </p:cNvSpPr>
            <p:nvPr/>
          </p:nvSpPr>
          <p:spPr bwMode="auto">
            <a:xfrm>
              <a:off x="6172200" y="4009542"/>
              <a:ext cx="2161607" cy="406326"/>
            </a:xfrm>
            <a:prstGeom prst="rect">
              <a:avLst/>
            </a:prstGeom>
            <a:noFill/>
            <a:ln w="9525">
              <a:noFill/>
              <a:miter lim="800000"/>
            </a:ln>
          </p:spPr>
          <p:txBody>
            <a:bodyPr wrap="square" lIns="45720" tIns="22860" rIns="45720" bIns="2286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Text Box 10"/>
            <p:cNvSpPr txBox="1">
              <a:spLocks noChangeArrowheads="1"/>
            </p:cNvSpPr>
            <p:nvPr/>
          </p:nvSpPr>
          <p:spPr bwMode="auto">
            <a:xfrm>
              <a:off x="733993" y="1581150"/>
              <a:ext cx="2161607" cy="406326"/>
            </a:xfrm>
            <a:prstGeom prst="rect">
              <a:avLst/>
            </a:prstGeom>
            <a:noFill/>
            <a:ln w="9525">
              <a:noFill/>
              <a:miter lim="800000"/>
            </a:ln>
          </p:spPr>
          <p:txBody>
            <a:bodyPr wrap="square" lIns="45720" tIns="22860" rIns="45720" bIns="22860">
              <a:spAutoFit/>
            </a:bodyPr>
            <a:lstStyle/>
            <a:p>
              <a:pPr algn="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 Box 10"/>
            <p:cNvSpPr txBox="1">
              <a:spLocks noChangeArrowheads="1"/>
            </p:cNvSpPr>
            <p:nvPr/>
          </p:nvSpPr>
          <p:spPr bwMode="auto">
            <a:xfrm>
              <a:off x="457200" y="2789635"/>
              <a:ext cx="2161607" cy="406326"/>
            </a:xfrm>
            <a:prstGeom prst="rect">
              <a:avLst/>
            </a:prstGeom>
            <a:noFill/>
            <a:ln w="9525">
              <a:noFill/>
              <a:miter lim="800000"/>
            </a:ln>
          </p:spPr>
          <p:txBody>
            <a:bodyPr wrap="square" lIns="45720" tIns="22860" rIns="45720" bIns="22860">
              <a:spAutoFit/>
            </a:bodyPr>
            <a:lstStyle/>
            <a:p>
              <a:pPr algn="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Text Box 10"/>
            <p:cNvSpPr txBox="1">
              <a:spLocks noChangeArrowheads="1"/>
            </p:cNvSpPr>
            <p:nvPr/>
          </p:nvSpPr>
          <p:spPr bwMode="auto">
            <a:xfrm>
              <a:off x="733993" y="4009542"/>
              <a:ext cx="2161607" cy="406326"/>
            </a:xfrm>
            <a:prstGeom prst="rect">
              <a:avLst/>
            </a:prstGeom>
            <a:noFill/>
            <a:ln w="9525">
              <a:noFill/>
              <a:miter lim="800000"/>
            </a:ln>
          </p:spPr>
          <p:txBody>
            <a:bodyPr wrap="square" lIns="45720" tIns="22860" rIns="45720" bIns="22860">
              <a:spAutoFit/>
            </a:bodyPr>
            <a:lstStyle/>
            <a:p>
              <a:pPr algn="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4" name="Group 25"/>
            <p:cNvGrpSpPr/>
            <p:nvPr/>
          </p:nvGrpSpPr>
          <p:grpSpPr>
            <a:xfrm>
              <a:off x="4168487" y="2695371"/>
              <a:ext cx="784513" cy="638379"/>
              <a:chOff x="1550139" y="1314466"/>
              <a:chExt cx="509139" cy="414300"/>
            </a:xfrm>
            <a:solidFill>
              <a:srgbClr val="45C1A4"/>
            </a:solidFill>
          </p:grpSpPr>
          <p:sp>
            <p:nvSpPr>
              <p:cNvPr id="48" name="Freeform 5"/>
              <p:cNvSpPr>
                <a:spLocks noEditPoints="1"/>
              </p:cNvSpPr>
              <p:nvPr/>
            </p:nvSpPr>
            <p:spPr bwMode="auto">
              <a:xfrm>
                <a:off x="1550139" y="1314466"/>
                <a:ext cx="509139" cy="414300"/>
              </a:xfrm>
              <a:custGeom>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9" name="Freeform 6"/>
              <p:cNvSpPr/>
              <p:nvPr/>
            </p:nvSpPr>
            <p:spPr bwMode="auto">
              <a:xfrm>
                <a:off x="1949464" y="1366877"/>
                <a:ext cx="49916" cy="102328"/>
              </a:xfrm>
              <a:custGeom>
                <a:gdLst>
                  <a:gd name="T0" fmla="*/ 20 w 20"/>
                  <a:gd name="T1" fmla="*/ 41 h 41"/>
                  <a:gd name="T2" fmla="*/ 20 w 20"/>
                  <a:gd name="T3" fmla="*/ 0 h 41"/>
                  <a:gd name="T4" fmla="*/ 0 w 20"/>
                  <a:gd name="T5" fmla="*/ 0 h 41"/>
                  <a:gd name="T6" fmla="*/ 0 w 20"/>
                  <a:gd name="T7" fmla="*/ 24 h 41"/>
                  <a:gd name="T8" fmla="*/ 20 w 20"/>
                  <a:gd name="T9" fmla="*/ 41 h 41"/>
                </a:gd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50" name="Oval 7"/>
              <p:cNvSpPr>
                <a:spLocks noChangeArrowheads="1"/>
              </p:cNvSpPr>
              <p:nvPr/>
            </p:nvSpPr>
            <p:spPr bwMode="auto">
              <a:xfrm>
                <a:off x="1777255" y="1484179"/>
                <a:ext cx="52412" cy="54907"/>
              </a:xfrm>
              <a:prstGeom prst="ellipse">
                <a:avLst/>
              </a:pr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grpSp>
          <p:nvGrpSpPr>
            <p:cNvPr id="25" name="Group 29"/>
            <p:cNvGrpSpPr/>
            <p:nvPr/>
          </p:nvGrpSpPr>
          <p:grpSpPr>
            <a:xfrm>
              <a:off x="3443331" y="2088900"/>
              <a:ext cx="420252" cy="356898"/>
              <a:chOff x="2950272" y="1314466"/>
              <a:chExt cx="496661" cy="421788"/>
            </a:xfrm>
            <a:solidFill>
              <a:schemeClr val="bg1"/>
            </a:solidFill>
          </p:grpSpPr>
          <p:sp>
            <p:nvSpPr>
              <p:cNvPr id="42" name="Freeform 12"/>
              <p:cNvSpPr/>
              <p:nvPr/>
            </p:nvSpPr>
            <p:spPr bwMode="auto">
              <a:xfrm>
                <a:off x="3107507" y="1559052"/>
                <a:ext cx="89848" cy="89848"/>
              </a:xfrm>
              <a:custGeom>
                <a:gdLst>
                  <a:gd name="T0" fmla="*/ 36 w 36"/>
                  <a:gd name="T1" fmla="*/ 20 h 36"/>
                  <a:gd name="T2" fmla="*/ 16 w 36"/>
                  <a:gd name="T3" fmla="*/ 0 h 36"/>
                  <a:gd name="T4" fmla="*/ 16 w 36"/>
                  <a:gd name="T5" fmla="*/ 0 h 36"/>
                  <a:gd name="T6" fmla="*/ 0 w 36"/>
                  <a:gd name="T7" fmla="*/ 36 h 36"/>
                  <a:gd name="T8" fmla="*/ 36 w 36"/>
                  <a:gd name="T9" fmla="*/ 20 h 36"/>
                </a:gd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3" name="Rectangle 13"/>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600"/>
              </a:p>
            </p:txBody>
          </p:sp>
          <p:sp>
            <p:nvSpPr>
              <p:cNvPr id="44" name="Freeform 14"/>
              <p:cNvSpPr/>
              <p:nvPr/>
            </p:nvSpPr>
            <p:spPr bwMode="auto">
              <a:xfrm>
                <a:off x="3159917" y="1344415"/>
                <a:ext cx="227117" cy="222125"/>
              </a:xfrm>
              <a:custGeom>
                <a:gdLst>
                  <a:gd name="T0" fmla="*/ 81 w 91"/>
                  <a:gd name="T1" fmla="*/ 0 h 89"/>
                  <a:gd name="T2" fmla="*/ 0 w 91"/>
                  <a:gd name="T3" fmla="*/ 81 h 89"/>
                  <a:gd name="T4" fmla="*/ 8 w 91"/>
                  <a:gd name="T5" fmla="*/ 89 h 89"/>
                  <a:gd name="T6" fmla="*/ 91 w 91"/>
                  <a:gd name="T7" fmla="*/ 8 h 89"/>
                  <a:gd name="T8" fmla="*/ 81 w 91"/>
                  <a:gd name="T9" fmla="*/ 0 h 89"/>
                </a:gd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5" name="Freeform 15"/>
              <p:cNvSpPr/>
              <p:nvPr/>
            </p:nvSpPr>
            <p:spPr bwMode="auto">
              <a:xfrm>
                <a:off x="3189867" y="1374365"/>
                <a:ext cx="227117" cy="224620"/>
              </a:xfrm>
              <a:custGeom>
                <a:gdLst>
                  <a:gd name="T0" fmla="*/ 0 w 91"/>
                  <a:gd name="T1" fmla="*/ 82 h 90"/>
                  <a:gd name="T2" fmla="*/ 8 w 91"/>
                  <a:gd name="T3" fmla="*/ 90 h 90"/>
                  <a:gd name="T4" fmla="*/ 91 w 91"/>
                  <a:gd name="T5" fmla="*/ 8 h 90"/>
                  <a:gd name="T6" fmla="*/ 83 w 91"/>
                  <a:gd name="T7" fmla="*/ 0 h 90"/>
                  <a:gd name="T8" fmla="*/ 0 w 91"/>
                  <a:gd name="T9" fmla="*/ 82 h 90"/>
                </a:gd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6" name="Freeform 16"/>
              <p:cNvSpPr/>
              <p:nvPr/>
            </p:nvSpPr>
            <p:spPr bwMode="auto">
              <a:xfrm>
                <a:off x="3377051" y="1314466"/>
                <a:ext cx="69882" cy="64890"/>
              </a:xfrm>
              <a:custGeom>
                <a:gdLst>
                  <a:gd name="T0" fmla="*/ 14 w 21"/>
                  <a:gd name="T1" fmla="*/ 6 h 20"/>
                  <a:gd name="T2" fmla="*/ 0 w 21"/>
                  <a:gd name="T3" fmla="*/ 6 h 20"/>
                  <a:gd name="T4" fmla="*/ 15 w 21"/>
                  <a:gd name="T5" fmla="*/ 20 h 20"/>
                  <a:gd name="T6" fmla="*/ 14 w 21"/>
                  <a:gd name="T7" fmla="*/ 6 h 20"/>
                </a:gd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7" name="Freeform 17"/>
              <p:cNvSpPr/>
              <p:nvPr/>
            </p:nvSpPr>
            <p:spPr bwMode="auto">
              <a:xfrm>
                <a:off x="2950272" y="1324449"/>
                <a:ext cx="416796" cy="411805"/>
              </a:xfrm>
              <a:custGeom>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grpSp>
          <p:nvGrpSpPr>
            <p:cNvPr id="26" name="Group 36"/>
            <p:cNvGrpSpPr/>
            <p:nvPr/>
          </p:nvGrpSpPr>
          <p:grpSpPr>
            <a:xfrm>
              <a:off x="3069121" y="2966230"/>
              <a:ext cx="395238" cy="388965"/>
              <a:chOff x="1587575" y="2265358"/>
              <a:chExt cx="314468" cy="309477"/>
            </a:xfrm>
            <a:solidFill>
              <a:schemeClr val="bg1"/>
            </a:solidFill>
          </p:grpSpPr>
          <p:sp>
            <p:nvSpPr>
              <p:cNvPr id="40" name="Freeform 59"/>
              <p:cNvSpPr>
                <a:spLocks noEditPoints="1"/>
              </p:cNvSpPr>
              <p:nvPr/>
            </p:nvSpPr>
            <p:spPr bwMode="auto">
              <a:xfrm>
                <a:off x="1587575" y="2265358"/>
                <a:ext cx="314468" cy="309477"/>
              </a:xfrm>
              <a:custGeom>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41"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grpSp>
          <p:nvGrpSpPr>
            <p:cNvPr id="27" name="Group 39"/>
            <p:cNvGrpSpPr/>
            <p:nvPr/>
          </p:nvGrpSpPr>
          <p:grpSpPr>
            <a:xfrm>
              <a:off x="5598494" y="2928587"/>
              <a:ext cx="324452" cy="406813"/>
              <a:chOff x="5106627" y="2260366"/>
              <a:chExt cx="324452" cy="406813"/>
            </a:xfrm>
            <a:solidFill>
              <a:schemeClr val="bg1"/>
            </a:solidFill>
          </p:grpSpPr>
          <p:sp>
            <p:nvSpPr>
              <p:cNvPr id="36" name="Freeform 80"/>
              <p:cNvSpPr/>
              <p:nvPr/>
            </p:nvSpPr>
            <p:spPr bwMode="auto">
              <a:xfrm>
                <a:off x="5106627" y="2430079"/>
                <a:ext cx="324452" cy="134772"/>
              </a:xfrm>
              <a:custGeom>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7" name="Freeform 81"/>
              <p:cNvSpPr/>
              <p:nvPr/>
            </p:nvSpPr>
            <p:spPr bwMode="auto">
              <a:xfrm>
                <a:off x="5106627" y="2534902"/>
                <a:ext cx="324452" cy="132277"/>
              </a:xfrm>
              <a:custGeom>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8" name="Freeform 82"/>
              <p:cNvSpPr/>
              <p:nvPr/>
            </p:nvSpPr>
            <p:spPr bwMode="auto">
              <a:xfrm>
                <a:off x="5106627" y="2330248"/>
                <a:ext cx="324452" cy="137269"/>
              </a:xfrm>
              <a:custGeom>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9"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sp>
          <p:nvSpPr>
            <p:cNvPr id="28" name="Freeform 103"/>
            <p:cNvSpPr>
              <a:spLocks noEditPoints="1"/>
            </p:cNvSpPr>
            <p:nvPr/>
          </p:nvSpPr>
          <p:spPr bwMode="auto">
            <a:xfrm>
              <a:off x="3409312" y="3881976"/>
              <a:ext cx="376864" cy="371872"/>
            </a:xfrm>
            <a:custGeom>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91440" tIns="45720" rIns="91440" bIns="45720" numCol="1" anchor="t" anchorCtr="0" compatLnSpc="1"/>
            <a:lstStyle/>
            <a:p>
              <a:endParaRPr lang="en-US" sz="1600"/>
            </a:p>
          </p:txBody>
        </p:sp>
        <p:sp>
          <p:nvSpPr>
            <p:cNvPr id="29" name="Freeform 104"/>
            <p:cNvSpPr>
              <a:spLocks noEditPoints="1"/>
            </p:cNvSpPr>
            <p:nvPr/>
          </p:nvSpPr>
          <p:spPr bwMode="auto">
            <a:xfrm>
              <a:off x="5256257" y="3859515"/>
              <a:ext cx="399325" cy="394333"/>
            </a:xfrm>
            <a:custGeom>
              <a:gdLst>
                <a:gd name="T0" fmla="*/ 53 w 120"/>
                <a:gd name="T1" fmla="*/ 35 h 118"/>
                <a:gd name="T2" fmla="*/ 47 w 120"/>
                <a:gd name="T3" fmla="*/ 9 h 118"/>
                <a:gd name="T4" fmla="*/ 21 w 120"/>
                <a:gd name="T5" fmla="*/ 2 h 118"/>
                <a:gd name="T6" fmla="*/ 36 w 120"/>
                <a:gd name="T7" fmla="*/ 17 h 118"/>
                <a:gd name="T8" fmla="*/ 32 w 120"/>
                <a:gd name="T9" fmla="*/ 32 h 118"/>
                <a:gd name="T10" fmla="*/ 17 w 120"/>
                <a:gd name="T11" fmla="*/ 36 h 118"/>
                <a:gd name="T12" fmla="*/ 2 w 120"/>
                <a:gd name="T13" fmla="*/ 21 h 118"/>
                <a:gd name="T14" fmla="*/ 9 w 120"/>
                <a:gd name="T15" fmla="*/ 47 h 118"/>
                <a:gd name="T16" fmla="*/ 36 w 120"/>
                <a:gd name="T17" fmla="*/ 53 h 118"/>
                <a:gd name="T18" fmla="*/ 36 w 120"/>
                <a:gd name="T19" fmla="*/ 53 h 118"/>
                <a:gd name="T20" fmla="*/ 98 w 120"/>
                <a:gd name="T21" fmla="*/ 115 h 118"/>
                <a:gd name="T22" fmla="*/ 107 w 120"/>
                <a:gd name="T23" fmla="*/ 118 h 118"/>
                <a:gd name="T24" fmla="*/ 115 w 120"/>
                <a:gd name="T25" fmla="*/ 115 h 118"/>
                <a:gd name="T26" fmla="*/ 115 w 120"/>
                <a:gd name="T27" fmla="*/ 97 h 118"/>
                <a:gd name="T28" fmla="*/ 53 w 120"/>
                <a:gd name="T29" fmla="*/ 35 h 118"/>
                <a:gd name="T30" fmla="*/ 108 w 120"/>
                <a:gd name="T31" fmla="*/ 113 h 118"/>
                <a:gd name="T32" fmla="*/ 103 w 120"/>
                <a:gd name="T33" fmla="*/ 108 h 118"/>
                <a:gd name="T34" fmla="*/ 108 w 120"/>
                <a:gd name="T35" fmla="*/ 103 h 118"/>
                <a:gd name="T36" fmla="*/ 113 w 120"/>
                <a:gd name="T37" fmla="*/ 108 h 118"/>
                <a:gd name="T38" fmla="*/ 108 w 120"/>
                <a:gd name="T39" fmla="*/ 113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a:noFill/>
            </a:ln>
          </p:spPr>
          <p:txBody>
            <a:bodyPr vert="horz" wrap="square" lIns="91440" tIns="45720" rIns="91440" bIns="45720" numCol="1" anchor="t" anchorCtr="0" compatLnSpc="1"/>
            <a:lstStyle/>
            <a:p>
              <a:endParaRPr lang="en-US" sz="1600"/>
            </a:p>
          </p:txBody>
        </p:sp>
        <p:grpSp>
          <p:nvGrpSpPr>
            <p:cNvPr id="30" name="Group 46"/>
            <p:cNvGrpSpPr/>
            <p:nvPr/>
          </p:nvGrpSpPr>
          <p:grpSpPr>
            <a:xfrm>
              <a:off x="5247394" y="2020485"/>
              <a:ext cx="408188" cy="464492"/>
              <a:chOff x="2927811" y="2108124"/>
              <a:chExt cx="361887" cy="411804"/>
            </a:xfrm>
            <a:solidFill>
              <a:schemeClr val="bg1"/>
            </a:solidFill>
          </p:grpSpPr>
          <p:sp>
            <p:nvSpPr>
              <p:cNvPr id="32" name="Freeform 68"/>
              <p:cNvSpPr>
                <a:spLocks noEditPoints="1"/>
              </p:cNvSpPr>
              <p:nvPr/>
            </p:nvSpPr>
            <p:spPr bwMode="auto">
              <a:xfrm>
                <a:off x="2927811" y="2108124"/>
                <a:ext cx="164722" cy="299494"/>
              </a:xfrm>
              <a:custGeom>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3" name="Freeform 69"/>
              <p:cNvSpPr>
                <a:spLocks noEditPoints="1"/>
              </p:cNvSpPr>
              <p:nvPr/>
            </p:nvSpPr>
            <p:spPr bwMode="auto">
              <a:xfrm>
                <a:off x="3119985" y="2220434"/>
                <a:ext cx="169713" cy="299494"/>
              </a:xfrm>
              <a:custGeom>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4" name="Freeform 70"/>
              <p:cNvSpPr/>
              <p:nvPr/>
            </p:nvSpPr>
            <p:spPr bwMode="auto">
              <a:xfrm>
                <a:off x="3107507" y="2125594"/>
                <a:ext cx="99831" cy="82362"/>
              </a:xfrm>
              <a:custGeom>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sp>
            <p:nvSpPr>
              <p:cNvPr id="35" name="Freeform 71"/>
              <p:cNvSpPr/>
              <p:nvPr/>
            </p:nvSpPr>
            <p:spPr bwMode="auto">
              <a:xfrm>
                <a:off x="3017659" y="2425088"/>
                <a:ext cx="82362" cy="82362"/>
              </a:xfrm>
              <a:custGeom>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600"/>
              </a:p>
            </p:txBody>
          </p:sp>
        </p:grpSp>
        <p:sp>
          <p:nvSpPr>
            <p:cNvPr id="31" name="Text Box 10"/>
            <p:cNvSpPr txBox="1">
              <a:spLocks noChangeArrowheads="1"/>
            </p:cNvSpPr>
            <p:nvPr/>
          </p:nvSpPr>
          <p:spPr bwMode="auto">
            <a:xfrm>
              <a:off x="3971508" y="3389800"/>
              <a:ext cx="1176214" cy="244142"/>
            </a:xfrm>
            <a:prstGeom prst="rect">
              <a:avLst/>
            </a:prstGeom>
            <a:noFill/>
            <a:ln w="9525">
              <a:noFill/>
              <a:miter lim="800000"/>
            </a:ln>
          </p:spPr>
          <p:txBody>
            <a:bodyPr wrap="square" lIns="45720" tIns="22860" rIns="45720" bIns="22860">
              <a:spAutoFit/>
            </a:bodyPr>
            <a:lstStyle/>
            <a:p>
              <a:pPr algn="ctr" defTabSz="1087755"/>
              <a:r>
                <a:rPr lang="zh-CN" alt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活动财务预算</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581150" y="2239072"/>
            <a:ext cx="9212952" cy="3800153"/>
            <a:chOff x="1043608" y="1546256"/>
            <a:chExt cx="7056784" cy="2910778"/>
          </a:xfrm>
        </p:grpSpPr>
        <p:grpSp>
          <p:nvGrpSpPr>
            <p:cNvPr id="7" name="组合 6"/>
            <p:cNvGrpSpPr/>
            <p:nvPr/>
          </p:nvGrpSpPr>
          <p:grpSpPr>
            <a:xfrm>
              <a:off x="1075056" y="1546256"/>
              <a:ext cx="2070054" cy="2345183"/>
              <a:chOff x="1075056" y="1491630"/>
              <a:chExt cx="2070054" cy="2345183"/>
            </a:xfrm>
          </p:grpSpPr>
          <p:sp>
            <p:nvSpPr>
              <p:cNvPr id="23" name="等腰三角形 12"/>
              <p:cNvSpPr/>
              <p:nvPr/>
            </p:nvSpPr>
            <p:spPr>
              <a:xfrm flipV="1">
                <a:off x="1075056" y="1491630"/>
                <a:ext cx="2070054" cy="2345183"/>
              </a:xfrm>
              <a:custGeom>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4" name="TextBox 7"/>
              <p:cNvSpPr txBox="1"/>
              <p:nvPr/>
            </p:nvSpPr>
            <p:spPr>
              <a:xfrm>
                <a:off x="1556085" y="2075784"/>
                <a:ext cx="1314229" cy="424213"/>
              </a:xfrm>
              <a:prstGeom prst="rect">
                <a:avLst/>
              </a:prstGeom>
              <a:noFill/>
            </p:spPr>
            <p:txBody>
              <a:bodyPr wrap="none" rtlCol="0">
                <a:spAutoFit/>
              </a:bodyPr>
              <a:lstStyle/>
              <a:p>
                <a:r>
                  <a:rPr lang="zh-CN" altLang="en-US" sz="2800">
                    <a:solidFill>
                      <a:schemeClr val="bg1"/>
                    </a:solidFill>
                    <a:latin typeface="方正兰亭中黑_GBK" panose="02000000000000000000" pitchFamily="2" charset="-122"/>
                    <a:ea typeface="方正兰亭中黑_GBK" panose="02000000000000000000" pitchFamily="2" charset="-122"/>
                  </a:rPr>
                  <a:t>添加标题</a:t>
                </a:r>
                <a:endParaRPr lang="zh-CN" altLang="en-US" sz="2800">
                  <a:solidFill>
                    <a:schemeClr val="bg1"/>
                  </a:solidFill>
                  <a:latin typeface="方正兰亭中黑_GBK" panose="02000000000000000000" pitchFamily="2" charset="-122"/>
                  <a:ea typeface="方正兰亭中黑_GBK" panose="02000000000000000000" pitchFamily="2" charset="-122"/>
                </a:endParaRPr>
              </a:p>
            </p:txBody>
          </p:sp>
          <p:sp>
            <p:nvSpPr>
              <p:cNvPr id="25" name="Rectangle 13" descr="FD1DDF730CE4456e89755B07FE1653D0# #Rectangle 13"/>
              <p:cNvSpPr>
                <a:spLocks noChangeArrowheads="1"/>
              </p:cNvSpPr>
              <p:nvPr/>
            </p:nvSpPr>
            <p:spPr bwMode="auto">
              <a:xfrm>
                <a:off x="1256257" y="2487786"/>
                <a:ext cx="1707653" cy="67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None/>
                  <a:defRPr/>
                </a:pPr>
                <a:r>
                  <a:rPr lang="zh-CN" altLang="en-US" sz="2400">
                    <a:solidFill>
                      <a:schemeClr val="bg1"/>
                    </a:solidFill>
                    <a:latin typeface="方正兰亭黑_GBK" panose="02000000000000000000" pitchFamily="2" charset="-122"/>
                    <a:ea typeface="方正兰亭黑_GBK" panose="02000000000000000000" pitchFamily="2" charset="-122"/>
                  </a:rPr>
                  <a:t>点击此处添加</a:t>
                </a:r>
                <a:endParaRPr lang="en-US" altLang="zh-CN" sz="2400">
                  <a:solidFill>
                    <a:schemeClr val="bg1"/>
                  </a:solidFill>
                  <a:latin typeface="方正兰亭黑_GBK" panose="02000000000000000000" pitchFamily="2" charset="-122"/>
                  <a:ea typeface="方正兰亭黑_GBK" panose="02000000000000000000" pitchFamily="2" charset="-122"/>
                </a:endParaRPr>
              </a:p>
              <a:p>
                <a:pPr algn="ctr" eaLnBrk="1" hangingPunct="1">
                  <a:spcBef>
                    <a:spcPct val="0"/>
                  </a:spcBef>
                  <a:buNone/>
                  <a:defRPr/>
                </a:pPr>
                <a:r>
                  <a:rPr lang="zh-CN" altLang="en-US" sz="2400">
                    <a:solidFill>
                      <a:schemeClr val="bg1"/>
                    </a:solidFill>
                    <a:latin typeface="方正兰亭黑_GBK" panose="02000000000000000000" pitchFamily="2" charset="-122"/>
                    <a:ea typeface="方正兰亭黑_GBK" panose="02000000000000000000" pitchFamily="2" charset="-122"/>
                  </a:rPr>
                  <a:t>简要说明</a:t>
                </a:r>
                <a:endParaRPr lang="en-US" altLang="zh-CN" sz="2400">
                  <a:solidFill>
                    <a:schemeClr val="bg1"/>
                  </a:solidFill>
                  <a:latin typeface="方正兰亭黑_GBK" panose="02000000000000000000" pitchFamily="2" charset="-122"/>
                  <a:ea typeface="方正兰亭黑_GBK" panose="02000000000000000000" pitchFamily="2" charset="-122"/>
                </a:endParaRPr>
              </a:p>
            </p:txBody>
          </p:sp>
        </p:grpSp>
        <p:sp>
          <p:nvSpPr>
            <p:cNvPr id="9" name="Rectangle 13" descr="FD1DDF730CE4456e89755B07FE1653D0# #Rectangle 13"/>
            <p:cNvSpPr>
              <a:spLocks noChangeArrowheads="1"/>
            </p:cNvSpPr>
            <p:nvPr/>
          </p:nvSpPr>
          <p:spPr bwMode="auto">
            <a:xfrm>
              <a:off x="1043608" y="3961968"/>
              <a:ext cx="2132950" cy="49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a:solidFill>
                    <a:schemeClr val="bg1">
                      <a:lumMod val="5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a:solidFill>
                  <a:schemeClr val="bg1">
                    <a:lumMod val="50000"/>
                  </a:schemeClr>
                </a:solidFill>
                <a:latin typeface="方正兰亭纤黑简体" pitchFamily="65" charset="-122"/>
                <a:ea typeface="方正兰亭纤黑简体" pitchFamily="65" charset="-122"/>
              </a:endParaRPr>
            </a:p>
          </p:txBody>
        </p:sp>
        <p:grpSp>
          <p:nvGrpSpPr>
            <p:cNvPr id="10" name="组合 9"/>
            <p:cNvGrpSpPr/>
            <p:nvPr/>
          </p:nvGrpSpPr>
          <p:grpSpPr>
            <a:xfrm>
              <a:off x="3845797" y="1709692"/>
              <a:ext cx="1713148" cy="1940841"/>
              <a:chOff x="3845797" y="1655066"/>
              <a:chExt cx="1713148" cy="1940841"/>
            </a:xfrm>
          </p:grpSpPr>
          <p:sp>
            <p:nvSpPr>
              <p:cNvPr id="20" name="等腰三角形 12"/>
              <p:cNvSpPr/>
              <p:nvPr/>
            </p:nvSpPr>
            <p:spPr>
              <a:xfrm flipV="1">
                <a:off x="3845797" y="1655066"/>
                <a:ext cx="1713148" cy="1940841"/>
              </a:xfrm>
              <a:custGeom>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1" name="TextBox 12"/>
              <p:cNvSpPr txBox="1"/>
              <p:nvPr/>
            </p:nvSpPr>
            <p:spPr>
              <a:xfrm>
                <a:off x="4199670" y="2106264"/>
                <a:ext cx="1147870" cy="374306"/>
              </a:xfrm>
              <a:prstGeom prst="rect">
                <a:avLst/>
              </a:prstGeom>
              <a:noFill/>
            </p:spPr>
            <p:txBody>
              <a:bodyPr wrap="none" rtlCol="0">
                <a:spAutoFit/>
              </a:bodyPr>
              <a:lstStyle/>
              <a:p>
                <a:r>
                  <a:rPr lang="zh-CN" altLang="en-US" sz="2400">
                    <a:solidFill>
                      <a:schemeClr val="bg1"/>
                    </a:solidFill>
                    <a:latin typeface="方正兰亭中黑_GBK" panose="02000000000000000000" pitchFamily="2" charset="-122"/>
                    <a:ea typeface="方正兰亭中黑_GBK" panose="02000000000000000000" pitchFamily="2" charset="-122"/>
                  </a:rPr>
                  <a:t>添加标题</a:t>
                </a:r>
                <a:endParaRPr lang="zh-CN" altLang="en-US" sz="2400">
                  <a:solidFill>
                    <a:schemeClr val="bg1"/>
                  </a:solidFill>
                  <a:latin typeface="方正兰亭中黑_GBK" panose="02000000000000000000" pitchFamily="2" charset="-122"/>
                  <a:ea typeface="方正兰亭中黑_GBK" panose="02000000000000000000" pitchFamily="2" charset="-122"/>
                </a:endParaRPr>
              </a:p>
            </p:txBody>
          </p:sp>
          <p:sp>
            <p:nvSpPr>
              <p:cNvPr id="22" name="Rectangle 13" descr="FD1DDF730CE4456e89755B07FE1653D0# #Rectangle 13"/>
              <p:cNvSpPr>
                <a:spLocks noChangeArrowheads="1"/>
              </p:cNvSpPr>
              <p:nvPr/>
            </p:nvSpPr>
            <p:spPr bwMode="auto">
              <a:xfrm>
                <a:off x="3946287" y="2457306"/>
                <a:ext cx="1512169" cy="577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None/>
                  <a:defRPr/>
                </a:pPr>
                <a:r>
                  <a:rPr lang="zh-CN" altLang="en-US" sz="2000">
                    <a:solidFill>
                      <a:schemeClr val="bg1"/>
                    </a:solidFill>
                    <a:latin typeface="方正兰亭黑_GBK" panose="02000000000000000000" pitchFamily="2" charset="-122"/>
                    <a:ea typeface="方正兰亭黑_GBK" panose="02000000000000000000" pitchFamily="2" charset="-122"/>
                  </a:rPr>
                  <a:t>点击此处添加</a:t>
                </a:r>
                <a:endParaRPr lang="en-US" altLang="zh-CN" sz="2000">
                  <a:solidFill>
                    <a:schemeClr val="bg1"/>
                  </a:solidFill>
                  <a:latin typeface="方正兰亭黑_GBK" panose="02000000000000000000" pitchFamily="2" charset="-122"/>
                  <a:ea typeface="方正兰亭黑_GBK" panose="02000000000000000000" pitchFamily="2" charset="-122"/>
                </a:endParaRPr>
              </a:p>
              <a:p>
                <a:pPr algn="ctr" eaLnBrk="1" hangingPunct="1">
                  <a:spcBef>
                    <a:spcPct val="0"/>
                  </a:spcBef>
                  <a:buNone/>
                  <a:defRPr/>
                </a:pPr>
                <a:r>
                  <a:rPr lang="zh-CN" altLang="en-US" sz="2000">
                    <a:solidFill>
                      <a:schemeClr val="bg1"/>
                    </a:solidFill>
                    <a:latin typeface="方正兰亭黑_GBK" panose="02000000000000000000" pitchFamily="2" charset="-122"/>
                    <a:ea typeface="方正兰亭黑_GBK" panose="02000000000000000000" pitchFamily="2" charset="-122"/>
                  </a:rPr>
                  <a:t>简要说明</a:t>
                </a:r>
                <a:endParaRPr lang="en-US" altLang="zh-CN" sz="2000">
                  <a:solidFill>
                    <a:schemeClr val="bg1"/>
                  </a:solidFill>
                  <a:latin typeface="方正兰亭黑_GBK" panose="02000000000000000000" pitchFamily="2" charset="-122"/>
                  <a:ea typeface="方正兰亭黑_GBK" panose="02000000000000000000" pitchFamily="2" charset="-122"/>
                </a:endParaRPr>
              </a:p>
            </p:txBody>
          </p:sp>
        </p:grpSp>
        <p:grpSp>
          <p:nvGrpSpPr>
            <p:cNvPr id="14" name="组合 13"/>
            <p:cNvGrpSpPr/>
            <p:nvPr/>
          </p:nvGrpSpPr>
          <p:grpSpPr>
            <a:xfrm>
              <a:off x="6322551" y="1801727"/>
              <a:ext cx="1512168" cy="1713148"/>
              <a:chOff x="6322551" y="1747101"/>
              <a:chExt cx="1512168" cy="1713148"/>
            </a:xfrm>
          </p:grpSpPr>
          <p:sp>
            <p:nvSpPr>
              <p:cNvPr id="17" name="等腰三角形 12"/>
              <p:cNvSpPr/>
              <p:nvPr/>
            </p:nvSpPr>
            <p:spPr>
              <a:xfrm flipV="1">
                <a:off x="6322551" y="1747101"/>
                <a:ext cx="1512168" cy="1713148"/>
              </a:xfrm>
              <a:custGeom>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8" name="TextBox 16"/>
              <p:cNvSpPr txBox="1"/>
              <p:nvPr/>
            </p:nvSpPr>
            <p:spPr>
              <a:xfrm>
                <a:off x="6601582" y="2106264"/>
                <a:ext cx="981513" cy="324399"/>
              </a:xfrm>
              <a:prstGeom prst="rect">
                <a:avLst/>
              </a:prstGeom>
              <a:noFill/>
            </p:spPr>
            <p:txBody>
              <a:bodyPr wrap="none" rtlCol="0">
                <a:spAutoFit/>
              </a:bodyPr>
              <a:lstStyle/>
              <a:p>
                <a:r>
                  <a:rPr lang="zh-CN" altLang="en-US" sz="2000">
                    <a:solidFill>
                      <a:schemeClr val="bg1"/>
                    </a:solidFill>
                    <a:latin typeface="方正兰亭中黑_GBK" panose="02000000000000000000" pitchFamily="2" charset="-122"/>
                    <a:ea typeface="方正兰亭中黑_GBK" panose="02000000000000000000" pitchFamily="2" charset="-122"/>
                  </a:rPr>
                  <a:t>添加标题</a:t>
                </a:r>
                <a:endParaRPr lang="zh-CN" altLang="en-US" sz="2000">
                  <a:solidFill>
                    <a:schemeClr val="bg1"/>
                  </a:solidFill>
                  <a:latin typeface="方正兰亭中黑_GBK" panose="02000000000000000000" pitchFamily="2" charset="-122"/>
                  <a:ea typeface="方正兰亭中黑_GBK" panose="02000000000000000000" pitchFamily="2" charset="-122"/>
                </a:endParaRPr>
              </a:p>
            </p:txBody>
          </p:sp>
          <p:sp>
            <p:nvSpPr>
              <p:cNvPr id="19" name="Rectangle 13" descr="FD1DDF730CE4456e89755B07FE1653D0# #Rectangle 13"/>
              <p:cNvSpPr>
                <a:spLocks noChangeArrowheads="1"/>
              </p:cNvSpPr>
              <p:nvPr/>
            </p:nvSpPr>
            <p:spPr bwMode="auto">
              <a:xfrm>
                <a:off x="6394559" y="2457306"/>
                <a:ext cx="1368152" cy="52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None/>
                  <a:defRPr/>
                </a:pPr>
                <a:r>
                  <a:rPr lang="zh-CN" altLang="en-US" sz="1800">
                    <a:solidFill>
                      <a:schemeClr val="bg1"/>
                    </a:solidFill>
                    <a:latin typeface="方正兰亭黑_GBK" panose="02000000000000000000" pitchFamily="2" charset="-122"/>
                    <a:ea typeface="方正兰亭黑_GBK" panose="02000000000000000000" pitchFamily="2" charset="-122"/>
                  </a:rPr>
                  <a:t>点击此处添加</a:t>
                </a:r>
                <a:endParaRPr lang="en-US" altLang="zh-CN" sz="1800">
                  <a:solidFill>
                    <a:schemeClr val="bg1"/>
                  </a:solidFill>
                  <a:latin typeface="方正兰亭黑_GBK" panose="02000000000000000000" pitchFamily="2" charset="-122"/>
                  <a:ea typeface="方正兰亭黑_GBK" panose="02000000000000000000" pitchFamily="2" charset="-122"/>
                </a:endParaRPr>
              </a:p>
              <a:p>
                <a:pPr algn="ctr" eaLnBrk="1" hangingPunct="1">
                  <a:spcBef>
                    <a:spcPct val="0"/>
                  </a:spcBef>
                  <a:buNone/>
                  <a:defRPr/>
                </a:pPr>
                <a:r>
                  <a:rPr lang="zh-CN" altLang="en-US" sz="1800">
                    <a:solidFill>
                      <a:schemeClr val="bg1"/>
                    </a:solidFill>
                    <a:latin typeface="方正兰亭黑_GBK" panose="02000000000000000000" pitchFamily="2" charset="-122"/>
                    <a:ea typeface="方正兰亭黑_GBK" panose="02000000000000000000" pitchFamily="2" charset="-122"/>
                  </a:rPr>
                  <a:t>简要说明</a:t>
                </a:r>
                <a:endParaRPr lang="en-US" altLang="zh-CN" sz="1800">
                  <a:solidFill>
                    <a:schemeClr val="bg1"/>
                  </a:solidFill>
                  <a:latin typeface="方正兰亭黑_GBK" panose="02000000000000000000" pitchFamily="2" charset="-122"/>
                  <a:ea typeface="方正兰亭黑_GBK" panose="02000000000000000000" pitchFamily="2" charset="-122"/>
                </a:endParaRPr>
              </a:p>
            </p:txBody>
          </p:sp>
        </p:grpSp>
        <p:sp>
          <p:nvSpPr>
            <p:cNvPr id="15" name="Rectangle 13" descr="FD1DDF730CE4456e89755B07FE1653D0# #Rectangle 13"/>
            <p:cNvSpPr>
              <a:spLocks noChangeArrowheads="1"/>
            </p:cNvSpPr>
            <p:nvPr/>
          </p:nvSpPr>
          <p:spPr bwMode="auto">
            <a:xfrm>
              <a:off x="3635896" y="3817952"/>
              <a:ext cx="2132950" cy="49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a:solidFill>
                    <a:schemeClr val="bg1">
                      <a:lumMod val="5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a:solidFill>
                  <a:schemeClr val="bg1">
                    <a:lumMod val="50000"/>
                  </a:schemeClr>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084168" y="3684969"/>
              <a:ext cx="2016224" cy="49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00">
                  <a:solidFill>
                    <a:schemeClr val="bg1">
                      <a:lumMod val="50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a:solidFill>
                  <a:schemeClr val="bg1">
                    <a:lumMod val="50000"/>
                  </a:schemeClr>
                </a:solidFill>
                <a:latin typeface="方正兰亭纤黑简体" pitchFamily="65" charset="-122"/>
                <a:ea typeface="方正兰亭纤黑简体" pitchFamily="65"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TextBox 4"/>
          <p:cNvSpPr txBox="1"/>
          <p:nvPr/>
        </p:nvSpPr>
        <p:spPr>
          <a:xfrm>
            <a:off x="3754838" y="1903256"/>
            <a:ext cx="1015663" cy="2477602"/>
          </a:xfrm>
          <a:prstGeom prst="rect">
            <a:avLst/>
          </a:prstGeom>
          <a:noFill/>
        </p:spPr>
        <p:txBody>
          <a:bodyPr vert="eaVert" wrap="none" rtlCol="0">
            <a:spAutoFit/>
          </a:bodyPr>
          <a:lstStyle/>
          <a:p>
            <a:pPr algn="ctr"/>
            <a:r>
              <a:rPr lang="zh-CN" altLang="en-US" sz="5400" spc="600">
                <a:solidFill>
                  <a:schemeClr val="bg1"/>
                </a:solidFill>
                <a:latin typeface="华文新魏" panose="02010800040101010101" pitchFamily="2" charset="-122"/>
                <a:ea typeface="华文新魏" panose="02010800040101010101" pitchFamily="2" charset="-122"/>
              </a:rPr>
              <a:t>第四章</a:t>
            </a:r>
            <a:endParaRPr lang="en-US" altLang="zh-CN" sz="5400" spc="600">
              <a:solidFill>
                <a:schemeClr val="bg1"/>
              </a:solidFill>
              <a:latin typeface="华文新魏" panose="02010800040101010101" pitchFamily="2" charset="-122"/>
              <a:ea typeface="华文新魏" panose="02010800040101010101" pitchFamily="2" charset="-122"/>
            </a:endParaRPr>
          </a:p>
        </p:txBody>
      </p:sp>
      <p:cxnSp>
        <p:nvCxnSpPr>
          <p:cNvPr id="13" name="直接连接符 12"/>
          <p:cNvCxnSpPr/>
          <p:nvPr/>
        </p:nvCxnSpPr>
        <p:spPr>
          <a:xfrm flipH="1" flipV="1">
            <a:off x="4871358" y="1626615"/>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002728" y="2569620"/>
            <a:ext cx="3865562" cy="707886"/>
          </a:xfrm>
          <a:prstGeom prst="rect">
            <a:avLst/>
          </a:prstGeom>
        </p:spPr>
        <p:txBody>
          <a:bodyPr lIns="0" tIns="0" rIns="0" bIns="0">
            <a:spAutoFit/>
          </a:bodyPr>
          <a:lstStyle/>
          <a:p>
            <a:pPr algn="ctr" eaLnBrk="1" hangingPunct="1">
              <a:defRPr/>
            </a:pPr>
            <a:r>
              <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活动效果展望</a:t>
            </a:r>
            <a:endPar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endParaRPr>
          </a:p>
        </p:txBody>
      </p:sp>
      <p:sp>
        <p:nvSpPr>
          <p:cNvPr id="15" name="TextBox 11"/>
          <p:cNvSpPr txBox="1"/>
          <p:nvPr/>
        </p:nvSpPr>
        <p:spPr>
          <a:xfrm>
            <a:off x="5167660" y="3260056"/>
            <a:ext cx="3570208" cy="276999"/>
          </a:xfrm>
          <a:prstGeom prst="rect">
            <a:avLst/>
          </a:prstGeom>
          <a:noFill/>
        </p:spPr>
        <p:txBody>
          <a:bodyPr wrap="none">
            <a:spAutoFit/>
          </a:bodyPr>
          <a:lstStyle/>
          <a:p>
            <a:pPr marL="0" lvl="1" algn="ctr">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8" name="椭圆 17"/>
          <p:cNvSpPr/>
          <p:nvPr/>
        </p:nvSpPr>
        <p:spPr>
          <a:xfrm>
            <a:off x="4734713" y="3005413"/>
            <a:ext cx="273290" cy="273288"/>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16" presetClass="entr" presetSubtype="37"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nodeType="afterGroup">
                            <p:stCondLst>
                              <p:cond delay="125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2500"/>
                            </p:stCondLst>
                            <p:childTnLst>
                              <p:par>
                                <p:cTn id="24" presetID="23" presetClass="entr" presetSubtype="3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childTnLst>
                          </p:cTn>
                        </p:par>
                        <p:par>
                          <p:cTn id="28" fill="hold" nodeType="afterGroup">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8"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TextBox 4"/>
          <p:cNvSpPr txBox="1"/>
          <p:nvPr/>
        </p:nvSpPr>
        <p:spPr>
          <a:xfrm>
            <a:off x="3917185" y="1837004"/>
            <a:ext cx="1015663" cy="2477601"/>
          </a:xfrm>
          <a:prstGeom prst="rect">
            <a:avLst/>
          </a:prstGeom>
          <a:noFill/>
        </p:spPr>
        <p:txBody>
          <a:bodyPr vert="eaVert" wrap="none" rtlCol="0">
            <a:spAutoFit/>
          </a:bodyPr>
          <a:lstStyle/>
          <a:p>
            <a:pPr algn="ctr"/>
            <a:r>
              <a:rPr lang="zh-CN" altLang="en-US" sz="5400" spc="600">
                <a:solidFill>
                  <a:schemeClr val="bg1"/>
                </a:solidFill>
                <a:latin typeface="华文新魏" panose="02010800040101010101" pitchFamily="2" charset="-122"/>
                <a:ea typeface="华文新魏" panose="02010800040101010101" pitchFamily="2" charset="-122"/>
              </a:rPr>
              <a:t>主目录</a:t>
            </a:r>
            <a:endParaRPr lang="en-US" altLang="zh-CN" sz="5400" spc="600">
              <a:solidFill>
                <a:schemeClr val="bg1"/>
              </a:solidFill>
              <a:latin typeface="华文新魏" panose="02010800040101010101" pitchFamily="2" charset="-122"/>
              <a:ea typeface="华文新魏" panose="02010800040101010101" pitchFamily="2" charset="-122"/>
            </a:endParaRPr>
          </a:p>
        </p:txBody>
      </p:sp>
      <p:cxnSp>
        <p:nvCxnSpPr>
          <p:cNvPr id="36" name="直接连接符 35"/>
          <p:cNvCxnSpPr/>
          <p:nvPr/>
        </p:nvCxnSpPr>
        <p:spPr>
          <a:xfrm flipH="1" flipV="1">
            <a:off x="5019191" y="1516820"/>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5472402" y="1398869"/>
            <a:ext cx="3075888" cy="3311941"/>
            <a:chOff x="6001747" y="2411900"/>
            <a:chExt cx="2555465" cy="2751581"/>
          </a:xfrm>
        </p:grpSpPr>
        <p:sp>
          <p:nvSpPr>
            <p:cNvPr id="38" name="Rectangle 39"/>
            <p:cNvSpPr>
              <a:spLocks noChangeArrowheads="1"/>
            </p:cNvSpPr>
            <p:nvPr/>
          </p:nvSpPr>
          <p:spPr bwMode="auto">
            <a:xfrm>
              <a:off x="6406884" y="2411900"/>
              <a:ext cx="2138270" cy="35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a:solidFill>
                    <a:schemeClr val="bg1"/>
                  </a:solidFill>
                  <a:latin typeface="华文新魏" panose="02010800040101010101" pitchFamily="2" charset="-122"/>
                  <a:ea typeface="华文新魏" panose="02010800040101010101" pitchFamily="2" charset="-122"/>
                </a:rPr>
                <a:t>活动流程简介</a:t>
              </a:r>
              <a:endParaRPr lang="en-US" altLang="zh-CN" sz="2800">
                <a:solidFill>
                  <a:schemeClr val="bg1"/>
                </a:solidFill>
                <a:latin typeface="华文新魏" panose="02010800040101010101" pitchFamily="2" charset="-122"/>
                <a:ea typeface="华文新魏" panose="02010800040101010101" pitchFamily="2" charset="-122"/>
              </a:endParaRPr>
            </a:p>
          </p:txBody>
        </p:sp>
        <p:sp>
          <p:nvSpPr>
            <p:cNvPr id="39" name="Rectangle 39"/>
            <p:cNvSpPr>
              <a:spLocks noChangeArrowheads="1"/>
            </p:cNvSpPr>
            <p:nvPr/>
          </p:nvSpPr>
          <p:spPr bwMode="auto">
            <a:xfrm>
              <a:off x="6441672" y="2783240"/>
              <a:ext cx="2115539" cy="1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400">
                  <a:solidFill>
                    <a:schemeClr val="bg1"/>
                  </a:solidFill>
                  <a:latin typeface="华文新魏" panose="02010800040101010101" pitchFamily="2" charset="-122"/>
                  <a:ea typeface="华文新魏" panose="02010800040101010101" pitchFamily="2" charset="-122"/>
                </a:rPr>
                <a:t>write your great  title here</a:t>
              </a:r>
              <a:endParaRPr lang="en-US" altLang="zh-CN" sz="1400">
                <a:solidFill>
                  <a:schemeClr val="bg1"/>
                </a:solidFill>
                <a:latin typeface="华文新魏" panose="02010800040101010101" pitchFamily="2" charset="-122"/>
                <a:ea typeface="华文新魏" panose="02010800040101010101" pitchFamily="2" charset="-122"/>
              </a:endParaRPr>
            </a:p>
          </p:txBody>
        </p:sp>
        <p:sp>
          <p:nvSpPr>
            <p:cNvPr id="40" name="椭圆 39"/>
            <p:cNvSpPr/>
            <p:nvPr/>
          </p:nvSpPr>
          <p:spPr>
            <a:xfrm>
              <a:off x="6001748" y="2529419"/>
              <a:ext cx="197559" cy="197557"/>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
          <p:nvSpPr>
            <p:cNvPr id="41" name="Rectangle 39"/>
            <p:cNvSpPr>
              <a:spLocks noChangeArrowheads="1"/>
            </p:cNvSpPr>
            <p:nvPr/>
          </p:nvSpPr>
          <p:spPr bwMode="auto">
            <a:xfrm>
              <a:off x="6406884" y="3161880"/>
              <a:ext cx="2138270" cy="35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a:solidFill>
                    <a:schemeClr val="bg1"/>
                  </a:solidFill>
                  <a:latin typeface="华文新魏" panose="02010800040101010101" pitchFamily="2" charset="-122"/>
                  <a:ea typeface="华文新魏" panose="02010800040101010101" pitchFamily="2" charset="-122"/>
                </a:rPr>
                <a:t>活动执行保障</a:t>
              </a:r>
              <a:endParaRPr lang="en-US" altLang="zh-CN" sz="2800">
                <a:solidFill>
                  <a:schemeClr val="bg1"/>
                </a:solidFill>
                <a:latin typeface="华文新魏" panose="02010800040101010101" pitchFamily="2" charset="-122"/>
                <a:ea typeface="华文新魏" panose="02010800040101010101" pitchFamily="2" charset="-122"/>
              </a:endParaRPr>
            </a:p>
          </p:txBody>
        </p:sp>
        <p:sp>
          <p:nvSpPr>
            <p:cNvPr id="42" name="Rectangle 39"/>
            <p:cNvSpPr>
              <a:spLocks noChangeArrowheads="1"/>
            </p:cNvSpPr>
            <p:nvPr/>
          </p:nvSpPr>
          <p:spPr bwMode="auto">
            <a:xfrm>
              <a:off x="6441673" y="3533219"/>
              <a:ext cx="2115539" cy="1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400">
                  <a:solidFill>
                    <a:schemeClr val="bg1"/>
                  </a:solidFill>
                  <a:latin typeface="华文新魏" panose="02010800040101010101" pitchFamily="2" charset="-122"/>
                  <a:ea typeface="华文新魏" panose="02010800040101010101" pitchFamily="2" charset="-122"/>
                </a:rPr>
                <a:t>write your great  title here</a:t>
              </a:r>
              <a:endParaRPr lang="en-US" altLang="zh-CN" sz="1400">
                <a:solidFill>
                  <a:schemeClr val="bg1"/>
                </a:solidFill>
                <a:latin typeface="华文新魏" panose="02010800040101010101" pitchFamily="2" charset="-122"/>
                <a:ea typeface="华文新魏" panose="02010800040101010101" pitchFamily="2" charset="-122"/>
              </a:endParaRPr>
            </a:p>
          </p:txBody>
        </p:sp>
        <p:sp>
          <p:nvSpPr>
            <p:cNvPr id="43" name="椭圆 42"/>
            <p:cNvSpPr/>
            <p:nvPr/>
          </p:nvSpPr>
          <p:spPr>
            <a:xfrm>
              <a:off x="6001747" y="3279399"/>
              <a:ext cx="197559" cy="197557"/>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
          <p:nvSpPr>
            <p:cNvPr id="44" name="Rectangle 39"/>
            <p:cNvSpPr>
              <a:spLocks noChangeArrowheads="1"/>
            </p:cNvSpPr>
            <p:nvPr/>
          </p:nvSpPr>
          <p:spPr bwMode="auto">
            <a:xfrm>
              <a:off x="6406884" y="3901270"/>
              <a:ext cx="2138270" cy="35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a:solidFill>
                    <a:schemeClr val="bg1"/>
                  </a:solidFill>
                  <a:latin typeface="华文新魏" panose="02010800040101010101" pitchFamily="2" charset="-122"/>
                  <a:ea typeface="华文新魏" panose="02010800040101010101" pitchFamily="2" charset="-122"/>
                </a:rPr>
                <a:t>活动财务预算</a:t>
              </a:r>
              <a:endParaRPr lang="en-US" altLang="zh-CN" sz="2800">
                <a:solidFill>
                  <a:schemeClr val="bg1"/>
                </a:solidFill>
                <a:latin typeface="华文新魏" panose="02010800040101010101" pitchFamily="2" charset="-122"/>
                <a:ea typeface="华文新魏" panose="02010800040101010101" pitchFamily="2" charset="-122"/>
              </a:endParaRPr>
            </a:p>
          </p:txBody>
        </p:sp>
        <p:sp>
          <p:nvSpPr>
            <p:cNvPr id="45" name="Rectangle 39"/>
            <p:cNvSpPr>
              <a:spLocks noChangeArrowheads="1"/>
            </p:cNvSpPr>
            <p:nvPr/>
          </p:nvSpPr>
          <p:spPr bwMode="auto">
            <a:xfrm>
              <a:off x="6441672" y="4272609"/>
              <a:ext cx="2115539" cy="1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400">
                  <a:solidFill>
                    <a:schemeClr val="bg1"/>
                  </a:solidFill>
                  <a:latin typeface="华文新魏" panose="02010800040101010101" pitchFamily="2" charset="-122"/>
                  <a:ea typeface="华文新魏" panose="02010800040101010101" pitchFamily="2" charset="-122"/>
                </a:rPr>
                <a:t>write your great  title here</a:t>
              </a:r>
              <a:endParaRPr lang="en-US" altLang="zh-CN" sz="1400">
                <a:solidFill>
                  <a:schemeClr val="bg1"/>
                </a:solidFill>
                <a:latin typeface="华文新魏" panose="02010800040101010101" pitchFamily="2" charset="-122"/>
                <a:ea typeface="华文新魏" panose="02010800040101010101" pitchFamily="2" charset="-122"/>
              </a:endParaRPr>
            </a:p>
          </p:txBody>
        </p:sp>
        <p:sp>
          <p:nvSpPr>
            <p:cNvPr id="46" name="椭圆 45"/>
            <p:cNvSpPr/>
            <p:nvPr/>
          </p:nvSpPr>
          <p:spPr>
            <a:xfrm>
              <a:off x="6001747" y="4018789"/>
              <a:ext cx="197559" cy="197557"/>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
          <p:nvSpPr>
            <p:cNvPr id="47" name="Rectangle 39"/>
            <p:cNvSpPr>
              <a:spLocks noChangeArrowheads="1"/>
            </p:cNvSpPr>
            <p:nvPr/>
          </p:nvSpPr>
          <p:spPr bwMode="auto">
            <a:xfrm>
              <a:off x="6406884" y="4613151"/>
              <a:ext cx="2138270" cy="35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a:solidFill>
                    <a:schemeClr val="bg1"/>
                  </a:solidFill>
                  <a:latin typeface="华文新魏" panose="02010800040101010101" pitchFamily="2" charset="-122"/>
                  <a:ea typeface="华文新魏" panose="02010800040101010101" pitchFamily="2" charset="-122"/>
                </a:rPr>
                <a:t>活动效果展望</a:t>
              </a:r>
              <a:endParaRPr lang="en-US" altLang="zh-CN" sz="2800">
                <a:solidFill>
                  <a:schemeClr val="bg1"/>
                </a:solidFill>
                <a:latin typeface="华文新魏" panose="02010800040101010101" pitchFamily="2" charset="-122"/>
                <a:ea typeface="华文新魏" panose="02010800040101010101" pitchFamily="2" charset="-122"/>
              </a:endParaRPr>
            </a:p>
          </p:txBody>
        </p:sp>
        <p:sp>
          <p:nvSpPr>
            <p:cNvPr id="48" name="Rectangle 39"/>
            <p:cNvSpPr>
              <a:spLocks noChangeArrowheads="1"/>
            </p:cNvSpPr>
            <p:nvPr/>
          </p:nvSpPr>
          <p:spPr bwMode="auto">
            <a:xfrm>
              <a:off x="6441672" y="4984489"/>
              <a:ext cx="2115539" cy="1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400">
                  <a:solidFill>
                    <a:schemeClr val="bg1"/>
                  </a:solidFill>
                  <a:latin typeface="华文新魏" panose="02010800040101010101" pitchFamily="2" charset="-122"/>
                  <a:ea typeface="华文新魏" panose="02010800040101010101" pitchFamily="2" charset="-122"/>
                </a:rPr>
                <a:t>write your great  title here</a:t>
              </a:r>
              <a:endParaRPr lang="en-US" altLang="zh-CN" sz="1400">
                <a:solidFill>
                  <a:schemeClr val="bg1"/>
                </a:solidFill>
                <a:latin typeface="华文新魏" panose="02010800040101010101" pitchFamily="2" charset="-122"/>
                <a:ea typeface="华文新魏" panose="02010800040101010101" pitchFamily="2" charset="-122"/>
              </a:endParaRPr>
            </a:p>
          </p:txBody>
        </p:sp>
        <p:sp>
          <p:nvSpPr>
            <p:cNvPr id="49" name="椭圆 48"/>
            <p:cNvSpPr/>
            <p:nvPr/>
          </p:nvSpPr>
          <p:spPr>
            <a:xfrm>
              <a:off x="6001747" y="4730670"/>
              <a:ext cx="197559" cy="197557"/>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nodeType="afterGroup">
                            <p:stCondLst>
                              <p:cond delay="750"/>
                            </p:stCondLst>
                            <p:childTnLst>
                              <p:par>
                                <p:cTn id="9" presetID="16" presetClass="entr" presetSubtype="37"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barn(outVertical)">
                                      <p:cBhvr>
                                        <p:cTn id="11" dur="500"/>
                                        <p:tgtEl>
                                          <p:spTgt spid="36"/>
                                        </p:tgtEl>
                                      </p:cBhvr>
                                    </p:animEffect>
                                  </p:childTnLst>
                                </p:cTn>
                              </p:par>
                            </p:childTnLst>
                          </p:cTn>
                        </p:par>
                        <p:par>
                          <p:cTn id="12" fill="hold" nodeType="afterGroup">
                            <p:stCondLst>
                              <p:cond delay="1250"/>
                            </p:stCondLst>
                            <p:childTnLst>
                              <p:par>
                                <p:cTn id="13" presetID="47"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750"/>
                                        <p:tgtEl>
                                          <p:spTgt spid="35"/>
                                        </p:tgtEl>
                                      </p:cBhvr>
                                    </p:animEffect>
                                    <p:anim calcmode="lin" valueType="num">
                                      <p:cBhvr>
                                        <p:cTn id="16" dur="750" fill="hold"/>
                                        <p:tgtEl>
                                          <p:spTgt spid="35"/>
                                        </p:tgtEl>
                                        <p:attrNameLst>
                                          <p:attrName>ppt_x</p:attrName>
                                        </p:attrNameLst>
                                      </p:cBhvr>
                                      <p:tavLst>
                                        <p:tav tm="0">
                                          <p:val>
                                            <p:strVal val="#ppt_x"/>
                                          </p:val>
                                        </p:tav>
                                        <p:tav tm="100000">
                                          <p:val>
                                            <p:strVal val="#ppt_x"/>
                                          </p:val>
                                        </p:tav>
                                      </p:tavLst>
                                    </p:anim>
                                    <p:anim calcmode="lin" valueType="num">
                                      <p:cBhvr>
                                        <p:cTn id="17" dur="750" fill="hold"/>
                                        <p:tgtEl>
                                          <p:spTgt spid="35"/>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2" presetClass="entr" presetSubtype="8"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250" fill="hold"/>
                                        <p:tgtEl>
                                          <p:spTgt spid="37"/>
                                        </p:tgtEl>
                                        <p:attrNameLst>
                                          <p:attrName>ppt_x</p:attrName>
                                        </p:attrNameLst>
                                      </p:cBhvr>
                                      <p:tavLst>
                                        <p:tav tm="0">
                                          <p:val>
                                            <p:strVal val="0-#ppt_w/2"/>
                                          </p:val>
                                        </p:tav>
                                        <p:tav tm="100000">
                                          <p:val>
                                            <p:strVal val="#ppt_x"/>
                                          </p:val>
                                        </p:tav>
                                      </p:tavLst>
                                    </p:anim>
                                    <p:anim calcmode="lin" valueType="num">
                                      <p:cBhvr additive="base">
                                        <p:cTn id="22"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TextBox 5"/>
          <p:cNvSpPr txBox="1"/>
          <p:nvPr/>
        </p:nvSpPr>
        <p:spPr>
          <a:xfrm>
            <a:off x="5977850" y="5189204"/>
            <a:ext cx="3027680" cy="953135"/>
          </a:xfrm>
          <a:prstGeom prst="rect">
            <a:avLst/>
          </a:prstGeom>
          <a:noFill/>
        </p:spPr>
        <p:txBody>
          <a:bodyPr wrap="none"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矩形 6"/>
          <p:cNvSpPr/>
          <p:nvPr/>
        </p:nvSpPr>
        <p:spPr>
          <a:xfrm>
            <a:off x="6065716" y="2019891"/>
            <a:ext cx="4915446" cy="2891492"/>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3"/>
          <p:cNvSpPr/>
          <p:nvPr/>
        </p:nvSpPr>
        <p:spPr>
          <a:xfrm>
            <a:off x="941317" y="2019891"/>
            <a:ext cx="4843376" cy="4338864"/>
          </a:xfrm>
          <a:prstGeom prst="rect">
            <a:avLst/>
          </a:prstGeom>
          <a:noFill/>
          <a:ln>
            <a:solidFill>
              <a:srgbClr val="DA37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TextBox 19"/>
          <p:cNvSpPr txBox="1"/>
          <p:nvPr/>
        </p:nvSpPr>
        <p:spPr>
          <a:xfrm>
            <a:off x="1263708" y="2546240"/>
            <a:ext cx="3646748" cy="369332"/>
          </a:xfrm>
          <a:prstGeom prst="rect">
            <a:avLst/>
          </a:prstGeom>
          <a:noFill/>
        </p:spPr>
        <p:txBody>
          <a:bodyPr wrap="square" lIns="0" tIns="0" rIns="0" bIns="0" rtlCol="0">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年度工作概述</a:t>
            </a:r>
            <a:endParaRPr lang="zh-CN" altLang="en-US" sz="2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TextBox 106"/>
          <p:cNvSpPr txBox="1"/>
          <p:nvPr/>
        </p:nvSpPr>
        <p:spPr>
          <a:xfrm>
            <a:off x="1230051" y="3201681"/>
            <a:ext cx="4165206" cy="738505"/>
          </a:xfrm>
          <a:prstGeom prst="rect">
            <a:avLst/>
          </a:prstGeom>
          <a:noFill/>
        </p:spPr>
        <p:txBody>
          <a:bodyPr wrap="square" lIns="0" tIns="0" rIns="0" bIns="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19"/>
          <p:cNvSpPr txBox="1"/>
          <p:nvPr/>
        </p:nvSpPr>
        <p:spPr>
          <a:xfrm>
            <a:off x="1263708" y="4272989"/>
            <a:ext cx="3646748" cy="369332"/>
          </a:xfrm>
          <a:prstGeom prst="rect">
            <a:avLst/>
          </a:prstGeom>
          <a:noFill/>
        </p:spPr>
        <p:txBody>
          <a:bodyPr wrap="square" lIns="0" tIns="0" rIns="0" bIns="0" rtlCol="0">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加入你的标题</a:t>
            </a:r>
            <a:endParaRPr lang="zh-CN" altLang="en-US" sz="24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06"/>
          <p:cNvSpPr txBox="1"/>
          <p:nvPr/>
        </p:nvSpPr>
        <p:spPr>
          <a:xfrm>
            <a:off x="1230051" y="4871505"/>
            <a:ext cx="4165206" cy="738505"/>
          </a:xfrm>
          <a:prstGeom prst="rect">
            <a:avLst/>
          </a:prstGeom>
          <a:noFill/>
        </p:spPr>
        <p:txBody>
          <a:bodyPr wrap="square" lIns="0" tIns="0" rIns="0" bIns="0" rtlCol="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7" name="30"/>
          <p:cNvCxnSpPr/>
          <p:nvPr/>
        </p:nvCxnSpPr>
        <p:spPr>
          <a:xfrm>
            <a:off x="1297252" y="3020162"/>
            <a:ext cx="3888351" cy="1"/>
          </a:xfrm>
          <a:prstGeom prst="line">
            <a:avLst/>
          </a:prstGeom>
          <a:ln w="12700">
            <a:solidFill>
              <a:srgbClr val="DA3730"/>
            </a:solidFill>
            <a:prstDash val="dash"/>
          </a:ln>
        </p:spPr>
        <p:style>
          <a:lnRef idx="1">
            <a:schemeClr val="accent1"/>
          </a:lnRef>
          <a:fillRef idx="0">
            <a:schemeClr val="accent1"/>
          </a:fillRef>
          <a:effectRef idx="0">
            <a:schemeClr val="accent1"/>
          </a:effectRef>
          <a:fontRef idx="minor">
            <a:schemeClr val="tx1"/>
          </a:fontRef>
        </p:style>
      </p:cxnSp>
      <p:cxnSp>
        <p:nvCxnSpPr>
          <p:cNvPr id="18" name="31"/>
          <p:cNvCxnSpPr/>
          <p:nvPr/>
        </p:nvCxnSpPr>
        <p:spPr>
          <a:xfrm>
            <a:off x="1297252" y="4740622"/>
            <a:ext cx="3888351" cy="1"/>
          </a:xfrm>
          <a:prstGeom prst="line">
            <a:avLst/>
          </a:prstGeom>
          <a:ln w="12700">
            <a:solidFill>
              <a:srgbClr val="DA373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nodeType="afterGroup">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nodeType="afterGroup">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par>
                          <p:cTn id="42" fill="hold" nodeType="afterGroup">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p:bldP spid="14" grpId="0"/>
      <p:bldP spid="15" grpId="0"/>
      <p:bldP spid="1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48" name="组合 47"/>
          <p:cNvGrpSpPr/>
          <p:nvPr/>
        </p:nvGrpSpPr>
        <p:grpSpPr>
          <a:xfrm>
            <a:off x="6167169" y="2390761"/>
            <a:ext cx="3605331" cy="3235952"/>
            <a:chOff x="2313611" y="2453266"/>
            <a:chExt cx="3831622" cy="3439058"/>
          </a:xfrm>
        </p:grpSpPr>
        <p:sp>
          <p:nvSpPr>
            <p:cNvPr id="49" name="圆角矩形 9"/>
            <p:cNvSpPr/>
            <p:nvPr/>
          </p:nvSpPr>
          <p:spPr>
            <a:xfrm>
              <a:off x="2313611" y="2453266"/>
              <a:ext cx="1925001" cy="521109"/>
            </a:xfrm>
            <a:prstGeom prst="round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50" name="圆角矩形 10"/>
            <p:cNvSpPr/>
            <p:nvPr/>
          </p:nvSpPr>
          <p:spPr>
            <a:xfrm>
              <a:off x="2313611" y="3308163"/>
              <a:ext cx="1925001" cy="522179"/>
            </a:xfrm>
            <a:prstGeom prst="round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51" name="圆角矩形 11"/>
            <p:cNvSpPr/>
            <p:nvPr/>
          </p:nvSpPr>
          <p:spPr>
            <a:xfrm>
              <a:off x="2313611" y="4241118"/>
              <a:ext cx="1925001" cy="522179"/>
            </a:xfrm>
            <a:prstGeom prst="round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2523795" y="2507838"/>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endParaRPr lang="zh-CN" altLang="en-US" sz="2400" noProof="1">
                <a:solidFill>
                  <a:schemeClr val="bg1"/>
                </a:solidFill>
                <a:latin typeface="微软雅黑" panose="020b0503020204020204" pitchFamily="34" charset="-122"/>
                <a:ea typeface="微软雅黑" panose="020b0503020204020204" pitchFamily="34" charset="-122"/>
              </a:endParaRPr>
            </a:p>
          </p:txBody>
        </p:sp>
        <p:sp>
          <p:nvSpPr>
            <p:cNvPr id="53" name="文本框 60"/>
            <p:cNvSpPr>
              <a:spLocks noChangeArrowheads="1"/>
            </p:cNvSpPr>
            <p:nvPr/>
          </p:nvSpPr>
          <p:spPr bwMode="auto">
            <a:xfrm>
              <a:off x="4641409" y="2453266"/>
              <a:ext cx="1490082" cy="68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4" name="文本框 60"/>
            <p:cNvSpPr>
              <a:spLocks noChangeArrowheads="1"/>
            </p:cNvSpPr>
            <p:nvPr/>
          </p:nvSpPr>
          <p:spPr bwMode="auto">
            <a:xfrm>
              <a:off x="4655151" y="3308162"/>
              <a:ext cx="1490082" cy="68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5" name="文本框 60"/>
            <p:cNvSpPr>
              <a:spLocks noChangeArrowheads="1"/>
            </p:cNvSpPr>
            <p:nvPr/>
          </p:nvSpPr>
          <p:spPr bwMode="auto">
            <a:xfrm>
              <a:off x="4641409" y="4241118"/>
              <a:ext cx="1490082" cy="68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6" name="矩形 55"/>
            <p:cNvSpPr/>
            <p:nvPr/>
          </p:nvSpPr>
          <p:spPr>
            <a:xfrm>
              <a:off x="2523793" y="3362715"/>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endParaRPr lang="zh-CN" altLang="en-US" sz="2400" noProof="1">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2523793" y="4298880"/>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endParaRPr lang="zh-CN" altLang="en-US" sz="2400" noProof="1">
                <a:solidFill>
                  <a:schemeClr val="bg1"/>
                </a:solidFill>
                <a:latin typeface="微软雅黑" panose="020b0503020204020204" pitchFamily="34" charset="-122"/>
                <a:ea typeface="微软雅黑" panose="020b0503020204020204" pitchFamily="34" charset="-122"/>
              </a:endParaRPr>
            </a:p>
          </p:txBody>
        </p:sp>
        <p:sp>
          <p:nvSpPr>
            <p:cNvPr id="58" name="圆角矩形 11"/>
            <p:cNvSpPr/>
            <p:nvPr/>
          </p:nvSpPr>
          <p:spPr>
            <a:xfrm>
              <a:off x="2313611" y="5206670"/>
              <a:ext cx="1925001" cy="522179"/>
            </a:xfrm>
            <a:prstGeom prst="round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微软雅黑" panose="020b0503020204020204" pitchFamily="34" charset="-122"/>
                <a:ea typeface="微软雅黑" panose="020b0503020204020204" pitchFamily="34" charset="-122"/>
              </a:endParaRPr>
            </a:p>
          </p:txBody>
        </p:sp>
        <p:sp>
          <p:nvSpPr>
            <p:cNvPr id="59" name="文本框 60"/>
            <p:cNvSpPr>
              <a:spLocks noChangeArrowheads="1"/>
            </p:cNvSpPr>
            <p:nvPr/>
          </p:nvSpPr>
          <p:spPr bwMode="auto">
            <a:xfrm>
              <a:off x="4641409" y="5206670"/>
              <a:ext cx="1490082" cy="68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0" name="矩形 59"/>
            <p:cNvSpPr/>
            <p:nvPr/>
          </p:nvSpPr>
          <p:spPr>
            <a:xfrm>
              <a:off x="2523793" y="5264432"/>
              <a:ext cx="1504634" cy="490642"/>
            </a:xfrm>
            <a:prstGeom prst="rect">
              <a:avLst/>
            </a:prstGeom>
          </p:spPr>
          <p:txBody>
            <a:bodyPr wrap="none">
              <a:spAutoFit/>
            </a:bodyPr>
            <a:lstStyle/>
            <a:p>
              <a:pPr lvl="0" algn="ctr"/>
              <a:r>
                <a:rPr lang="zh-CN" altLang="en-US" sz="2400" noProof="1">
                  <a:solidFill>
                    <a:schemeClr val="bg1"/>
                  </a:solidFill>
                  <a:latin typeface="微软雅黑" panose="020b0503020204020204" pitchFamily="34" charset="-122"/>
                  <a:ea typeface="微软雅黑" panose="020b0503020204020204" pitchFamily="34" charset="-122"/>
                </a:rPr>
                <a:t>加入标题</a:t>
              </a:r>
              <a:endParaRPr lang="zh-CN" altLang="en-US" sz="2400" noProof="1">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1575794" y="2074995"/>
            <a:ext cx="3776169" cy="3761432"/>
            <a:chOff x="1140366" y="2151197"/>
            <a:chExt cx="3776169" cy="3761432"/>
          </a:xfrm>
          <a:solidFill>
            <a:srgbClr val="DA3730"/>
          </a:solidFill>
        </p:grpSpPr>
        <p:sp>
          <p:nvSpPr>
            <p:cNvPr id="62" name="下箭头 25"/>
            <p:cNvSpPr/>
            <p:nvPr/>
          </p:nvSpPr>
          <p:spPr>
            <a:xfrm rot="16260000">
              <a:off x="1536421" y="1994475"/>
              <a:ext cx="1783732" cy="2097175"/>
            </a:xfrm>
            <a:custGeom>
              <a:rect l="l" t="t" r="r" b="b"/>
              <a:pathLst>
                <a:path w="1465430" h="1722939">
                  <a:moveTo>
                    <a:pt x="1465430" y="1388403"/>
                  </a:moveTo>
                  <a:lnTo>
                    <a:pt x="1055958" y="1722939"/>
                  </a:lnTo>
                  <a:lnTo>
                    <a:pt x="646486" y="1388403"/>
                  </a:lnTo>
                  <a:lnTo>
                    <a:pt x="817256" y="1388403"/>
                  </a:lnTo>
                  <a:cubicBezTo>
                    <a:pt x="818207" y="1379737"/>
                    <a:pt x="818181" y="1371017"/>
                    <a:pt x="818028" y="1362268"/>
                  </a:cubicBezTo>
                  <a:cubicBezTo>
                    <a:pt x="810000" y="902323"/>
                    <a:pt x="456087" y="529556"/>
                    <a:pt x="8518" y="487973"/>
                  </a:cubicBezTo>
                  <a:lnTo>
                    <a:pt x="0" y="0"/>
                  </a:lnTo>
                  <a:cubicBezTo>
                    <a:pt x="717569" y="39799"/>
                    <a:pt x="1292699" y="628338"/>
                    <a:pt x="1305447" y="1358622"/>
                  </a:cubicBezTo>
                  <a:lnTo>
                    <a:pt x="1304532" y="13884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63" name="下箭头 25"/>
            <p:cNvSpPr/>
            <p:nvPr/>
          </p:nvSpPr>
          <p:spPr>
            <a:xfrm rot="10800000">
              <a:off x="1140366" y="3618888"/>
              <a:ext cx="1718852" cy="2089280"/>
            </a:xfrm>
            <a:custGeom>
              <a:rect l="l" t="t" r="r" b="b"/>
              <a:pathLst>
                <a:path w="1412127" h="1716454">
                  <a:moveTo>
                    <a:pt x="1002655" y="1716454"/>
                  </a:moveTo>
                  <a:lnTo>
                    <a:pt x="593183" y="1381918"/>
                  </a:lnTo>
                  <a:lnTo>
                    <a:pt x="763953" y="1381918"/>
                  </a:lnTo>
                  <a:cubicBezTo>
                    <a:pt x="764904" y="1373252"/>
                    <a:pt x="764878" y="1364532"/>
                    <a:pt x="764725" y="1355783"/>
                  </a:cubicBezTo>
                  <a:cubicBezTo>
                    <a:pt x="756968" y="911339"/>
                    <a:pt x="426247" y="548296"/>
                    <a:pt x="0" y="487775"/>
                  </a:cubicBezTo>
                  <a:lnTo>
                    <a:pt x="203814" y="238307"/>
                  </a:lnTo>
                  <a:lnTo>
                    <a:pt x="9119" y="0"/>
                  </a:lnTo>
                  <a:cubicBezTo>
                    <a:pt x="697426" y="67860"/>
                    <a:pt x="1239769" y="643211"/>
                    <a:pt x="1252144" y="1352137"/>
                  </a:cubicBezTo>
                  <a:lnTo>
                    <a:pt x="1251229" y="1381918"/>
                  </a:lnTo>
                  <a:lnTo>
                    <a:pt x="1412127" y="13819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64" name="下箭头 25"/>
            <p:cNvSpPr/>
            <p:nvPr/>
          </p:nvSpPr>
          <p:spPr>
            <a:xfrm rot="5400000">
              <a:off x="2793014" y="3999847"/>
              <a:ext cx="1736680" cy="2088883"/>
            </a:xfrm>
            <a:custGeom>
              <a:rect l="l" t="t" r="r" b="b"/>
              <a:pathLst>
                <a:path w="1426774" h="1716127">
                  <a:moveTo>
                    <a:pt x="0" y="485392"/>
                  </a:moveTo>
                  <a:lnTo>
                    <a:pt x="211738" y="226225"/>
                  </a:lnTo>
                  <a:lnTo>
                    <a:pt x="26914" y="0"/>
                  </a:lnTo>
                  <a:cubicBezTo>
                    <a:pt x="713728" y="69291"/>
                    <a:pt x="1254435" y="643967"/>
                    <a:pt x="1266791" y="1351810"/>
                  </a:cubicBezTo>
                  <a:lnTo>
                    <a:pt x="1265876" y="1381591"/>
                  </a:lnTo>
                  <a:lnTo>
                    <a:pt x="1426774" y="1381591"/>
                  </a:lnTo>
                  <a:lnTo>
                    <a:pt x="1017302" y="1716127"/>
                  </a:lnTo>
                  <a:lnTo>
                    <a:pt x="607830" y="1381591"/>
                  </a:lnTo>
                  <a:lnTo>
                    <a:pt x="778600" y="1381591"/>
                  </a:lnTo>
                  <a:cubicBezTo>
                    <a:pt x="779551" y="1372925"/>
                    <a:pt x="779525" y="1364205"/>
                    <a:pt x="779372" y="1355456"/>
                  </a:cubicBezTo>
                  <a:cubicBezTo>
                    <a:pt x="771526" y="905924"/>
                    <a:pt x="433279" y="539668"/>
                    <a:pt x="0" y="48539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65" name="下箭头 25"/>
            <p:cNvSpPr/>
            <p:nvPr/>
          </p:nvSpPr>
          <p:spPr>
            <a:xfrm>
              <a:off x="3233598" y="2350849"/>
              <a:ext cx="1682937" cy="2086702"/>
            </a:xfrm>
            <a:custGeom>
              <a:rect l="l" t="t" r="r" b="b"/>
              <a:pathLst>
                <a:path w="1382621" h="1714336">
                  <a:moveTo>
                    <a:pt x="0" y="0"/>
                  </a:moveTo>
                  <a:cubicBezTo>
                    <a:pt x="678610" y="77151"/>
                    <a:pt x="1210386" y="648114"/>
                    <a:pt x="1222638" y="1350019"/>
                  </a:cubicBezTo>
                  <a:lnTo>
                    <a:pt x="1221723" y="1379800"/>
                  </a:lnTo>
                  <a:lnTo>
                    <a:pt x="1382621" y="1379800"/>
                  </a:lnTo>
                  <a:lnTo>
                    <a:pt x="973149" y="1714336"/>
                  </a:lnTo>
                  <a:lnTo>
                    <a:pt x="563677" y="1379800"/>
                  </a:lnTo>
                  <a:lnTo>
                    <a:pt x="734447" y="1379800"/>
                  </a:lnTo>
                  <a:cubicBezTo>
                    <a:pt x="735398" y="1371134"/>
                    <a:pt x="735372" y="1362414"/>
                    <a:pt x="735219" y="1353665"/>
                  </a:cubicBezTo>
                  <a:cubicBezTo>
                    <a:pt x="727702" y="923006"/>
                    <a:pt x="416945" y="568776"/>
                    <a:pt x="9984" y="491348"/>
                  </a:cubicBezTo>
                  <a:lnTo>
                    <a:pt x="205376" y="2605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grpSp>
          <p:nvGrpSpPr>
            <p:cNvPr id="66" name="组合 65"/>
            <p:cNvGrpSpPr/>
            <p:nvPr/>
          </p:nvGrpSpPr>
          <p:grpSpPr>
            <a:xfrm>
              <a:off x="3762482" y="4860426"/>
              <a:ext cx="428976" cy="428976"/>
              <a:chOff x="5117305" y="3444875"/>
              <a:chExt cx="352426" cy="352426"/>
            </a:xfrm>
            <a:grpFill/>
          </p:grpSpPr>
          <p:sp>
            <p:nvSpPr>
              <p:cNvPr id="76" name="椭圆 75"/>
              <p:cNvSpPr/>
              <p:nvPr/>
            </p:nvSpPr>
            <p:spPr>
              <a:xfrm>
                <a:off x="5117305" y="3444875"/>
                <a:ext cx="352426" cy="352426"/>
              </a:xfrm>
              <a:prstGeom prst="ellipse">
                <a:avLst/>
              </a:prstGeom>
              <a:grp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77" name="TextBox 24"/>
              <p:cNvSpPr txBox="1"/>
              <p:nvPr/>
            </p:nvSpPr>
            <p:spPr>
              <a:xfrm>
                <a:off x="5207797" y="3489945"/>
                <a:ext cx="166687" cy="303425"/>
              </a:xfrm>
              <a:prstGeom prst="rect">
                <a:avLst/>
              </a:prstGeom>
              <a:grpFill/>
            </p:spPr>
            <p:txBody>
              <a:bodyPr wrap="square" rtlCol="0">
                <a:spAutoFit/>
              </a:bodyPr>
              <a:lstStyle/>
              <a:p>
                <a:pPr algn="ctr"/>
                <a:r>
                  <a:rPr lang="en-US" altLang="zh-CN">
                    <a:solidFill>
                      <a:schemeClr val="bg1"/>
                    </a:solidFill>
                  </a:rPr>
                  <a:t>3</a:t>
                </a:r>
                <a:endParaRPr lang="zh-CN" altLang="en-US">
                  <a:solidFill>
                    <a:schemeClr val="bg1"/>
                  </a:solidFill>
                </a:endParaRPr>
              </a:p>
            </p:txBody>
          </p:sp>
        </p:grpSp>
        <p:grpSp>
          <p:nvGrpSpPr>
            <p:cNvPr id="67" name="组合 66"/>
            <p:cNvGrpSpPr/>
            <p:nvPr/>
          </p:nvGrpSpPr>
          <p:grpSpPr>
            <a:xfrm>
              <a:off x="3759588" y="2795810"/>
              <a:ext cx="428976" cy="428976"/>
              <a:chOff x="5117305" y="3444875"/>
              <a:chExt cx="352426" cy="352426"/>
            </a:xfrm>
            <a:grpFill/>
          </p:grpSpPr>
          <p:sp>
            <p:nvSpPr>
              <p:cNvPr id="74" name="椭圆 73"/>
              <p:cNvSpPr/>
              <p:nvPr/>
            </p:nvSpPr>
            <p:spPr>
              <a:xfrm>
                <a:off x="5117305" y="3444875"/>
                <a:ext cx="352426" cy="352426"/>
              </a:xfrm>
              <a:prstGeom prst="ellipse">
                <a:avLst/>
              </a:prstGeom>
              <a:grp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75" name="TextBox 28"/>
              <p:cNvSpPr txBox="1"/>
              <p:nvPr/>
            </p:nvSpPr>
            <p:spPr>
              <a:xfrm>
                <a:off x="5207797" y="3489945"/>
                <a:ext cx="166687" cy="303425"/>
              </a:xfrm>
              <a:prstGeom prst="rect">
                <a:avLst/>
              </a:prstGeom>
              <a:grpFill/>
            </p:spPr>
            <p:txBody>
              <a:bodyPr wrap="square" rtlCol="0">
                <a:spAutoFit/>
              </a:bodyPr>
              <a:lstStyle/>
              <a:p>
                <a:pPr algn="ctr"/>
                <a:r>
                  <a:rPr lang="en-US" altLang="zh-CN">
                    <a:solidFill>
                      <a:schemeClr val="bg1"/>
                    </a:solidFill>
                  </a:rPr>
                  <a:t>2</a:t>
                </a:r>
                <a:endParaRPr lang="zh-CN" altLang="en-US">
                  <a:solidFill>
                    <a:schemeClr val="bg1"/>
                  </a:solidFill>
                </a:endParaRPr>
              </a:p>
            </p:txBody>
          </p:sp>
        </p:grpSp>
        <p:grpSp>
          <p:nvGrpSpPr>
            <p:cNvPr id="68" name="组合 67"/>
            <p:cNvGrpSpPr/>
            <p:nvPr/>
          </p:nvGrpSpPr>
          <p:grpSpPr>
            <a:xfrm>
              <a:off x="1918470" y="4868414"/>
              <a:ext cx="428976" cy="428976"/>
              <a:chOff x="5117305" y="3444875"/>
              <a:chExt cx="352426" cy="352426"/>
            </a:xfrm>
            <a:grpFill/>
          </p:grpSpPr>
          <p:sp>
            <p:nvSpPr>
              <p:cNvPr id="72" name="椭圆 71"/>
              <p:cNvSpPr/>
              <p:nvPr/>
            </p:nvSpPr>
            <p:spPr>
              <a:xfrm>
                <a:off x="5117305" y="3444875"/>
                <a:ext cx="352426" cy="352426"/>
              </a:xfrm>
              <a:prstGeom prst="ellipse">
                <a:avLst/>
              </a:prstGeom>
              <a:grp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73" name="TextBox 31"/>
              <p:cNvSpPr txBox="1"/>
              <p:nvPr/>
            </p:nvSpPr>
            <p:spPr>
              <a:xfrm>
                <a:off x="5207797" y="3489945"/>
                <a:ext cx="166687" cy="303425"/>
              </a:xfrm>
              <a:prstGeom prst="rect">
                <a:avLst/>
              </a:prstGeom>
              <a:grpFill/>
            </p:spPr>
            <p:txBody>
              <a:bodyPr wrap="square" rtlCol="0">
                <a:spAutoFit/>
              </a:bodyPr>
              <a:lstStyle/>
              <a:p>
                <a:pPr algn="ctr"/>
                <a:r>
                  <a:rPr lang="en-US" altLang="zh-CN">
                    <a:solidFill>
                      <a:schemeClr val="bg1"/>
                    </a:solidFill>
                  </a:rPr>
                  <a:t>4</a:t>
                </a:r>
                <a:endParaRPr lang="zh-CN" altLang="en-US">
                  <a:solidFill>
                    <a:schemeClr val="bg1"/>
                  </a:solidFill>
                </a:endParaRPr>
              </a:p>
            </p:txBody>
          </p:sp>
        </p:grpSp>
        <p:grpSp>
          <p:nvGrpSpPr>
            <p:cNvPr id="69" name="组合 68"/>
            <p:cNvGrpSpPr/>
            <p:nvPr/>
          </p:nvGrpSpPr>
          <p:grpSpPr>
            <a:xfrm>
              <a:off x="1915575" y="2803797"/>
              <a:ext cx="428976" cy="428976"/>
              <a:chOff x="5117305" y="3444875"/>
              <a:chExt cx="352426" cy="352426"/>
            </a:xfrm>
            <a:grpFill/>
          </p:grpSpPr>
          <p:sp>
            <p:nvSpPr>
              <p:cNvPr id="70" name="椭圆 69"/>
              <p:cNvSpPr/>
              <p:nvPr/>
            </p:nvSpPr>
            <p:spPr>
              <a:xfrm>
                <a:off x="5117305" y="3444875"/>
                <a:ext cx="352426" cy="352426"/>
              </a:xfrm>
              <a:prstGeom prst="ellipse">
                <a:avLst/>
              </a:prstGeom>
              <a:grp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71" name="TextBox 34"/>
              <p:cNvSpPr txBox="1"/>
              <p:nvPr/>
            </p:nvSpPr>
            <p:spPr>
              <a:xfrm>
                <a:off x="5207797" y="3489945"/>
                <a:ext cx="166687" cy="303425"/>
              </a:xfrm>
              <a:prstGeom prst="rect">
                <a:avLst/>
              </a:prstGeom>
              <a:grpFill/>
            </p:spPr>
            <p:txBody>
              <a:bodyPr wrap="square" rtlCol="0">
                <a:spAutoFit/>
              </a:bodyPr>
              <a:lstStyle/>
              <a:p>
                <a:pPr algn="ctr"/>
                <a:r>
                  <a:rPr lang="en-US" altLang="zh-CN">
                    <a:solidFill>
                      <a:schemeClr val="bg1"/>
                    </a:solidFill>
                  </a:rPr>
                  <a:t>1</a:t>
                </a:r>
                <a:endParaRPr lang="zh-CN" altLang="en-US">
                  <a:solidFill>
                    <a:schemeClr val="bg1"/>
                  </a:solidFill>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 presetClass="entr" presetSubtype="1"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1000"/>
                            </p:stCondLst>
                            <p:childTnLst>
                              <p:par>
                                <p:cTn id="14" presetID="42" presetClass="entr" presetSubtype="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750"/>
                                        <p:tgtEl>
                                          <p:spTgt spid="48"/>
                                        </p:tgtEl>
                                      </p:cBhvr>
                                    </p:animEffect>
                                    <p:anim calcmode="lin" valueType="num">
                                      <p:cBhvr>
                                        <p:cTn id="17" dur="750" fill="hold"/>
                                        <p:tgtEl>
                                          <p:spTgt spid="48"/>
                                        </p:tgtEl>
                                        <p:attrNameLst>
                                          <p:attrName>ppt_x</p:attrName>
                                        </p:attrNameLst>
                                      </p:cBhvr>
                                      <p:tavLst>
                                        <p:tav tm="0">
                                          <p:val>
                                            <p:strVal val="#ppt_x"/>
                                          </p:val>
                                        </p:tav>
                                        <p:tav tm="100000">
                                          <p:val>
                                            <p:strVal val="#ppt_x"/>
                                          </p:val>
                                        </p:tav>
                                      </p:tavLst>
                                    </p:anim>
                                    <p:anim calcmode="lin" valueType="num">
                                      <p:cBhvr>
                                        <p:cTn id="18"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Freeform 33"/>
          <p:cNvSpPr/>
          <p:nvPr/>
        </p:nvSpPr>
        <p:spPr bwMode="auto">
          <a:xfrm>
            <a:off x="6629400" y="3801812"/>
            <a:ext cx="733425" cy="104775"/>
          </a:xfrm>
          <a:custGeom>
            <a:gdLst>
              <a:gd name="T0" fmla="*/ 246 w 246"/>
              <a:gd name="T1" fmla="*/ 0 h 35"/>
              <a:gd name="T2" fmla="*/ 3 w 246"/>
              <a:gd name="T3" fmla="*/ 0 h 35"/>
              <a:gd name="T4" fmla="*/ 3 w 246"/>
              <a:gd name="T5" fmla="*/ 9 h 35"/>
              <a:gd name="T6" fmla="*/ 0 w 246"/>
              <a:gd name="T7" fmla="*/ 35 h 35"/>
              <a:gd name="T8" fmla="*/ 246 w 246"/>
              <a:gd name="T9" fmla="*/ 35 h 35"/>
              <a:gd name="T10" fmla="*/ 244 w 246"/>
              <a:gd name="T11" fmla="*/ 19 h 35"/>
              <a:gd name="T12" fmla="*/ 246 w 246"/>
              <a:gd name="T13" fmla="*/ 0 h 35"/>
            </a:gdLst>
            <a:cxnLst>
              <a:cxn ang="0">
                <a:pos x="T0" y="T1"/>
              </a:cxn>
              <a:cxn ang="0">
                <a:pos x="T2" y="T3"/>
              </a:cxn>
              <a:cxn ang="0">
                <a:pos x="T4" y="T5"/>
              </a:cxn>
              <a:cxn ang="0">
                <a:pos x="T6" y="T7"/>
              </a:cxn>
              <a:cxn ang="0">
                <a:pos x="T8" y="T9"/>
              </a:cxn>
              <a:cxn ang="0">
                <a:pos x="T10" y="T11"/>
              </a:cxn>
              <a:cxn ang="0">
                <a:pos x="T12" y="T13"/>
              </a:cxn>
            </a:cxnLst>
            <a:rect l="0" t="0" r="r" b="b"/>
            <a:pathLst>
              <a:path w="246" h="35">
                <a:moveTo>
                  <a:pt x="246" y="0"/>
                </a:moveTo>
                <a:cubicBezTo>
                  <a:pt x="3" y="0"/>
                  <a:pt x="3" y="0"/>
                  <a:pt x="3" y="0"/>
                </a:cubicBezTo>
                <a:cubicBezTo>
                  <a:pt x="3" y="3"/>
                  <a:pt x="3" y="6"/>
                  <a:pt x="3" y="9"/>
                </a:cubicBezTo>
                <a:cubicBezTo>
                  <a:pt x="3" y="18"/>
                  <a:pt x="2" y="27"/>
                  <a:pt x="0" y="35"/>
                </a:cubicBezTo>
                <a:cubicBezTo>
                  <a:pt x="246" y="35"/>
                  <a:pt x="246" y="35"/>
                  <a:pt x="246" y="35"/>
                </a:cubicBezTo>
                <a:cubicBezTo>
                  <a:pt x="245" y="30"/>
                  <a:pt x="244" y="25"/>
                  <a:pt x="244" y="19"/>
                </a:cubicBezTo>
                <a:cubicBezTo>
                  <a:pt x="244" y="13"/>
                  <a:pt x="245" y="7"/>
                  <a:pt x="24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7" name="Freeform 34"/>
          <p:cNvSpPr/>
          <p:nvPr/>
        </p:nvSpPr>
        <p:spPr bwMode="auto">
          <a:xfrm>
            <a:off x="5160963" y="3801812"/>
            <a:ext cx="769938" cy="104775"/>
          </a:xfrm>
          <a:custGeom>
            <a:gdLst>
              <a:gd name="T0" fmla="*/ 255 w 258"/>
              <a:gd name="T1" fmla="*/ 0 h 35"/>
              <a:gd name="T2" fmla="*/ 0 w 258"/>
              <a:gd name="T3" fmla="*/ 0 h 35"/>
              <a:gd name="T4" fmla="*/ 2 w 258"/>
              <a:gd name="T5" fmla="*/ 19 h 35"/>
              <a:gd name="T6" fmla="*/ 0 w 258"/>
              <a:gd name="T7" fmla="*/ 35 h 35"/>
              <a:gd name="T8" fmla="*/ 258 w 258"/>
              <a:gd name="T9" fmla="*/ 35 h 35"/>
              <a:gd name="T10" fmla="*/ 255 w 258"/>
              <a:gd name="T11" fmla="*/ 9 h 35"/>
              <a:gd name="T12" fmla="*/ 255 w 258"/>
              <a:gd name="T13" fmla="*/ 0 h 35"/>
            </a:gdLst>
            <a:cxnLst>
              <a:cxn ang="0">
                <a:pos x="T0" y="T1"/>
              </a:cxn>
              <a:cxn ang="0">
                <a:pos x="T2" y="T3"/>
              </a:cxn>
              <a:cxn ang="0">
                <a:pos x="T4" y="T5"/>
              </a:cxn>
              <a:cxn ang="0">
                <a:pos x="T6" y="T7"/>
              </a:cxn>
              <a:cxn ang="0">
                <a:pos x="T8" y="T9"/>
              </a:cxn>
              <a:cxn ang="0">
                <a:pos x="T10" y="T11"/>
              </a:cxn>
              <a:cxn ang="0">
                <a:pos x="T12" y="T13"/>
              </a:cxn>
            </a:cxnLst>
            <a:rect l="0" t="0" r="r" b="b"/>
            <a:pathLst>
              <a:path w="258" h="35">
                <a:moveTo>
                  <a:pt x="255" y="0"/>
                </a:moveTo>
                <a:cubicBezTo>
                  <a:pt x="0" y="0"/>
                  <a:pt x="0" y="0"/>
                  <a:pt x="0" y="0"/>
                </a:cubicBezTo>
                <a:cubicBezTo>
                  <a:pt x="1" y="7"/>
                  <a:pt x="2" y="13"/>
                  <a:pt x="2" y="19"/>
                </a:cubicBezTo>
                <a:cubicBezTo>
                  <a:pt x="2" y="25"/>
                  <a:pt x="1" y="30"/>
                  <a:pt x="0" y="35"/>
                </a:cubicBezTo>
                <a:cubicBezTo>
                  <a:pt x="258" y="35"/>
                  <a:pt x="258" y="35"/>
                  <a:pt x="258" y="35"/>
                </a:cubicBezTo>
                <a:cubicBezTo>
                  <a:pt x="256" y="27"/>
                  <a:pt x="255" y="18"/>
                  <a:pt x="255" y="9"/>
                </a:cubicBezTo>
                <a:cubicBezTo>
                  <a:pt x="255" y="6"/>
                  <a:pt x="255" y="3"/>
                  <a:pt x="255"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9" name="Freeform 35"/>
          <p:cNvSpPr/>
          <p:nvPr/>
        </p:nvSpPr>
        <p:spPr bwMode="auto">
          <a:xfrm>
            <a:off x="7926388" y="3801812"/>
            <a:ext cx="788988" cy="104775"/>
          </a:xfrm>
          <a:custGeom>
            <a:gdLst>
              <a:gd name="T0" fmla="*/ 264 w 264"/>
              <a:gd name="T1" fmla="*/ 0 h 35"/>
              <a:gd name="T2" fmla="*/ 0 w 264"/>
              <a:gd name="T3" fmla="*/ 0 h 35"/>
              <a:gd name="T4" fmla="*/ 2 w 264"/>
              <a:gd name="T5" fmla="*/ 19 h 35"/>
              <a:gd name="T6" fmla="*/ 0 w 264"/>
              <a:gd name="T7" fmla="*/ 35 h 35"/>
              <a:gd name="T8" fmla="*/ 263 w 264"/>
              <a:gd name="T9" fmla="*/ 35 h 35"/>
              <a:gd name="T10" fmla="*/ 262 w 264"/>
              <a:gd name="T11" fmla="*/ 19 h 35"/>
              <a:gd name="T12" fmla="*/ 264 w 264"/>
              <a:gd name="T13" fmla="*/ 0 h 35"/>
            </a:gdLst>
            <a:cxnLst>
              <a:cxn ang="0">
                <a:pos x="T0" y="T1"/>
              </a:cxn>
              <a:cxn ang="0">
                <a:pos x="T2" y="T3"/>
              </a:cxn>
              <a:cxn ang="0">
                <a:pos x="T4" y="T5"/>
              </a:cxn>
              <a:cxn ang="0">
                <a:pos x="T6" y="T7"/>
              </a:cxn>
              <a:cxn ang="0">
                <a:pos x="T8" y="T9"/>
              </a:cxn>
              <a:cxn ang="0">
                <a:pos x="T10" y="T11"/>
              </a:cxn>
              <a:cxn ang="0">
                <a:pos x="T12" y="T13"/>
              </a:cxn>
            </a:cxnLst>
            <a:rect l="0" t="0" r="r" b="b"/>
            <a:pathLst>
              <a:path w="264" h="35">
                <a:moveTo>
                  <a:pt x="264" y="0"/>
                </a:moveTo>
                <a:cubicBezTo>
                  <a:pt x="0" y="0"/>
                  <a:pt x="0" y="0"/>
                  <a:pt x="0" y="0"/>
                </a:cubicBezTo>
                <a:cubicBezTo>
                  <a:pt x="1" y="7"/>
                  <a:pt x="2" y="13"/>
                  <a:pt x="2" y="19"/>
                </a:cubicBezTo>
                <a:cubicBezTo>
                  <a:pt x="2" y="25"/>
                  <a:pt x="1" y="30"/>
                  <a:pt x="0" y="35"/>
                </a:cubicBezTo>
                <a:cubicBezTo>
                  <a:pt x="263" y="35"/>
                  <a:pt x="263" y="35"/>
                  <a:pt x="263" y="35"/>
                </a:cubicBezTo>
                <a:cubicBezTo>
                  <a:pt x="262" y="30"/>
                  <a:pt x="262" y="25"/>
                  <a:pt x="262" y="19"/>
                </a:cubicBezTo>
                <a:cubicBezTo>
                  <a:pt x="262" y="13"/>
                  <a:pt x="263" y="7"/>
                  <a:pt x="264"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10" name="Freeform 36"/>
          <p:cNvSpPr/>
          <p:nvPr/>
        </p:nvSpPr>
        <p:spPr bwMode="auto">
          <a:xfrm>
            <a:off x="2354263" y="3801812"/>
            <a:ext cx="836613" cy="104775"/>
          </a:xfrm>
          <a:custGeom>
            <a:gdLst>
              <a:gd name="T0" fmla="*/ 280 w 280"/>
              <a:gd name="T1" fmla="*/ 0 h 35"/>
              <a:gd name="T2" fmla="*/ 2 w 280"/>
              <a:gd name="T3" fmla="*/ 0 h 35"/>
              <a:gd name="T4" fmla="*/ 2 w 280"/>
              <a:gd name="T5" fmla="*/ 9 h 35"/>
              <a:gd name="T6" fmla="*/ 0 w 280"/>
              <a:gd name="T7" fmla="*/ 35 h 35"/>
              <a:gd name="T8" fmla="*/ 279 w 280"/>
              <a:gd name="T9" fmla="*/ 35 h 35"/>
              <a:gd name="T10" fmla="*/ 278 w 280"/>
              <a:gd name="T11" fmla="*/ 19 h 35"/>
              <a:gd name="T12" fmla="*/ 280 w 280"/>
              <a:gd name="T13" fmla="*/ 0 h 35"/>
            </a:gdLst>
            <a:cxnLst>
              <a:cxn ang="0">
                <a:pos x="T0" y="T1"/>
              </a:cxn>
              <a:cxn ang="0">
                <a:pos x="T2" y="T3"/>
              </a:cxn>
              <a:cxn ang="0">
                <a:pos x="T4" y="T5"/>
              </a:cxn>
              <a:cxn ang="0">
                <a:pos x="T6" y="T7"/>
              </a:cxn>
              <a:cxn ang="0">
                <a:pos x="T8" y="T9"/>
              </a:cxn>
              <a:cxn ang="0">
                <a:pos x="T10" y="T11"/>
              </a:cxn>
              <a:cxn ang="0">
                <a:pos x="T12" y="T13"/>
              </a:cxn>
            </a:cxnLst>
            <a:rect l="0" t="0" r="r" b="b"/>
            <a:pathLst>
              <a:path w="280" h="35">
                <a:moveTo>
                  <a:pt x="280" y="0"/>
                </a:moveTo>
                <a:cubicBezTo>
                  <a:pt x="2" y="0"/>
                  <a:pt x="2" y="0"/>
                  <a:pt x="2" y="0"/>
                </a:cubicBezTo>
                <a:cubicBezTo>
                  <a:pt x="2" y="3"/>
                  <a:pt x="2" y="6"/>
                  <a:pt x="2" y="9"/>
                </a:cubicBezTo>
                <a:cubicBezTo>
                  <a:pt x="2" y="18"/>
                  <a:pt x="1" y="27"/>
                  <a:pt x="0" y="35"/>
                </a:cubicBezTo>
                <a:cubicBezTo>
                  <a:pt x="279" y="35"/>
                  <a:pt x="279" y="35"/>
                  <a:pt x="279" y="35"/>
                </a:cubicBezTo>
                <a:cubicBezTo>
                  <a:pt x="278" y="30"/>
                  <a:pt x="278" y="25"/>
                  <a:pt x="278" y="19"/>
                </a:cubicBezTo>
                <a:cubicBezTo>
                  <a:pt x="278" y="13"/>
                  <a:pt x="278" y="7"/>
                  <a:pt x="28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14" name="Freeform 37"/>
          <p:cNvSpPr/>
          <p:nvPr/>
        </p:nvSpPr>
        <p:spPr bwMode="auto">
          <a:xfrm>
            <a:off x="3751263" y="3801812"/>
            <a:ext cx="844550" cy="104775"/>
          </a:xfrm>
          <a:custGeom>
            <a:gdLst>
              <a:gd name="T0" fmla="*/ 283 w 283"/>
              <a:gd name="T1" fmla="*/ 0 h 35"/>
              <a:gd name="T2" fmla="*/ 0 w 283"/>
              <a:gd name="T3" fmla="*/ 0 h 35"/>
              <a:gd name="T4" fmla="*/ 2 w 283"/>
              <a:gd name="T5" fmla="*/ 19 h 35"/>
              <a:gd name="T6" fmla="*/ 1 w 283"/>
              <a:gd name="T7" fmla="*/ 35 h 35"/>
              <a:gd name="T8" fmla="*/ 283 w 283"/>
              <a:gd name="T9" fmla="*/ 35 h 35"/>
              <a:gd name="T10" fmla="*/ 281 w 283"/>
              <a:gd name="T11" fmla="*/ 19 h 35"/>
              <a:gd name="T12" fmla="*/ 283 w 283"/>
              <a:gd name="T13" fmla="*/ 0 h 35"/>
            </a:gdLst>
            <a:cxnLst>
              <a:cxn ang="0">
                <a:pos x="T0" y="T1"/>
              </a:cxn>
              <a:cxn ang="0">
                <a:pos x="T2" y="T3"/>
              </a:cxn>
              <a:cxn ang="0">
                <a:pos x="T4" y="T5"/>
              </a:cxn>
              <a:cxn ang="0">
                <a:pos x="T6" y="T7"/>
              </a:cxn>
              <a:cxn ang="0">
                <a:pos x="T8" y="T9"/>
              </a:cxn>
              <a:cxn ang="0">
                <a:pos x="T10" y="T11"/>
              </a:cxn>
              <a:cxn ang="0">
                <a:pos x="T12" y="T13"/>
              </a:cxn>
            </a:cxnLst>
            <a:rect l="0" t="0" r="r" b="b"/>
            <a:pathLst>
              <a:path w="283" h="35">
                <a:moveTo>
                  <a:pt x="283" y="0"/>
                </a:moveTo>
                <a:cubicBezTo>
                  <a:pt x="0" y="0"/>
                  <a:pt x="0" y="0"/>
                  <a:pt x="0" y="0"/>
                </a:cubicBezTo>
                <a:cubicBezTo>
                  <a:pt x="1" y="7"/>
                  <a:pt x="2" y="13"/>
                  <a:pt x="2" y="19"/>
                </a:cubicBezTo>
                <a:cubicBezTo>
                  <a:pt x="2" y="25"/>
                  <a:pt x="1" y="30"/>
                  <a:pt x="1" y="35"/>
                </a:cubicBezTo>
                <a:cubicBezTo>
                  <a:pt x="283" y="35"/>
                  <a:pt x="283" y="35"/>
                  <a:pt x="283" y="35"/>
                </a:cubicBezTo>
                <a:cubicBezTo>
                  <a:pt x="282" y="30"/>
                  <a:pt x="281" y="25"/>
                  <a:pt x="281" y="19"/>
                </a:cubicBezTo>
                <a:cubicBezTo>
                  <a:pt x="281" y="13"/>
                  <a:pt x="282" y="7"/>
                  <a:pt x="283"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15" name="Freeform 38"/>
          <p:cNvSpPr/>
          <p:nvPr/>
        </p:nvSpPr>
        <p:spPr bwMode="auto">
          <a:xfrm>
            <a:off x="9275763" y="3801812"/>
            <a:ext cx="762000" cy="104775"/>
          </a:xfrm>
          <a:custGeom>
            <a:gdLst>
              <a:gd name="T0" fmla="*/ 252 w 255"/>
              <a:gd name="T1" fmla="*/ 0 h 35"/>
              <a:gd name="T2" fmla="*/ 0 w 255"/>
              <a:gd name="T3" fmla="*/ 0 h 35"/>
              <a:gd name="T4" fmla="*/ 2 w 255"/>
              <a:gd name="T5" fmla="*/ 19 h 35"/>
              <a:gd name="T6" fmla="*/ 1 w 255"/>
              <a:gd name="T7" fmla="*/ 35 h 35"/>
              <a:gd name="T8" fmla="*/ 255 w 255"/>
              <a:gd name="T9" fmla="*/ 35 h 35"/>
              <a:gd name="T10" fmla="*/ 252 w 255"/>
              <a:gd name="T11" fmla="*/ 9 h 35"/>
              <a:gd name="T12" fmla="*/ 252 w 255"/>
              <a:gd name="T13" fmla="*/ 0 h 35"/>
            </a:gdLst>
            <a:cxnLst>
              <a:cxn ang="0">
                <a:pos x="T0" y="T1"/>
              </a:cxn>
              <a:cxn ang="0">
                <a:pos x="T2" y="T3"/>
              </a:cxn>
              <a:cxn ang="0">
                <a:pos x="T4" y="T5"/>
              </a:cxn>
              <a:cxn ang="0">
                <a:pos x="T6" y="T7"/>
              </a:cxn>
              <a:cxn ang="0">
                <a:pos x="T8" y="T9"/>
              </a:cxn>
              <a:cxn ang="0">
                <a:pos x="T10" y="T11"/>
              </a:cxn>
              <a:cxn ang="0">
                <a:pos x="T12" y="T13"/>
              </a:cxn>
            </a:cxnLst>
            <a:rect l="0" t="0" r="r" b="b"/>
            <a:pathLst>
              <a:path w="255" h="35">
                <a:moveTo>
                  <a:pt x="252" y="0"/>
                </a:moveTo>
                <a:cubicBezTo>
                  <a:pt x="0" y="0"/>
                  <a:pt x="0" y="0"/>
                  <a:pt x="0" y="0"/>
                </a:cubicBezTo>
                <a:cubicBezTo>
                  <a:pt x="2" y="7"/>
                  <a:pt x="2" y="13"/>
                  <a:pt x="2" y="19"/>
                </a:cubicBezTo>
                <a:cubicBezTo>
                  <a:pt x="2" y="25"/>
                  <a:pt x="2" y="30"/>
                  <a:pt x="1" y="35"/>
                </a:cubicBezTo>
                <a:cubicBezTo>
                  <a:pt x="255" y="35"/>
                  <a:pt x="255" y="35"/>
                  <a:pt x="255" y="35"/>
                </a:cubicBezTo>
                <a:cubicBezTo>
                  <a:pt x="253" y="27"/>
                  <a:pt x="252" y="18"/>
                  <a:pt x="252" y="9"/>
                </a:cubicBezTo>
                <a:cubicBezTo>
                  <a:pt x="252" y="6"/>
                  <a:pt x="252" y="3"/>
                  <a:pt x="252"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091748" y="4422524"/>
            <a:ext cx="1903144" cy="1191695"/>
            <a:chOff x="1135479" y="4289425"/>
            <a:chExt cx="1903144" cy="1191695"/>
          </a:xfrm>
        </p:grpSpPr>
        <p:sp>
          <p:nvSpPr>
            <p:cNvPr id="17" name="矩形 16"/>
            <p:cNvSpPr/>
            <p:nvPr/>
          </p:nvSpPr>
          <p:spPr>
            <a:xfrm>
              <a:off x="2018764" y="4289425"/>
              <a:ext cx="1005403" cy="338554"/>
            </a:xfrm>
            <a:prstGeom prst="rect">
              <a:avLst/>
            </a:prstGeom>
          </p:spPr>
          <p:txBody>
            <a:bodyPr wrap="none">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1135479" y="4620695"/>
              <a:ext cx="1903144" cy="860425"/>
            </a:xfrm>
            <a:prstGeom prst="rect">
              <a:avLst/>
            </a:prstGeom>
          </p:spPr>
          <p:txBody>
            <a:bodyPr wrap="square">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9" name="组合 18"/>
          <p:cNvGrpSpPr/>
          <p:nvPr/>
        </p:nvGrpSpPr>
        <p:grpSpPr>
          <a:xfrm>
            <a:off x="2560186" y="2232100"/>
            <a:ext cx="1903144" cy="1191695"/>
            <a:chOff x="1135479" y="4289425"/>
            <a:chExt cx="1903144" cy="1191695"/>
          </a:xfrm>
        </p:grpSpPr>
        <p:sp>
          <p:nvSpPr>
            <p:cNvPr id="20" name="矩形 19"/>
            <p:cNvSpPr/>
            <p:nvPr/>
          </p:nvSpPr>
          <p:spPr>
            <a:xfrm>
              <a:off x="2018763" y="4289425"/>
              <a:ext cx="1005404" cy="338554"/>
            </a:xfrm>
            <a:prstGeom prst="rect">
              <a:avLst/>
            </a:prstGeom>
          </p:spPr>
          <p:txBody>
            <a:bodyPr wrap="none">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135479" y="4620695"/>
              <a:ext cx="1903144" cy="860425"/>
            </a:xfrm>
            <a:prstGeom prst="rect">
              <a:avLst/>
            </a:prstGeom>
          </p:spPr>
          <p:txBody>
            <a:bodyPr wrap="square">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2" name="组合 21"/>
          <p:cNvGrpSpPr/>
          <p:nvPr/>
        </p:nvGrpSpPr>
        <p:grpSpPr>
          <a:xfrm>
            <a:off x="3926815" y="4382837"/>
            <a:ext cx="1903144" cy="1191695"/>
            <a:chOff x="1135479" y="4289425"/>
            <a:chExt cx="1903144" cy="1191695"/>
          </a:xfrm>
        </p:grpSpPr>
        <p:sp>
          <p:nvSpPr>
            <p:cNvPr id="23" name="矩形 22"/>
            <p:cNvSpPr/>
            <p:nvPr/>
          </p:nvSpPr>
          <p:spPr>
            <a:xfrm>
              <a:off x="2018764" y="4289425"/>
              <a:ext cx="1005403" cy="338554"/>
            </a:xfrm>
            <a:prstGeom prst="rect">
              <a:avLst/>
            </a:prstGeom>
          </p:spPr>
          <p:txBody>
            <a:bodyPr wrap="none">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1135479" y="4620695"/>
              <a:ext cx="1903144" cy="860425"/>
            </a:xfrm>
            <a:prstGeom prst="rect">
              <a:avLst/>
            </a:prstGeom>
          </p:spPr>
          <p:txBody>
            <a:bodyPr wrap="square">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5" name="组合 24"/>
          <p:cNvGrpSpPr/>
          <p:nvPr/>
        </p:nvGrpSpPr>
        <p:grpSpPr>
          <a:xfrm>
            <a:off x="5368473" y="2232100"/>
            <a:ext cx="1903144" cy="1191695"/>
            <a:chOff x="1135479" y="4289425"/>
            <a:chExt cx="1903144" cy="1191695"/>
          </a:xfrm>
        </p:grpSpPr>
        <p:sp>
          <p:nvSpPr>
            <p:cNvPr id="26" name="矩形 25"/>
            <p:cNvSpPr/>
            <p:nvPr/>
          </p:nvSpPr>
          <p:spPr>
            <a:xfrm>
              <a:off x="2018764" y="4289425"/>
              <a:ext cx="1005403" cy="338554"/>
            </a:xfrm>
            <a:prstGeom prst="rect">
              <a:avLst/>
            </a:prstGeom>
          </p:spPr>
          <p:txBody>
            <a:bodyPr wrap="none">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1135479" y="4620695"/>
              <a:ext cx="1903144" cy="860425"/>
            </a:xfrm>
            <a:prstGeom prst="rect">
              <a:avLst/>
            </a:prstGeom>
          </p:spPr>
          <p:txBody>
            <a:bodyPr wrap="square">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8" name="组合 27"/>
          <p:cNvGrpSpPr/>
          <p:nvPr/>
        </p:nvGrpSpPr>
        <p:grpSpPr>
          <a:xfrm>
            <a:off x="6693034" y="4422524"/>
            <a:ext cx="1903144" cy="1191695"/>
            <a:chOff x="1135479" y="4289425"/>
            <a:chExt cx="1903144" cy="1191695"/>
          </a:xfrm>
        </p:grpSpPr>
        <p:sp>
          <p:nvSpPr>
            <p:cNvPr id="29" name="矩形 28"/>
            <p:cNvSpPr/>
            <p:nvPr/>
          </p:nvSpPr>
          <p:spPr>
            <a:xfrm>
              <a:off x="2018764" y="4289425"/>
              <a:ext cx="1005403" cy="338554"/>
            </a:xfrm>
            <a:prstGeom prst="rect">
              <a:avLst/>
            </a:prstGeom>
          </p:spPr>
          <p:txBody>
            <a:bodyPr wrap="none">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1135479" y="4620695"/>
              <a:ext cx="1903144" cy="860425"/>
            </a:xfrm>
            <a:prstGeom prst="rect">
              <a:avLst/>
            </a:prstGeom>
          </p:spPr>
          <p:txBody>
            <a:bodyPr wrap="square">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8043997" y="2232100"/>
            <a:ext cx="1903144" cy="1191695"/>
            <a:chOff x="1135479" y="4289425"/>
            <a:chExt cx="1903144" cy="1191695"/>
          </a:xfrm>
        </p:grpSpPr>
        <p:sp>
          <p:nvSpPr>
            <p:cNvPr id="32" name="矩形 31"/>
            <p:cNvSpPr/>
            <p:nvPr/>
          </p:nvSpPr>
          <p:spPr>
            <a:xfrm>
              <a:off x="2018764" y="4289425"/>
              <a:ext cx="1005403" cy="338554"/>
            </a:xfrm>
            <a:prstGeom prst="rect">
              <a:avLst/>
            </a:prstGeom>
          </p:spPr>
          <p:txBody>
            <a:bodyPr wrap="none">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1135479" y="4620695"/>
              <a:ext cx="1903144" cy="860425"/>
            </a:xfrm>
            <a:prstGeom prst="rect">
              <a:avLst/>
            </a:prstGeom>
          </p:spPr>
          <p:txBody>
            <a:bodyPr wrap="square">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4" name="组合 33"/>
          <p:cNvGrpSpPr/>
          <p:nvPr/>
        </p:nvGrpSpPr>
        <p:grpSpPr>
          <a:xfrm>
            <a:off x="9434647" y="4422524"/>
            <a:ext cx="1903144" cy="1191695"/>
            <a:chOff x="1135479" y="4289425"/>
            <a:chExt cx="1903144" cy="1191695"/>
          </a:xfrm>
        </p:grpSpPr>
        <p:sp>
          <p:nvSpPr>
            <p:cNvPr id="35" name="矩形 34"/>
            <p:cNvSpPr/>
            <p:nvPr/>
          </p:nvSpPr>
          <p:spPr>
            <a:xfrm>
              <a:off x="2018764" y="4289425"/>
              <a:ext cx="1005403" cy="338554"/>
            </a:xfrm>
            <a:prstGeom prst="rect">
              <a:avLst/>
            </a:prstGeom>
          </p:spPr>
          <p:txBody>
            <a:bodyPr wrap="none">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1135479" y="4620695"/>
              <a:ext cx="1903144" cy="860425"/>
            </a:xfrm>
            <a:prstGeom prst="rect">
              <a:avLst/>
            </a:prstGeom>
          </p:spPr>
          <p:txBody>
            <a:bodyPr wrap="square">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7" name="组合 36"/>
          <p:cNvGrpSpPr/>
          <p:nvPr/>
        </p:nvGrpSpPr>
        <p:grpSpPr>
          <a:xfrm>
            <a:off x="7356475" y="3570037"/>
            <a:ext cx="576263" cy="581025"/>
            <a:chOff x="7286625" y="3570288"/>
            <a:chExt cx="576263" cy="581025"/>
          </a:xfrm>
          <a:solidFill>
            <a:srgbClr val="DA3730"/>
          </a:solidFill>
        </p:grpSpPr>
        <p:sp>
          <p:nvSpPr>
            <p:cNvPr id="38" name="Freeform 44"/>
            <p:cNvSpPr/>
            <p:nvPr/>
          </p:nvSpPr>
          <p:spPr bwMode="auto">
            <a:xfrm>
              <a:off x="7286625" y="3570288"/>
              <a:ext cx="576263" cy="581025"/>
            </a:xfrm>
            <a:custGeom>
              <a:gdLst>
                <a:gd name="T0" fmla="*/ 191 w 193"/>
                <a:gd name="T1" fmla="*/ 77 h 193"/>
                <a:gd name="T2" fmla="*/ 97 w 193"/>
                <a:gd name="T3" fmla="*/ 0 h 193"/>
                <a:gd name="T4" fmla="*/ 2 w 193"/>
                <a:gd name="T5" fmla="*/ 77 h 193"/>
                <a:gd name="T6" fmla="*/ 0 w 193"/>
                <a:gd name="T7" fmla="*/ 96 h 193"/>
                <a:gd name="T8" fmla="*/ 2 w 193"/>
                <a:gd name="T9" fmla="*/ 112 h 193"/>
                <a:gd name="T10" fmla="*/ 97 w 193"/>
                <a:gd name="T11" fmla="*/ 193 h 193"/>
                <a:gd name="T12" fmla="*/ 191 w 193"/>
                <a:gd name="T13" fmla="*/ 112 h 193"/>
                <a:gd name="T14" fmla="*/ 193 w 193"/>
                <a:gd name="T15" fmla="*/ 96 h 193"/>
                <a:gd name="T16" fmla="*/ 191 w 193"/>
                <a:gd name="T17" fmla="*/ 77 h 1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91" y="77"/>
                  </a:moveTo>
                  <a:cubicBezTo>
                    <a:pt x="182" y="33"/>
                    <a:pt x="143" y="0"/>
                    <a:pt x="97" y="0"/>
                  </a:cubicBezTo>
                  <a:cubicBezTo>
                    <a:pt x="50" y="0"/>
                    <a:pt x="11" y="33"/>
                    <a:pt x="2" y="77"/>
                  </a:cubicBezTo>
                  <a:cubicBezTo>
                    <a:pt x="1" y="84"/>
                    <a:pt x="0" y="90"/>
                    <a:pt x="0" y="96"/>
                  </a:cubicBezTo>
                  <a:cubicBezTo>
                    <a:pt x="0" y="102"/>
                    <a:pt x="1" y="107"/>
                    <a:pt x="2" y="112"/>
                  </a:cubicBezTo>
                  <a:cubicBezTo>
                    <a:pt x="9" y="158"/>
                    <a:pt x="49" y="193"/>
                    <a:pt x="97" y="193"/>
                  </a:cubicBezTo>
                  <a:cubicBezTo>
                    <a:pt x="144" y="193"/>
                    <a:pt x="184" y="158"/>
                    <a:pt x="191" y="112"/>
                  </a:cubicBezTo>
                  <a:cubicBezTo>
                    <a:pt x="192" y="107"/>
                    <a:pt x="193" y="102"/>
                    <a:pt x="193" y="96"/>
                  </a:cubicBezTo>
                  <a:cubicBezTo>
                    <a:pt x="193" y="90"/>
                    <a:pt x="192" y="84"/>
                    <a:pt x="191" y="7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39" name="Freeform 172"/>
            <p:cNvSpPr>
              <a:spLocks noChangeAspect="1" noEditPoints="1"/>
            </p:cNvSpPr>
            <p:nvPr/>
          </p:nvSpPr>
          <p:spPr bwMode="auto">
            <a:xfrm>
              <a:off x="7476256" y="3756143"/>
              <a:ext cx="197001" cy="209314"/>
            </a:xfrm>
            <a:custGeom>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grpFill/>
            <a:ln>
              <a:noFill/>
            </a:ln>
            <a:effec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10028238" y="3466849"/>
            <a:ext cx="715963" cy="723900"/>
            <a:chOff x="9958388" y="3467100"/>
            <a:chExt cx="715963" cy="723900"/>
          </a:xfrm>
          <a:solidFill>
            <a:srgbClr val="DA3730"/>
          </a:solidFill>
        </p:grpSpPr>
        <p:sp>
          <p:nvSpPr>
            <p:cNvPr id="41" name="Freeform 41"/>
            <p:cNvSpPr/>
            <p:nvPr/>
          </p:nvSpPr>
          <p:spPr bwMode="auto">
            <a:xfrm>
              <a:off x="9958388" y="3467100"/>
              <a:ext cx="715963" cy="723900"/>
            </a:xfrm>
            <a:custGeom>
              <a:gdLst>
                <a:gd name="T0" fmla="*/ 120 w 240"/>
                <a:gd name="T1" fmla="*/ 0 h 240"/>
                <a:gd name="T2" fmla="*/ 0 w 240"/>
                <a:gd name="T3" fmla="*/ 111 h 240"/>
                <a:gd name="T4" fmla="*/ 0 w 240"/>
                <a:gd name="T5" fmla="*/ 120 h 240"/>
                <a:gd name="T6" fmla="*/ 3 w 240"/>
                <a:gd name="T7" fmla="*/ 146 h 240"/>
                <a:gd name="T8" fmla="*/ 120 w 240"/>
                <a:gd name="T9" fmla="*/ 240 h 240"/>
                <a:gd name="T10" fmla="*/ 240 w 240"/>
                <a:gd name="T11" fmla="*/ 120 h 240"/>
                <a:gd name="T12" fmla="*/ 120 w 240"/>
                <a:gd name="T13" fmla="*/ 0 h 240"/>
              </a:gdLst>
              <a:cxnLst>
                <a:cxn ang="0">
                  <a:pos x="T0" y="T1"/>
                </a:cxn>
                <a:cxn ang="0">
                  <a:pos x="T2" y="T3"/>
                </a:cxn>
                <a:cxn ang="0">
                  <a:pos x="T4" y="T5"/>
                </a:cxn>
                <a:cxn ang="0">
                  <a:pos x="T6" y="T7"/>
                </a:cxn>
                <a:cxn ang="0">
                  <a:pos x="T8" y="T9"/>
                </a:cxn>
                <a:cxn ang="0">
                  <a:pos x="T10" y="T11"/>
                </a:cxn>
                <a:cxn ang="0">
                  <a:pos x="T12" y="T13"/>
                </a:cxn>
              </a:cxnLst>
              <a:rect l="0" t="0" r="r" b="b"/>
              <a:pathLst>
                <a:path w="240" h="240">
                  <a:moveTo>
                    <a:pt x="120" y="0"/>
                  </a:moveTo>
                  <a:cubicBezTo>
                    <a:pt x="57" y="0"/>
                    <a:pt x="5" y="49"/>
                    <a:pt x="0" y="111"/>
                  </a:cubicBezTo>
                  <a:cubicBezTo>
                    <a:pt x="0" y="114"/>
                    <a:pt x="0" y="117"/>
                    <a:pt x="0" y="120"/>
                  </a:cubicBezTo>
                  <a:cubicBezTo>
                    <a:pt x="0" y="129"/>
                    <a:pt x="1" y="138"/>
                    <a:pt x="3" y="146"/>
                  </a:cubicBezTo>
                  <a:cubicBezTo>
                    <a:pt x="15" y="200"/>
                    <a:pt x="63" y="240"/>
                    <a:pt x="120" y="240"/>
                  </a:cubicBezTo>
                  <a:cubicBezTo>
                    <a:pt x="186" y="240"/>
                    <a:pt x="240" y="186"/>
                    <a:pt x="240" y="120"/>
                  </a:cubicBezTo>
                  <a:cubicBezTo>
                    <a:pt x="240" y="54"/>
                    <a:pt x="186" y="0"/>
                    <a:pt x="12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42" name="Freeform 119"/>
            <p:cNvSpPr>
              <a:spLocks noChangeAspect="1" noEditPoints="1"/>
            </p:cNvSpPr>
            <p:nvPr/>
          </p:nvSpPr>
          <p:spPr bwMode="auto">
            <a:xfrm>
              <a:off x="10217869" y="3759698"/>
              <a:ext cx="197001" cy="138705"/>
            </a:xfrm>
            <a:custGeom>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grpFill/>
            <a:ln>
              <a:noFill/>
            </a:ln>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8709025" y="3570037"/>
            <a:ext cx="573088" cy="581025"/>
            <a:chOff x="8639175" y="3570288"/>
            <a:chExt cx="573088" cy="581025"/>
          </a:xfrm>
          <a:solidFill>
            <a:srgbClr val="DA3730"/>
          </a:solidFill>
        </p:grpSpPr>
        <p:sp>
          <p:nvSpPr>
            <p:cNvPr id="44" name="Freeform 45"/>
            <p:cNvSpPr/>
            <p:nvPr/>
          </p:nvSpPr>
          <p:spPr bwMode="auto">
            <a:xfrm>
              <a:off x="8639175" y="3570288"/>
              <a:ext cx="573088" cy="581025"/>
            </a:xfrm>
            <a:custGeom>
              <a:gdLst>
                <a:gd name="T0" fmla="*/ 190 w 192"/>
                <a:gd name="T1" fmla="*/ 77 h 193"/>
                <a:gd name="T2" fmla="*/ 96 w 192"/>
                <a:gd name="T3" fmla="*/ 0 h 193"/>
                <a:gd name="T4" fmla="*/ 2 w 192"/>
                <a:gd name="T5" fmla="*/ 77 h 193"/>
                <a:gd name="T6" fmla="*/ 0 w 192"/>
                <a:gd name="T7" fmla="*/ 96 h 193"/>
                <a:gd name="T8" fmla="*/ 1 w 192"/>
                <a:gd name="T9" fmla="*/ 112 h 193"/>
                <a:gd name="T10" fmla="*/ 96 w 192"/>
                <a:gd name="T11" fmla="*/ 193 h 193"/>
                <a:gd name="T12" fmla="*/ 191 w 192"/>
                <a:gd name="T13" fmla="*/ 112 h 193"/>
                <a:gd name="T14" fmla="*/ 192 w 192"/>
                <a:gd name="T15" fmla="*/ 96 h 193"/>
                <a:gd name="T16" fmla="*/ 190 w 192"/>
                <a:gd name="T17" fmla="*/ 77 h 1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90" y="77"/>
                  </a:moveTo>
                  <a:cubicBezTo>
                    <a:pt x="182" y="33"/>
                    <a:pt x="143" y="0"/>
                    <a:pt x="96" y="0"/>
                  </a:cubicBezTo>
                  <a:cubicBezTo>
                    <a:pt x="50" y="0"/>
                    <a:pt x="11" y="33"/>
                    <a:pt x="2" y="77"/>
                  </a:cubicBezTo>
                  <a:cubicBezTo>
                    <a:pt x="1" y="84"/>
                    <a:pt x="0" y="90"/>
                    <a:pt x="0" y="96"/>
                  </a:cubicBezTo>
                  <a:cubicBezTo>
                    <a:pt x="0" y="102"/>
                    <a:pt x="0" y="107"/>
                    <a:pt x="1" y="112"/>
                  </a:cubicBezTo>
                  <a:cubicBezTo>
                    <a:pt x="9" y="158"/>
                    <a:pt x="48" y="193"/>
                    <a:pt x="96" y="193"/>
                  </a:cubicBezTo>
                  <a:cubicBezTo>
                    <a:pt x="144" y="193"/>
                    <a:pt x="184" y="158"/>
                    <a:pt x="191" y="112"/>
                  </a:cubicBezTo>
                  <a:cubicBezTo>
                    <a:pt x="192" y="107"/>
                    <a:pt x="192" y="102"/>
                    <a:pt x="192" y="96"/>
                  </a:cubicBezTo>
                  <a:cubicBezTo>
                    <a:pt x="192" y="90"/>
                    <a:pt x="192" y="84"/>
                    <a:pt x="190" y="7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sp>
          <p:nvSpPr>
            <p:cNvPr id="45" name="Freeform 157"/>
            <p:cNvSpPr>
              <a:spLocks noChangeAspect="1" noEditPoints="1"/>
            </p:cNvSpPr>
            <p:nvPr/>
          </p:nvSpPr>
          <p:spPr bwMode="auto">
            <a:xfrm>
              <a:off x="8827219" y="3752126"/>
              <a:ext cx="197001" cy="217349"/>
            </a:xfrm>
            <a:custGeom>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3184525" y="3570037"/>
            <a:ext cx="573088" cy="581025"/>
            <a:chOff x="3114675" y="3570288"/>
            <a:chExt cx="573088" cy="581025"/>
          </a:xfrm>
          <a:solidFill>
            <a:srgbClr val="DA3730"/>
          </a:solidFill>
        </p:grpSpPr>
        <p:sp>
          <p:nvSpPr>
            <p:cNvPr id="47" name="Freeform 42"/>
            <p:cNvSpPr/>
            <p:nvPr/>
          </p:nvSpPr>
          <p:spPr bwMode="auto">
            <a:xfrm>
              <a:off x="3114675" y="3570288"/>
              <a:ext cx="573088" cy="581025"/>
            </a:xfrm>
            <a:custGeom>
              <a:gdLst>
                <a:gd name="T0" fmla="*/ 190 w 192"/>
                <a:gd name="T1" fmla="*/ 77 h 193"/>
                <a:gd name="T2" fmla="*/ 96 w 192"/>
                <a:gd name="T3" fmla="*/ 0 h 193"/>
                <a:gd name="T4" fmla="*/ 2 w 192"/>
                <a:gd name="T5" fmla="*/ 77 h 193"/>
                <a:gd name="T6" fmla="*/ 0 w 192"/>
                <a:gd name="T7" fmla="*/ 96 h 193"/>
                <a:gd name="T8" fmla="*/ 1 w 192"/>
                <a:gd name="T9" fmla="*/ 112 h 193"/>
                <a:gd name="T10" fmla="*/ 96 w 192"/>
                <a:gd name="T11" fmla="*/ 193 h 193"/>
                <a:gd name="T12" fmla="*/ 191 w 192"/>
                <a:gd name="T13" fmla="*/ 112 h 193"/>
                <a:gd name="T14" fmla="*/ 192 w 192"/>
                <a:gd name="T15" fmla="*/ 96 h 193"/>
                <a:gd name="T16" fmla="*/ 190 w 192"/>
                <a:gd name="T17" fmla="*/ 77 h 1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90" y="77"/>
                  </a:moveTo>
                  <a:cubicBezTo>
                    <a:pt x="181" y="33"/>
                    <a:pt x="142" y="0"/>
                    <a:pt x="96" y="0"/>
                  </a:cubicBezTo>
                  <a:cubicBezTo>
                    <a:pt x="49" y="0"/>
                    <a:pt x="10" y="33"/>
                    <a:pt x="2" y="77"/>
                  </a:cubicBezTo>
                  <a:cubicBezTo>
                    <a:pt x="0" y="84"/>
                    <a:pt x="0" y="90"/>
                    <a:pt x="0" y="96"/>
                  </a:cubicBezTo>
                  <a:cubicBezTo>
                    <a:pt x="0" y="102"/>
                    <a:pt x="0" y="107"/>
                    <a:pt x="1" y="112"/>
                  </a:cubicBezTo>
                  <a:cubicBezTo>
                    <a:pt x="8" y="158"/>
                    <a:pt x="48" y="193"/>
                    <a:pt x="96" y="193"/>
                  </a:cubicBezTo>
                  <a:cubicBezTo>
                    <a:pt x="144" y="193"/>
                    <a:pt x="183" y="158"/>
                    <a:pt x="191" y="112"/>
                  </a:cubicBezTo>
                  <a:cubicBezTo>
                    <a:pt x="191" y="107"/>
                    <a:pt x="192" y="102"/>
                    <a:pt x="192" y="96"/>
                  </a:cubicBezTo>
                  <a:cubicBezTo>
                    <a:pt x="192" y="90"/>
                    <a:pt x="191" y="84"/>
                    <a:pt x="190" y="7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nvGrpSpPr>
            <p:cNvPr id="48" name="组合 47"/>
            <p:cNvGrpSpPr>
              <a:grpSpLocks noChangeAspect="1"/>
            </p:cNvGrpSpPr>
            <p:nvPr/>
          </p:nvGrpSpPr>
          <p:grpSpPr>
            <a:xfrm>
              <a:off x="3302719" y="3762657"/>
              <a:ext cx="197001" cy="196287"/>
              <a:chOff x="3618897" y="2279040"/>
              <a:chExt cx="706229" cy="703668"/>
            </a:xfrm>
            <a:grpFill/>
          </p:grpSpPr>
          <p:sp>
            <p:nvSpPr>
              <p:cNvPr id="49" name="Freeform 9"/>
              <p:cNvSpPr>
                <a:spLocks noEditPoints="1"/>
              </p:cNvSpPr>
              <p:nvPr/>
            </p:nvSpPr>
            <p:spPr bwMode="auto">
              <a:xfrm>
                <a:off x="3713987" y="2279040"/>
                <a:ext cx="516048" cy="703668"/>
              </a:xfrm>
              <a:custGeom>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50" name="Freeform 10"/>
              <p:cNvSpPr>
                <a:spLocks noEditPoints="1"/>
              </p:cNvSpPr>
              <p:nvPr/>
            </p:nvSpPr>
            <p:spPr bwMode="auto">
              <a:xfrm>
                <a:off x="3618897" y="2347432"/>
                <a:ext cx="706229" cy="373412"/>
              </a:xfrm>
              <a:custGeom>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51" name="Freeform 11"/>
              <p:cNvSpPr/>
              <p:nvPr/>
            </p:nvSpPr>
            <p:spPr bwMode="auto">
              <a:xfrm>
                <a:off x="3845651" y="2427528"/>
                <a:ext cx="253087" cy="253452"/>
              </a:xfrm>
              <a:custGeom>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5921375" y="3466849"/>
            <a:ext cx="715963" cy="723900"/>
            <a:chOff x="5851525" y="3467100"/>
            <a:chExt cx="715963" cy="723900"/>
          </a:xfrm>
          <a:solidFill>
            <a:srgbClr val="DA3730"/>
          </a:solidFill>
        </p:grpSpPr>
        <p:sp>
          <p:nvSpPr>
            <p:cNvPr id="53" name="Freeform 40"/>
            <p:cNvSpPr/>
            <p:nvPr/>
          </p:nvSpPr>
          <p:spPr bwMode="auto">
            <a:xfrm>
              <a:off x="5851525" y="3467100"/>
              <a:ext cx="715963" cy="723900"/>
            </a:xfrm>
            <a:custGeom>
              <a:gdLst>
                <a:gd name="T0" fmla="*/ 240 w 240"/>
                <a:gd name="T1" fmla="*/ 111 h 240"/>
                <a:gd name="T2" fmla="*/ 120 w 240"/>
                <a:gd name="T3" fmla="*/ 0 h 240"/>
                <a:gd name="T4" fmla="*/ 0 w 240"/>
                <a:gd name="T5" fmla="*/ 111 h 240"/>
                <a:gd name="T6" fmla="*/ 0 w 240"/>
                <a:gd name="T7" fmla="*/ 120 h 240"/>
                <a:gd name="T8" fmla="*/ 3 w 240"/>
                <a:gd name="T9" fmla="*/ 146 h 240"/>
                <a:gd name="T10" fmla="*/ 120 w 240"/>
                <a:gd name="T11" fmla="*/ 240 h 240"/>
                <a:gd name="T12" fmla="*/ 237 w 240"/>
                <a:gd name="T13" fmla="*/ 146 h 240"/>
                <a:gd name="T14" fmla="*/ 240 w 240"/>
                <a:gd name="T15" fmla="*/ 120 h 240"/>
                <a:gd name="T16" fmla="*/ 240 w 240"/>
                <a:gd name="T17" fmla="*/ 111 h 2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240">
                  <a:moveTo>
                    <a:pt x="240" y="111"/>
                  </a:moveTo>
                  <a:cubicBezTo>
                    <a:pt x="236" y="49"/>
                    <a:pt x="184" y="0"/>
                    <a:pt x="120" y="0"/>
                  </a:cubicBezTo>
                  <a:cubicBezTo>
                    <a:pt x="57" y="0"/>
                    <a:pt x="5" y="49"/>
                    <a:pt x="0" y="111"/>
                  </a:cubicBezTo>
                  <a:cubicBezTo>
                    <a:pt x="0" y="114"/>
                    <a:pt x="0" y="117"/>
                    <a:pt x="0" y="120"/>
                  </a:cubicBezTo>
                  <a:cubicBezTo>
                    <a:pt x="0" y="129"/>
                    <a:pt x="1" y="138"/>
                    <a:pt x="3" y="146"/>
                  </a:cubicBezTo>
                  <a:cubicBezTo>
                    <a:pt x="15" y="200"/>
                    <a:pt x="63" y="240"/>
                    <a:pt x="120" y="240"/>
                  </a:cubicBezTo>
                  <a:cubicBezTo>
                    <a:pt x="178" y="240"/>
                    <a:pt x="226" y="200"/>
                    <a:pt x="237" y="146"/>
                  </a:cubicBezTo>
                  <a:cubicBezTo>
                    <a:pt x="239" y="138"/>
                    <a:pt x="240" y="129"/>
                    <a:pt x="240" y="120"/>
                  </a:cubicBezTo>
                  <a:cubicBezTo>
                    <a:pt x="240" y="117"/>
                    <a:pt x="240" y="114"/>
                    <a:pt x="240" y="1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nvGrpSpPr>
            <p:cNvPr id="54" name="组合 53"/>
            <p:cNvGrpSpPr>
              <a:grpSpLocks noChangeAspect="1"/>
            </p:cNvGrpSpPr>
            <p:nvPr/>
          </p:nvGrpSpPr>
          <p:grpSpPr>
            <a:xfrm>
              <a:off x="6111005" y="3696276"/>
              <a:ext cx="197002" cy="265549"/>
              <a:chOff x="3722033" y="3714538"/>
              <a:chExt cx="500321" cy="674410"/>
            </a:xfrm>
            <a:grpFill/>
          </p:grpSpPr>
          <p:sp>
            <p:nvSpPr>
              <p:cNvPr id="55" name="Freeform 27"/>
              <p:cNvSpPr>
                <a:spLocks noEditPoints="1"/>
              </p:cNvSpPr>
              <p:nvPr/>
            </p:nvSpPr>
            <p:spPr bwMode="auto">
              <a:xfrm>
                <a:off x="3818586" y="4203888"/>
                <a:ext cx="306118" cy="185060"/>
              </a:xfrm>
              <a:custGeom>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56" name="Freeform 28"/>
              <p:cNvSpPr>
                <a:spLocks noEditPoints="1"/>
              </p:cNvSpPr>
              <p:nvPr/>
            </p:nvSpPr>
            <p:spPr bwMode="auto">
              <a:xfrm>
                <a:off x="3722033" y="3714538"/>
                <a:ext cx="500321" cy="500687"/>
              </a:xfrm>
              <a:custGeom>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57" name="Freeform 29"/>
              <p:cNvSpPr>
                <a:spLocks noEditPoints="1"/>
              </p:cNvSpPr>
              <p:nvPr/>
            </p:nvSpPr>
            <p:spPr bwMode="auto">
              <a:xfrm>
                <a:off x="3829192" y="3821698"/>
                <a:ext cx="286002" cy="287100"/>
              </a:xfrm>
              <a:custGeom>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grpSp>
        <p:nvGrpSpPr>
          <p:cNvPr id="58" name="组合 57"/>
          <p:cNvGrpSpPr/>
          <p:nvPr/>
        </p:nvGrpSpPr>
        <p:grpSpPr>
          <a:xfrm>
            <a:off x="4591050" y="3570037"/>
            <a:ext cx="574675" cy="581025"/>
            <a:chOff x="4521200" y="3570288"/>
            <a:chExt cx="574675" cy="581025"/>
          </a:xfrm>
          <a:solidFill>
            <a:srgbClr val="DA3730"/>
          </a:solidFill>
        </p:grpSpPr>
        <p:sp>
          <p:nvSpPr>
            <p:cNvPr id="59" name="Freeform 43"/>
            <p:cNvSpPr/>
            <p:nvPr/>
          </p:nvSpPr>
          <p:spPr bwMode="auto">
            <a:xfrm>
              <a:off x="4521200" y="3570288"/>
              <a:ext cx="574675" cy="581025"/>
            </a:xfrm>
            <a:custGeom>
              <a:gdLst>
                <a:gd name="T0" fmla="*/ 191 w 193"/>
                <a:gd name="T1" fmla="*/ 77 h 193"/>
                <a:gd name="T2" fmla="*/ 96 w 193"/>
                <a:gd name="T3" fmla="*/ 0 h 193"/>
                <a:gd name="T4" fmla="*/ 2 w 193"/>
                <a:gd name="T5" fmla="*/ 77 h 193"/>
                <a:gd name="T6" fmla="*/ 0 w 193"/>
                <a:gd name="T7" fmla="*/ 96 h 193"/>
                <a:gd name="T8" fmla="*/ 2 w 193"/>
                <a:gd name="T9" fmla="*/ 112 h 193"/>
                <a:gd name="T10" fmla="*/ 96 w 193"/>
                <a:gd name="T11" fmla="*/ 193 h 193"/>
                <a:gd name="T12" fmla="*/ 191 w 193"/>
                <a:gd name="T13" fmla="*/ 112 h 193"/>
                <a:gd name="T14" fmla="*/ 193 w 193"/>
                <a:gd name="T15" fmla="*/ 96 h 193"/>
                <a:gd name="T16" fmla="*/ 191 w 193"/>
                <a:gd name="T17" fmla="*/ 77 h 1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91" y="77"/>
                  </a:moveTo>
                  <a:cubicBezTo>
                    <a:pt x="182" y="33"/>
                    <a:pt x="143" y="0"/>
                    <a:pt x="96" y="0"/>
                  </a:cubicBezTo>
                  <a:cubicBezTo>
                    <a:pt x="50" y="0"/>
                    <a:pt x="11" y="33"/>
                    <a:pt x="2" y="77"/>
                  </a:cubicBezTo>
                  <a:cubicBezTo>
                    <a:pt x="1" y="84"/>
                    <a:pt x="0" y="90"/>
                    <a:pt x="0" y="96"/>
                  </a:cubicBezTo>
                  <a:cubicBezTo>
                    <a:pt x="0" y="102"/>
                    <a:pt x="1" y="107"/>
                    <a:pt x="2" y="112"/>
                  </a:cubicBezTo>
                  <a:cubicBezTo>
                    <a:pt x="9" y="158"/>
                    <a:pt x="49" y="193"/>
                    <a:pt x="96" y="193"/>
                  </a:cubicBezTo>
                  <a:cubicBezTo>
                    <a:pt x="144" y="193"/>
                    <a:pt x="184" y="158"/>
                    <a:pt x="191" y="112"/>
                  </a:cubicBezTo>
                  <a:cubicBezTo>
                    <a:pt x="192" y="107"/>
                    <a:pt x="193" y="102"/>
                    <a:pt x="193" y="96"/>
                  </a:cubicBezTo>
                  <a:cubicBezTo>
                    <a:pt x="193" y="90"/>
                    <a:pt x="192" y="84"/>
                    <a:pt x="191" y="7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nvGrpSpPr>
            <p:cNvPr id="60" name="组合 59"/>
            <p:cNvGrpSpPr>
              <a:grpSpLocks noChangeAspect="1"/>
            </p:cNvGrpSpPr>
            <p:nvPr/>
          </p:nvGrpSpPr>
          <p:grpSpPr>
            <a:xfrm>
              <a:off x="4710037" y="3776988"/>
              <a:ext cx="197001" cy="167624"/>
              <a:chOff x="7909299" y="3772690"/>
              <a:chExt cx="667095" cy="567616"/>
            </a:xfrm>
            <a:grpFill/>
          </p:grpSpPr>
          <p:sp>
            <p:nvSpPr>
              <p:cNvPr id="61" name="Freeform 16"/>
              <p:cNvSpPr>
                <a:spLocks noEditPoints="1"/>
              </p:cNvSpPr>
              <p:nvPr/>
            </p:nvSpPr>
            <p:spPr bwMode="auto">
              <a:xfrm>
                <a:off x="7909299" y="3772690"/>
                <a:ext cx="623207" cy="567616"/>
              </a:xfrm>
              <a:custGeom>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62" name="Freeform 17"/>
              <p:cNvSpPr>
                <a:spLocks noEditPoints="1"/>
              </p:cNvSpPr>
              <p:nvPr/>
            </p:nvSpPr>
            <p:spPr bwMode="auto">
              <a:xfrm>
                <a:off x="7980982" y="3772690"/>
                <a:ext cx="595412" cy="551158"/>
              </a:xfrm>
              <a:custGeom>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grpSp>
        <p:nvGrpSpPr>
          <p:cNvPr id="63" name="组合 62"/>
          <p:cNvGrpSpPr/>
          <p:nvPr/>
        </p:nvGrpSpPr>
        <p:grpSpPr>
          <a:xfrm>
            <a:off x="1644650" y="3466849"/>
            <a:ext cx="715963" cy="723900"/>
            <a:chOff x="1574800" y="3467100"/>
            <a:chExt cx="715963" cy="723900"/>
          </a:xfrm>
          <a:solidFill>
            <a:srgbClr val="DA3730"/>
          </a:solidFill>
        </p:grpSpPr>
        <p:sp>
          <p:nvSpPr>
            <p:cNvPr id="64" name="Freeform 39"/>
            <p:cNvSpPr/>
            <p:nvPr/>
          </p:nvSpPr>
          <p:spPr bwMode="auto">
            <a:xfrm>
              <a:off x="1574800" y="3467100"/>
              <a:ext cx="715963" cy="723900"/>
            </a:xfrm>
            <a:custGeom>
              <a:gdLst>
                <a:gd name="T0" fmla="*/ 240 w 240"/>
                <a:gd name="T1" fmla="*/ 111 h 240"/>
                <a:gd name="T2" fmla="*/ 120 w 240"/>
                <a:gd name="T3" fmla="*/ 0 h 240"/>
                <a:gd name="T4" fmla="*/ 0 w 240"/>
                <a:gd name="T5" fmla="*/ 120 h 240"/>
                <a:gd name="T6" fmla="*/ 120 w 240"/>
                <a:gd name="T7" fmla="*/ 240 h 240"/>
                <a:gd name="T8" fmla="*/ 238 w 240"/>
                <a:gd name="T9" fmla="*/ 146 h 240"/>
                <a:gd name="T10" fmla="*/ 240 w 240"/>
                <a:gd name="T11" fmla="*/ 120 h 240"/>
                <a:gd name="T12" fmla="*/ 240 w 240"/>
                <a:gd name="T13" fmla="*/ 111 h 240"/>
              </a:gdLst>
              <a:cxnLst>
                <a:cxn ang="0">
                  <a:pos x="T0" y="T1"/>
                </a:cxn>
                <a:cxn ang="0">
                  <a:pos x="T2" y="T3"/>
                </a:cxn>
                <a:cxn ang="0">
                  <a:pos x="T4" y="T5"/>
                </a:cxn>
                <a:cxn ang="0">
                  <a:pos x="T6" y="T7"/>
                </a:cxn>
                <a:cxn ang="0">
                  <a:pos x="T8" y="T9"/>
                </a:cxn>
                <a:cxn ang="0">
                  <a:pos x="T10" y="T11"/>
                </a:cxn>
                <a:cxn ang="0">
                  <a:pos x="T12" y="T13"/>
                </a:cxn>
              </a:cxnLst>
              <a:rect l="0" t="0" r="r" b="b"/>
              <a:pathLst>
                <a:path w="240" h="240">
                  <a:moveTo>
                    <a:pt x="240" y="111"/>
                  </a:moveTo>
                  <a:cubicBezTo>
                    <a:pt x="236" y="49"/>
                    <a:pt x="184" y="0"/>
                    <a:pt x="120" y="0"/>
                  </a:cubicBezTo>
                  <a:cubicBezTo>
                    <a:pt x="54" y="0"/>
                    <a:pt x="0" y="54"/>
                    <a:pt x="0" y="120"/>
                  </a:cubicBezTo>
                  <a:cubicBezTo>
                    <a:pt x="0" y="186"/>
                    <a:pt x="54" y="240"/>
                    <a:pt x="120" y="240"/>
                  </a:cubicBezTo>
                  <a:cubicBezTo>
                    <a:pt x="178" y="240"/>
                    <a:pt x="226" y="200"/>
                    <a:pt x="238" y="146"/>
                  </a:cubicBezTo>
                  <a:cubicBezTo>
                    <a:pt x="239" y="138"/>
                    <a:pt x="240" y="129"/>
                    <a:pt x="240" y="120"/>
                  </a:cubicBezTo>
                  <a:cubicBezTo>
                    <a:pt x="240" y="117"/>
                    <a:pt x="240" y="114"/>
                    <a:pt x="240" y="1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839715" y="3735893"/>
              <a:ext cx="186133" cy="186314"/>
              <a:chOff x="5240338" y="2657475"/>
              <a:chExt cx="1630363" cy="1631951"/>
            </a:xfrm>
            <a:grpFill/>
          </p:grpSpPr>
          <p:sp>
            <p:nvSpPr>
              <p:cNvPr id="66" name="Freeform 5"/>
              <p:cNvSpPr/>
              <p:nvPr/>
            </p:nvSpPr>
            <p:spPr bwMode="auto">
              <a:xfrm>
                <a:off x="5240338" y="2735263"/>
                <a:ext cx="1552575" cy="1554163"/>
              </a:xfrm>
              <a:custGeom>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67" name="Freeform 6"/>
              <p:cNvSpPr/>
              <p:nvPr/>
            </p:nvSpPr>
            <p:spPr bwMode="auto">
              <a:xfrm>
                <a:off x="5618163" y="3103563"/>
                <a:ext cx="793750" cy="793750"/>
              </a:xfrm>
              <a:custGeom>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68" name="Freeform 7"/>
              <p:cNvSpPr/>
              <p:nvPr/>
            </p:nvSpPr>
            <p:spPr bwMode="auto">
              <a:xfrm>
                <a:off x="6018213" y="2657475"/>
                <a:ext cx="852488" cy="850900"/>
              </a:xfrm>
              <a:custGeom>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69" name="Freeform 8"/>
              <p:cNvSpPr/>
              <p:nvPr/>
            </p:nvSpPr>
            <p:spPr bwMode="auto">
              <a:xfrm>
                <a:off x="5907088" y="3403600"/>
                <a:ext cx="222250" cy="219075"/>
              </a:xfrm>
              <a:custGeom>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250"/>
                                        <p:tgtEl>
                                          <p:spTgt spid="63"/>
                                        </p:tgtEl>
                                      </p:cBhvr>
                                    </p:animEffect>
                                  </p:childTnLst>
                                </p:cTn>
                              </p:par>
                            </p:childTnLst>
                          </p:cTn>
                        </p:par>
                        <p:par>
                          <p:cTn id="12" fill="hold" nodeType="afterGroup">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50"/>
                                        <p:tgtEl>
                                          <p:spTgt spid="10"/>
                                        </p:tgtEl>
                                      </p:cBhvr>
                                    </p:animEffect>
                                  </p:childTnLst>
                                </p:cTn>
                              </p:par>
                            </p:childTnLst>
                          </p:cTn>
                        </p:par>
                        <p:par>
                          <p:cTn id="16" fill="hold" nodeType="afterGroup">
                            <p:stCondLst>
                              <p:cond delay="1000"/>
                            </p:stCondLst>
                            <p:childTnLst>
                              <p:par>
                                <p:cTn id="17" presetID="10"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250"/>
                                        <p:tgtEl>
                                          <p:spTgt spid="46"/>
                                        </p:tgtEl>
                                      </p:cBhvr>
                                    </p:animEffect>
                                  </p:childTnLst>
                                </p:cTn>
                              </p:par>
                            </p:childTnLst>
                          </p:cTn>
                        </p:par>
                        <p:par>
                          <p:cTn id="20" fill="hold" nodeType="afterGroup">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50"/>
                                        <p:tgtEl>
                                          <p:spTgt spid="14"/>
                                        </p:tgtEl>
                                      </p:cBhvr>
                                    </p:animEffect>
                                  </p:childTnLst>
                                </p:cTn>
                              </p:par>
                            </p:childTnLst>
                          </p:cTn>
                        </p:par>
                        <p:par>
                          <p:cTn id="24" fill="hold" nodeType="afterGroup">
                            <p:stCondLst>
                              <p:cond delay="1500"/>
                            </p:stCondLst>
                            <p:childTnLst>
                              <p:par>
                                <p:cTn id="25" presetID="10" presetClass="entr" presetSubtype="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250"/>
                                        <p:tgtEl>
                                          <p:spTgt spid="58"/>
                                        </p:tgtEl>
                                      </p:cBhvr>
                                    </p:animEffect>
                                  </p:childTnLst>
                                </p:cTn>
                              </p:par>
                            </p:childTnLst>
                          </p:cTn>
                        </p:par>
                        <p:par>
                          <p:cTn id="28" fill="hold" nodeType="afterGroup">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50"/>
                                        <p:tgtEl>
                                          <p:spTgt spid="7"/>
                                        </p:tgtEl>
                                      </p:cBhvr>
                                    </p:animEffect>
                                  </p:childTnLst>
                                </p:cTn>
                              </p:par>
                            </p:childTnLst>
                          </p:cTn>
                        </p:par>
                        <p:par>
                          <p:cTn id="32" fill="hold" nodeType="afterGroup">
                            <p:stCondLst>
                              <p:cond delay="2000"/>
                            </p:stCondLst>
                            <p:childTnLst>
                              <p:par>
                                <p:cTn id="33" presetID="10" presetClass="entr" presetSubtype="0"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250"/>
                                        <p:tgtEl>
                                          <p:spTgt spid="52"/>
                                        </p:tgtEl>
                                      </p:cBhvr>
                                    </p:animEffect>
                                  </p:childTnLst>
                                </p:cTn>
                              </p:par>
                            </p:childTnLst>
                          </p:cTn>
                        </p:par>
                        <p:par>
                          <p:cTn id="36" fill="hold" nodeType="afterGroup">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250"/>
                                        <p:tgtEl>
                                          <p:spTgt spid="6"/>
                                        </p:tgtEl>
                                      </p:cBhvr>
                                    </p:animEffect>
                                  </p:childTnLst>
                                </p:cTn>
                              </p:par>
                            </p:childTnLst>
                          </p:cTn>
                        </p:par>
                        <p:par>
                          <p:cTn id="40" fill="hold" nodeType="afterGroup">
                            <p:stCondLst>
                              <p:cond delay="2500"/>
                            </p:stCondLst>
                            <p:childTnLst>
                              <p:par>
                                <p:cTn id="41" presetID="10" presetClass="entr" presetSubtype="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50"/>
                                        <p:tgtEl>
                                          <p:spTgt spid="37"/>
                                        </p:tgtEl>
                                      </p:cBhvr>
                                    </p:animEffect>
                                  </p:childTnLst>
                                </p:cTn>
                              </p:par>
                            </p:childTnLst>
                          </p:cTn>
                        </p:par>
                        <p:par>
                          <p:cTn id="44" fill="hold" nodeType="afterGroup">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250"/>
                                        <p:tgtEl>
                                          <p:spTgt spid="9"/>
                                        </p:tgtEl>
                                      </p:cBhvr>
                                    </p:animEffect>
                                  </p:childTnLst>
                                </p:cTn>
                              </p:par>
                            </p:childTnLst>
                          </p:cTn>
                        </p:par>
                        <p:par>
                          <p:cTn id="48" fill="hold" nodeType="afterGroup">
                            <p:stCondLst>
                              <p:cond delay="3000"/>
                            </p:stCondLst>
                            <p:childTnLst>
                              <p:par>
                                <p:cTn id="49" presetID="10" presetClass="entr" presetSubtype="0"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250"/>
                                        <p:tgtEl>
                                          <p:spTgt spid="43"/>
                                        </p:tgtEl>
                                      </p:cBhvr>
                                    </p:animEffect>
                                  </p:childTnLst>
                                </p:cTn>
                              </p:par>
                            </p:childTnLst>
                          </p:cTn>
                        </p:par>
                        <p:par>
                          <p:cTn id="52" fill="hold" nodeType="afterGroup">
                            <p:stCondLst>
                              <p:cond delay="325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250"/>
                                        <p:tgtEl>
                                          <p:spTgt spid="15"/>
                                        </p:tgtEl>
                                      </p:cBhvr>
                                    </p:animEffect>
                                  </p:childTnLst>
                                </p:cTn>
                              </p:par>
                            </p:childTnLst>
                          </p:cTn>
                        </p:par>
                        <p:par>
                          <p:cTn id="56" fill="hold" nodeType="afterGroup">
                            <p:stCondLst>
                              <p:cond delay="3500"/>
                            </p:stCondLst>
                            <p:childTnLst>
                              <p:par>
                                <p:cTn id="57" presetID="10" presetClass="entr" presetSubtype="0" fill="hold"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250"/>
                                        <p:tgtEl>
                                          <p:spTgt spid="40"/>
                                        </p:tgtEl>
                                      </p:cBhvr>
                                    </p:animEffect>
                                  </p:childTnLst>
                                </p:cTn>
                              </p:par>
                            </p:childTnLst>
                          </p:cTn>
                        </p:par>
                        <p:par>
                          <p:cTn id="60" fill="hold" nodeType="afterGroup">
                            <p:stCondLst>
                              <p:cond delay="375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250"/>
                                        <p:tgtEl>
                                          <p:spTgt spid="16"/>
                                        </p:tgtEl>
                                      </p:cBhvr>
                                    </p:animEffect>
                                  </p:childTnLst>
                                </p:cTn>
                              </p:par>
                            </p:childTnLst>
                          </p:cTn>
                        </p:par>
                        <p:par>
                          <p:cTn id="64" fill="hold" nodeType="afterGroup">
                            <p:stCondLst>
                              <p:cond delay="4000"/>
                            </p:stCondLst>
                            <p:childTnLst>
                              <p:par>
                                <p:cTn id="65" presetID="10" presetClass="entr" presetSubtype="0"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250"/>
                                        <p:tgtEl>
                                          <p:spTgt spid="19"/>
                                        </p:tgtEl>
                                      </p:cBhvr>
                                    </p:animEffect>
                                  </p:childTnLst>
                                </p:cTn>
                              </p:par>
                            </p:childTnLst>
                          </p:cTn>
                        </p:par>
                        <p:par>
                          <p:cTn id="68" fill="hold" nodeType="afterGroup">
                            <p:stCondLst>
                              <p:cond delay="4250"/>
                            </p:stCondLst>
                            <p:childTnLst>
                              <p:par>
                                <p:cTn id="69" presetID="10"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childTnLst>
                          </p:cTn>
                        </p:par>
                        <p:par>
                          <p:cTn id="72" fill="hold" nodeType="afterGroup">
                            <p:stCondLst>
                              <p:cond delay="4500"/>
                            </p:stCondLst>
                            <p:childTnLst>
                              <p:par>
                                <p:cTn id="73" presetID="10" presetClass="entr" presetSubtype="0"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250"/>
                                        <p:tgtEl>
                                          <p:spTgt spid="25"/>
                                        </p:tgtEl>
                                      </p:cBhvr>
                                    </p:animEffect>
                                  </p:childTnLst>
                                </p:cTn>
                              </p:par>
                            </p:childTnLst>
                          </p:cTn>
                        </p:par>
                        <p:par>
                          <p:cTn id="76" fill="hold" nodeType="afterGroup">
                            <p:stCondLst>
                              <p:cond delay="4750"/>
                            </p:stCondLst>
                            <p:childTnLst>
                              <p:par>
                                <p:cTn id="77" presetID="10" presetClass="entr" presetSubtype="0"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250"/>
                                        <p:tgtEl>
                                          <p:spTgt spid="28"/>
                                        </p:tgtEl>
                                      </p:cBhvr>
                                    </p:animEffect>
                                  </p:childTnLst>
                                </p:cTn>
                              </p:par>
                            </p:childTnLst>
                          </p:cTn>
                        </p:par>
                        <p:par>
                          <p:cTn id="80" fill="hold" nodeType="afterGroup">
                            <p:stCondLst>
                              <p:cond delay="5000"/>
                            </p:stCondLst>
                            <p:childTnLst>
                              <p:par>
                                <p:cTn id="81" presetID="10" presetClass="entr" presetSubtype="0"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250"/>
                                        <p:tgtEl>
                                          <p:spTgt spid="31"/>
                                        </p:tgtEl>
                                      </p:cBhvr>
                                    </p:animEffect>
                                  </p:childTnLst>
                                </p:cTn>
                              </p:par>
                            </p:childTnLst>
                          </p:cTn>
                        </p:par>
                        <p:par>
                          <p:cTn id="84" fill="hold" nodeType="afterGroup">
                            <p:stCondLst>
                              <p:cond delay="5250"/>
                            </p:stCondLst>
                            <p:childTnLst>
                              <p:par>
                                <p:cTn id="85" presetID="10" presetClass="entr" presetSubtype="0"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活动效果展望</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도넛 111"/>
          <p:cNvSpPr/>
          <p:nvPr/>
        </p:nvSpPr>
        <p:spPr bwMode="auto">
          <a:xfrm>
            <a:off x="7738610" y="4377742"/>
            <a:ext cx="1728788" cy="1727200"/>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도넛 123"/>
          <p:cNvSpPr/>
          <p:nvPr/>
        </p:nvSpPr>
        <p:spPr bwMode="auto">
          <a:xfrm>
            <a:off x="5224904" y="4377741"/>
            <a:ext cx="1727891" cy="1727681"/>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도넛 135"/>
          <p:cNvSpPr/>
          <p:nvPr/>
        </p:nvSpPr>
        <p:spPr bwMode="auto">
          <a:xfrm>
            <a:off x="2690359" y="4377742"/>
            <a:ext cx="1728788" cy="1727200"/>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도넛 104"/>
          <p:cNvSpPr/>
          <p:nvPr/>
        </p:nvSpPr>
        <p:spPr bwMode="auto">
          <a:xfrm>
            <a:off x="7738610" y="1986967"/>
            <a:ext cx="1728297" cy="1728027"/>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도넛 96"/>
          <p:cNvSpPr/>
          <p:nvPr/>
        </p:nvSpPr>
        <p:spPr bwMode="auto">
          <a:xfrm>
            <a:off x="5224009" y="1986967"/>
            <a:ext cx="1728787" cy="1728788"/>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도넛 86"/>
          <p:cNvSpPr/>
          <p:nvPr/>
        </p:nvSpPr>
        <p:spPr bwMode="auto">
          <a:xfrm>
            <a:off x="2690359" y="1986967"/>
            <a:ext cx="1729260" cy="1728026"/>
          </a:xfrm>
          <a:prstGeom prst="donut">
            <a:avLst/>
          </a:prstGeom>
          <a:solidFill>
            <a:srgbClr val="DA3730"/>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오른쪽 화살표 54"/>
          <p:cNvSpPr/>
          <p:nvPr/>
        </p:nvSpPr>
        <p:spPr>
          <a:xfrm>
            <a:off x="4639809" y="2634667"/>
            <a:ext cx="411162" cy="458788"/>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오른쪽 화살표 55"/>
          <p:cNvSpPr/>
          <p:nvPr/>
        </p:nvSpPr>
        <p:spPr>
          <a:xfrm>
            <a:off x="7176634" y="2634667"/>
            <a:ext cx="411162" cy="458788"/>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오른쪽 화살표 70"/>
          <p:cNvSpPr/>
          <p:nvPr/>
        </p:nvSpPr>
        <p:spPr>
          <a:xfrm rot="10800000">
            <a:off x="4596946" y="5020680"/>
            <a:ext cx="411163" cy="457200"/>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오른쪽 화살표 71"/>
          <p:cNvSpPr/>
          <p:nvPr/>
        </p:nvSpPr>
        <p:spPr>
          <a:xfrm rot="10800000">
            <a:off x="7113134" y="5020680"/>
            <a:ext cx="411162" cy="457200"/>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오른쪽 화살표 72"/>
          <p:cNvSpPr/>
          <p:nvPr/>
        </p:nvSpPr>
        <p:spPr>
          <a:xfrm rot="5400000">
            <a:off x="8415677" y="3840374"/>
            <a:ext cx="411163" cy="457200"/>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오른쪽 화살표 73"/>
          <p:cNvSpPr/>
          <p:nvPr/>
        </p:nvSpPr>
        <p:spPr>
          <a:xfrm rot="16200000">
            <a:off x="3361078" y="3803861"/>
            <a:ext cx="411162" cy="457200"/>
          </a:xfrm>
          <a:prstGeom prst="rightArrow">
            <a:avLst>
              <a:gd name="adj1" fmla="val 50000"/>
              <a:gd name="adj2" fmla="val 63933"/>
            </a:avLst>
          </a:prstGeom>
          <a:solidFill>
            <a:schemeClr val="bg1">
              <a:lumMod val="65000"/>
            </a:schemeClr>
          </a:solidFill>
          <a:ln w="25400" cmpd="sng">
            <a:noFill/>
            <a:miter lim="800000"/>
          </a:ln>
        </p:spPr>
        <p:txBody>
          <a:bodyPr anchor="ctr"/>
          <a:lstStyle/>
          <a:p>
            <a:pPr algn="ctr" fontAlgn="ctr">
              <a:buClr>
                <a:srgbClr val="FF0000"/>
              </a:buClr>
              <a:buSzPct val="70000"/>
              <a:buFont typeface="Wingdings" panose="05000000000000000000" pitchFamily="2" charset="2"/>
              <a:buChar char="u"/>
              <a:tabLst>
                <a:tab pos="723900"/>
                <a:tab pos="1447800"/>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3"/>
          <p:cNvSpPr txBox="1"/>
          <p:nvPr/>
        </p:nvSpPr>
        <p:spPr>
          <a:xfrm>
            <a:off x="3179944" y="2727869"/>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3"/>
          <p:cNvSpPr txBox="1"/>
          <p:nvPr/>
        </p:nvSpPr>
        <p:spPr>
          <a:xfrm>
            <a:off x="5718019" y="2727869"/>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3"/>
          <p:cNvSpPr txBox="1"/>
          <p:nvPr/>
        </p:nvSpPr>
        <p:spPr>
          <a:xfrm>
            <a:off x="8240110" y="2727869"/>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13"/>
          <p:cNvSpPr txBox="1"/>
          <p:nvPr/>
        </p:nvSpPr>
        <p:spPr>
          <a:xfrm>
            <a:off x="3179944" y="5126935"/>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13"/>
          <p:cNvSpPr txBox="1"/>
          <p:nvPr/>
        </p:nvSpPr>
        <p:spPr>
          <a:xfrm>
            <a:off x="5711535" y="5126935"/>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3"/>
          <p:cNvSpPr txBox="1"/>
          <p:nvPr/>
        </p:nvSpPr>
        <p:spPr>
          <a:xfrm>
            <a:off x="8250428" y="5126935"/>
            <a:ext cx="74166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250"/>
                                        <p:tgtEl>
                                          <p:spTgt spid="23"/>
                                        </p:tgtEl>
                                      </p:cBhvr>
                                    </p:animEffect>
                                    <p:anim calcmode="lin" valueType="num">
                                      <p:cBhvr>
                                        <p:cTn id="90" dur="250" fill="hold"/>
                                        <p:tgtEl>
                                          <p:spTgt spid="23"/>
                                        </p:tgtEl>
                                        <p:attrNameLst>
                                          <p:attrName>ppt_x</p:attrName>
                                        </p:attrNameLst>
                                      </p:cBhvr>
                                      <p:tavLst>
                                        <p:tav tm="0">
                                          <p:val>
                                            <p:strVal val="#ppt_x"/>
                                          </p:val>
                                        </p:tav>
                                        <p:tav tm="100000">
                                          <p:val>
                                            <p:strVal val="#ppt_x"/>
                                          </p:val>
                                        </p:tav>
                                      </p:tavLst>
                                    </p:anim>
                                    <p:anim calcmode="lin" valueType="num">
                                      <p:cBhvr>
                                        <p:cTn id="91" dur="250" fill="hold"/>
                                        <p:tgtEl>
                                          <p:spTgt spid="23"/>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250"/>
                                        <p:tgtEl>
                                          <p:spTgt spid="24"/>
                                        </p:tgtEl>
                                      </p:cBhvr>
                                    </p:animEffect>
                                    <p:anim calcmode="lin" valueType="num">
                                      <p:cBhvr>
                                        <p:cTn id="96" dur="250" fill="hold"/>
                                        <p:tgtEl>
                                          <p:spTgt spid="24"/>
                                        </p:tgtEl>
                                        <p:attrNameLst>
                                          <p:attrName>ppt_x</p:attrName>
                                        </p:attrNameLst>
                                      </p:cBhvr>
                                      <p:tavLst>
                                        <p:tav tm="0">
                                          <p:val>
                                            <p:strVal val="#ppt_x"/>
                                          </p:val>
                                        </p:tav>
                                        <p:tav tm="100000">
                                          <p:val>
                                            <p:strVal val="#ppt_x"/>
                                          </p:val>
                                        </p:tav>
                                      </p:tavLst>
                                    </p:anim>
                                    <p:anim calcmode="lin" valueType="num">
                                      <p:cBhvr>
                                        <p:cTn id="97" dur="250" fill="hold"/>
                                        <p:tgtEl>
                                          <p:spTgt spid="24"/>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250"/>
                                        <p:tgtEl>
                                          <p:spTgt spid="25"/>
                                        </p:tgtEl>
                                      </p:cBhvr>
                                    </p:animEffect>
                                    <p:anim calcmode="lin" valueType="num">
                                      <p:cBhvr>
                                        <p:cTn id="102" dur="250" fill="hold"/>
                                        <p:tgtEl>
                                          <p:spTgt spid="25"/>
                                        </p:tgtEl>
                                        <p:attrNameLst>
                                          <p:attrName>ppt_x</p:attrName>
                                        </p:attrNameLst>
                                      </p:cBhvr>
                                      <p:tavLst>
                                        <p:tav tm="0">
                                          <p:val>
                                            <p:strVal val="#ppt_x"/>
                                          </p:val>
                                        </p:tav>
                                        <p:tav tm="100000">
                                          <p:val>
                                            <p:strVal val="#ppt_x"/>
                                          </p:val>
                                        </p:tav>
                                      </p:tavLst>
                                    </p:anim>
                                    <p:anim calcmode="lin" valueType="num">
                                      <p:cBhvr>
                                        <p:cTn id="103" dur="250" fill="hold"/>
                                        <p:tgtEl>
                                          <p:spTgt spid="25"/>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250"/>
                                        <p:tgtEl>
                                          <p:spTgt spid="26"/>
                                        </p:tgtEl>
                                      </p:cBhvr>
                                    </p:animEffect>
                                    <p:anim calcmode="lin" valueType="num">
                                      <p:cBhvr>
                                        <p:cTn id="108" dur="250" fill="hold"/>
                                        <p:tgtEl>
                                          <p:spTgt spid="26"/>
                                        </p:tgtEl>
                                        <p:attrNameLst>
                                          <p:attrName>ppt_x</p:attrName>
                                        </p:attrNameLst>
                                      </p:cBhvr>
                                      <p:tavLst>
                                        <p:tav tm="0">
                                          <p:val>
                                            <p:strVal val="#ppt_x"/>
                                          </p:val>
                                        </p:tav>
                                        <p:tav tm="100000">
                                          <p:val>
                                            <p:strVal val="#ppt_x"/>
                                          </p:val>
                                        </p:tav>
                                      </p:tavLst>
                                    </p:anim>
                                    <p:anim calcmode="lin" valueType="num">
                                      <p:cBhvr>
                                        <p:cTn id="109" dur="250" fill="hold"/>
                                        <p:tgtEl>
                                          <p:spTgt spid="26"/>
                                        </p:tgtEl>
                                        <p:attrNameLst>
                                          <p:attrName>ppt_y</p:attrName>
                                        </p:attrNameLst>
                                      </p:cBhvr>
                                      <p:tavLst>
                                        <p:tav tm="0">
                                          <p:val>
                                            <p:strVal val="#ppt_y+.1"/>
                                          </p:val>
                                        </p:tav>
                                        <p:tav tm="100000">
                                          <p:val>
                                            <p:strVal val="#ppt_y"/>
                                          </p:val>
                                        </p:tav>
                                      </p:tavLst>
                                    </p:anim>
                                  </p:childTnLst>
                                </p:cTn>
                              </p:par>
                            </p:childTnLst>
                          </p:cTn>
                        </p:par>
                        <p:par>
                          <p:cTn id="110" fill="hold" nodeType="afterGroup">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250"/>
                                        <p:tgtEl>
                                          <p:spTgt spid="27"/>
                                        </p:tgtEl>
                                      </p:cBhvr>
                                    </p:animEffect>
                                    <p:anim calcmode="lin" valueType="num">
                                      <p:cBhvr>
                                        <p:cTn id="114" dur="250" fill="hold"/>
                                        <p:tgtEl>
                                          <p:spTgt spid="27"/>
                                        </p:tgtEl>
                                        <p:attrNameLst>
                                          <p:attrName>ppt_x</p:attrName>
                                        </p:attrNameLst>
                                      </p:cBhvr>
                                      <p:tavLst>
                                        <p:tav tm="0">
                                          <p:val>
                                            <p:strVal val="#ppt_x"/>
                                          </p:val>
                                        </p:tav>
                                        <p:tav tm="100000">
                                          <p:val>
                                            <p:strVal val="#ppt_x"/>
                                          </p:val>
                                        </p:tav>
                                      </p:tavLst>
                                    </p:anim>
                                    <p:anim calcmode="lin" valueType="num">
                                      <p:cBhvr>
                                        <p:cTn id="115"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18"/>
          <p:cNvSpPr>
            <a:spLocks noChangeArrowheads="1"/>
          </p:cNvSpPr>
          <p:nvPr>
            <p:custDataLst>
              <p:tags r:id="rId3"/>
            </p:custDataLst>
          </p:nvPr>
        </p:nvSpPr>
        <p:spPr bwMode="auto">
          <a:xfrm>
            <a:off x="884045" y="1899600"/>
            <a:ext cx="2174487"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rPr>
              <a:t>“</a:t>
            </a:r>
            <a:endParaRPr lang="en-US" altLang="zh-CN" sz="1450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endParaRPr>
          </a:p>
        </p:txBody>
      </p:sp>
      <p:sp>
        <p:nvSpPr>
          <p:cNvPr id="14" name="18"/>
          <p:cNvSpPr>
            <a:spLocks noChangeArrowheads="1"/>
          </p:cNvSpPr>
          <p:nvPr>
            <p:custDataLst>
              <p:tags r:id="rId4"/>
            </p:custDataLst>
          </p:nvPr>
        </p:nvSpPr>
        <p:spPr bwMode="auto">
          <a:xfrm>
            <a:off x="9158152" y="1968501"/>
            <a:ext cx="1987575" cy="223138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1450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rPr>
              <a:t>”</a:t>
            </a:r>
            <a:endParaRPr lang="en-US" altLang="zh-CN" sz="14500">
              <a:solidFill>
                <a:schemeClr val="bg1"/>
              </a:solidFill>
              <a:latin typeface="MStiffHei PRC UltraBold" panose="00000500000000000000" pitchFamily="2" charset="-122"/>
              <a:ea typeface="金梅浪漫體" panose="02010609000101010101" pitchFamily="49" charset="-120"/>
              <a:cs typeface="宋体" panose="02010600030101010101" pitchFamily="2" charset="-122"/>
            </a:endParaRPr>
          </a:p>
        </p:txBody>
      </p:sp>
      <p:sp>
        <p:nvSpPr>
          <p:cNvPr id="15" name="TextBox 4"/>
          <p:cNvSpPr txBox="1"/>
          <p:nvPr/>
        </p:nvSpPr>
        <p:spPr>
          <a:xfrm>
            <a:off x="3051806" y="3606653"/>
            <a:ext cx="6394790" cy="461665"/>
          </a:xfrm>
          <a:prstGeom prst="rect">
            <a:avLst/>
          </a:prstGeom>
          <a:noFill/>
        </p:spPr>
        <p:txBody>
          <a:bodyPr wrap="square" rtlCol="0">
            <a:spAutoFit/>
          </a:bodyPr>
          <a:lstStyle/>
          <a:p>
            <a:pPr algn="ctr"/>
            <a:r>
              <a:rPr lang="en-US" altLang="zh-CN" sz="2400" spc="300">
                <a:solidFill>
                  <a:schemeClr val="bg1"/>
                </a:solidFill>
                <a:latin typeface="Rockwell" panose="02060603020205020403" pitchFamily="18" charset="0"/>
                <a:ea typeface="华文新魏" panose="02010800040101010101" pitchFamily="2" charset="-122"/>
              </a:rPr>
              <a:t>SUMMER RECRUIT STUDENTS</a:t>
            </a:r>
            <a:endParaRPr lang="en-US" altLang="zh-CN" sz="2400" spc="300">
              <a:solidFill>
                <a:schemeClr val="bg1"/>
              </a:solidFill>
              <a:latin typeface="Rockwell" panose="02060603020205020403" pitchFamily="18" charset="0"/>
              <a:ea typeface="华文新魏" panose="02010800040101010101" pitchFamily="2" charset="-122"/>
            </a:endParaRPr>
          </a:p>
        </p:txBody>
      </p:sp>
      <p:sp>
        <p:nvSpPr>
          <p:cNvPr id="16" name="TextBox 23"/>
          <p:cNvSpPr txBox="1"/>
          <p:nvPr/>
        </p:nvSpPr>
        <p:spPr>
          <a:xfrm>
            <a:off x="3591832" y="4011383"/>
            <a:ext cx="5276850" cy="392415"/>
          </a:xfrm>
          <a:prstGeom prst="rect">
            <a:avLst/>
          </a:prstGeom>
          <a:noFill/>
        </p:spPr>
        <p:txBody>
          <a:bodyPr wrap="square" rtlCol="0">
            <a:spAutoFit/>
          </a:bodyPr>
          <a:lstStyle/>
          <a:p>
            <a:pPr algn="ctr"/>
            <a:r>
              <a:rPr lang="en-US" altLang="zh-CN" sz="650">
                <a:solidFill>
                  <a:schemeClr val="bg1"/>
                </a:solidFill>
                <a:latin typeface="微软雅黑" panose="020b0503020204020204" pitchFamily="34" charset="-122"/>
                <a:ea typeface="微软雅黑" panose="020b0503020204020204" pitchFamily="34" charset="-122"/>
              </a:rPr>
              <a:t>se in this box, and select only the text. Your content to play here, or through your copy, paste in this box, and select only the</a:t>
            </a:r>
            <a:endParaRPr lang="en-US" altLang="zh-CN" sz="650">
              <a:solidFill>
                <a:schemeClr val="bg1"/>
              </a:solidFill>
              <a:latin typeface="微软雅黑" panose="020b0503020204020204" pitchFamily="34" charset="-122"/>
              <a:ea typeface="微软雅黑" panose="020b0503020204020204" pitchFamily="34" charset="-122"/>
            </a:endParaRPr>
          </a:p>
          <a:p>
            <a:pPr algn="ctr"/>
            <a:r>
              <a:rPr lang="en-US" altLang="zh-CN" sz="650">
                <a:solidFill>
                  <a:schemeClr val="bg1"/>
                </a:solidFill>
                <a:latin typeface="微软雅黑" panose="020b0503020204020204" pitchFamily="34" charset="-122"/>
                <a:ea typeface="微软雅黑" panose="020b0503020204020204" pitchFamily="34" charset="-122"/>
              </a:rPr>
              <a:t> text. Your content to play here, or through your copy, aste in this box, and select only the text. Your content to play here, or</a:t>
            </a:r>
            <a:endParaRPr lang="en-US" altLang="zh-CN" sz="650">
              <a:solidFill>
                <a:schemeClr val="bg1"/>
              </a:solidFill>
              <a:latin typeface="微软雅黑" panose="020b0503020204020204" pitchFamily="34" charset="-122"/>
              <a:ea typeface="微软雅黑" panose="020b0503020204020204" pitchFamily="34" charset="-122"/>
            </a:endParaRPr>
          </a:p>
          <a:p>
            <a:pPr algn="ctr"/>
            <a:r>
              <a:rPr lang="en-US" altLang="zh-CN" sz="650">
                <a:solidFill>
                  <a:schemeClr val="bg1"/>
                </a:solidFill>
                <a:latin typeface="微软雅黑" panose="020b0503020204020204" pitchFamily="34" charset="-122"/>
                <a:ea typeface="微软雅黑" panose="020b0503020204020204" pitchFamily="34" charset="-122"/>
              </a:rPr>
              <a:t>text. Your content to play here, or through your copy, aste in this box, and select only the text. Your content to play here, or</a:t>
            </a:r>
            <a:endParaRPr lang="zh-CN" altLang="en-US" sz="65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3533775" y="3484542"/>
            <a:ext cx="5276850"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文本框 7"/>
          <p:cNvSpPr txBox="1">
            <a:spLocks noChangeArrowheads="1"/>
          </p:cNvSpPr>
          <p:nvPr/>
        </p:nvSpPr>
        <p:spPr bwMode="auto">
          <a:xfrm>
            <a:off x="2626856" y="2286497"/>
            <a:ext cx="69557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6600">
                <a:solidFill>
                  <a:schemeClr val="bg1"/>
                </a:solidFill>
                <a:latin typeface="华文琥珀" panose="02010800040101010101" pitchFamily="2" charset="-122"/>
                <a:ea typeface="华文琥珀" panose="02010800040101010101" pitchFamily="2" charset="-122"/>
              </a:rPr>
              <a:t>谢谢您的观看指导</a:t>
            </a:r>
            <a:endParaRPr lang="en-US" altLang="zh-CN" sz="6600">
              <a:solidFill>
                <a:schemeClr val="bg1"/>
              </a:solidFill>
              <a:latin typeface="华文琥珀" panose="02010800040101010101" pitchFamily="2" charset="-122"/>
              <a:ea typeface="华文琥珀" panose="02010800040101010101" pitchFamily="2" charset="-122"/>
            </a:endParaRPr>
          </a:p>
        </p:txBody>
      </p:sp>
      <p:sp>
        <p:nvSpPr>
          <p:cNvPr id="19" name="文本框 18"/>
          <p:cNvSpPr txBox="1">
            <a:spLocks noChangeArrowheads="1"/>
          </p:cNvSpPr>
          <p:nvPr/>
        </p:nvSpPr>
        <p:spPr bwMode="auto">
          <a:xfrm>
            <a:off x="4733171" y="1039684"/>
            <a:ext cx="274947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en-US" altLang="zh-CN" sz="8800">
                <a:solidFill>
                  <a:schemeClr val="bg1"/>
                </a:solidFill>
                <a:latin typeface="华文琥珀" panose="02010800040101010101" pitchFamily="2" charset="-122"/>
                <a:ea typeface="华文琥珀" panose="02010800040101010101" pitchFamily="2" charset="-122"/>
              </a:rPr>
              <a:t>2018</a:t>
            </a:r>
            <a:endParaRPr lang="en-US" altLang="zh-CN" sz="8800">
              <a:solidFill>
                <a:schemeClr val="bg1"/>
              </a:solidFill>
              <a:latin typeface="华文琥珀" panose="02010800040101010101" pitchFamily="2" charset="-122"/>
              <a:ea typeface="华文琥珀" panose="02010800040101010101" pitchFamily="2" charset="-122"/>
            </a:endParaRPr>
          </a:p>
        </p:txBody>
      </p:sp>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ppt_x"/>
                                          </p:val>
                                        </p:tav>
                                        <p:tav tm="100000">
                                          <p:val>
                                            <p:strVal val="#ppt_x"/>
                                          </p:val>
                                        </p:tav>
                                      </p:tavLst>
                                    </p:anim>
                                    <p:anim calcmode="lin" valueType="num">
                                      <p:cBhvr additive="base">
                                        <p:cTn id="16" dur="750" fill="hold"/>
                                        <p:tgtEl>
                                          <p:spTgt spid="14"/>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0-#ppt_h/2"/>
                                          </p:val>
                                        </p:tav>
                                        <p:tav tm="100000">
                                          <p:val>
                                            <p:strVal val="#ppt_y"/>
                                          </p:val>
                                        </p:tav>
                                      </p:tavLst>
                                    </p:anim>
                                  </p:childTnLst>
                                </p:cTn>
                              </p:par>
                            </p:childTnLst>
                          </p:cTn>
                        </p:par>
                        <p:par>
                          <p:cTn id="22" fill="hold" nodeType="afterGroup">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0-#ppt_h/2"/>
                                          </p:val>
                                        </p:tav>
                                        <p:tav tm="100000">
                                          <p:val>
                                            <p:strVal val="#ppt_y"/>
                                          </p:val>
                                        </p:tav>
                                      </p:tavLst>
                                    </p:anim>
                                  </p:childTnLst>
                                </p:cTn>
                              </p:par>
                            </p:childTnLst>
                          </p:cTn>
                        </p:par>
                        <p:par>
                          <p:cTn id="27" fill="hold" nodeType="afterGroup">
                            <p:stCondLst>
                              <p:cond delay="2500"/>
                            </p:stCondLst>
                            <p:childTnLst>
                              <p:par>
                                <p:cTn id="28" presetID="16" presetClass="entr" presetSubtype="37"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outVertical)">
                                      <p:cBhvr>
                                        <p:cTn id="30" dur="500"/>
                                        <p:tgtEl>
                                          <p:spTgt spid="17"/>
                                        </p:tgtEl>
                                      </p:cBhvr>
                                    </p:animEffect>
                                  </p:childTnLst>
                                </p:cTn>
                              </p:par>
                            </p:childTnLst>
                          </p:cTn>
                        </p:par>
                        <p:par>
                          <p:cTn id="31" fill="hold" nodeType="afterGroup">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anim calcmode="lin" valueType="num">
                                      <p:cBhvr>
                                        <p:cTn id="35" dur="500" fill="hold"/>
                                        <p:tgtEl>
                                          <p:spTgt spid="15"/>
                                        </p:tgtEl>
                                        <p:attrNameLst>
                                          <p:attrName>ppt_x</p:attrName>
                                        </p:attrNameLst>
                                      </p:cBhvr>
                                      <p:tavLst>
                                        <p:tav tm="0">
                                          <p:val>
                                            <p:strVal val="#ppt_x"/>
                                          </p:val>
                                        </p:tav>
                                        <p:tav tm="100000">
                                          <p:val>
                                            <p:strVal val="#ppt_x"/>
                                          </p:val>
                                        </p:tav>
                                      </p:tavLst>
                                    </p:anim>
                                    <p:anim calcmode="lin" valueType="num">
                                      <p:cBhvr>
                                        <p:cTn id="36" dur="500" fill="hold"/>
                                        <p:tgtEl>
                                          <p:spTgt spid="15"/>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500"/>
                            </p:stCondLst>
                            <p:childTnLst>
                              <p:par>
                                <p:cTn id="38" presetID="22" presetClass="entr" presetSubtype="8" fill="hold" grpId="0" nodeType="afterEffect">
                                  <p:stCondLst>
                                    <p:cond delay="17"/>
                                  </p:stCondLst>
                                  <p:iterate type="lt">
                                    <p:tmPct val="30000"/>
                                  </p:iterate>
                                  <p:childTnLst>
                                    <p:set>
                                      <p:cBhvr>
                                        <p:cTn id="39" dur="1" fill="hold">
                                          <p:stCondLst>
                                            <p:cond delay="0"/>
                                          </p:stCondLst>
                                        </p:cTn>
                                        <p:tgtEl>
                                          <p:spTgt spid="16"/>
                                        </p:tgtEl>
                                        <p:attrNameLst>
                                          <p:attrName>style.visibility</p:attrName>
                                        </p:attrNameLst>
                                      </p:cBhvr>
                                      <p:to>
                                        <p:strVal val="visible"/>
                                      </p:to>
                                    </p:set>
                                    <p:animEffect transition="in" filter="wipe(left)">
                                      <p:cBhvr>
                                        <p:cTn id="40" dur="1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8" grpId="0"/>
      <p:bldP spid="1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TextBox 4"/>
          <p:cNvSpPr txBox="1"/>
          <p:nvPr/>
        </p:nvSpPr>
        <p:spPr>
          <a:xfrm>
            <a:off x="3754838" y="1903257"/>
            <a:ext cx="1015663" cy="2477601"/>
          </a:xfrm>
          <a:prstGeom prst="rect">
            <a:avLst/>
          </a:prstGeom>
          <a:noFill/>
        </p:spPr>
        <p:txBody>
          <a:bodyPr vert="eaVert" wrap="none" rtlCol="0">
            <a:spAutoFit/>
          </a:bodyPr>
          <a:lstStyle/>
          <a:p>
            <a:pPr algn="ctr"/>
            <a:r>
              <a:rPr lang="zh-CN" altLang="en-US" sz="5400" spc="600">
                <a:solidFill>
                  <a:schemeClr val="bg1"/>
                </a:solidFill>
                <a:latin typeface="华文新魏" panose="02010800040101010101" pitchFamily="2" charset="-122"/>
                <a:ea typeface="华文新魏" panose="02010800040101010101" pitchFamily="2" charset="-122"/>
              </a:rPr>
              <a:t>第一章</a:t>
            </a:r>
            <a:endParaRPr lang="en-US" altLang="zh-CN" sz="5400" spc="600">
              <a:solidFill>
                <a:schemeClr val="bg1"/>
              </a:solidFill>
              <a:latin typeface="华文新魏" panose="02010800040101010101" pitchFamily="2" charset="-122"/>
              <a:ea typeface="华文新魏" panose="02010800040101010101" pitchFamily="2" charset="-122"/>
            </a:endParaRPr>
          </a:p>
        </p:txBody>
      </p:sp>
      <p:cxnSp>
        <p:nvCxnSpPr>
          <p:cNvPr id="13" name="直接连接符 12"/>
          <p:cNvCxnSpPr/>
          <p:nvPr/>
        </p:nvCxnSpPr>
        <p:spPr>
          <a:xfrm flipH="1" flipV="1">
            <a:off x="4871358" y="1626615"/>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002728" y="2569620"/>
            <a:ext cx="3865562" cy="707886"/>
          </a:xfrm>
          <a:prstGeom prst="rect">
            <a:avLst/>
          </a:prstGeom>
        </p:spPr>
        <p:txBody>
          <a:bodyPr lIns="0" tIns="0" rIns="0" bIns="0">
            <a:spAutoFit/>
          </a:bodyPr>
          <a:lstStyle/>
          <a:p>
            <a:pPr algn="ctr" eaLnBrk="1" hangingPunct="1">
              <a:defRPr/>
            </a:pPr>
            <a:r>
              <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活动流程简介</a:t>
            </a:r>
            <a:endPar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endParaRPr>
          </a:p>
        </p:txBody>
      </p:sp>
      <p:sp>
        <p:nvSpPr>
          <p:cNvPr id="15" name="TextBox 11"/>
          <p:cNvSpPr txBox="1"/>
          <p:nvPr/>
        </p:nvSpPr>
        <p:spPr>
          <a:xfrm>
            <a:off x="5167660" y="3260056"/>
            <a:ext cx="3570208" cy="276999"/>
          </a:xfrm>
          <a:prstGeom prst="rect">
            <a:avLst/>
          </a:prstGeom>
          <a:noFill/>
        </p:spPr>
        <p:txBody>
          <a:bodyPr wrap="none">
            <a:spAutoFit/>
          </a:bodyPr>
          <a:lstStyle/>
          <a:p>
            <a:pPr marL="0" lvl="1" algn="ctr">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8" name="椭圆 17"/>
          <p:cNvSpPr/>
          <p:nvPr/>
        </p:nvSpPr>
        <p:spPr>
          <a:xfrm>
            <a:off x="4734713" y="3005413"/>
            <a:ext cx="273290" cy="273288"/>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16" presetClass="entr" presetSubtype="37"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nodeType="afterGroup">
                            <p:stCondLst>
                              <p:cond delay="125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2500"/>
                            </p:stCondLst>
                            <p:childTnLst>
                              <p:par>
                                <p:cTn id="24" presetID="23" presetClass="entr" presetSubtype="3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childTnLst>
                          </p:cTn>
                        </p:par>
                        <p:par>
                          <p:cTn id="28" fill="hold" nodeType="afterGroup">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8"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316593" y="2065607"/>
            <a:ext cx="9742318" cy="4388672"/>
            <a:chOff x="759352" y="1775300"/>
            <a:chExt cx="10399215" cy="4684586"/>
          </a:xfrm>
        </p:grpSpPr>
        <p:grpSp>
          <p:nvGrpSpPr>
            <p:cNvPr id="7" name="Group 7"/>
            <p:cNvGrpSpPr/>
            <p:nvPr/>
          </p:nvGrpSpPr>
          <p:grpSpPr>
            <a:xfrm flipH="1">
              <a:off x="759352" y="1775300"/>
              <a:ext cx="4763161" cy="4684586"/>
              <a:chOff x="7845714" y="1736883"/>
              <a:chExt cx="3572595" cy="3513662"/>
            </a:xfrm>
          </p:grpSpPr>
          <p:grpSp>
            <p:nvGrpSpPr>
              <p:cNvPr id="17" name="Group 35"/>
              <p:cNvGrpSpPr/>
              <p:nvPr/>
            </p:nvGrpSpPr>
            <p:grpSpPr>
              <a:xfrm>
                <a:off x="7845714" y="1736883"/>
                <a:ext cx="3501814" cy="3310032"/>
                <a:chOff x="7541909" y="1631853"/>
                <a:chExt cx="4046955" cy="3310032"/>
              </a:xfrm>
            </p:grpSpPr>
            <p:sp>
              <p:nvSpPr>
                <p:cNvPr id="19" name="Rectangle 29"/>
                <p:cNvSpPr/>
                <p:nvPr/>
              </p:nvSpPr>
              <p:spPr>
                <a:xfrm>
                  <a:off x="7541909" y="1631853"/>
                  <a:ext cx="4046955" cy="3310032"/>
                </a:xfrm>
                <a:prstGeom prst="rect">
                  <a:avLst/>
                </a:prstGeom>
                <a:noFill/>
                <a:ln w="28575">
                  <a:solidFill>
                    <a:srgbClr val="DA37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33"/>
                <p:cNvSpPr/>
                <p:nvPr/>
              </p:nvSpPr>
              <p:spPr>
                <a:xfrm>
                  <a:off x="7541909" y="1631854"/>
                  <a:ext cx="4046955" cy="435299"/>
                </a:xfrm>
                <a:prstGeom prst="rect">
                  <a:avLst/>
                </a:prstGeom>
                <a:solidFill>
                  <a:srgbClr val="DA3730"/>
                </a:solidFill>
                <a:ln>
                  <a:solidFill>
                    <a:srgbClr val="DA37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8" name="Rectangle 34"/>
              <p:cNvSpPr/>
              <p:nvPr/>
            </p:nvSpPr>
            <p:spPr>
              <a:xfrm>
                <a:off x="7935294" y="2516401"/>
                <a:ext cx="3483015" cy="2734144"/>
              </a:xfrm>
              <a:prstGeom prst="rect">
                <a:avLst/>
              </a:prstGeom>
            </p:spPr>
            <p:txBody>
              <a:bodyPr wrap="square">
                <a:spAutoFit/>
              </a:bodyPr>
              <a:lstStyle/>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9" name="组合 8"/>
            <p:cNvGrpSpPr/>
            <p:nvPr/>
          </p:nvGrpSpPr>
          <p:grpSpPr>
            <a:xfrm>
              <a:off x="5755689" y="1802208"/>
              <a:ext cx="5402878" cy="4407615"/>
              <a:chOff x="5650562" y="4584069"/>
              <a:chExt cx="6024562" cy="4151630"/>
            </a:xfrm>
          </p:grpSpPr>
          <p:sp>
            <p:nvSpPr>
              <p:cNvPr id="10" name="矩形 9"/>
              <p:cNvSpPr/>
              <p:nvPr/>
            </p:nvSpPr>
            <p:spPr>
              <a:xfrm>
                <a:off x="5650562" y="4584069"/>
                <a:ext cx="6024562" cy="2338366"/>
              </a:xfrm>
              <a:prstGeom prst="rect">
                <a:avLst/>
              </a:prstGeom>
              <a:blipFill dpi="0" rotWithShape="1">
                <a:blip r:embed="rId2"/>
                <a:tile tx="0" ty="0" sx="88000" sy="88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schemeClr val="bg1">
                      <a:lumMod val="50000"/>
                    </a:schemeClr>
                  </a:solidFill>
                </a:endParaRPr>
              </a:p>
            </p:txBody>
          </p:sp>
          <p:sp>
            <p:nvSpPr>
              <p:cNvPr id="14" name="矩形 13"/>
              <p:cNvSpPr/>
              <p:nvPr/>
            </p:nvSpPr>
            <p:spPr>
              <a:xfrm>
                <a:off x="5650562" y="7011394"/>
                <a:ext cx="6024562" cy="1704126"/>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schemeClr val="bg1">
                      <a:lumMod val="50000"/>
                    </a:schemeClr>
                  </a:solidFill>
                </a:endParaRPr>
              </a:p>
            </p:txBody>
          </p:sp>
          <p:sp>
            <p:nvSpPr>
              <p:cNvPr id="15" name="文本框 23"/>
              <p:cNvSpPr txBox="1">
                <a:spLocks noChangeArrowheads="1"/>
              </p:cNvSpPr>
              <p:nvPr/>
            </p:nvSpPr>
            <p:spPr bwMode="auto">
              <a:xfrm>
                <a:off x="5860670" y="7561407"/>
                <a:ext cx="5688430" cy="117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r>
                  <a:rPr lang="zh-CN" altLang="en-US" sz="14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solidFill>
                  <a:latin typeface="微软雅黑" panose="020b0503020204020204" pitchFamily="34" charset="-122"/>
                  <a:ea typeface="微软雅黑" panose="020b0503020204020204" pitchFamily="34" charset="-122"/>
                  <a:cs typeface="Lato Regular"/>
                </a:endParaRPr>
              </a:p>
            </p:txBody>
          </p:sp>
          <p:sp>
            <p:nvSpPr>
              <p:cNvPr id="16" name="文本框 24"/>
              <p:cNvSpPr txBox="1">
                <a:spLocks noChangeArrowheads="1"/>
              </p:cNvSpPr>
              <p:nvPr/>
            </p:nvSpPr>
            <p:spPr bwMode="auto">
              <a:xfrm>
                <a:off x="6492879" y="7201960"/>
                <a:ext cx="4339927" cy="30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b="1">
                    <a:solidFill>
                      <a:schemeClr val="bg1"/>
                    </a:solidFill>
                    <a:latin typeface="微软雅黑" panose="020b0503020204020204" pitchFamily="34" charset="-122"/>
                    <a:ea typeface="微软雅黑" panose="020b0503020204020204" pitchFamily="34" charset="-122"/>
                  </a:rPr>
                  <a:t>单击此处添加标题</a:t>
                </a:r>
                <a:endParaRPr lang="zh-CN" altLang="en-US" sz="1400" b="1">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a:off x="1641087" y="2231112"/>
            <a:ext cx="9231352" cy="3671544"/>
            <a:chOff x="825135" y="2013004"/>
            <a:chExt cx="10608500" cy="4219272"/>
          </a:xfrm>
          <a:solidFill>
            <a:srgbClr val="DA3730"/>
          </a:solidFill>
        </p:grpSpPr>
        <p:sp>
          <p:nvSpPr>
            <p:cNvPr id="7" name="Line 13"/>
            <p:cNvSpPr>
              <a:spLocks noChangeShapeType="1"/>
            </p:cNvSpPr>
            <p:nvPr/>
          </p:nvSpPr>
          <p:spPr bwMode="auto">
            <a:xfrm>
              <a:off x="825135" y="4209054"/>
              <a:ext cx="10608500" cy="2"/>
            </a:xfrm>
            <a:prstGeom prst="line">
              <a:avLst/>
            </a:prstGeom>
            <a:grpFill/>
            <a:ln w="101600">
              <a:solidFill>
                <a:srgbClr val="DA3730"/>
              </a:solidFill>
              <a:bevel/>
              <a:tailEnd type="triangle" w="med" len="med"/>
            </a:ln>
          </p:spPr>
          <p:txBody>
            <a:bodyPr/>
            <a:lstStyle/>
            <a:p>
              <a:pPr algn="ctr"/>
              <a:endParaRPr lang="zh-CN" altLang="en-US" sz="1600"/>
            </a:p>
          </p:txBody>
        </p:sp>
        <p:sp>
          <p:nvSpPr>
            <p:cNvPr id="9" name="AutoShape 2"/>
            <p:cNvSpPr>
              <a:spLocks noChangeArrowheads="1"/>
            </p:cNvSpPr>
            <p:nvPr/>
          </p:nvSpPr>
          <p:spPr bwMode="auto">
            <a:xfrm>
              <a:off x="2938728" y="2013004"/>
              <a:ext cx="2110938" cy="1957792"/>
            </a:xfrm>
            <a:prstGeom prst="roundRect">
              <a:avLst>
                <a:gd name="adj" fmla="val 13005"/>
              </a:avLst>
            </a:prstGeom>
            <a:grpFill/>
            <a:ln w="19050" cap="rnd">
              <a:solidFill>
                <a:srgbClr val="DA3730"/>
              </a:solidFill>
              <a:prstDash val="sysDot"/>
              <a:bevel/>
            </a:ln>
          </p:spPr>
          <p:txBody>
            <a:bodyPr wrap="none" anchor="ctr"/>
            <a:lstStyle/>
            <a:p>
              <a:pPr algn="ctr"/>
              <a:endParaRPr lang="zh-CN" altLang="zh-CN" sz="160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0" name="Group 138"/>
            <p:cNvGrpSpPr/>
            <p:nvPr/>
          </p:nvGrpSpPr>
          <p:grpSpPr>
            <a:xfrm>
              <a:off x="3229879" y="4118531"/>
              <a:ext cx="238000" cy="235930"/>
              <a:chExt cx="250" cy="250"/>
            </a:xfrm>
            <a:grpFill/>
          </p:grpSpPr>
          <p:sp>
            <p:nvSpPr>
              <p:cNvPr id="46" name="Oval 139"/>
              <p:cNvSpPr>
                <a:spLocks noChangeArrowheads="1"/>
              </p:cNvSpPr>
              <p:nvPr/>
            </p:nvSpPr>
            <p:spPr bwMode="auto">
              <a:xfrm>
                <a:off x="0" y="0"/>
                <a:ext cx="250" cy="250"/>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47"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14" name="TextBox 57"/>
            <p:cNvSpPr>
              <a:spLocks noChangeArrowheads="1"/>
            </p:cNvSpPr>
            <p:nvPr/>
          </p:nvSpPr>
          <p:spPr bwMode="auto">
            <a:xfrm>
              <a:off x="3161515" y="2251529"/>
              <a:ext cx="1670126" cy="389060"/>
            </a:xfrm>
            <a:prstGeom prst="rect">
              <a:avLst/>
            </a:prstGeom>
            <a:noFill/>
            <a:ln w="9525">
              <a:noFill/>
              <a:bevel/>
            </a:ln>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1600"/>
            </a:p>
          </p:txBody>
        </p:sp>
        <p:sp>
          <p:nvSpPr>
            <p:cNvPr id="15" name="TextBox 57"/>
            <p:cNvSpPr>
              <a:spLocks noChangeArrowheads="1"/>
            </p:cNvSpPr>
            <p:nvPr/>
          </p:nvSpPr>
          <p:spPr bwMode="auto">
            <a:xfrm>
              <a:off x="3138487" y="2534124"/>
              <a:ext cx="2017808" cy="981493"/>
            </a:xfrm>
            <a:prstGeom prst="rect">
              <a:avLst/>
            </a:prstGeom>
            <a:noFill/>
            <a:ln w="9525">
              <a:noFill/>
              <a:bevel/>
            </a:ln>
          </p:spPr>
          <p:txBody>
            <a:bodyPr wrap="square">
              <a:spAutoFit/>
            </a:bodyPr>
            <a:lstStyle/>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en-US" altLang="zh-CN"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600"/>
            </a:p>
          </p:txBody>
        </p:sp>
        <p:sp>
          <p:nvSpPr>
            <p:cNvPr id="16" name="AutoShape 17"/>
            <p:cNvSpPr>
              <a:spLocks noChangeArrowheads="1"/>
            </p:cNvSpPr>
            <p:nvPr/>
          </p:nvSpPr>
          <p:spPr bwMode="auto">
            <a:xfrm>
              <a:off x="2127541" y="4464118"/>
              <a:ext cx="2206138" cy="1757046"/>
            </a:xfrm>
            <a:prstGeom prst="roundRect">
              <a:avLst>
                <a:gd name="adj" fmla="val 13005"/>
              </a:avLst>
            </a:prstGeom>
            <a:grpFill/>
            <a:ln w="19050" cap="rnd">
              <a:solidFill>
                <a:srgbClr val="DA3730"/>
              </a:solidFill>
              <a:prstDash val="sysDot"/>
              <a:bevel/>
            </a:ln>
          </p:spPr>
          <p:txBody>
            <a:bodyPr/>
            <a:lstStyle/>
            <a:p>
              <a:pPr algn="ctr"/>
              <a:endParaRPr lang="zh-CN"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TextBox 57"/>
            <p:cNvSpPr>
              <a:spLocks noChangeArrowheads="1"/>
            </p:cNvSpPr>
            <p:nvPr/>
          </p:nvSpPr>
          <p:spPr bwMode="auto">
            <a:xfrm>
              <a:off x="2385417" y="4715775"/>
              <a:ext cx="1115486" cy="389060"/>
            </a:xfrm>
            <a:prstGeom prst="rect">
              <a:avLst/>
            </a:prstGeom>
            <a:noFill/>
            <a:ln w="9525">
              <a:noFill/>
              <a:bevel/>
            </a:ln>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标题</a:t>
              </a:r>
              <a:endParaRPr lang="zh-CN" altLang="en-US" sz="1600"/>
            </a:p>
          </p:txBody>
        </p:sp>
        <p:sp>
          <p:nvSpPr>
            <p:cNvPr id="18" name="TextBox 57"/>
            <p:cNvSpPr>
              <a:spLocks noChangeArrowheads="1"/>
            </p:cNvSpPr>
            <p:nvPr/>
          </p:nvSpPr>
          <p:spPr bwMode="auto">
            <a:xfrm>
              <a:off x="2359057" y="5024448"/>
              <a:ext cx="1881218" cy="981493"/>
            </a:xfrm>
            <a:prstGeom prst="rect">
              <a:avLst/>
            </a:prstGeom>
            <a:noFill/>
            <a:ln w="9525">
              <a:noFill/>
              <a:bevel/>
            </a:ln>
          </p:spPr>
          <p:txBody>
            <a:bodyPr wrap="square">
              <a:spAutoFit/>
            </a:bodyPr>
            <a:lstStyle/>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en-US" altLang="zh-CN"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600"/>
            </a:p>
          </p:txBody>
        </p:sp>
        <p:grpSp>
          <p:nvGrpSpPr>
            <p:cNvPr id="19" name="Group 138"/>
            <p:cNvGrpSpPr/>
            <p:nvPr/>
          </p:nvGrpSpPr>
          <p:grpSpPr>
            <a:xfrm>
              <a:off x="2434542" y="4113528"/>
              <a:ext cx="237998" cy="237998"/>
              <a:chExt cx="250" cy="250"/>
            </a:xfrm>
            <a:grpFill/>
          </p:grpSpPr>
          <p:sp>
            <p:nvSpPr>
              <p:cNvPr id="44" name="Oval 139"/>
              <p:cNvSpPr>
                <a:spLocks noChangeArrowheads="1"/>
              </p:cNvSpPr>
              <p:nvPr/>
            </p:nvSpPr>
            <p:spPr bwMode="auto">
              <a:xfrm>
                <a:off x="0" y="0"/>
                <a:ext cx="250" cy="251"/>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45"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20" name="AutoShape 5"/>
            <p:cNvSpPr>
              <a:spLocks noChangeArrowheads="1"/>
            </p:cNvSpPr>
            <p:nvPr/>
          </p:nvSpPr>
          <p:spPr bwMode="auto">
            <a:xfrm>
              <a:off x="4653395" y="4475230"/>
              <a:ext cx="2218554" cy="1757046"/>
            </a:xfrm>
            <a:prstGeom prst="roundRect">
              <a:avLst>
                <a:gd name="adj" fmla="val 13005"/>
              </a:avLst>
            </a:prstGeom>
            <a:grpFill/>
            <a:ln w="19050" cap="rnd">
              <a:solidFill>
                <a:srgbClr val="DA3730"/>
              </a:solidFill>
              <a:prstDash val="sysDot"/>
              <a:bevel/>
            </a:ln>
          </p:spPr>
          <p:txBody>
            <a:bodyPr wrap="none" anchor="ctr"/>
            <a:lstStyle/>
            <a:p>
              <a:pPr algn="ctr"/>
              <a:endParaRPr lang="zh-CN" altLang="zh-CN" sz="160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 name="TextBox 57"/>
            <p:cNvSpPr>
              <a:spLocks noChangeArrowheads="1"/>
            </p:cNvSpPr>
            <p:nvPr/>
          </p:nvSpPr>
          <p:spPr bwMode="auto">
            <a:xfrm>
              <a:off x="4828725" y="4714189"/>
              <a:ext cx="2313754" cy="389060"/>
            </a:xfrm>
            <a:prstGeom prst="rect">
              <a:avLst/>
            </a:prstGeom>
            <a:noFill/>
            <a:ln w="9525">
              <a:noFill/>
              <a:bevel/>
            </a:ln>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标题</a:t>
              </a:r>
              <a:endParaRPr lang="zh-CN" altLang="en-US" sz="1600"/>
            </a:p>
          </p:txBody>
        </p:sp>
        <p:sp>
          <p:nvSpPr>
            <p:cNvPr id="22" name="TextBox 57"/>
            <p:cNvSpPr>
              <a:spLocks noChangeArrowheads="1"/>
            </p:cNvSpPr>
            <p:nvPr/>
          </p:nvSpPr>
          <p:spPr bwMode="auto">
            <a:xfrm>
              <a:off x="4836247" y="5024448"/>
              <a:ext cx="2011601" cy="981493"/>
            </a:xfrm>
            <a:prstGeom prst="rect">
              <a:avLst/>
            </a:prstGeom>
            <a:noFill/>
            <a:ln w="9525">
              <a:noFill/>
              <a:bevel/>
            </a:ln>
          </p:spPr>
          <p:txBody>
            <a:bodyPr wrap="square">
              <a:spAutoFit/>
            </a:bodyPr>
            <a:lstStyle/>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en-US" altLang="zh-CN"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600"/>
            </a:p>
          </p:txBody>
        </p:sp>
        <p:grpSp>
          <p:nvGrpSpPr>
            <p:cNvPr id="23" name="Group 138"/>
            <p:cNvGrpSpPr/>
            <p:nvPr/>
          </p:nvGrpSpPr>
          <p:grpSpPr>
            <a:xfrm>
              <a:off x="4954145" y="4113528"/>
              <a:ext cx="235930" cy="237998"/>
              <a:chExt cx="250" cy="250"/>
            </a:xfrm>
            <a:grpFill/>
          </p:grpSpPr>
          <p:sp>
            <p:nvSpPr>
              <p:cNvPr id="42" name="Oval 139"/>
              <p:cNvSpPr>
                <a:spLocks noChangeArrowheads="1"/>
              </p:cNvSpPr>
              <p:nvPr/>
            </p:nvSpPr>
            <p:spPr bwMode="auto">
              <a:xfrm>
                <a:off x="0" y="0"/>
                <a:ext cx="250" cy="250"/>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43"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24" name="AutoShape 2"/>
            <p:cNvSpPr>
              <a:spLocks noChangeArrowheads="1"/>
            </p:cNvSpPr>
            <p:nvPr/>
          </p:nvSpPr>
          <p:spPr bwMode="auto">
            <a:xfrm>
              <a:off x="5307278" y="2013004"/>
              <a:ext cx="2110938" cy="1957792"/>
            </a:xfrm>
            <a:prstGeom prst="roundRect">
              <a:avLst>
                <a:gd name="adj" fmla="val 13005"/>
              </a:avLst>
            </a:prstGeom>
            <a:grpFill/>
            <a:ln w="19050" cap="rnd">
              <a:solidFill>
                <a:srgbClr val="DA3730"/>
              </a:solidFill>
              <a:prstDash val="sysDot"/>
              <a:bevel/>
            </a:ln>
          </p:spPr>
          <p:txBody>
            <a:bodyPr/>
            <a:lstStyle/>
            <a:p>
              <a:pPr algn="ctr"/>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TextBox 57"/>
            <p:cNvSpPr>
              <a:spLocks noChangeArrowheads="1"/>
            </p:cNvSpPr>
            <p:nvPr/>
          </p:nvSpPr>
          <p:spPr bwMode="auto">
            <a:xfrm>
              <a:off x="5538003" y="2251528"/>
              <a:ext cx="1670124" cy="389060"/>
            </a:xfrm>
            <a:prstGeom prst="rect">
              <a:avLst/>
            </a:prstGeom>
            <a:noFill/>
            <a:ln w="9525">
              <a:noFill/>
              <a:bevel/>
            </a:ln>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1600"/>
            </a:p>
          </p:txBody>
        </p:sp>
        <p:sp>
          <p:nvSpPr>
            <p:cNvPr id="26" name="TextBox 57"/>
            <p:cNvSpPr>
              <a:spLocks noChangeArrowheads="1"/>
            </p:cNvSpPr>
            <p:nvPr/>
          </p:nvSpPr>
          <p:spPr bwMode="auto">
            <a:xfrm>
              <a:off x="5496449" y="2505550"/>
              <a:ext cx="2040574" cy="981493"/>
            </a:xfrm>
            <a:prstGeom prst="rect">
              <a:avLst/>
            </a:prstGeom>
            <a:noFill/>
            <a:ln w="9525">
              <a:noFill/>
              <a:bevel/>
            </a:ln>
          </p:spPr>
          <p:txBody>
            <a:bodyPr wrap="square">
              <a:spAutoFit/>
            </a:bodyPr>
            <a:lstStyle/>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sz="1600"/>
            </a:p>
          </p:txBody>
        </p:sp>
        <p:grpSp>
          <p:nvGrpSpPr>
            <p:cNvPr id="27" name="Group 138"/>
            <p:cNvGrpSpPr/>
            <p:nvPr/>
          </p:nvGrpSpPr>
          <p:grpSpPr>
            <a:xfrm>
              <a:off x="5588904" y="4118531"/>
              <a:ext cx="238000" cy="235930"/>
              <a:chExt cx="250" cy="250"/>
            </a:xfrm>
            <a:grpFill/>
          </p:grpSpPr>
          <p:sp>
            <p:nvSpPr>
              <p:cNvPr id="40" name="Oval 139"/>
              <p:cNvSpPr>
                <a:spLocks noChangeArrowheads="1"/>
              </p:cNvSpPr>
              <p:nvPr/>
            </p:nvSpPr>
            <p:spPr bwMode="auto">
              <a:xfrm>
                <a:off x="0" y="0"/>
                <a:ext cx="250" cy="250"/>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41"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28" name="AutoShape 6"/>
            <p:cNvSpPr>
              <a:spLocks noChangeArrowheads="1"/>
            </p:cNvSpPr>
            <p:nvPr/>
          </p:nvSpPr>
          <p:spPr bwMode="auto">
            <a:xfrm>
              <a:off x="6999917" y="4464118"/>
              <a:ext cx="2189582" cy="1757046"/>
            </a:xfrm>
            <a:prstGeom prst="roundRect">
              <a:avLst>
                <a:gd name="adj" fmla="val 13005"/>
              </a:avLst>
            </a:prstGeom>
            <a:grpFill/>
            <a:ln w="19050" cap="rnd">
              <a:solidFill>
                <a:srgbClr val="DA3730"/>
              </a:solidFill>
              <a:prstDash val="sysDot"/>
              <a:bevel/>
            </a:ln>
          </p:spPr>
          <p:txBody>
            <a:bodyPr/>
            <a:lstStyle/>
            <a:p>
              <a:pPr algn="ctr"/>
              <a:endParaRPr lang="zh-CN" altLang="zh-CN" sz="16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29" name="Group 138"/>
            <p:cNvGrpSpPr/>
            <p:nvPr/>
          </p:nvGrpSpPr>
          <p:grpSpPr>
            <a:xfrm>
              <a:off x="7177992" y="4116703"/>
              <a:ext cx="237998" cy="237998"/>
              <a:chExt cx="250" cy="250"/>
            </a:xfrm>
            <a:grpFill/>
          </p:grpSpPr>
          <p:sp>
            <p:nvSpPr>
              <p:cNvPr id="38" name="Oval 139"/>
              <p:cNvSpPr>
                <a:spLocks noChangeArrowheads="1"/>
              </p:cNvSpPr>
              <p:nvPr/>
            </p:nvSpPr>
            <p:spPr bwMode="auto">
              <a:xfrm>
                <a:off x="0" y="0"/>
                <a:ext cx="250" cy="250"/>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9"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0" name="TextBox 57"/>
            <p:cNvSpPr>
              <a:spLocks noChangeArrowheads="1"/>
            </p:cNvSpPr>
            <p:nvPr/>
          </p:nvSpPr>
          <p:spPr bwMode="auto">
            <a:xfrm>
              <a:off x="7219447" y="4725300"/>
              <a:ext cx="2980149" cy="389060"/>
            </a:xfrm>
            <a:prstGeom prst="rect">
              <a:avLst/>
            </a:prstGeom>
            <a:noFill/>
            <a:ln w="9525">
              <a:noFill/>
              <a:bevel/>
            </a:ln>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rPr>
                <a:t>标题</a:t>
              </a:r>
              <a:endParaRPr lang="zh-CN" altLang="en-US" sz="1600"/>
            </a:p>
          </p:txBody>
        </p:sp>
        <p:sp>
          <p:nvSpPr>
            <p:cNvPr id="31" name="TextBox 57"/>
            <p:cNvSpPr>
              <a:spLocks noChangeArrowheads="1"/>
            </p:cNvSpPr>
            <p:nvPr/>
          </p:nvSpPr>
          <p:spPr bwMode="auto">
            <a:xfrm>
              <a:off x="7236777" y="5024448"/>
              <a:ext cx="1846036" cy="981493"/>
            </a:xfrm>
            <a:prstGeom prst="rect">
              <a:avLst/>
            </a:prstGeom>
            <a:noFill/>
            <a:ln w="9525">
              <a:noFill/>
              <a:bevel/>
            </a:ln>
          </p:spPr>
          <p:txBody>
            <a:bodyPr wrap="square">
              <a:spAutoFit/>
            </a:bodyPr>
            <a:lstStyle/>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en-US" altLang="zh-CN"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100" b="1">
                <a:solidFill>
                  <a:schemeClr val="bg1"/>
                </a:solidFill>
                <a:latin typeface="微软雅黑" panose="020b0503020204020204" pitchFamily="34" charset="-122"/>
                <a:ea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rPr>
                <a:t>添加文本说明内容</a:t>
              </a:r>
              <a:endParaRPr lang="zh-CN" altLang="en-US" sz="1600"/>
            </a:p>
          </p:txBody>
        </p:sp>
        <p:sp>
          <p:nvSpPr>
            <p:cNvPr id="32" name="AutoShape 4"/>
            <p:cNvSpPr>
              <a:spLocks noChangeArrowheads="1"/>
            </p:cNvSpPr>
            <p:nvPr/>
          </p:nvSpPr>
          <p:spPr bwMode="auto">
            <a:xfrm>
              <a:off x="7685353" y="2013004"/>
              <a:ext cx="2110938" cy="1957792"/>
            </a:xfrm>
            <a:prstGeom prst="roundRect">
              <a:avLst>
                <a:gd name="adj" fmla="val 13005"/>
              </a:avLst>
            </a:prstGeom>
            <a:grpFill/>
            <a:ln w="19050" cap="rnd">
              <a:solidFill>
                <a:srgbClr val="DA3730"/>
              </a:solidFill>
              <a:prstDash val="sysDot"/>
              <a:bevel/>
            </a:ln>
          </p:spPr>
          <p:txBody>
            <a:bodyPr wrap="none" anchor="ctr"/>
            <a:lstStyle/>
            <a:p>
              <a:pPr algn="ctr"/>
              <a:endParaRPr lang="zh-CN" altLang="zh-CN" sz="160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3" name="Group 138"/>
            <p:cNvGrpSpPr/>
            <p:nvPr/>
          </p:nvGrpSpPr>
          <p:grpSpPr>
            <a:xfrm>
              <a:off x="7970154" y="4121706"/>
              <a:ext cx="238000" cy="235930"/>
              <a:chExt cx="250" cy="250"/>
            </a:xfrm>
            <a:grpFill/>
          </p:grpSpPr>
          <p:sp>
            <p:nvSpPr>
              <p:cNvPr id="36" name="Oval 139"/>
              <p:cNvSpPr>
                <a:spLocks noChangeArrowheads="1"/>
              </p:cNvSpPr>
              <p:nvPr/>
            </p:nvSpPr>
            <p:spPr bwMode="auto">
              <a:xfrm>
                <a:off x="-1" y="-1"/>
                <a:ext cx="251" cy="251"/>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sp>
            <p:nvSpPr>
              <p:cNvPr id="37" name="Oval 140"/>
              <p:cNvSpPr>
                <a:spLocks noChangeArrowheads="1"/>
              </p:cNvSpPr>
              <p:nvPr/>
            </p:nvSpPr>
            <p:spPr bwMode="auto">
              <a:xfrm>
                <a:off x="68" y="68"/>
                <a:ext cx="114" cy="114"/>
              </a:xfrm>
              <a:prstGeom prst="ellipse">
                <a:avLst/>
              </a:prstGeom>
              <a:grpFill/>
              <a:ln w="9525">
                <a:solidFill>
                  <a:srgbClr val="DA3730"/>
                </a:solidFill>
                <a:bevel/>
              </a:ln>
            </p:spPr>
            <p:txBody>
              <a:bodyPr wrap="none" anchor="ctr"/>
              <a:lstStyle/>
              <a:p>
                <a:pPr algn="ctr"/>
                <a:endParaRPr lang="zh-CN" altLang="zh-CN" sz="1600">
                  <a:solidFill>
                    <a:srgbClr val="000000"/>
                  </a:solidFill>
                  <a:latin typeface="微软雅黑" panose="020b0503020204020204" pitchFamily="34" charset="-122"/>
                  <a:ea typeface="Malgun Gothic" panose="020b0503020000020004" pitchFamily="34" charset="-127"/>
                  <a:sym typeface="微软雅黑" panose="020b0503020204020204" pitchFamily="34" charset="-122"/>
                </a:endParaRPr>
              </a:p>
            </p:txBody>
          </p:sp>
        </p:grpSp>
        <p:sp>
          <p:nvSpPr>
            <p:cNvPr id="34" name="TextBox 57"/>
            <p:cNvSpPr>
              <a:spLocks noChangeArrowheads="1"/>
            </p:cNvSpPr>
            <p:nvPr/>
          </p:nvSpPr>
          <p:spPr bwMode="auto">
            <a:xfrm>
              <a:off x="7901119" y="2251529"/>
              <a:ext cx="1866732" cy="389060"/>
            </a:xfrm>
            <a:prstGeom prst="rect">
              <a:avLst/>
            </a:prstGeom>
            <a:noFill/>
            <a:ln w="9525">
              <a:noFill/>
              <a:bevel/>
            </a:ln>
          </p:spPr>
          <p:txBody>
            <a:bodyPr wrap="square">
              <a:spAutoFit/>
            </a:bodyPr>
            <a:lstStyle/>
            <a:p>
              <a:pPr algn="ct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1600"/>
            </a:p>
          </p:txBody>
        </p:sp>
        <p:sp>
          <p:nvSpPr>
            <p:cNvPr id="35" name="TextBox 57"/>
            <p:cNvSpPr>
              <a:spLocks noChangeArrowheads="1"/>
            </p:cNvSpPr>
            <p:nvPr/>
          </p:nvSpPr>
          <p:spPr bwMode="auto">
            <a:xfrm>
              <a:off x="7901119" y="2542061"/>
              <a:ext cx="1866732" cy="981493"/>
            </a:xfrm>
            <a:prstGeom prst="rect">
              <a:avLst/>
            </a:prstGeom>
            <a:noFill/>
            <a:ln w="9525">
              <a:noFill/>
              <a:bevel/>
            </a:ln>
          </p:spPr>
          <p:txBody>
            <a:bodyPr wrap="square">
              <a:spAutoFit/>
            </a:bodyPr>
            <a:lstStyle/>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lnSpc>
                  <a:spcPct val="150000"/>
                </a:lnSpc>
              </a:pPr>
              <a:r>
                <a:rPr lang="zh-CN" altLang="en-US"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添加文本说明内容</a:t>
              </a:r>
              <a:endParaRPr lang="zh-CN" altLang="en-US" sz="1600"/>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Freeform 5"/>
          <p:cNvSpPr/>
          <p:nvPr/>
        </p:nvSpPr>
        <p:spPr bwMode="auto">
          <a:xfrm>
            <a:off x="3619945" y="3178685"/>
            <a:ext cx="2457953" cy="2486736"/>
          </a:xfrm>
          <a:custGeom>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rgbClr val="DA37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6"/>
          <p:cNvSpPr/>
          <p:nvPr/>
        </p:nvSpPr>
        <p:spPr bwMode="auto">
          <a:xfrm>
            <a:off x="1259849" y="2449550"/>
            <a:ext cx="2473303" cy="2484816"/>
          </a:xfrm>
          <a:custGeom>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rgbClr val="DA37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7"/>
          <p:cNvSpPr/>
          <p:nvPr/>
        </p:nvSpPr>
        <p:spPr bwMode="auto">
          <a:xfrm>
            <a:off x="5999227" y="2449550"/>
            <a:ext cx="2471385" cy="2484816"/>
          </a:xfrm>
          <a:custGeom>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rgbClr val="DA37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8"/>
          <p:cNvSpPr/>
          <p:nvPr/>
        </p:nvSpPr>
        <p:spPr bwMode="auto">
          <a:xfrm>
            <a:off x="8524337" y="3178685"/>
            <a:ext cx="2463710" cy="2486736"/>
          </a:xfrm>
          <a:custGeom>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rgbClr val="DA373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4" name="直接连接符 36"/>
          <p:cNvCxnSpPr>
            <a:cxnSpLocks noChangeShapeType="1"/>
          </p:cNvCxnSpPr>
          <p:nvPr/>
        </p:nvCxnSpPr>
        <p:spPr bwMode="auto">
          <a:xfrm>
            <a:off x="1737624" y="4216743"/>
            <a:ext cx="1517753" cy="0"/>
          </a:xfrm>
          <a:prstGeom prst="line">
            <a:avLst/>
          </a:prstGeom>
          <a:noFill/>
          <a:ln w="6350" algn="ctr">
            <a:solidFill>
              <a:schemeClr val="bg1"/>
            </a:solidFill>
            <a:miter lim="800000"/>
          </a:ln>
          <a:extLst>
            <a:ext uri="{909E8E84-426E-40DD-AFC4-6F175D3DCCD1}">
              <a14:hiddenFill xmlns:a14="http://schemas.microsoft.com/office/drawing/2010/main">
                <a:noFill/>
              </a14:hiddenFill>
            </a:ext>
          </a:extLst>
        </p:spPr>
      </p:cxnSp>
      <p:cxnSp>
        <p:nvCxnSpPr>
          <p:cNvPr id="15" name="直接连接符 40"/>
          <p:cNvCxnSpPr>
            <a:cxnSpLocks noChangeShapeType="1"/>
          </p:cNvCxnSpPr>
          <p:nvPr/>
        </p:nvCxnSpPr>
        <p:spPr bwMode="auto">
          <a:xfrm>
            <a:off x="6515379" y="4216743"/>
            <a:ext cx="1517753" cy="0"/>
          </a:xfrm>
          <a:prstGeom prst="line">
            <a:avLst/>
          </a:prstGeom>
          <a:noFill/>
          <a:ln w="6350" algn="ctr">
            <a:solidFill>
              <a:schemeClr val="bg1"/>
            </a:solidFill>
            <a:miter lim="800000"/>
          </a:ln>
          <a:extLst>
            <a:ext uri="{909E8E84-426E-40DD-AFC4-6F175D3DCCD1}">
              <a14:hiddenFill xmlns:a14="http://schemas.microsoft.com/office/drawing/2010/main">
                <a:noFill/>
              </a14:hiddenFill>
            </a:ext>
          </a:extLst>
        </p:spPr>
      </p:cxnSp>
      <p:cxnSp>
        <p:nvCxnSpPr>
          <p:cNvPr id="16" name="直接连接符 44"/>
          <p:cNvCxnSpPr>
            <a:cxnSpLocks noChangeShapeType="1"/>
          </p:cNvCxnSpPr>
          <p:nvPr/>
        </p:nvCxnSpPr>
        <p:spPr bwMode="auto">
          <a:xfrm>
            <a:off x="4067019" y="4001840"/>
            <a:ext cx="1517753" cy="0"/>
          </a:xfrm>
          <a:prstGeom prst="line">
            <a:avLst/>
          </a:prstGeom>
          <a:noFill/>
          <a:ln w="6350" algn="ctr">
            <a:solidFill>
              <a:schemeClr val="bg1"/>
            </a:solidFill>
            <a:miter lim="800000"/>
          </a:ln>
          <a:extLst>
            <a:ext uri="{909E8E84-426E-40DD-AFC4-6F175D3DCCD1}">
              <a14:hiddenFill xmlns:a14="http://schemas.microsoft.com/office/drawing/2010/main">
                <a:noFill/>
              </a14:hiddenFill>
            </a:ext>
          </a:extLst>
        </p:spPr>
      </p:cxnSp>
      <p:cxnSp>
        <p:nvCxnSpPr>
          <p:cNvPr id="17" name="直接连接符 48"/>
          <p:cNvCxnSpPr>
            <a:cxnSpLocks noChangeShapeType="1"/>
          </p:cNvCxnSpPr>
          <p:nvPr/>
        </p:nvCxnSpPr>
        <p:spPr bwMode="auto">
          <a:xfrm>
            <a:off x="8982926" y="4001840"/>
            <a:ext cx="1517753" cy="0"/>
          </a:xfrm>
          <a:prstGeom prst="line">
            <a:avLst/>
          </a:prstGeom>
          <a:noFill/>
          <a:ln w="6350" algn="ctr">
            <a:solidFill>
              <a:schemeClr val="bg1"/>
            </a:solidFill>
            <a:miter lim="800000"/>
          </a:ln>
          <a:extLst>
            <a:ext uri="{909E8E84-426E-40DD-AFC4-6F175D3DCCD1}">
              <a14:hiddenFill xmlns:a14="http://schemas.microsoft.com/office/drawing/2010/main">
                <a:noFill/>
              </a14:hiddenFill>
            </a:ext>
          </a:extLst>
        </p:spPr>
      </p:cxnSp>
      <p:sp>
        <p:nvSpPr>
          <p:cNvPr id="18" name="矩形 17"/>
          <p:cNvSpPr/>
          <p:nvPr/>
        </p:nvSpPr>
        <p:spPr>
          <a:xfrm>
            <a:off x="1947890" y="4345931"/>
            <a:ext cx="1107996" cy="369332"/>
          </a:xfrm>
          <a:prstGeom prst="rect">
            <a:avLst/>
          </a:prstGeom>
        </p:spPr>
        <p:txBody>
          <a:bodyPr wrap="none">
            <a:spAutoFit/>
          </a:bodyPr>
          <a:lstStyle/>
          <a:p>
            <a:pPr algn="ctr"/>
            <a:r>
              <a:rPr lang="zh-CN" altLang="en-US">
                <a:solidFill>
                  <a:schemeClr val="bg1"/>
                </a:solidFill>
                <a:latin typeface="微软雅黑" panose="020b0503020204020204" pitchFamily="34" charset="-122"/>
                <a:ea typeface="微软雅黑" panose="020b0503020204020204" pitchFamily="34" charset="-122"/>
              </a:rPr>
              <a:t>加入标题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4265181" y="4143783"/>
            <a:ext cx="1107996" cy="369332"/>
          </a:xfrm>
          <a:prstGeom prst="rect">
            <a:avLst/>
          </a:prstGeom>
        </p:spPr>
        <p:txBody>
          <a:bodyPr wrap="none">
            <a:spAutoFit/>
          </a:bodyPr>
          <a:lstStyle/>
          <a:p>
            <a:pPr algn="ctr"/>
            <a:r>
              <a:rPr lang="zh-CN" altLang="en-US">
                <a:solidFill>
                  <a:schemeClr val="bg1"/>
                </a:solidFill>
                <a:latin typeface="微软雅黑" panose="020b0503020204020204" pitchFamily="34" charset="-122"/>
                <a:ea typeface="微软雅黑" panose="020b0503020204020204" pitchFamily="34" charset="-122"/>
              </a:rPr>
              <a:t>加入标题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680921" y="4345931"/>
            <a:ext cx="1107996" cy="369332"/>
          </a:xfrm>
          <a:prstGeom prst="rect">
            <a:avLst/>
          </a:prstGeom>
        </p:spPr>
        <p:txBody>
          <a:bodyPr wrap="none">
            <a:spAutoFit/>
          </a:bodyPr>
          <a:lstStyle/>
          <a:p>
            <a:pPr algn="ctr"/>
            <a:r>
              <a:rPr lang="zh-CN" altLang="en-US">
                <a:solidFill>
                  <a:schemeClr val="bg1"/>
                </a:solidFill>
                <a:latin typeface="微软雅黑" panose="020b0503020204020204" pitchFamily="34" charset="-122"/>
                <a:ea typeface="微软雅黑" panose="020b0503020204020204" pitchFamily="34" charset="-122"/>
              </a:rPr>
              <a:t>加入标题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9183035" y="4143783"/>
            <a:ext cx="1107996" cy="369332"/>
          </a:xfrm>
          <a:prstGeom prst="rect">
            <a:avLst/>
          </a:prstGeom>
        </p:spPr>
        <p:txBody>
          <a:bodyPr wrap="none">
            <a:spAutoFit/>
          </a:bodyPr>
          <a:lstStyle/>
          <a:p>
            <a:pPr algn="ctr"/>
            <a:r>
              <a:rPr lang="zh-CN" altLang="en-US">
                <a:solidFill>
                  <a:schemeClr val="bg1"/>
                </a:solidFill>
                <a:latin typeface="微软雅黑" panose="020b0503020204020204" pitchFamily="34" charset="-122"/>
                <a:ea typeface="微软雅黑" panose="020b0503020204020204" pitchFamily="34" charset="-122"/>
              </a:rPr>
              <a:t>加入标题</a:t>
            </a: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a:grpSpLocks noChangeAspect="1"/>
          </p:cNvGrpSpPr>
          <p:nvPr/>
        </p:nvGrpSpPr>
        <p:grpSpPr>
          <a:xfrm>
            <a:off x="4575086" y="3355634"/>
            <a:ext cx="463202" cy="518014"/>
            <a:chOff x="5999255" y="3275006"/>
            <a:chExt cx="402656" cy="450303"/>
          </a:xfrm>
          <a:solidFill>
            <a:schemeClr val="bg1"/>
          </a:solidFill>
          <a:effectLst/>
        </p:grpSpPr>
        <p:sp>
          <p:nvSpPr>
            <p:cNvPr id="23" name="Freeform 108"/>
            <p:cNvSpPr>
              <a:spLocks noEditPoints="1"/>
            </p:cNvSpPr>
            <p:nvPr/>
          </p:nvSpPr>
          <p:spPr bwMode="auto">
            <a:xfrm>
              <a:off x="6068389" y="3442234"/>
              <a:ext cx="56988" cy="57923"/>
            </a:xfrm>
            <a:custGeom>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09"/>
            <p:cNvSpPr>
              <a:spLocks noEditPoints="1"/>
            </p:cNvSpPr>
            <p:nvPr/>
          </p:nvSpPr>
          <p:spPr bwMode="auto">
            <a:xfrm>
              <a:off x="6196380" y="3404865"/>
              <a:ext cx="48580" cy="48580"/>
            </a:xfrm>
            <a:custGeom>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110"/>
            <p:cNvSpPr>
              <a:spLocks noEditPoints="1"/>
            </p:cNvSpPr>
            <p:nvPr/>
          </p:nvSpPr>
          <p:spPr bwMode="auto">
            <a:xfrm>
              <a:off x="6081468" y="3456248"/>
              <a:ext cx="30830" cy="30830"/>
            </a:xfrm>
            <a:custGeom>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111"/>
            <p:cNvSpPr>
              <a:spLocks noEditPoints="1"/>
            </p:cNvSpPr>
            <p:nvPr/>
          </p:nvSpPr>
          <p:spPr bwMode="auto">
            <a:xfrm>
              <a:off x="6172089" y="3380574"/>
              <a:ext cx="97161" cy="97161"/>
            </a:xfrm>
            <a:custGeom>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112"/>
            <p:cNvSpPr>
              <a:spLocks noEditPoints="1"/>
            </p:cNvSpPr>
            <p:nvPr/>
          </p:nvSpPr>
          <p:spPr bwMode="auto">
            <a:xfrm>
              <a:off x="5999255" y="3275006"/>
              <a:ext cx="402656" cy="450303"/>
            </a:xfrm>
            <a:custGeom>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组合 27"/>
          <p:cNvGrpSpPr/>
          <p:nvPr/>
        </p:nvGrpSpPr>
        <p:grpSpPr>
          <a:xfrm>
            <a:off x="9517833" y="3338563"/>
            <a:ext cx="441717" cy="499598"/>
            <a:chOff x="4994016" y="4872552"/>
            <a:chExt cx="406393" cy="459645"/>
          </a:xfrm>
          <a:solidFill>
            <a:schemeClr val="bg1"/>
          </a:solidFill>
          <a:effectLst/>
        </p:grpSpPr>
        <p:sp>
          <p:nvSpPr>
            <p:cNvPr id="29" name="Freeform 148"/>
            <p:cNvSpPr>
              <a:spLocks noEditPoints="1"/>
            </p:cNvSpPr>
            <p:nvPr/>
          </p:nvSpPr>
          <p:spPr bwMode="auto">
            <a:xfrm>
              <a:off x="5049136" y="4872552"/>
              <a:ext cx="351273" cy="456842"/>
            </a:xfrm>
            <a:custGeom>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6">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149"/>
            <p:cNvSpPr>
              <a:spLocks noEditPoints="1"/>
            </p:cNvSpPr>
            <p:nvPr/>
          </p:nvSpPr>
          <p:spPr bwMode="auto">
            <a:xfrm>
              <a:off x="4994016" y="5104243"/>
              <a:ext cx="231691" cy="227954"/>
            </a:xfrm>
            <a:custGeom>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2" name="组合 31"/>
          <p:cNvGrpSpPr/>
          <p:nvPr/>
        </p:nvGrpSpPr>
        <p:grpSpPr>
          <a:xfrm>
            <a:off x="7032216" y="3588362"/>
            <a:ext cx="424835" cy="420454"/>
            <a:chOff x="6967126" y="4092464"/>
            <a:chExt cx="453105" cy="448433"/>
          </a:xfrm>
          <a:solidFill>
            <a:schemeClr val="bg1"/>
          </a:solidFill>
          <a:effectLst/>
        </p:grpSpPr>
        <p:sp>
          <p:nvSpPr>
            <p:cNvPr id="33" name="Freeform 136"/>
            <p:cNvSpPr/>
            <p:nvPr/>
          </p:nvSpPr>
          <p:spPr bwMode="auto">
            <a:xfrm>
              <a:off x="6967126" y="4343773"/>
              <a:ext cx="453105" cy="197124"/>
            </a:xfrm>
            <a:custGeom>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37"/>
            <p:cNvSpPr>
              <a:spLocks noEditPoints="1"/>
            </p:cNvSpPr>
            <p:nvPr/>
          </p:nvSpPr>
          <p:spPr bwMode="auto">
            <a:xfrm>
              <a:off x="6967126" y="4092464"/>
              <a:ext cx="453105" cy="260652"/>
            </a:xfrm>
            <a:custGeom>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5" name="组合 34"/>
          <p:cNvGrpSpPr/>
          <p:nvPr/>
        </p:nvGrpSpPr>
        <p:grpSpPr>
          <a:xfrm>
            <a:off x="2294361" y="3515707"/>
            <a:ext cx="442504" cy="476203"/>
            <a:chOff x="7005429" y="4859473"/>
            <a:chExt cx="466184" cy="501686"/>
          </a:xfrm>
          <a:effectLst/>
        </p:grpSpPr>
        <p:sp>
          <p:nvSpPr>
            <p:cNvPr id="36" name="Freeform 154"/>
            <p:cNvSpPr/>
            <p:nvPr/>
          </p:nvSpPr>
          <p:spPr bwMode="auto">
            <a:xfrm>
              <a:off x="7146499" y="5285485"/>
              <a:ext cx="50449" cy="46712"/>
            </a:xfrm>
            <a:custGeom>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Rectangle 155"/>
            <p:cNvSpPr>
              <a:spLocks noChangeArrowheads="1"/>
            </p:cNvSpPr>
            <p:nvPr/>
          </p:nvSpPr>
          <p:spPr bwMode="auto">
            <a:xfrm>
              <a:off x="7166118" y="5278945"/>
              <a:ext cx="9342" cy="3269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156"/>
            <p:cNvSpPr>
              <a:spLocks noEditPoints="1"/>
            </p:cNvSpPr>
            <p:nvPr/>
          </p:nvSpPr>
          <p:spPr bwMode="auto">
            <a:xfrm>
              <a:off x="7044667" y="4940751"/>
              <a:ext cx="260652" cy="260652"/>
            </a:xfrm>
            <a:custGeom>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157"/>
            <p:cNvSpPr>
              <a:spLocks noEditPoints="1"/>
            </p:cNvSpPr>
            <p:nvPr/>
          </p:nvSpPr>
          <p:spPr bwMode="auto">
            <a:xfrm>
              <a:off x="7005429" y="4859473"/>
              <a:ext cx="338194" cy="501686"/>
            </a:xfrm>
            <a:custGeom>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6">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158"/>
            <p:cNvSpPr>
              <a:spLocks noEditPoints="1"/>
            </p:cNvSpPr>
            <p:nvPr/>
          </p:nvSpPr>
          <p:spPr bwMode="auto">
            <a:xfrm>
              <a:off x="7281029" y="5062202"/>
              <a:ext cx="190584" cy="190584"/>
            </a:xfrm>
            <a:custGeom>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41" name="文本框 44"/>
          <p:cNvSpPr txBox="1"/>
          <p:nvPr/>
        </p:nvSpPr>
        <p:spPr>
          <a:xfrm>
            <a:off x="1280543" y="5362913"/>
            <a:ext cx="1605280" cy="521970"/>
          </a:xfrm>
          <a:prstGeom prst="rect">
            <a:avLst/>
          </a:prstGeom>
          <a:noFill/>
          <a:effectLst/>
        </p:spPr>
        <p:txBody>
          <a:bodyPr wrap="none"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2" name="文本框 45"/>
          <p:cNvSpPr txBox="1"/>
          <p:nvPr/>
        </p:nvSpPr>
        <p:spPr>
          <a:xfrm>
            <a:off x="3745208" y="2020669"/>
            <a:ext cx="1605280" cy="521970"/>
          </a:xfrm>
          <a:prstGeom prst="rect">
            <a:avLst/>
          </a:prstGeom>
          <a:noFill/>
          <a:effectLst/>
        </p:spPr>
        <p:txBody>
          <a:bodyPr wrap="none"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3" name="文本框 46"/>
          <p:cNvSpPr txBox="1"/>
          <p:nvPr/>
        </p:nvSpPr>
        <p:spPr>
          <a:xfrm>
            <a:off x="6055258" y="5319004"/>
            <a:ext cx="1605280" cy="521970"/>
          </a:xfrm>
          <a:prstGeom prst="rect">
            <a:avLst/>
          </a:prstGeom>
          <a:noFill/>
          <a:effectLst/>
        </p:spPr>
        <p:txBody>
          <a:bodyPr wrap="none"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4" name="文本框 47"/>
          <p:cNvSpPr txBox="1"/>
          <p:nvPr/>
        </p:nvSpPr>
        <p:spPr>
          <a:xfrm>
            <a:off x="8648008" y="2004586"/>
            <a:ext cx="1605280" cy="521970"/>
          </a:xfrm>
          <a:prstGeom prst="rect">
            <a:avLst/>
          </a:prstGeom>
          <a:noFill/>
          <a:effectLst/>
        </p:spPr>
        <p:txBody>
          <a:bodyPr wrap="none"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250"/>
                                        <p:tgtEl>
                                          <p:spTgt spid="19"/>
                                        </p:tgtEl>
                                      </p:cBhvr>
                                    </p:animEffect>
                                    <p:anim calcmode="lin" valueType="num">
                                      <p:cBhvr>
                                        <p:cTn id="66" dur="250" fill="hold"/>
                                        <p:tgtEl>
                                          <p:spTgt spid="19"/>
                                        </p:tgtEl>
                                        <p:attrNameLst>
                                          <p:attrName>ppt_x</p:attrName>
                                        </p:attrNameLst>
                                      </p:cBhvr>
                                      <p:tavLst>
                                        <p:tav tm="0">
                                          <p:val>
                                            <p:strVal val="#ppt_x"/>
                                          </p:val>
                                        </p:tav>
                                        <p:tav tm="100000">
                                          <p:val>
                                            <p:strVal val="#ppt_x"/>
                                          </p:val>
                                        </p:tav>
                                      </p:tavLst>
                                    </p:anim>
                                    <p:anim calcmode="lin" valueType="num">
                                      <p:cBhvr>
                                        <p:cTn id="67" dur="250" fill="hold"/>
                                        <p:tgtEl>
                                          <p:spTgt spid="19"/>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50"/>
                                        <p:tgtEl>
                                          <p:spTgt spid="21"/>
                                        </p:tgtEl>
                                      </p:cBhvr>
                                    </p:animEffect>
                                    <p:anim calcmode="lin" valueType="num">
                                      <p:cBhvr>
                                        <p:cTn id="78" dur="250" fill="hold"/>
                                        <p:tgtEl>
                                          <p:spTgt spid="21"/>
                                        </p:tgtEl>
                                        <p:attrNameLst>
                                          <p:attrName>ppt_x</p:attrName>
                                        </p:attrNameLst>
                                      </p:cBhvr>
                                      <p:tavLst>
                                        <p:tav tm="0">
                                          <p:val>
                                            <p:strVal val="#ppt_x"/>
                                          </p:val>
                                        </p:tav>
                                        <p:tav tm="100000">
                                          <p:val>
                                            <p:strVal val="#ppt_x"/>
                                          </p:val>
                                        </p:tav>
                                      </p:tavLst>
                                    </p:anim>
                                    <p:anim calcmode="lin" valueType="num">
                                      <p:cBhvr>
                                        <p:cTn id="79" dur="250" fill="hold"/>
                                        <p:tgtEl>
                                          <p:spTgt spid="2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50"/>
                                        <p:tgtEl>
                                          <p:spTgt spid="22"/>
                                        </p:tgtEl>
                                      </p:cBhvr>
                                    </p:animEffect>
                                    <p:anim calcmode="lin" valueType="num">
                                      <p:cBhvr>
                                        <p:cTn id="84" dur="250" fill="hold"/>
                                        <p:tgtEl>
                                          <p:spTgt spid="22"/>
                                        </p:tgtEl>
                                        <p:attrNameLst>
                                          <p:attrName>ppt_x</p:attrName>
                                        </p:attrNameLst>
                                      </p:cBhvr>
                                      <p:tavLst>
                                        <p:tav tm="0">
                                          <p:val>
                                            <p:strVal val="#ppt_x"/>
                                          </p:val>
                                        </p:tav>
                                        <p:tav tm="100000">
                                          <p:val>
                                            <p:strVal val="#ppt_x"/>
                                          </p:val>
                                        </p:tav>
                                      </p:tavLst>
                                    </p:anim>
                                    <p:anim calcmode="lin" valueType="num">
                                      <p:cBhvr>
                                        <p:cTn id="85" dur="250" fill="hold"/>
                                        <p:tgtEl>
                                          <p:spTgt spid="22"/>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250"/>
                                        <p:tgtEl>
                                          <p:spTgt spid="28"/>
                                        </p:tgtEl>
                                      </p:cBhvr>
                                    </p:animEffect>
                                    <p:anim calcmode="lin" valueType="num">
                                      <p:cBhvr>
                                        <p:cTn id="90" dur="250" fill="hold"/>
                                        <p:tgtEl>
                                          <p:spTgt spid="28"/>
                                        </p:tgtEl>
                                        <p:attrNameLst>
                                          <p:attrName>ppt_x</p:attrName>
                                        </p:attrNameLst>
                                      </p:cBhvr>
                                      <p:tavLst>
                                        <p:tav tm="0">
                                          <p:val>
                                            <p:strVal val="#ppt_x"/>
                                          </p:val>
                                        </p:tav>
                                        <p:tav tm="100000">
                                          <p:val>
                                            <p:strVal val="#ppt_x"/>
                                          </p:val>
                                        </p:tav>
                                      </p:tavLst>
                                    </p:anim>
                                    <p:anim calcmode="lin" valueType="num">
                                      <p:cBhvr>
                                        <p:cTn id="91" dur="250" fill="hold"/>
                                        <p:tgtEl>
                                          <p:spTgt spid="28"/>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4000"/>
                            </p:stCondLst>
                            <p:childTnLst>
                              <p:par>
                                <p:cTn id="93" presetID="42" presetClass="entr" presetSubtype="0" fill="hold"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fade">
                                      <p:cBhvr>
                                        <p:cTn id="95" dur="250"/>
                                        <p:tgtEl>
                                          <p:spTgt spid="32"/>
                                        </p:tgtEl>
                                      </p:cBhvr>
                                    </p:animEffect>
                                    <p:anim calcmode="lin" valueType="num">
                                      <p:cBhvr>
                                        <p:cTn id="96" dur="250" fill="hold"/>
                                        <p:tgtEl>
                                          <p:spTgt spid="32"/>
                                        </p:tgtEl>
                                        <p:attrNameLst>
                                          <p:attrName>ppt_x</p:attrName>
                                        </p:attrNameLst>
                                      </p:cBhvr>
                                      <p:tavLst>
                                        <p:tav tm="0">
                                          <p:val>
                                            <p:strVal val="#ppt_x"/>
                                          </p:val>
                                        </p:tav>
                                        <p:tav tm="100000">
                                          <p:val>
                                            <p:strVal val="#ppt_x"/>
                                          </p:val>
                                        </p:tav>
                                      </p:tavLst>
                                    </p:anim>
                                    <p:anim calcmode="lin" valueType="num">
                                      <p:cBhvr>
                                        <p:cTn id="97" dur="250" fill="hold"/>
                                        <p:tgtEl>
                                          <p:spTgt spid="32"/>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4250"/>
                            </p:stCondLst>
                            <p:childTnLst>
                              <p:par>
                                <p:cTn id="99" presetID="42" presetClass="entr" presetSubtype="0" fill="hold"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fade">
                                      <p:cBhvr>
                                        <p:cTn id="101" dur="250"/>
                                        <p:tgtEl>
                                          <p:spTgt spid="35"/>
                                        </p:tgtEl>
                                      </p:cBhvr>
                                    </p:animEffect>
                                    <p:anim calcmode="lin" valueType="num">
                                      <p:cBhvr>
                                        <p:cTn id="102" dur="250" fill="hold"/>
                                        <p:tgtEl>
                                          <p:spTgt spid="35"/>
                                        </p:tgtEl>
                                        <p:attrNameLst>
                                          <p:attrName>ppt_x</p:attrName>
                                        </p:attrNameLst>
                                      </p:cBhvr>
                                      <p:tavLst>
                                        <p:tav tm="0">
                                          <p:val>
                                            <p:strVal val="#ppt_x"/>
                                          </p:val>
                                        </p:tav>
                                        <p:tav tm="100000">
                                          <p:val>
                                            <p:strVal val="#ppt_x"/>
                                          </p:val>
                                        </p:tav>
                                      </p:tavLst>
                                    </p:anim>
                                    <p:anim calcmode="lin" valueType="num">
                                      <p:cBhvr>
                                        <p:cTn id="103" dur="250" fill="hold"/>
                                        <p:tgtEl>
                                          <p:spTgt spid="35"/>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250"/>
                                        <p:tgtEl>
                                          <p:spTgt spid="41"/>
                                        </p:tgtEl>
                                      </p:cBhvr>
                                    </p:animEffect>
                                    <p:anim calcmode="lin" valueType="num">
                                      <p:cBhvr>
                                        <p:cTn id="108" dur="250" fill="hold"/>
                                        <p:tgtEl>
                                          <p:spTgt spid="41"/>
                                        </p:tgtEl>
                                        <p:attrNameLst>
                                          <p:attrName>ppt_x</p:attrName>
                                        </p:attrNameLst>
                                      </p:cBhvr>
                                      <p:tavLst>
                                        <p:tav tm="0">
                                          <p:val>
                                            <p:strVal val="#ppt_x"/>
                                          </p:val>
                                        </p:tav>
                                        <p:tav tm="100000">
                                          <p:val>
                                            <p:strVal val="#ppt_x"/>
                                          </p:val>
                                        </p:tav>
                                      </p:tavLst>
                                    </p:anim>
                                    <p:anim calcmode="lin" valueType="num">
                                      <p:cBhvr>
                                        <p:cTn id="109" dur="250" fill="hold"/>
                                        <p:tgtEl>
                                          <p:spTgt spid="41"/>
                                        </p:tgtEl>
                                        <p:attrNameLst>
                                          <p:attrName>ppt_y</p:attrName>
                                        </p:attrNameLst>
                                      </p:cBhvr>
                                      <p:tavLst>
                                        <p:tav tm="0">
                                          <p:val>
                                            <p:strVal val="#ppt_y+.1"/>
                                          </p:val>
                                        </p:tav>
                                        <p:tav tm="100000">
                                          <p:val>
                                            <p:strVal val="#ppt_y"/>
                                          </p:val>
                                        </p:tav>
                                      </p:tavLst>
                                    </p:anim>
                                  </p:childTnLst>
                                </p:cTn>
                              </p:par>
                            </p:childTnLst>
                          </p:cTn>
                        </p:par>
                        <p:par>
                          <p:cTn id="110" fill="hold" nodeType="afterGroup">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250"/>
                                        <p:tgtEl>
                                          <p:spTgt spid="42"/>
                                        </p:tgtEl>
                                      </p:cBhvr>
                                    </p:animEffect>
                                    <p:anim calcmode="lin" valueType="num">
                                      <p:cBhvr>
                                        <p:cTn id="114" dur="250" fill="hold"/>
                                        <p:tgtEl>
                                          <p:spTgt spid="42"/>
                                        </p:tgtEl>
                                        <p:attrNameLst>
                                          <p:attrName>ppt_x</p:attrName>
                                        </p:attrNameLst>
                                      </p:cBhvr>
                                      <p:tavLst>
                                        <p:tav tm="0">
                                          <p:val>
                                            <p:strVal val="#ppt_x"/>
                                          </p:val>
                                        </p:tav>
                                        <p:tav tm="100000">
                                          <p:val>
                                            <p:strVal val="#ppt_x"/>
                                          </p:val>
                                        </p:tav>
                                      </p:tavLst>
                                    </p:anim>
                                    <p:anim calcmode="lin" valueType="num">
                                      <p:cBhvr>
                                        <p:cTn id="115" dur="250" fill="hold"/>
                                        <p:tgtEl>
                                          <p:spTgt spid="42"/>
                                        </p:tgtEl>
                                        <p:attrNameLst>
                                          <p:attrName>ppt_y</p:attrName>
                                        </p:attrNameLst>
                                      </p:cBhvr>
                                      <p:tavLst>
                                        <p:tav tm="0">
                                          <p:val>
                                            <p:strVal val="#ppt_y+.1"/>
                                          </p:val>
                                        </p:tav>
                                        <p:tav tm="100000">
                                          <p:val>
                                            <p:strVal val="#ppt_y"/>
                                          </p:val>
                                        </p:tav>
                                      </p:tavLst>
                                    </p:anim>
                                  </p:childTnLst>
                                </p:cTn>
                              </p:par>
                            </p:childTnLst>
                          </p:cTn>
                        </p:par>
                        <p:par>
                          <p:cTn id="116" fill="hold" nodeType="afterGroup">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43"/>
                                        </p:tgtEl>
                                        <p:attrNameLst>
                                          <p:attrName>style.visibility</p:attrName>
                                        </p:attrNameLst>
                                      </p:cBhvr>
                                      <p:to>
                                        <p:strVal val="visible"/>
                                      </p:to>
                                    </p:set>
                                    <p:animEffect transition="in" filter="fade">
                                      <p:cBhvr>
                                        <p:cTn id="119" dur="250"/>
                                        <p:tgtEl>
                                          <p:spTgt spid="43"/>
                                        </p:tgtEl>
                                      </p:cBhvr>
                                    </p:animEffect>
                                    <p:anim calcmode="lin" valueType="num">
                                      <p:cBhvr>
                                        <p:cTn id="120" dur="250" fill="hold"/>
                                        <p:tgtEl>
                                          <p:spTgt spid="43"/>
                                        </p:tgtEl>
                                        <p:attrNameLst>
                                          <p:attrName>ppt_x</p:attrName>
                                        </p:attrNameLst>
                                      </p:cBhvr>
                                      <p:tavLst>
                                        <p:tav tm="0">
                                          <p:val>
                                            <p:strVal val="#ppt_x"/>
                                          </p:val>
                                        </p:tav>
                                        <p:tav tm="100000">
                                          <p:val>
                                            <p:strVal val="#ppt_x"/>
                                          </p:val>
                                        </p:tav>
                                      </p:tavLst>
                                    </p:anim>
                                    <p:anim calcmode="lin" valueType="num">
                                      <p:cBhvr>
                                        <p:cTn id="121" dur="250" fill="hold"/>
                                        <p:tgtEl>
                                          <p:spTgt spid="43"/>
                                        </p:tgtEl>
                                        <p:attrNameLst>
                                          <p:attrName>ppt_y</p:attrName>
                                        </p:attrNameLst>
                                      </p:cBhvr>
                                      <p:tavLst>
                                        <p:tav tm="0">
                                          <p:val>
                                            <p:strVal val="#ppt_y+.1"/>
                                          </p:val>
                                        </p:tav>
                                        <p:tav tm="100000">
                                          <p:val>
                                            <p:strVal val="#ppt_y"/>
                                          </p:val>
                                        </p:tav>
                                      </p:tavLst>
                                    </p:anim>
                                  </p:childTnLst>
                                </p:cTn>
                              </p:par>
                            </p:childTnLst>
                          </p:cTn>
                        </p:par>
                        <p:par>
                          <p:cTn id="122" fill="hold" nodeType="afterGroup">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44"/>
                                        </p:tgtEl>
                                        <p:attrNameLst>
                                          <p:attrName>style.visibility</p:attrName>
                                        </p:attrNameLst>
                                      </p:cBhvr>
                                      <p:to>
                                        <p:strVal val="visible"/>
                                      </p:to>
                                    </p:set>
                                    <p:animEffect transition="in" filter="fade">
                                      <p:cBhvr>
                                        <p:cTn id="125" dur="250"/>
                                        <p:tgtEl>
                                          <p:spTgt spid="44"/>
                                        </p:tgtEl>
                                      </p:cBhvr>
                                    </p:animEffect>
                                    <p:anim calcmode="lin" valueType="num">
                                      <p:cBhvr>
                                        <p:cTn id="126" dur="250" fill="hold"/>
                                        <p:tgtEl>
                                          <p:spTgt spid="44"/>
                                        </p:tgtEl>
                                        <p:attrNameLst>
                                          <p:attrName>ppt_x</p:attrName>
                                        </p:attrNameLst>
                                      </p:cBhvr>
                                      <p:tavLst>
                                        <p:tav tm="0">
                                          <p:val>
                                            <p:strVal val="#ppt_x"/>
                                          </p:val>
                                        </p:tav>
                                        <p:tav tm="100000">
                                          <p:val>
                                            <p:strVal val="#ppt_x"/>
                                          </p:val>
                                        </p:tav>
                                      </p:tavLst>
                                    </p:anim>
                                    <p:anim calcmode="lin" valueType="num">
                                      <p:cBhvr>
                                        <p:cTn id="127"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8" grpId="0"/>
      <p:bldP spid="19" grpId="0"/>
      <p:bldP spid="20" grpId="0"/>
      <p:bldP spid="21" grpId="0"/>
      <p:bldP spid="41" grpId="0" animBg="1"/>
      <p:bldP spid="42" grpId="0" animBg="1"/>
      <p:bldP spid="43" grpId="0" animBg="1"/>
      <p:bldP spid="44"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圆角矩形 7"/>
          <p:cNvSpPr/>
          <p:nvPr/>
        </p:nvSpPr>
        <p:spPr>
          <a:xfrm>
            <a:off x="1297949" y="5581649"/>
            <a:ext cx="4455510" cy="545945"/>
          </a:xfrm>
          <a:prstGeom prst="roundRect">
            <a:avLst>
              <a:gd name="adj" fmla="val 0"/>
            </a:avLst>
          </a:prstGeom>
          <a:solidFill>
            <a:srgbClr val="DA373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a:ea typeface="宋体" panose="02010600030101010101" pitchFamily="2" charset="-122"/>
            </a:endParaRPr>
          </a:p>
        </p:txBody>
      </p:sp>
      <p:sp>
        <p:nvSpPr>
          <p:cNvPr id="7" name="TextBox 13"/>
          <p:cNvSpPr txBox="1"/>
          <p:nvPr/>
        </p:nvSpPr>
        <p:spPr>
          <a:xfrm>
            <a:off x="2727948" y="5647690"/>
            <a:ext cx="2089934" cy="369332"/>
          </a:xfrm>
          <a:prstGeom prst="rect">
            <a:avLst/>
          </a:prstGeom>
          <a:noFill/>
        </p:spPr>
        <p:txBody>
          <a:bodyPr wrap="square" rtlCol="0">
            <a:spAutoFit/>
          </a:bodyPr>
          <a:lstStyle/>
          <a:p>
            <a:pPr algn="ctr"/>
            <a:r>
              <a:rPr lang="zh-CN" altLang="en-US">
                <a:solidFill>
                  <a:schemeClr val="bg1"/>
                </a:solidFill>
                <a:latin typeface="微软雅黑" panose="020b0503020204020204" pitchFamily="34" charset="-122"/>
                <a:ea typeface="微软雅黑" panose="020b0503020204020204" pitchFamily="34" charset="-122"/>
              </a:rPr>
              <a:t>单击此处添加标题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 name="圆角矩形 7"/>
          <p:cNvSpPr/>
          <p:nvPr/>
        </p:nvSpPr>
        <p:spPr>
          <a:xfrm>
            <a:off x="1297950" y="2033010"/>
            <a:ext cx="4455509" cy="3421083"/>
          </a:xfrm>
          <a:prstGeom prst="roundRect">
            <a:avLst>
              <a:gd name="adj" fmla="val 0"/>
            </a:avLst>
          </a:prstGeom>
          <a:blipFill>
            <a:blip r:embed="rId2"/>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a:p>
        </p:txBody>
      </p:sp>
      <p:sp>
        <p:nvSpPr>
          <p:cNvPr id="10" name="品 2"/>
          <p:cNvSpPr>
            <a:spLocks noChangeArrowheads="1"/>
          </p:cNvSpPr>
          <p:nvPr/>
        </p:nvSpPr>
        <p:spPr bwMode="auto">
          <a:xfrm>
            <a:off x="6153469" y="2036096"/>
            <a:ext cx="4918191" cy="4091498"/>
          </a:xfrm>
          <a:prstGeom prst="rect">
            <a:avLst/>
          </a:prstGeom>
          <a:noFill/>
          <a:ln w="12700">
            <a:solidFill>
              <a:srgbClr val="DA3730"/>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14" name="15"/>
          <p:cNvSpPr>
            <a:spLocks noChangeArrowheads="1"/>
          </p:cNvSpPr>
          <p:nvPr>
            <p:custDataLst>
              <p:tags r:id="rId3"/>
            </p:custDataLst>
          </p:nvPr>
        </p:nvSpPr>
        <p:spPr bwMode="auto">
          <a:xfrm>
            <a:off x="6284737" y="2739369"/>
            <a:ext cx="4615473" cy="339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11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1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lang="zh-CN" altLang="en-US" sz="11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1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endParaRPr lang="zh-CN" altLang="en-US" sz="11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12"/>
          <p:cNvSpPr>
            <a:spLocks noChangeArrowheads="1"/>
          </p:cNvSpPr>
          <p:nvPr>
            <p:custDataLst>
              <p:tags r:id="rId4"/>
            </p:custDataLst>
          </p:nvPr>
        </p:nvSpPr>
        <p:spPr bwMode="auto">
          <a:xfrm>
            <a:off x="6284737" y="2288057"/>
            <a:ext cx="3808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a:solidFill>
                <a:schemeClr val="bg1">
                  <a:lumMod val="50000"/>
                </a:schemeClr>
              </a:solidFill>
              <a:sym typeface="宋体" panose="0201060003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anim calcmode="lin" valueType="num">
                                      <p:cBhvr>
                                        <p:cTn id="42" dur="500" fill="hold"/>
                                        <p:tgtEl>
                                          <p:spTgt spid="15"/>
                                        </p:tgtEl>
                                        <p:attrNameLst>
                                          <p:attrName>ppt_x</p:attrName>
                                        </p:attrNameLst>
                                      </p:cBhvr>
                                      <p:tavLst>
                                        <p:tav tm="0">
                                          <p:val>
                                            <p:strVal val="#ppt_x"/>
                                          </p:val>
                                        </p:tav>
                                        <p:tav tm="100000">
                                          <p:val>
                                            <p:strVal val="#ppt_x"/>
                                          </p:val>
                                        </p:tav>
                                      </p:tavLst>
                                    </p:anim>
                                    <p:anim calcmode="lin" valueType="num">
                                      <p:cBhvr>
                                        <p:cTn id="43"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animBg="1"/>
      <p:bldP spid="14" grpId="0"/>
      <p:bldP spid="1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8" name="组合 7"/>
          <p:cNvGrpSpPr/>
          <p:nvPr/>
        </p:nvGrpSpPr>
        <p:grpSpPr>
          <a:xfrm>
            <a:off x="0" y="170823"/>
            <a:ext cx="12190413" cy="905046"/>
            <a:chOff x="0" y="471267"/>
            <a:chExt cx="12190413" cy="905046"/>
          </a:xfrm>
        </p:grpSpPr>
        <p:sp>
          <p:nvSpPr>
            <p:cNvPr id="11" name="矩形 10"/>
            <p:cNvSpPr/>
            <p:nvPr/>
          </p:nvSpPr>
          <p:spPr>
            <a:xfrm flipV="1">
              <a:off x="0" y="1330594"/>
              <a:ext cx="12190413" cy="45719"/>
            </a:xfrm>
            <a:prstGeom prst="rect">
              <a:avLst/>
            </a:prstGeom>
            <a:solidFill>
              <a:srgbClr val="DA3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0034" y="471267"/>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rPr>
                <a:t>活动流程简介</a:t>
              </a:r>
              <a:endParaRPr lang="zh-CN" altLang="en-US" sz="3600">
                <a:solidFill>
                  <a:srgbClr val="DA3730"/>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p:cNvSpPr txBox="1">
              <a:spLocks noChangeArrowheads="1"/>
            </p:cNvSpPr>
            <p:nvPr/>
          </p:nvSpPr>
          <p:spPr bwMode="auto">
            <a:xfrm>
              <a:off x="4474549" y="988738"/>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p:cNvGrpSpPr/>
          <p:nvPr/>
        </p:nvGrpSpPr>
        <p:grpSpPr>
          <a:xfrm flipH="1">
            <a:off x="896345" y="2315489"/>
            <a:ext cx="10501294" cy="3258351"/>
            <a:chOff x="230188" y="1800463"/>
            <a:chExt cx="8229600" cy="2553488"/>
          </a:xfrm>
        </p:grpSpPr>
        <p:sp>
          <p:nvSpPr>
            <p:cNvPr id="7" name="Oval 9"/>
            <p:cNvSpPr>
              <a:spLocks noChangeArrowheads="1"/>
            </p:cNvSpPr>
            <p:nvPr/>
          </p:nvSpPr>
          <p:spPr bwMode="auto">
            <a:xfrm>
              <a:off x="2627314" y="2834245"/>
              <a:ext cx="733425" cy="733651"/>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9" name="Oval 10"/>
            <p:cNvSpPr>
              <a:spLocks noChangeArrowheads="1"/>
            </p:cNvSpPr>
            <p:nvPr/>
          </p:nvSpPr>
          <p:spPr bwMode="auto">
            <a:xfrm>
              <a:off x="1547813" y="2270509"/>
              <a:ext cx="641350" cy="635196"/>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0" name="Oval 11"/>
            <p:cNvSpPr>
              <a:spLocks noChangeArrowheads="1"/>
            </p:cNvSpPr>
            <p:nvPr/>
          </p:nvSpPr>
          <p:spPr bwMode="auto">
            <a:xfrm>
              <a:off x="890588" y="2032310"/>
              <a:ext cx="366712" cy="366825"/>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4" name="Oval 12"/>
            <p:cNvSpPr>
              <a:spLocks noChangeArrowheads="1"/>
            </p:cNvSpPr>
            <p:nvPr/>
          </p:nvSpPr>
          <p:spPr bwMode="auto">
            <a:xfrm>
              <a:off x="552450" y="2335616"/>
              <a:ext cx="255588" cy="255667"/>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5" name="Oval 13"/>
            <p:cNvSpPr>
              <a:spLocks noChangeArrowheads="1"/>
            </p:cNvSpPr>
            <p:nvPr/>
          </p:nvSpPr>
          <p:spPr bwMode="auto">
            <a:xfrm>
              <a:off x="230188" y="2335616"/>
              <a:ext cx="176212" cy="176267"/>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6" name="Oval 15"/>
            <p:cNvSpPr>
              <a:spLocks noChangeArrowheads="1"/>
            </p:cNvSpPr>
            <p:nvPr/>
          </p:nvSpPr>
          <p:spPr bwMode="auto">
            <a:xfrm>
              <a:off x="5924550" y="1863983"/>
              <a:ext cx="323850" cy="323950"/>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7" name="Oval 16"/>
            <p:cNvSpPr>
              <a:spLocks noChangeArrowheads="1"/>
            </p:cNvSpPr>
            <p:nvPr/>
          </p:nvSpPr>
          <p:spPr bwMode="auto">
            <a:xfrm>
              <a:off x="5924550" y="2584931"/>
              <a:ext cx="323850" cy="323950"/>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8" name="Oval 17"/>
            <p:cNvSpPr>
              <a:spLocks noChangeArrowheads="1"/>
            </p:cNvSpPr>
            <p:nvPr/>
          </p:nvSpPr>
          <p:spPr bwMode="auto">
            <a:xfrm>
              <a:off x="5924550" y="3309054"/>
              <a:ext cx="323850" cy="320774"/>
            </a:xfrm>
            <a:prstGeom prst="ellipse">
              <a:avLst/>
            </a:prstGeom>
            <a:solidFill>
              <a:srgbClr val="DA3730"/>
            </a:solidFill>
            <a:ln>
              <a:noFill/>
            </a:ln>
          </p:spPr>
          <p:txBody>
            <a:bodyPr/>
            <a:lstStyle/>
            <a:p>
              <a:endParaRPr lang="zh-CN" altLang="en-US" sz="3600">
                <a:solidFill>
                  <a:schemeClr val="bg1">
                    <a:lumMod val="50000"/>
                  </a:schemeClr>
                </a:solidFill>
              </a:endParaRPr>
            </a:p>
          </p:txBody>
        </p:sp>
        <p:sp>
          <p:nvSpPr>
            <p:cNvPr id="19" name="Oval 18"/>
            <p:cNvSpPr>
              <a:spLocks noChangeArrowheads="1"/>
            </p:cNvSpPr>
            <p:nvPr/>
          </p:nvSpPr>
          <p:spPr bwMode="auto">
            <a:xfrm>
              <a:off x="5924550" y="4022061"/>
              <a:ext cx="323850" cy="323950"/>
            </a:xfrm>
            <a:prstGeom prst="ellipse">
              <a:avLst/>
            </a:prstGeom>
            <a:solidFill>
              <a:srgbClr val="DA3730"/>
            </a:solidFill>
            <a:ln>
              <a:noFill/>
            </a:ln>
          </p:spPr>
          <p:txBody>
            <a:bodyPr/>
            <a:lstStyle/>
            <a:p>
              <a:endParaRPr lang="zh-CN" altLang="en-US" sz="3600">
                <a:solidFill>
                  <a:schemeClr val="bg1">
                    <a:lumMod val="50000"/>
                  </a:schemeClr>
                </a:solidFill>
              </a:endParaRPr>
            </a:p>
          </p:txBody>
        </p:sp>
        <p:grpSp>
          <p:nvGrpSpPr>
            <p:cNvPr id="20" name="Group 19"/>
            <p:cNvGrpSpPr/>
            <p:nvPr/>
          </p:nvGrpSpPr>
          <p:grpSpPr>
            <a:xfrm>
              <a:off x="3779838" y="1825871"/>
              <a:ext cx="1733550" cy="2528080"/>
              <a:chExt cx="1335" cy="1947"/>
            </a:xfrm>
          </p:grpSpPr>
          <p:sp>
            <p:nvSpPr>
              <p:cNvPr id="43" name="Freeform 20"/>
              <p:cNvSpPr>
                <a:spLocks noEditPoints="1"/>
              </p:cNvSpPr>
              <p:nvPr/>
            </p:nvSpPr>
            <p:spPr bwMode="auto">
              <a:xfrm>
                <a:off x="0" y="0"/>
                <a:ext cx="1335" cy="1609"/>
              </a:xfrm>
              <a:custGeom>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4" name="Freeform 21"/>
              <p:cNvSpPr/>
              <p:nvPr/>
            </p:nvSpPr>
            <p:spPr bwMode="auto">
              <a:xfrm>
                <a:off x="442" y="1621"/>
                <a:ext cx="449" cy="108"/>
              </a:xfrm>
              <a:custGeom>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5" name="Freeform 22"/>
              <p:cNvSpPr/>
              <p:nvPr/>
            </p:nvSpPr>
            <p:spPr bwMode="auto">
              <a:xfrm>
                <a:off x="442" y="1748"/>
                <a:ext cx="449" cy="199"/>
              </a:xfrm>
              <a:custGeom>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6" name="Freeform 23"/>
              <p:cNvSpPr>
                <a:spLocks noEditPoints="1"/>
              </p:cNvSpPr>
              <p:nvPr/>
            </p:nvSpPr>
            <p:spPr bwMode="auto">
              <a:xfrm>
                <a:off x="560" y="605"/>
                <a:ext cx="215" cy="276"/>
              </a:xfrm>
              <a:custGeom>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7" name="Freeform 24"/>
              <p:cNvSpPr/>
              <p:nvPr/>
            </p:nvSpPr>
            <p:spPr bwMode="auto">
              <a:xfrm>
                <a:off x="621" y="543"/>
                <a:ext cx="215" cy="279"/>
              </a:xfrm>
              <a:custGeom>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rgbClr val="DA37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1" name="Group 25"/>
            <p:cNvGrpSpPr/>
            <p:nvPr/>
          </p:nvGrpSpPr>
          <p:grpSpPr>
            <a:xfrm>
              <a:off x="6037264" y="4112577"/>
              <a:ext cx="98425" cy="146095"/>
              <a:chExt cx="85" cy="127"/>
            </a:xfrm>
          </p:grpSpPr>
          <p:sp>
            <p:nvSpPr>
              <p:cNvPr id="41" name="Freeform 26"/>
              <p:cNvSpPr>
                <a:spLocks noEditPoints="1"/>
              </p:cNvSpPr>
              <p:nvPr/>
            </p:nvSpPr>
            <p:spPr bwMode="auto">
              <a:xfrm>
                <a:off x="0" y="47"/>
                <a:ext cx="85" cy="80"/>
              </a:xfrm>
              <a:custGeom>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2" name="Freeform 27"/>
              <p:cNvSpPr/>
              <p:nvPr/>
            </p:nvSpPr>
            <p:spPr bwMode="auto">
              <a:xfrm>
                <a:off x="0" y="0"/>
                <a:ext cx="85" cy="33"/>
              </a:xfrm>
              <a:custGeom>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2" name="Group 28"/>
            <p:cNvGrpSpPr/>
            <p:nvPr/>
          </p:nvGrpSpPr>
          <p:grpSpPr>
            <a:xfrm>
              <a:off x="6010275" y="3399570"/>
              <a:ext cx="152400" cy="123863"/>
              <a:chExt cx="132" cy="109"/>
            </a:xfrm>
          </p:grpSpPr>
          <p:sp>
            <p:nvSpPr>
              <p:cNvPr id="39" name="Freeform 29"/>
              <p:cNvSpPr/>
              <p:nvPr/>
            </p:nvSpPr>
            <p:spPr bwMode="auto">
              <a:xfrm>
                <a:off x="83" y="38"/>
                <a:ext cx="49" cy="71"/>
              </a:xfrm>
              <a:custGeom>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40" name="Freeform 30"/>
              <p:cNvSpPr>
                <a:spLocks noEditPoints="1"/>
              </p:cNvSpPr>
              <p:nvPr/>
            </p:nvSpPr>
            <p:spPr bwMode="auto">
              <a:xfrm>
                <a:off x="0" y="0"/>
                <a:ext cx="109" cy="109"/>
              </a:xfrm>
              <a:custGeom>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3" name="Freeform 31"/>
            <p:cNvSpPr>
              <a:spLocks noEditPoints="1"/>
            </p:cNvSpPr>
            <p:nvPr/>
          </p:nvSpPr>
          <p:spPr bwMode="auto">
            <a:xfrm>
              <a:off x="6011864" y="2694501"/>
              <a:ext cx="149225" cy="127039"/>
            </a:xfrm>
            <a:custGeom>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nvGrpSpPr>
            <p:cNvPr id="24" name="Group 32"/>
            <p:cNvGrpSpPr/>
            <p:nvPr/>
          </p:nvGrpSpPr>
          <p:grpSpPr>
            <a:xfrm>
              <a:off x="6021388" y="1975143"/>
              <a:ext cx="133350" cy="107983"/>
              <a:chExt cx="116" cy="94"/>
            </a:xfrm>
          </p:grpSpPr>
          <p:sp>
            <p:nvSpPr>
              <p:cNvPr id="37" name="Freeform 33"/>
              <p:cNvSpPr/>
              <p:nvPr/>
            </p:nvSpPr>
            <p:spPr bwMode="auto">
              <a:xfrm>
                <a:off x="0" y="0"/>
                <a:ext cx="116" cy="47"/>
              </a:xfrm>
              <a:custGeom>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38" name="Freeform 34"/>
              <p:cNvSpPr/>
              <p:nvPr/>
            </p:nvSpPr>
            <p:spPr bwMode="auto">
              <a:xfrm>
                <a:off x="0" y="19"/>
                <a:ext cx="116" cy="75"/>
              </a:xfrm>
              <a:custGeom>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5" name="Group 35"/>
            <p:cNvGrpSpPr/>
            <p:nvPr/>
          </p:nvGrpSpPr>
          <p:grpSpPr>
            <a:xfrm>
              <a:off x="1763713" y="2461068"/>
              <a:ext cx="209550" cy="260430"/>
              <a:chExt cx="156" cy="194"/>
            </a:xfrm>
          </p:grpSpPr>
          <p:sp>
            <p:nvSpPr>
              <p:cNvPr id="35" name="Freeform 36"/>
              <p:cNvSpPr/>
              <p:nvPr/>
            </p:nvSpPr>
            <p:spPr bwMode="auto">
              <a:xfrm>
                <a:off x="0" y="69"/>
                <a:ext cx="156" cy="125"/>
              </a:xfrm>
              <a:custGeom>
                <a:gdLst>
                  <a:gd name="T0" fmla="*/ 66 w 66"/>
                  <a:gd name="T1" fmla="*/ 9 h 53"/>
                  <a:gd name="T2" fmla="*/ 45 w 66"/>
                  <a:gd name="T3" fmla="*/ 48 h 53"/>
                  <a:gd name="T4" fmla="*/ 33 w 66"/>
                  <a:gd name="T5" fmla="*/ 53 h 53"/>
                  <a:gd name="T6" fmla="*/ 27 w 66"/>
                  <a:gd name="T7" fmla="*/ 52 h 53"/>
                  <a:gd name="T8" fmla="*/ 3 w 66"/>
                  <a:gd name="T9" fmla="*/ 23 h 53"/>
                  <a:gd name="T10" fmla="*/ 3 w 66"/>
                  <a:gd name="T11" fmla="*/ 22 h 53"/>
                  <a:gd name="T12" fmla="*/ 0 w 66"/>
                  <a:gd name="T13" fmla="*/ 9 h 53"/>
                  <a:gd name="T14" fmla="*/ 1 w 66"/>
                  <a:gd name="T15" fmla="*/ 1 h 53"/>
                  <a:gd name="T16" fmla="*/ 1 w 66"/>
                  <a:gd name="T17" fmla="*/ 1 h 53"/>
                  <a:gd name="T18" fmla="*/ 1 w 66"/>
                  <a:gd name="T19" fmla="*/ 1 h 53"/>
                  <a:gd name="T20" fmla="*/ 2 w 66"/>
                  <a:gd name="T21" fmla="*/ 0 h 53"/>
                  <a:gd name="T22" fmla="*/ 3 w 66"/>
                  <a:gd name="T23" fmla="*/ 1 h 53"/>
                  <a:gd name="T24" fmla="*/ 3 w 66"/>
                  <a:gd name="T25" fmla="*/ 1 h 53"/>
                  <a:gd name="T26" fmla="*/ 30 w 66"/>
                  <a:gd name="T27" fmla="*/ 42 h 53"/>
                  <a:gd name="T28" fmla="*/ 33 w 66"/>
                  <a:gd name="T29" fmla="*/ 43 h 53"/>
                  <a:gd name="T30" fmla="*/ 41 w 66"/>
                  <a:gd name="T31" fmla="*/ 40 h 53"/>
                  <a:gd name="T32" fmla="*/ 56 w 66"/>
                  <a:gd name="T33" fmla="*/ 20 h 53"/>
                  <a:gd name="T34" fmla="*/ 62 w 66"/>
                  <a:gd name="T35" fmla="*/ 1 h 53"/>
                  <a:gd name="T36" fmla="*/ 62 w 66"/>
                  <a:gd name="T37" fmla="*/ 1 h 53"/>
                  <a:gd name="T38" fmla="*/ 62 w 66"/>
                  <a:gd name="T39" fmla="*/ 1 h 53"/>
                  <a:gd name="T40" fmla="*/ 64 w 66"/>
                  <a:gd name="T41" fmla="*/ 0 h 53"/>
                  <a:gd name="T42" fmla="*/ 65 w 66"/>
                  <a:gd name="T43" fmla="*/ 0 h 53"/>
                  <a:gd name="T44" fmla="*/ 65 w 66"/>
                  <a:gd name="T45" fmla="*/ 1 h 53"/>
                  <a:gd name="T46" fmla="*/ 66 w 66"/>
                  <a:gd name="T47" fmla="*/ 9 h 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52">
                    <a:moveTo>
                      <a:pt x="66" y="9"/>
                    </a:moveTo>
                    <a:cubicBezTo>
                      <a:pt x="66" y="21"/>
                      <a:pt x="56" y="40"/>
                      <a:pt x="45" y="48"/>
                    </a:cubicBezTo>
                    <a:cubicBezTo>
                      <a:pt x="41" y="51"/>
                      <a:pt x="37" y="53"/>
                      <a:pt x="33" y="53"/>
                    </a:cubicBezTo>
                    <a:cubicBezTo>
                      <a:pt x="31" y="53"/>
                      <a:pt x="29" y="52"/>
                      <a:pt x="27" y="52"/>
                    </a:cubicBezTo>
                    <a:cubicBezTo>
                      <a:pt x="17" y="48"/>
                      <a:pt x="8" y="36"/>
                      <a:pt x="3" y="23"/>
                    </a:cubicBezTo>
                    <a:cubicBezTo>
                      <a:pt x="3" y="23"/>
                      <a:pt x="3" y="23"/>
                      <a:pt x="3" y="22"/>
                    </a:cubicBezTo>
                    <a:cubicBezTo>
                      <a:pt x="1" y="18"/>
                      <a:pt x="0" y="13"/>
                      <a:pt x="0" y="9"/>
                    </a:cubicBezTo>
                    <a:cubicBezTo>
                      <a:pt x="0" y="6"/>
                      <a:pt x="0" y="3"/>
                      <a:pt x="1" y="1"/>
                    </a:cubicBezTo>
                    <a:cubicBezTo>
                      <a:pt x="1" y="1"/>
                      <a:pt x="1" y="1"/>
                      <a:pt x="1" y="1"/>
                    </a:cubicBezTo>
                    <a:cubicBezTo>
                      <a:pt x="1" y="1"/>
                      <a:pt x="1" y="1"/>
                      <a:pt x="1" y="1"/>
                    </a:cubicBezTo>
                    <a:cubicBezTo>
                      <a:pt x="1" y="0"/>
                      <a:pt x="2" y="0"/>
                      <a:pt x="2" y="0"/>
                    </a:cubicBezTo>
                    <a:cubicBezTo>
                      <a:pt x="3" y="0"/>
                      <a:pt x="3" y="0"/>
                      <a:pt x="3" y="1"/>
                    </a:cubicBezTo>
                    <a:cubicBezTo>
                      <a:pt x="3" y="1"/>
                      <a:pt x="3" y="1"/>
                      <a:pt x="3" y="1"/>
                    </a:cubicBezTo>
                    <a:cubicBezTo>
                      <a:pt x="6" y="17"/>
                      <a:pt x="17" y="40"/>
                      <a:pt x="30" y="42"/>
                    </a:cubicBezTo>
                    <a:cubicBezTo>
                      <a:pt x="31" y="43"/>
                      <a:pt x="32" y="43"/>
                      <a:pt x="33" y="43"/>
                    </a:cubicBezTo>
                    <a:cubicBezTo>
                      <a:pt x="36" y="43"/>
                      <a:pt x="38" y="42"/>
                      <a:pt x="41" y="40"/>
                    </a:cubicBezTo>
                    <a:cubicBezTo>
                      <a:pt x="47" y="36"/>
                      <a:pt x="52" y="29"/>
                      <a:pt x="56" y="20"/>
                    </a:cubicBezTo>
                    <a:cubicBezTo>
                      <a:pt x="59" y="14"/>
                      <a:pt x="61" y="7"/>
                      <a:pt x="62" y="1"/>
                    </a:cubicBezTo>
                    <a:cubicBezTo>
                      <a:pt x="62" y="1"/>
                      <a:pt x="62" y="1"/>
                      <a:pt x="62" y="1"/>
                    </a:cubicBezTo>
                    <a:cubicBezTo>
                      <a:pt x="62" y="1"/>
                      <a:pt x="62" y="1"/>
                      <a:pt x="62" y="1"/>
                    </a:cubicBezTo>
                    <a:cubicBezTo>
                      <a:pt x="63" y="0"/>
                      <a:pt x="63" y="0"/>
                      <a:pt x="64" y="0"/>
                    </a:cubicBezTo>
                    <a:cubicBezTo>
                      <a:pt x="64" y="0"/>
                      <a:pt x="64" y="0"/>
                      <a:pt x="65" y="0"/>
                    </a:cubicBezTo>
                    <a:cubicBezTo>
                      <a:pt x="65" y="1"/>
                      <a:pt x="65" y="1"/>
                      <a:pt x="65" y="1"/>
                    </a:cubicBezTo>
                    <a:cubicBezTo>
                      <a:pt x="65" y="3"/>
                      <a:pt x="66" y="6"/>
                      <a:pt x="6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36" name="Freeform 37"/>
              <p:cNvSpPr>
                <a:spLocks noEditPoints="1"/>
              </p:cNvSpPr>
              <p:nvPr/>
            </p:nvSpPr>
            <p:spPr bwMode="auto">
              <a:xfrm>
                <a:off x="19" y="0"/>
                <a:ext cx="116" cy="151"/>
              </a:xfrm>
              <a:custGeom>
                <a:gdLst>
                  <a:gd name="T0" fmla="*/ 48 w 49"/>
                  <a:gd name="T1" fmla="*/ 17 h 64"/>
                  <a:gd name="T2" fmla="*/ 25 w 49"/>
                  <a:gd name="T3" fmla="*/ 0 h 64"/>
                  <a:gd name="T4" fmla="*/ 3 w 49"/>
                  <a:gd name="T5" fmla="*/ 12 h 64"/>
                  <a:gd name="T6" fmla="*/ 1 w 49"/>
                  <a:gd name="T7" fmla="*/ 17 h 64"/>
                  <a:gd name="T8" fmla="*/ 0 w 49"/>
                  <a:gd name="T9" fmla="*/ 24 h 64"/>
                  <a:gd name="T10" fmla="*/ 25 w 49"/>
                  <a:gd name="T11" fmla="*/ 64 h 64"/>
                  <a:gd name="T12" fmla="*/ 30 w 49"/>
                  <a:gd name="T13" fmla="*/ 63 h 64"/>
                  <a:gd name="T14" fmla="*/ 43 w 49"/>
                  <a:gd name="T15" fmla="*/ 48 h 64"/>
                  <a:gd name="T16" fmla="*/ 47 w 49"/>
                  <a:gd name="T17" fmla="*/ 38 h 64"/>
                  <a:gd name="T18" fmla="*/ 47 w 49"/>
                  <a:gd name="T19" fmla="*/ 38 h 64"/>
                  <a:gd name="T20" fmla="*/ 49 w 49"/>
                  <a:gd name="T21" fmla="*/ 24 h 64"/>
                  <a:gd name="T22" fmla="*/ 48 w 49"/>
                  <a:gd name="T23" fmla="*/ 17 h 64"/>
                  <a:gd name="T24" fmla="*/ 25 w 49"/>
                  <a:gd name="T25" fmla="*/ 32 h 64"/>
                  <a:gd name="T26" fmla="*/ 24 w 49"/>
                  <a:gd name="T27" fmla="*/ 32 h 64"/>
                  <a:gd name="T28" fmla="*/ 16 w 49"/>
                  <a:gd name="T29" fmla="*/ 24 h 64"/>
                  <a:gd name="T30" fmla="*/ 16 w 49"/>
                  <a:gd name="T31" fmla="*/ 23 h 64"/>
                  <a:gd name="T32" fmla="*/ 25 w 49"/>
                  <a:gd name="T33" fmla="*/ 15 h 64"/>
                  <a:gd name="T34" fmla="*/ 33 w 49"/>
                  <a:gd name="T35" fmla="*/ 23 h 64"/>
                  <a:gd name="T36" fmla="*/ 25 w 49"/>
                  <a:gd name="T37" fmla="*/ 32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4">
                    <a:moveTo>
                      <a:pt x="48" y="17"/>
                    </a:moveTo>
                    <a:cubicBezTo>
                      <a:pt x="45" y="7"/>
                      <a:pt x="36" y="0"/>
                      <a:pt x="25" y="0"/>
                    </a:cubicBezTo>
                    <a:cubicBezTo>
                      <a:pt x="16" y="0"/>
                      <a:pt x="8" y="5"/>
                      <a:pt x="3" y="12"/>
                    </a:cubicBezTo>
                    <a:cubicBezTo>
                      <a:pt x="3" y="14"/>
                      <a:pt x="2" y="15"/>
                      <a:pt x="1" y="17"/>
                    </a:cubicBezTo>
                    <a:cubicBezTo>
                      <a:pt x="1" y="19"/>
                      <a:pt x="0" y="22"/>
                      <a:pt x="0" y="24"/>
                    </a:cubicBezTo>
                    <a:cubicBezTo>
                      <a:pt x="0" y="38"/>
                      <a:pt x="11" y="64"/>
                      <a:pt x="25" y="64"/>
                    </a:cubicBezTo>
                    <a:cubicBezTo>
                      <a:pt x="27" y="64"/>
                      <a:pt x="29" y="64"/>
                      <a:pt x="30" y="63"/>
                    </a:cubicBezTo>
                    <a:cubicBezTo>
                      <a:pt x="35" y="60"/>
                      <a:pt x="40" y="55"/>
                      <a:pt x="43" y="48"/>
                    </a:cubicBezTo>
                    <a:cubicBezTo>
                      <a:pt x="44" y="45"/>
                      <a:pt x="46" y="42"/>
                      <a:pt x="47" y="38"/>
                    </a:cubicBezTo>
                    <a:cubicBezTo>
                      <a:pt x="47" y="38"/>
                      <a:pt x="47" y="38"/>
                      <a:pt x="47" y="38"/>
                    </a:cubicBezTo>
                    <a:cubicBezTo>
                      <a:pt x="48" y="33"/>
                      <a:pt x="49" y="28"/>
                      <a:pt x="49" y="24"/>
                    </a:cubicBezTo>
                    <a:cubicBezTo>
                      <a:pt x="49" y="22"/>
                      <a:pt x="49" y="19"/>
                      <a:pt x="48" y="17"/>
                    </a:cubicBezTo>
                    <a:close/>
                    <a:moveTo>
                      <a:pt x="25" y="32"/>
                    </a:moveTo>
                    <a:cubicBezTo>
                      <a:pt x="25" y="32"/>
                      <a:pt x="24" y="32"/>
                      <a:pt x="24" y="32"/>
                    </a:cubicBezTo>
                    <a:cubicBezTo>
                      <a:pt x="20" y="31"/>
                      <a:pt x="17" y="28"/>
                      <a:pt x="16" y="24"/>
                    </a:cubicBezTo>
                    <a:cubicBezTo>
                      <a:pt x="16" y="24"/>
                      <a:pt x="16" y="24"/>
                      <a:pt x="16" y="23"/>
                    </a:cubicBezTo>
                    <a:cubicBezTo>
                      <a:pt x="16" y="19"/>
                      <a:pt x="20" y="15"/>
                      <a:pt x="25" y="15"/>
                    </a:cubicBezTo>
                    <a:cubicBezTo>
                      <a:pt x="30" y="15"/>
                      <a:pt x="33" y="19"/>
                      <a:pt x="33" y="23"/>
                    </a:cubicBezTo>
                    <a:cubicBezTo>
                      <a:pt x="33" y="28"/>
                      <a:pt x="30" y="32"/>
                      <a:pt x="25"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6" name="Group 38"/>
            <p:cNvGrpSpPr/>
            <p:nvPr/>
          </p:nvGrpSpPr>
          <p:grpSpPr>
            <a:xfrm>
              <a:off x="2878138" y="3035920"/>
              <a:ext cx="241300" cy="320774"/>
              <a:chExt cx="201" cy="269"/>
            </a:xfrm>
          </p:grpSpPr>
          <p:sp>
            <p:nvSpPr>
              <p:cNvPr id="32" name="Freeform 39"/>
              <p:cNvSpPr/>
              <p:nvPr/>
            </p:nvSpPr>
            <p:spPr bwMode="auto">
              <a:xfrm>
                <a:off x="75" y="0"/>
                <a:ext cx="52" cy="30"/>
              </a:xfrm>
              <a:custGeom>
                <a:gdLst>
                  <a:gd name="T0" fmla="*/ 20 w 22"/>
                  <a:gd name="T1" fmla="*/ 7 h 13"/>
                  <a:gd name="T2" fmla="*/ 22 w 22"/>
                  <a:gd name="T3" fmla="*/ 12 h 13"/>
                  <a:gd name="T4" fmla="*/ 17 w 22"/>
                  <a:gd name="T5" fmla="*/ 12 h 13"/>
                  <a:gd name="T6" fmla="*/ 11 w 22"/>
                  <a:gd name="T7" fmla="*/ 12 h 13"/>
                  <a:gd name="T8" fmla="*/ 4 w 22"/>
                  <a:gd name="T9" fmla="*/ 12 h 13"/>
                  <a:gd name="T10" fmla="*/ 0 w 22"/>
                  <a:gd name="T11" fmla="*/ 12 h 13"/>
                  <a:gd name="T12" fmla="*/ 1 w 22"/>
                  <a:gd name="T13" fmla="*/ 7 h 13"/>
                  <a:gd name="T14" fmla="*/ 11 w 22"/>
                  <a:gd name="T15" fmla="*/ 0 h 13"/>
                  <a:gd name="T16" fmla="*/ 20 w 22"/>
                  <a:gd name="T17" fmla="*/ 7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3">
                    <a:moveTo>
                      <a:pt x="20" y="7"/>
                    </a:moveTo>
                    <a:cubicBezTo>
                      <a:pt x="21" y="9"/>
                      <a:pt x="22" y="12"/>
                      <a:pt x="22" y="12"/>
                    </a:cubicBezTo>
                    <a:cubicBezTo>
                      <a:pt x="22" y="13"/>
                      <a:pt x="20" y="13"/>
                      <a:pt x="17" y="12"/>
                    </a:cubicBezTo>
                    <a:cubicBezTo>
                      <a:pt x="17" y="12"/>
                      <a:pt x="15" y="12"/>
                      <a:pt x="11" y="12"/>
                    </a:cubicBezTo>
                    <a:cubicBezTo>
                      <a:pt x="6" y="12"/>
                      <a:pt x="4" y="12"/>
                      <a:pt x="4" y="12"/>
                    </a:cubicBezTo>
                    <a:cubicBezTo>
                      <a:pt x="2" y="13"/>
                      <a:pt x="0" y="13"/>
                      <a:pt x="0" y="12"/>
                    </a:cubicBezTo>
                    <a:cubicBezTo>
                      <a:pt x="0" y="12"/>
                      <a:pt x="0" y="9"/>
                      <a:pt x="1" y="7"/>
                    </a:cubicBezTo>
                    <a:cubicBezTo>
                      <a:pt x="1" y="7"/>
                      <a:pt x="5" y="0"/>
                      <a:pt x="11" y="0"/>
                    </a:cubicBezTo>
                    <a:cubicBezTo>
                      <a:pt x="17" y="0"/>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33" name="Freeform 40"/>
              <p:cNvSpPr/>
              <p:nvPr/>
            </p:nvSpPr>
            <p:spPr bwMode="auto">
              <a:xfrm>
                <a:off x="64" y="241"/>
                <a:ext cx="75" cy="28"/>
              </a:xfrm>
              <a:custGeom>
                <a:gdLst>
                  <a:gd name="T0" fmla="*/ 29 w 32"/>
                  <a:gd name="T1" fmla="*/ 1 h 12"/>
                  <a:gd name="T2" fmla="*/ 30 w 32"/>
                  <a:gd name="T3" fmla="*/ 3 h 12"/>
                  <a:gd name="T4" fmla="*/ 16 w 32"/>
                  <a:gd name="T5" fmla="*/ 12 h 12"/>
                  <a:gd name="T6" fmla="*/ 1 w 32"/>
                  <a:gd name="T7" fmla="*/ 3 h 12"/>
                  <a:gd name="T8" fmla="*/ 3 w 32"/>
                  <a:gd name="T9" fmla="*/ 1 h 12"/>
                  <a:gd name="T10" fmla="*/ 11 w 32"/>
                  <a:gd name="T11" fmla="*/ 2 h 12"/>
                  <a:gd name="T12" fmla="*/ 20 w 32"/>
                  <a:gd name="T13" fmla="*/ 2 h 12"/>
                  <a:gd name="T14" fmla="*/ 29 w 32"/>
                  <a:gd name="T15" fmla="*/ 1 h 1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9" y="1"/>
                    </a:moveTo>
                    <a:cubicBezTo>
                      <a:pt x="31" y="0"/>
                      <a:pt x="32" y="1"/>
                      <a:pt x="30" y="3"/>
                    </a:cubicBezTo>
                    <a:cubicBezTo>
                      <a:pt x="30" y="3"/>
                      <a:pt x="24" y="12"/>
                      <a:pt x="16" y="12"/>
                    </a:cubicBezTo>
                    <a:cubicBezTo>
                      <a:pt x="8" y="12"/>
                      <a:pt x="1" y="3"/>
                      <a:pt x="1" y="3"/>
                    </a:cubicBezTo>
                    <a:cubicBezTo>
                      <a:pt x="0" y="1"/>
                      <a:pt x="0" y="0"/>
                      <a:pt x="3" y="1"/>
                    </a:cubicBezTo>
                    <a:cubicBezTo>
                      <a:pt x="11" y="2"/>
                      <a:pt x="11" y="2"/>
                      <a:pt x="11" y="2"/>
                    </a:cubicBezTo>
                    <a:cubicBezTo>
                      <a:pt x="14" y="2"/>
                      <a:pt x="18" y="2"/>
                      <a:pt x="20" y="2"/>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34" name="Freeform 41"/>
              <p:cNvSpPr/>
              <p:nvPr/>
            </p:nvSpPr>
            <p:spPr bwMode="auto">
              <a:xfrm>
                <a:off x="0" y="42"/>
                <a:ext cx="201" cy="189"/>
              </a:xfrm>
              <a:custGeom>
                <a:gdLst>
                  <a:gd name="T0" fmla="*/ 85 w 85"/>
                  <a:gd name="T1" fmla="*/ 63 h 80"/>
                  <a:gd name="T2" fmla="*/ 85 w 85"/>
                  <a:gd name="T3" fmla="*/ 63 h 80"/>
                  <a:gd name="T4" fmla="*/ 77 w 85"/>
                  <a:gd name="T5" fmla="*/ 37 h 80"/>
                  <a:gd name="T6" fmla="*/ 76 w 85"/>
                  <a:gd name="T7" fmla="*/ 34 h 80"/>
                  <a:gd name="T8" fmla="*/ 76 w 85"/>
                  <a:gd name="T9" fmla="*/ 33 h 80"/>
                  <a:gd name="T10" fmla="*/ 76 w 85"/>
                  <a:gd name="T11" fmla="*/ 32 h 80"/>
                  <a:gd name="T12" fmla="*/ 75 w 85"/>
                  <a:gd name="T13" fmla="*/ 31 h 80"/>
                  <a:gd name="T14" fmla="*/ 75 w 85"/>
                  <a:gd name="T15" fmla="*/ 30 h 80"/>
                  <a:gd name="T16" fmla="*/ 74 w 85"/>
                  <a:gd name="T17" fmla="*/ 28 h 80"/>
                  <a:gd name="T18" fmla="*/ 74 w 85"/>
                  <a:gd name="T19" fmla="*/ 28 h 80"/>
                  <a:gd name="T20" fmla="*/ 74 w 85"/>
                  <a:gd name="T21" fmla="*/ 27 h 80"/>
                  <a:gd name="T22" fmla="*/ 43 w 85"/>
                  <a:gd name="T23" fmla="*/ 0 h 80"/>
                  <a:gd name="T24" fmla="*/ 11 w 85"/>
                  <a:gd name="T25" fmla="*/ 27 h 80"/>
                  <a:gd name="T26" fmla="*/ 11 w 85"/>
                  <a:gd name="T27" fmla="*/ 28 h 80"/>
                  <a:gd name="T28" fmla="*/ 11 w 85"/>
                  <a:gd name="T29" fmla="*/ 28 h 80"/>
                  <a:gd name="T30" fmla="*/ 10 w 85"/>
                  <a:gd name="T31" fmla="*/ 30 h 80"/>
                  <a:gd name="T32" fmla="*/ 10 w 85"/>
                  <a:gd name="T33" fmla="*/ 31 h 80"/>
                  <a:gd name="T34" fmla="*/ 10 w 85"/>
                  <a:gd name="T35" fmla="*/ 32 h 80"/>
                  <a:gd name="T36" fmla="*/ 9 w 85"/>
                  <a:gd name="T37" fmla="*/ 33 h 80"/>
                  <a:gd name="T38" fmla="*/ 9 w 85"/>
                  <a:gd name="T39" fmla="*/ 34 h 80"/>
                  <a:gd name="T40" fmla="*/ 8 w 85"/>
                  <a:gd name="T41" fmla="*/ 37 h 80"/>
                  <a:gd name="T42" fmla="*/ 1 w 85"/>
                  <a:gd name="T43" fmla="*/ 63 h 80"/>
                  <a:gd name="T44" fmla="*/ 1 w 85"/>
                  <a:gd name="T45" fmla="*/ 63 h 80"/>
                  <a:gd name="T46" fmla="*/ 3 w 85"/>
                  <a:gd name="T47" fmla="*/ 69 h 80"/>
                  <a:gd name="T48" fmla="*/ 4 w 85"/>
                  <a:gd name="T49" fmla="*/ 69 h 80"/>
                  <a:gd name="T50" fmla="*/ 5 w 85"/>
                  <a:gd name="T51" fmla="*/ 70 h 80"/>
                  <a:gd name="T52" fmla="*/ 12 w 85"/>
                  <a:gd name="T53" fmla="*/ 73 h 80"/>
                  <a:gd name="T54" fmla="*/ 16 w 85"/>
                  <a:gd name="T55" fmla="*/ 75 h 80"/>
                  <a:gd name="T56" fmla="*/ 24 w 85"/>
                  <a:gd name="T57" fmla="*/ 77 h 80"/>
                  <a:gd name="T58" fmla="*/ 25 w 85"/>
                  <a:gd name="T59" fmla="*/ 77 h 80"/>
                  <a:gd name="T60" fmla="*/ 27 w 85"/>
                  <a:gd name="T61" fmla="*/ 78 h 80"/>
                  <a:gd name="T62" fmla="*/ 43 w 85"/>
                  <a:gd name="T63" fmla="*/ 80 h 80"/>
                  <a:gd name="T64" fmla="*/ 58 w 85"/>
                  <a:gd name="T65" fmla="*/ 78 h 80"/>
                  <a:gd name="T66" fmla="*/ 60 w 85"/>
                  <a:gd name="T67" fmla="*/ 77 h 80"/>
                  <a:gd name="T68" fmla="*/ 61 w 85"/>
                  <a:gd name="T69" fmla="*/ 77 h 80"/>
                  <a:gd name="T70" fmla="*/ 74 w 85"/>
                  <a:gd name="T71" fmla="*/ 73 h 80"/>
                  <a:gd name="T72" fmla="*/ 78 w 85"/>
                  <a:gd name="T73" fmla="*/ 71 h 80"/>
                  <a:gd name="T74" fmla="*/ 79 w 85"/>
                  <a:gd name="T75" fmla="*/ 70 h 80"/>
                  <a:gd name="T76" fmla="*/ 82 w 85"/>
                  <a:gd name="T77" fmla="*/ 69 h 80"/>
                  <a:gd name="T78" fmla="*/ 82 w 85"/>
                  <a:gd name="T79" fmla="*/ 69 h 80"/>
                  <a:gd name="T80" fmla="*/ 83 w 85"/>
                  <a:gd name="T81" fmla="*/ 69 h 80"/>
                  <a:gd name="T82" fmla="*/ 85 w 85"/>
                  <a:gd name="T83" fmla="*/ 63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0">
                    <a:moveTo>
                      <a:pt x="85" y="63"/>
                    </a:moveTo>
                    <a:cubicBezTo>
                      <a:pt x="85" y="63"/>
                      <a:pt x="85" y="63"/>
                      <a:pt x="85" y="63"/>
                    </a:cubicBezTo>
                    <a:cubicBezTo>
                      <a:pt x="77" y="37"/>
                      <a:pt x="77" y="37"/>
                      <a:pt x="77" y="37"/>
                    </a:cubicBezTo>
                    <a:cubicBezTo>
                      <a:pt x="77" y="36"/>
                      <a:pt x="76" y="35"/>
                      <a:pt x="76" y="34"/>
                    </a:cubicBezTo>
                    <a:cubicBezTo>
                      <a:pt x="76" y="33"/>
                      <a:pt x="76" y="33"/>
                      <a:pt x="76" y="33"/>
                    </a:cubicBezTo>
                    <a:cubicBezTo>
                      <a:pt x="76" y="33"/>
                      <a:pt x="76" y="32"/>
                      <a:pt x="76" y="32"/>
                    </a:cubicBezTo>
                    <a:cubicBezTo>
                      <a:pt x="76" y="32"/>
                      <a:pt x="75" y="32"/>
                      <a:pt x="75" y="31"/>
                    </a:cubicBezTo>
                    <a:cubicBezTo>
                      <a:pt x="75" y="31"/>
                      <a:pt x="75" y="30"/>
                      <a:pt x="75" y="30"/>
                    </a:cubicBezTo>
                    <a:cubicBezTo>
                      <a:pt x="75" y="30"/>
                      <a:pt x="75" y="29"/>
                      <a:pt x="74" y="28"/>
                    </a:cubicBezTo>
                    <a:cubicBezTo>
                      <a:pt x="74" y="28"/>
                      <a:pt x="74" y="28"/>
                      <a:pt x="74" y="28"/>
                    </a:cubicBezTo>
                    <a:cubicBezTo>
                      <a:pt x="74" y="28"/>
                      <a:pt x="74" y="27"/>
                      <a:pt x="74" y="27"/>
                    </a:cubicBezTo>
                    <a:cubicBezTo>
                      <a:pt x="69" y="12"/>
                      <a:pt x="63" y="0"/>
                      <a:pt x="43" y="0"/>
                    </a:cubicBezTo>
                    <a:cubicBezTo>
                      <a:pt x="23" y="0"/>
                      <a:pt x="17" y="12"/>
                      <a:pt x="11" y="27"/>
                    </a:cubicBezTo>
                    <a:cubicBezTo>
                      <a:pt x="11" y="27"/>
                      <a:pt x="11" y="27"/>
                      <a:pt x="11" y="28"/>
                    </a:cubicBezTo>
                    <a:cubicBezTo>
                      <a:pt x="11" y="28"/>
                      <a:pt x="11" y="28"/>
                      <a:pt x="11" y="28"/>
                    </a:cubicBezTo>
                    <a:cubicBezTo>
                      <a:pt x="11" y="29"/>
                      <a:pt x="10" y="30"/>
                      <a:pt x="10" y="30"/>
                    </a:cubicBezTo>
                    <a:cubicBezTo>
                      <a:pt x="10" y="30"/>
                      <a:pt x="10" y="31"/>
                      <a:pt x="10" y="31"/>
                    </a:cubicBezTo>
                    <a:cubicBezTo>
                      <a:pt x="10" y="32"/>
                      <a:pt x="10" y="32"/>
                      <a:pt x="10" y="32"/>
                    </a:cubicBezTo>
                    <a:cubicBezTo>
                      <a:pt x="10" y="32"/>
                      <a:pt x="9" y="33"/>
                      <a:pt x="9" y="33"/>
                    </a:cubicBezTo>
                    <a:cubicBezTo>
                      <a:pt x="9" y="34"/>
                      <a:pt x="9" y="34"/>
                      <a:pt x="9" y="34"/>
                    </a:cubicBezTo>
                    <a:cubicBezTo>
                      <a:pt x="9" y="35"/>
                      <a:pt x="9" y="36"/>
                      <a:pt x="8" y="37"/>
                    </a:cubicBezTo>
                    <a:cubicBezTo>
                      <a:pt x="1" y="63"/>
                      <a:pt x="1" y="63"/>
                      <a:pt x="1" y="63"/>
                    </a:cubicBezTo>
                    <a:cubicBezTo>
                      <a:pt x="1" y="63"/>
                      <a:pt x="1" y="63"/>
                      <a:pt x="1" y="63"/>
                    </a:cubicBezTo>
                    <a:cubicBezTo>
                      <a:pt x="0" y="65"/>
                      <a:pt x="1" y="68"/>
                      <a:pt x="3" y="69"/>
                    </a:cubicBezTo>
                    <a:cubicBezTo>
                      <a:pt x="3" y="69"/>
                      <a:pt x="3" y="69"/>
                      <a:pt x="4" y="69"/>
                    </a:cubicBezTo>
                    <a:cubicBezTo>
                      <a:pt x="4" y="69"/>
                      <a:pt x="5" y="70"/>
                      <a:pt x="5" y="70"/>
                    </a:cubicBezTo>
                    <a:cubicBezTo>
                      <a:pt x="7" y="71"/>
                      <a:pt x="9" y="72"/>
                      <a:pt x="12" y="73"/>
                    </a:cubicBezTo>
                    <a:cubicBezTo>
                      <a:pt x="13" y="74"/>
                      <a:pt x="14" y="74"/>
                      <a:pt x="16" y="75"/>
                    </a:cubicBezTo>
                    <a:cubicBezTo>
                      <a:pt x="18" y="75"/>
                      <a:pt x="21" y="76"/>
                      <a:pt x="24" y="77"/>
                    </a:cubicBezTo>
                    <a:cubicBezTo>
                      <a:pt x="24" y="77"/>
                      <a:pt x="25" y="77"/>
                      <a:pt x="25" y="77"/>
                    </a:cubicBezTo>
                    <a:cubicBezTo>
                      <a:pt x="26" y="78"/>
                      <a:pt x="27" y="78"/>
                      <a:pt x="27" y="78"/>
                    </a:cubicBezTo>
                    <a:cubicBezTo>
                      <a:pt x="32" y="79"/>
                      <a:pt x="37" y="80"/>
                      <a:pt x="43" y="80"/>
                    </a:cubicBezTo>
                    <a:cubicBezTo>
                      <a:pt x="48" y="80"/>
                      <a:pt x="53" y="79"/>
                      <a:pt x="58" y="78"/>
                    </a:cubicBezTo>
                    <a:cubicBezTo>
                      <a:pt x="59" y="78"/>
                      <a:pt x="59" y="78"/>
                      <a:pt x="60" y="77"/>
                    </a:cubicBezTo>
                    <a:cubicBezTo>
                      <a:pt x="61" y="77"/>
                      <a:pt x="61" y="77"/>
                      <a:pt x="61" y="77"/>
                    </a:cubicBezTo>
                    <a:cubicBezTo>
                      <a:pt x="66" y="76"/>
                      <a:pt x="71" y="74"/>
                      <a:pt x="74" y="73"/>
                    </a:cubicBezTo>
                    <a:cubicBezTo>
                      <a:pt x="76" y="72"/>
                      <a:pt x="77" y="71"/>
                      <a:pt x="78" y="71"/>
                    </a:cubicBezTo>
                    <a:cubicBezTo>
                      <a:pt x="79" y="71"/>
                      <a:pt x="79" y="71"/>
                      <a:pt x="79" y="70"/>
                    </a:cubicBezTo>
                    <a:cubicBezTo>
                      <a:pt x="81" y="70"/>
                      <a:pt x="82" y="69"/>
                      <a:pt x="82" y="69"/>
                    </a:cubicBezTo>
                    <a:cubicBezTo>
                      <a:pt x="82" y="69"/>
                      <a:pt x="82" y="69"/>
                      <a:pt x="82" y="69"/>
                    </a:cubicBezTo>
                    <a:cubicBezTo>
                      <a:pt x="82" y="69"/>
                      <a:pt x="82" y="69"/>
                      <a:pt x="83" y="69"/>
                    </a:cubicBezTo>
                    <a:cubicBezTo>
                      <a:pt x="84" y="68"/>
                      <a:pt x="85" y="65"/>
                      <a:pt x="8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7" name="Rectangle 42"/>
            <p:cNvSpPr>
              <a:spLocks noChangeArrowheads="1"/>
            </p:cNvSpPr>
            <p:nvPr/>
          </p:nvSpPr>
          <p:spPr bwMode="auto">
            <a:xfrm>
              <a:off x="595314" y="3121671"/>
              <a:ext cx="1728787" cy="675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Rectangle 43"/>
            <p:cNvSpPr>
              <a:spLocks noChangeArrowheads="1"/>
            </p:cNvSpPr>
            <p:nvPr/>
          </p:nvSpPr>
          <p:spPr bwMode="auto">
            <a:xfrm>
              <a:off x="6440488" y="1800463"/>
              <a:ext cx="2019300" cy="2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Rectangle 44"/>
            <p:cNvSpPr>
              <a:spLocks noChangeArrowheads="1"/>
            </p:cNvSpPr>
            <p:nvPr/>
          </p:nvSpPr>
          <p:spPr bwMode="auto">
            <a:xfrm>
              <a:off x="6440488" y="2518235"/>
              <a:ext cx="2019300" cy="2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Rectangle 45"/>
            <p:cNvSpPr>
              <a:spLocks noChangeArrowheads="1"/>
            </p:cNvSpPr>
            <p:nvPr/>
          </p:nvSpPr>
          <p:spPr bwMode="auto">
            <a:xfrm>
              <a:off x="6440488" y="3248710"/>
              <a:ext cx="2019300" cy="2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1" name="Rectangle 46"/>
            <p:cNvSpPr>
              <a:spLocks noChangeArrowheads="1"/>
            </p:cNvSpPr>
            <p:nvPr/>
          </p:nvSpPr>
          <p:spPr bwMode="auto">
            <a:xfrm>
              <a:off x="6440488" y="3953778"/>
              <a:ext cx="2019300" cy="2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TextBox 4"/>
          <p:cNvSpPr txBox="1"/>
          <p:nvPr/>
        </p:nvSpPr>
        <p:spPr>
          <a:xfrm>
            <a:off x="3754838" y="1903256"/>
            <a:ext cx="1015663" cy="2477602"/>
          </a:xfrm>
          <a:prstGeom prst="rect">
            <a:avLst/>
          </a:prstGeom>
          <a:noFill/>
        </p:spPr>
        <p:txBody>
          <a:bodyPr vert="eaVert" wrap="none" rtlCol="0">
            <a:spAutoFit/>
          </a:bodyPr>
          <a:lstStyle/>
          <a:p>
            <a:pPr algn="ctr"/>
            <a:r>
              <a:rPr lang="zh-CN" altLang="en-US" sz="5400" spc="600">
                <a:solidFill>
                  <a:schemeClr val="bg1"/>
                </a:solidFill>
                <a:latin typeface="华文新魏" panose="02010800040101010101" pitchFamily="2" charset="-122"/>
                <a:ea typeface="华文新魏" panose="02010800040101010101" pitchFamily="2" charset="-122"/>
              </a:rPr>
              <a:t>第二章</a:t>
            </a:r>
            <a:endParaRPr lang="en-US" altLang="zh-CN" sz="5400" spc="600">
              <a:solidFill>
                <a:schemeClr val="bg1"/>
              </a:solidFill>
              <a:latin typeface="华文新魏" panose="02010800040101010101" pitchFamily="2" charset="-122"/>
              <a:ea typeface="华文新魏" panose="02010800040101010101" pitchFamily="2" charset="-122"/>
            </a:endParaRPr>
          </a:p>
        </p:txBody>
      </p:sp>
      <p:cxnSp>
        <p:nvCxnSpPr>
          <p:cNvPr id="13" name="直接连接符 12"/>
          <p:cNvCxnSpPr/>
          <p:nvPr/>
        </p:nvCxnSpPr>
        <p:spPr>
          <a:xfrm flipH="1" flipV="1">
            <a:off x="4871358" y="1626615"/>
            <a:ext cx="0" cy="3030887"/>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002728" y="2569620"/>
            <a:ext cx="3865562" cy="707886"/>
          </a:xfrm>
          <a:prstGeom prst="rect">
            <a:avLst/>
          </a:prstGeom>
        </p:spPr>
        <p:txBody>
          <a:bodyPr lIns="0" tIns="0" rIns="0" bIns="0">
            <a:spAutoFit/>
          </a:bodyPr>
          <a:lstStyle/>
          <a:p>
            <a:pPr algn="ctr" eaLnBrk="1" hangingPunct="1">
              <a:defRPr/>
            </a:pPr>
            <a:r>
              <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活动执行保障</a:t>
            </a:r>
            <a:endParaRPr lang="zh-CN" altLang="en-US" sz="46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endParaRPr>
          </a:p>
        </p:txBody>
      </p:sp>
      <p:sp>
        <p:nvSpPr>
          <p:cNvPr id="15" name="TextBox 11"/>
          <p:cNvSpPr txBox="1"/>
          <p:nvPr/>
        </p:nvSpPr>
        <p:spPr>
          <a:xfrm>
            <a:off x="5167660" y="3260056"/>
            <a:ext cx="3570208" cy="276999"/>
          </a:xfrm>
          <a:prstGeom prst="rect">
            <a:avLst/>
          </a:prstGeom>
          <a:noFill/>
        </p:spPr>
        <p:txBody>
          <a:bodyPr wrap="none">
            <a:spAutoFit/>
          </a:bodyPr>
          <a:lstStyle/>
          <a:p>
            <a:pPr marL="0" lvl="1" algn="ctr">
              <a:defRPr/>
            </a:pPr>
            <a:r>
              <a:rPr lang="zh-CN" altLang="en-US" sz="1200" noProof="1">
                <a:solidFill>
                  <a:schemeClr val="bg1"/>
                </a:solidFill>
                <a:latin typeface="华文新魏" panose="02010800040101010101" pitchFamily="2" charset="-122"/>
                <a:ea typeface="华文新魏" panose="02010800040101010101" pitchFamily="2" charset="-122"/>
                <a:cs typeface="+mn-ea"/>
                <a:sym typeface="Arial" panose="020b0604020202020204" pitchFamily="34" charset="0"/>
              </a:rPr>
              <a:t>添加相关标题文字添加相关标题文字相关标题文字</a:t>
            </a:r>
            <a:endParaRPr lang="en-US" altLang="zh-CN" sz="1200" noProof="1">
              <a:solidFill>
                <a:schemeClr val="bg1"/>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8" name="椭圆 17"/>
          <p:cNvSpPr/>
          <p:nvPr/>
        </p:nvSpPr>
        <p:spPr>
          <a:xfrm>
            <a:off x="4734713" y="3005413"/>
            <a:ext cx="273290" cy="273288"/>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16" presetClass="entr" presetSubtype="37"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outVertical)">
                                      <p:cBhvr>
                                        <p:cTn id="11" dur="500"/>
                                        <p:tgtEl>
                                          <p:spTgt spid="13"/>
                                        </p:tgtEl>
                                      </p:cBhvr>
                                    </p:animEffect>
                                  </p:childTnLst>
                                </p:cTn>
                              </p:par>
                            </p:childTnLst>
                          </p:cTn>
                        </p:par>
                        <p:par>
                          <p:cTn id="12" fill="hold" nodeType="afterGroup">
                            <p:stCondLst>
                              <p:cond delay="125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2500"/>
                            </p:stCondLst>
                            <p:childTnLst>
                              <p:par>
                                <p:cTn id="24" presetID="23" presetClass="entr" presetSubtype="32"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childTnLst>
                          </p:cTn>
                        </p:par>
                        <p:par>
                          <p:cTn id="28" fill="hold" nodeType="afterGroup">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p:tgtEl>
                                          <p:spTgt spid="15"/>
                                        </p:tgtEl>
                                        <p:attrNameLst>
                                          <p:attrName>ppt_x</p:attrName>
                                        </p:attrNameLst>
                                      </p:cBhvr>
                                      <p:tavLst>
                                        <p:tav tm="0">
                                          <p:val>
                                            <p:strVal val="#ppt_x-#ppt_w*1.125000"/>
                                          </p:val>
                                        </p:tav>
                                        <p:tav tm="100000">
                                          <p:val>
                                            <p:strVal val="#ppt_x"/>
                                          </p:val>
                                        </p:tav>
                                      </p:tavLst>
                                    </p:anim>
                                    <p:animEffect transition="in" filter="wipe(righ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8" grpId="0" animBg="1"/>
    </p:bldLst>
  </p:timing>
</p:sld>
</file>

<file path=ppt/tags/tag1.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313</Paragraphs>
  <Slides>24</Slides>
  <Notes>0</Notes>
  <TotalTime>0</TotalTime>
  <HiddenSlides>0</HiddenSlides>
  <MMClips>1</MMClips>
  <ScaleCrop>0</ScaleCrop>
  <HeadingPairs>
    <vt:vector baseType="variant" size="6">
      <vt:variant>
        <vt:lpstr>Fonts used</vt:lpstr>
      </vt:variant>
      <vt:variant>
        <vt:i4>29</vt:i4>
      </vt:variant>
      <vt:variant>
        <vt:lpstr>Theme</vt:lpstr>
      </vt:variant>
      <vt:variant>
        <vt:i4>1</vt:i4>
      </vt:variant>
      <vt:variant>
        <vt:lpstr>Slide Titles</vt:lpstr>
      </vt:variant>
      <vt:variant>
        <vt:i4>24</vt:i4>
      </vt:variant>
    </vt:vector>
  </HeadingPairs>
  <TitlesOfParts>
    <vt:vector baseType="lpstr" size="54">
      <vt:lpstr>Arial</vt:lpstr>
      <vt:lpstr>等线 Light</vt:lpstr>
      <vt:lpstr>等线</vt:lpstr>
      <vt:lpstr>Calibri</vt:lpstr>
      <vt:lpstr>宋体</vt:lpstr>
      <vt:lpstr>Impact</vt:lpstr>
      <vt:lpstr>Signika</vt:lpstr>
      <vt:lpstr>Open Sans Extrabold</vt:lpstr>
      <vt:lpstr>LiHei Pro</vt:lpstr>
      <vt:lpstr>迷你简汉真广标</vt:lpstr>
      <vt:lpstr>ITC Avant Garde Std Bk</vt:lpstr>
      <vt:lpstr>Calibri Light</vt:lpstr>
      <vt:lpstr>MStiffHei PRC UltraBold</vt:lpstr>
      <vt:lpstr>金梅浪漫體</vt:lpstr>
      <vt:lpstr>Rockwell</vt:lpstr>
      <vt:lpstr>华文新魏</vt:lpstr>
      <vt:lpstr>微软雅黑</vt:lpstr>
      <vt:lpstr>华文琥珀</vt:lpstr>
      <vt:lpstr>Lato Regular</vt:lpstr>
      <vt:lpstr>Malgun Gothic</vt:lpstr>
      <vt:lpstr>Adobe 繁黑體 Std B</vt:lpstr>
      <vt:lpstr>方正兰亭细黑_GBK</vt:lpstr>
      <vt:lpstr>Open Sans</vt:lpstr>
      <vt:lpstr>Helvetica</vt:lpstr>
      <vt:lpstr>SimSun-ExtB</vt:lpstr>
      <vt:lpstr>方正兰亭中黑_GBK</vt:lpstr>
      <vt:lpstr>方正兰亭黑_GBK</vt:lpstr>
      <vt:lpstr>方正兰亭纤黑简体</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商务ppt</dc:title>
  <dc:creator>lzj</dc:creator>
  <cp:lastModifiedBy>王方方1420520428</cp:lastModifiedBy>
  <cp:revision>3177</cp:revision>
  <dcterms:created xsi:type="dcterms:W3CDTF">2015-12-01T09:06:00Z</dcterms:created>
  <dcterms:modified xsi:type="dcterms:W3CDTF">2023-10-15T17:41:09Z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