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Default Extension="wdp" ContentType="image/vnd.ms-photo"/>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90" r:id="rId13"/>
    <p:sldId id="266" r:id="rId14"/>
    <p:sldId id="268" r:id="rId15"/>
    <p:sldId id="269" r:id="rId16"/>
    <p:sldId id="270" r:id="rId17"/>
    <p:sldId id="271" r:id="rId18"/>
    <p:sldId id="273" r:id="rId19"/>
    <p:sldId id="275" r:id="rId20"/>
    <p:sldId id="272" r:id="rId21"/>
    <p:sldId id="274" r:id="rId22"/>
    <p:sldId id="276" r:id="rId23"/>
    <p:sldId id="277" r:id="rId24"/>
    <p:sldId id="278" r:id="rId25"/>
    <p:sldId id="291" r:id="rId26"/>
    <p:sldId id="279" r:id="rId27"/>
    <p:sldId id="280" r:id="rId28"/>
    <p:sldId id="283" r:id="rId29"/>
    <p:sldId id="282" r:id="rId30"/>
    <p:sldId id="286" r:id="rId31"/>
    <p:sldId id="284" r:id="rId32"/>
    <p:sldId id="285" r:id="rId33"/>
    <p:sldId id="288" r:id="rId34"/>
    <p:sldId id="287" r:id="rId35"/>
    <p:sldId id="289" r:id="rId36"/>
  </p:sldIdLst>
  <p:sldSz cx="9144000" cy="5715000" type="screen16x1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95">
          <p15:clr>
            <a:srgbClr val="A4A3A4"/>
          </p15:clr>
        </p15:guide>
      </p15:sld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9" d="100"/>
          <a:sy n="129" d="100"/>
        </p:scale>
        <p:origin x="1104" y="114"/>
      </p:cViewPr>
      <p:guideLst>
        <p:guide orient="horz" pos="1800"/>
        <p:guide pos="295"/>
      </p:guideLst>
    </p:cSldViewPr>
  </p:slideViewPr>
  <p:notesTextViewPr>
    <p:cViewPr>
      <p:scale>
        <a:sx n="1" d="1"/>
        <a:sy n="1" d="1"/>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 Type="http://schemas.openxmlformats.org/officeDocument/2006/relationships/slide" Target="slides/slide1.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tags" Target="tags/tag1.xml" /><Relationship Id="rId38" Type="http://schemas.openxmlformats.org/officeDocument/2006/relationships/presProps" Target="presProps.xml" /><Relationship Id="rId39" Type="http://schemas.openxmlformats.org/officeDocument/2006/relationships/viewProps" Target="viewProps.xml" /><Relationship Id="rId4" Type="http://schemas.openxmlformats.org/officeDocument/2006/relationships/slide" Target="slides/slide2.xml" /><Relationship Id="rId40" Type="http://schemas.openxmlformats.org/officeDocument/2006/relationships/theme" Target="theme/theme1.xml" /><Relationship Id="rId41" Type="http://schemas.openxmlformats.org/officeDocument/2006/relationships/tableStyles" Target="tableStyles.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B35A59-A87F-4CE9-A501-8D8FFB64F7F5}" type="datetimeFigureOut">
              <a:rPr lang="zh-CN" altLang="en-US" smtClean="0"/>
              <a:t>2018/7/19</a:t>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71C411-67F5-4702-A253-B628B296991D}" type="slidenum">
              <a:rPr lang="zh-CN" altLang="en-US" smtClean="0"/>
              <a:t>‹#›</a:t>
            </a:fld>
            <a:endParaRPr lang="zh-CN" altLang="en-US"/>
          </a:p>
        </p:txBody>
      </p:sp>
    </p:spTree>
    <p:extLst>
      <p:ext uri="{BB962C8B-B14F-4D97-AF65-F5344CB8AC3E}">
        <p14:creationId val="4293566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685800" y="1775355"/>
            <a:ext cx="7772400" cy="1225021"/>
          </a:xfrm>
        </p:spPr>
        <p:txBody>
          <a:bodyPr/>
          <a:lstStyle/>
          <a:p>
            <a:r>
              <a:rPr lang="zh-CN" altLang="en-US"/>
              <a:t>单击此处编辑母版标题样式</a:t>
            </a:r>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2569501283"/>
      </p:ext>
    </p:extLst>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2500895712"/>
      </p:ext>
    </p:extLst>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700350377"/>
      </p:ext>
    </p:extLst>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2360968591"/>
      </p:ext>
    </p:extLst>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2713334033"/>
      </p:ext>
    </p:extLst>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3204649073"/>
      </p:ext>
    </p:extLst>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2882283295"/>
      </p:ext>
    </p:extLst>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3487276309"/>
      </p:ext>
    </p:extLst>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206003407"/>
      </p:ext>
    </p:extLst>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189270903"/>
      </p:ext>
    </p:extLst>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6A13D8A-8A91-4636-A38A-460AF7FF56D0}" type="datetimeFigureOut">
              <a:rPr lang="zh-CN" altLang="en-US" smtClean="0"/>
              <a:t>2018/7/19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6B4B31-0E7A-4E4B-BCA8-9565F1C26258}" type="slidenum">
              <a:rPr lang="zh-CN" altLang="en-US" smtClean="0"/>
              <a:t>‹#›</a:t>
            </a:fld>
            <a:endParaRPr lang="zh-CN" altLang="en-US"/>
          </a:p>
        </p:txBody>
      </p:sp>
    </p:spTree>
    <p:extLst>
      <p:ext uri="{BB962C8B-B14F-4D97-AF65-F5344CB8AC3E}">
        <p14:creationId val="1823827000"/>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86A13D8A-8A91-4636-A38A-460AF7FF56D0}" type="datetimeFigureOut">
              <a:rPr lang="zh-CN" altLang="en-US" smtClean="0"/>
              <a:t>2018/7/19</a:t>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196B4B31-0E7A-4E4B-BCA8-9565F1C26258}" type="slidenum">
              <a:rPr lang="zh-CN" altLang="en-US" smtClean="0"/>
              <a:t>‹#›</a:t>
            </a:fld>
            <a:endParaRPr lang="zh-CN" altLang="en-US"/>
          </a:p>
        </p:txBody>
      </p:sp>
    </p:spTree>
    <p:extLst>
      <p:ext uri="{BB962C8B-B14F-4D97-AF65-F5344CB8AC3E}">
        <p14:creationId val="3213360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png" /><Relationship Id="rId3" Type="http://schemas.openxmlformats.org/officeDocument/2006/relationships/audio" Target="NUL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6.jpeg" /><Relationship Id="rId3" Type="http://schemas.openxmlformats.org/officeDocument/2006/relationships/image" Target="../media/image17.jpeg" /><Relationship Id="rId4" Type="http://schemas.openxmlformats.org/officeDocument/2006/relationships/image" Target="../media/image18.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9.jpe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0.png" /><Relationship Id="rId3" Type="http://schemas.microsoft.com/office/2007/relationships/hdphoto" Target="../media/image21.wdp" /><Relationship Id="rId4" Type="http://schemas.openxmlformats.org/officeDocument/2006/relationships/image" Target="../media/image22.png" /><Relationship Id="rId5" Type="http://schemas.microsoft.com/office/2007/relationships/hdphoto" Target="../media/image23.wdp" /><Relationship Id="rId6" Type="http://schemas.openxmlformats.org/officeDocument/2006/relationships/image" Target="../media/image24.png" /><Relationship Id="rId7" Type="http://schemas.microsoft.com/office/2007/relationships/hdphoto" Target="../media/image25.wdp" /><Relationship Id="rId8" Type="http://schemas.openxmlformats.org/officeDocument/2006/relationships/image" Target="../media/image26.png" /><Relationship Id="rId9" Type="http://schemas.microsoft.com/office/2007/relationships/hdphoto" Target="../media/image27.wdp"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8.jpeg" /><Relationship Id="rId3" Type="http://schemas.openxmlformats.org/officeDocument/2006/relationships/image" Target="../media/image29.png" /><Relationship Id="rId4" Type="http://schemas.openxmlformats.org/officeDocument/2006/relationships/image" Target="../media/image30.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1.jpeg" /><Relationship Id="rId3" Type="http://schemas.openxmlformats.org/officeDocument/2006/relationships/image" Target="../media/image32.jpe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3.jpeg"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3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4.png" /><Relationship Id="rId3" Type="http://schemas.microsoft.com/office/2007/relationships/hdphoto" Target="../media/image35.wdp" /></Relationships>
</file>

<file path=ppt/slides/_rels/slide31.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32.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3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6.jpeg" /><Relationship Id="rId3" Type="http://schemas.openxmlformats.org/officeDocument/2006/relationships/image" Target="../media/image37.jpeg" /><Relationship Id="rId4" Type="http://schemas.openxmlformats.org/officeDocument/2006/relationships/image" Target="../media/image38.jpeg" /></Relationships>
</file>

<file path=ppt/slides/_rels/slide34.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 Id="rId3" Type="http://schemas.openxmlformats.org/officeDocument/2006/relationships/image" Target="../media/image3.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jpeg" /><Relationship Id="rId3" Type="http://schemas.openxmlformats.org/officeDocument/2006/relationships/image" Target="../media/image5.jpeg" /><Relationship Id="rId4" Type="http://schemas.openxmlformats.org/officeDocument/2006/relationships/image" Target="../media/image6.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 Id="rId3" Type="http://schemas.openxmlformats.org/officeDocument/2006/relationships/image" Target="../media/image8.jpeg" /><Relationship Id="rId4" Type="http://schemas.openxmlformats.org/officeDocument/2006/relationships/image" Target="../media/image9.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0.jpeg" /><Relationship Id="rId3" Type="http://schemas.openxmlformats.org/officeDocument/2006/relationships/image" Target="../media/image11.jpeg" /><Relationship Id="rId4" Type="http://schemas.openxmlformats.org/officeDocument/2006/relationships/image" Target="../media/image12.jpeg" /><Relationship Id="rId5" Type="http://schemas.openxmlformats.org/officeDocument/2006/relationships/image" Target="../media/image13.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4.jpeg" /><Relationship Id="rId3" Type="http://schemas.openxmlformats.org/officeDocument/2006/relationships/image" Target="../media/image15.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rgbClr val="007E3D"/>
        </a:solidFill>
        <a:effectLst/>
      </p:bgPr>
    </p:bg>
    <p:spTree>
      <p:nvGrpSpPr>
        <p:cNvPr id="1" name=""/>
        <p:cNvGrpSpPr/>
        <p:nvPr/>
      </p:nvGrpSpPr>
      <p:grpSpPr>
        <a:xfrm>
          <a:off x="0" y="0"/>
          <a:ext cx="0" cy="0"/>
        </a:xfrm>
      </p:grpSpPr>
      <p:pic>
        <p:nvPicPr>
          <p:cNvPr id="4" name="[]Carnavals - 尚.wma">
            <a:hlinkClick action="ppaction://media"/>
          </p:cNvPr>
          <p:cNvPicPr>
            <a:picLocks noRot="1" noChangeAspect="1"/>
          </p:cNvPicPr>
          <p:nvPr>
            <a:audioFile r:link="rId3"/>
            <p:extLst/>
          </p:nvPr>
        </p:nvPicPr>
        <p:blipFill>
          <a:blip r:embed="rId2"/>
          <a:stretch>
            <a:fillRect/>
          </a:stretch>
        </p:blipFill>
        <p:spPr bwMode="auto">
          <a:xfrm>
            <a:off x="9540552" y="36545"/>
            <a:ext cx="713421" cy="71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0" y="1036236"/>
            <a:ext cx="9144000" cy="2341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051645" y="3727908"/>
            <a:ext cx="7040710" cy="707886"/>
          </a:xfrm>
          <a:prstGeom prst="rect">
            <a:avLst/>
          </a:prstGeom>
          <a:noFill/>
        </p:spPr>
        <p:txBody>
          <a:bodyPr wrap="none" rtlCol="0">
            <a:spAutoFit/>
          </a:bodyPr>
          <a:lstStyle/>
          <a:p>
            <a:r>
              <a:rPr lang="zh-CN" altLang="en-US" sz="4000">
                <a:solidFill>
                  <a:schemeClr val="bg1"/>
                </a:solidFill>
                <a:latin typeface="方正正粗黑简体" panose="02000000000000000000" pitchFamily="2" charset="-122"/>
                <a:ea typeface="方正正粗黑简体" panose="02000000000000000000" pitchFamily="2" charset="-122"/>
              </a:rPr>
              <a:t>年终总结汇报扁平化</a:t>
            </a:r>
            <a:r>
              <a:rPr lang="en-US" altLang="zh-CN" sz="4000">
                <a:solidFill>
                  <a:schemeClr val="bg1"/>
                </a:solidFill>
                <a:latin typeface="方正正粗黑简体" panose="02000000000000000000" pitchFamily="2" charset="-122"/>
                <a:ea typeface="方正正粗黑简体" panose="02000000000000000000" pitchFamily="2" charset="-122"/>
              </a:rPr>
              <a:t>PPT</a:t>
            </a:r>
            <a:r>
              <a:rPr lang="zh-CN" altLang="en-US" sz="4000">
                <a:solidFill>
                  <a:schemeClr val="bg1"/>
                </a:solidFill>
                <a:latin typeface="方正正粗黑简体" panose="02000000000000000000" pitchFamily="2" charset="-122"/>
                <a:ea typeface="方正正粗黑简体" panose="02000000000000000000" pitchFamily="2" charset="-122"/>
              </a:rPr>
              <a:t>模板</a:t>
            </a:r>
          </a:p>
        </p:txBody>
      </p:sp>
      <p:sp>
        <p:nvSpPr>
          <p:cNvPr id="16" name="TextBox 15"/>
          <p:cNvSpPr txBox="1"/>
          <p:nvPr/>
        </p:nvSpPr>
        <p:spPr>
          <a:xfrm>
            <a:off x="5928129" y="4525457"/>
            <a:ext cx="1107996" cy="369332"/>
          </a:xfrm>
          <a:prstGeom prst="rect">
            <a:avLst/>
          </a:prstGeom>
          <a:noFill/>
        </p:spPr>
        <p:txBody>
          <a:bodyPr wrap="none" rtlCol="0">
            <a:spAutoFit/>
          </a:bodyPr>
          <a:lstStyle/>
          <a:p>
            <a:r>
              <a:rPr lang="zh-CN" altLang="en-US">
                <a:solidFill>
                  <a:schemeClr val="bg1"/>
                </a:solidFill>
                <a:latin typeface="微软雅黑" panose="020b0503020204020204" pitchFamily="34" charset="-122"/>
                <a:ea typeface="微软雅黑" panose="020b0503020204020204" pitchFamily="34" charset="-122"/>
              </a:rPr>
              <a:t>汇报人：</a:t>
            </a:r>
          </a:p>
        </p:txBody>
      </p:sp>
    </p:spTree>
    <p:extLst>
      <p:ext uri="{BB962C8B-B14F-4D97-AF65-F5344CB8AC3E}">
        <p14:creationId val="1556536537"/>
      </p:ext>
    </p:extLst>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8" fill="hold" nodeType="afterGroup">
                            <p:stCondLst>
                              <p:cond delay="1"/>
                            </p:stCondLst>
                            <p:childTnLst>
                              <p:par>
                                <p:cTn id="9" presetID="16" presetClass="entr" presetSubtype="37"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Vertical)">
                                      <p:cBhvr>
                                        <p:cTn id="11" dur="500"/>
                                        <p:tgtEl>
                                          <p:spTgt spid="2"/>
                                        </p:tgtEl>
                                      </p:cBhvr>
                                    </p:animEffect>
                                  </p:childTnLst>
                                </p:cTn>
                              </p:par>
                            </p:childTnLst>
                          </p:cTn>
                        </p:par>
                        <p:par>
                          <p:cTn id="12" fill="hold" nodeType="afterGroup">
                            <p:stCondLst>
                              <p:cond delay="501"/>
                            </p:stCondLst>
                            <p:childTnLst>
                              <p:par>
                                <p:cTn id="13" presetID="47"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1501"/>
                            </p:stCondLst>
                            <p:childTnLst>
                              <p:par>
                                <p:cTn id="19" presetID="53" presetClass="entr" presetSubtype="16"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remove" display="0">
                  <p:stCondLst>
                    <p:cond delay="indefinite"/>
                  </p:stCondLst>
                  <p:endCondLst>
                    <p:cond evt="onStopAudio" delay="0">
                      <p:tgtEl>
                        <p:sldTgt/>
                      </p:tgtEl>
                    </p:cond>
                  </p:endCondLst>
                </p:cTn>
                <p:tgtEl>
                  <p:spTgt spid="4"/>
                </p:tgtEl>
              </p:cMediaNode>
            </p:audio>
          </p:childTnLst>
        </p:cTn>
      </p:par>
    </p:tnLst>
    <p:bldLst>
      <p:bldP spid="2" grpId="0" animBg="1"/>
      <p:bldP spid="6" grpId="0"/>
      <p:bldP spid="16"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培训学习情况</a:t>
            </a:r>
          </a:p>
        </p:txBody>
      </p:sp>
      <p:sp>
        <p:nvSpPr>
          <p:cNvPr id="7" name="六边形 6"/>
          <p:cNvSpPr/>
          <p:nvPr/>
        </p:nvSpPr>
        <p:spPr>
          <a:xfrm>
            <a:off x="1486397" y="2401863"/>
            <a:ext cx="465137" cy="401637"/>
          </a:xfrm>
          <a:prstGeom prst="hexagon">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8" name="六边形 7"/>
          <p:cNvSpPr/>
          <p:nvPr/>
        </p:nvSpPr>
        <p:spPr>
          <a:xfrm>
            <a:off x="2902447" y="3754413"/>
            <a:ext cx="465137" cy="401637"/>
          </a:xfrm>
          <a:prstGeom prst="hexagon">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9" name="六边形 8"/>
          <p:cNvSpPr/>
          <p:nvPr/>
        </p:nvSpPr>
        <p:spPr>
          <a:xfrm>
            <a:off x="3924797" y="3836963"/>
            <a:ext cx="465137" cy="401637"/>
          </a:xfrm>
          <a:prstGeom prst="hexagon">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10" name="六边形 9"/>
          <p:cNvSpPr/>
          <p:nvPr/>
        </p:nvSpPr>
        <p:spPr>
          <a:xfrm>
            <a:off x="5283697" y="2441550"/>
            <a:ext cx="301625" cy="258763"/>
          </a:xfrm>
          <a:prstGeom prst="hexagon">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11" name="六边形 10"/>
          <p:cNvSpPr/>
          <p:nvPr/>
        </p:nvSpPr>
        <p:spPr>
          <a:xfrm>
            <a:off x="4610597" y="2287563"/>
            <a:ext cx="442912" cy="382587"/>
          </a:xfrm>
          <a:prstGeom prst="hexagon">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12" name="六边形 11"/>
          <p:cNvSpPr/>
          <p:nvPr/>
        </p:nvSpPr>
        <p:spPr>
          <a:xfrm>
            <a:off x="2640509" y="2001813"/>
            <a:ext cx="182563" cy="157162"/>
          </a:xfrm>
          <a:prstGeom prst="hexagon">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18" name="六边形 17"/>
          <p:cNvSpPr/>
          <p:nvPr/>
        </p:nvSpPr>
        <p:spPr>
          <a:xfrm>
            <a:off x="3734297" y="3751238"/>
            <a:ext cx="204787" cy="177800"/>
          </a:xfrm>
          <a:prstGeom prst="hexagon">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19" name="六边形 18"/>
          <p:cNvSpPr/>
          <p:nvPr/>
        </p:nvSpPr>
        <p:spPr>
          <a:xfrm>
            <a:off x="5039222" y="2670150"/>
            <a:ext cx="214312" cy="184150"/>
          </a:xfrm>
          <a:prstGeom prst="hexagon">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20" name="六边形 19"/>
          <p:cNvSpPr/>
          <p:nvPr/>
        </p:nvSpPr>
        <p:spPr>
          <a:xfrm>
            <a:off x="2329359" y="2185963"/>
            <a:ext cx="358775" cy="307975"/>
          </a:xfrm>
          <a:prstGeom prst="hexagon">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21" name="六边形 20"/>
          <p:cNvSpPr/>
          <p:nvPr/>
        </p:nvSpPr>
        <p:spPr>
          <a:xfrm>
            <a:off x="6453684" y="3697263"/>
            <a:ext cx="444500" cy="382587"/>
          </a:xfrm>
          <a:prstGeom prst="hexagon">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22" name="六边形 21"/>
          <p:cNvSpPr/>
          <p:nvPr/>
        </p:nvSpPr>
        <p:spPr>
          <a:xfrm>
            <a:off x="6998197" y="3654400"/>
            <a:ext cx="320675" cy="276225"/>
          </a:xfrm>
          <a:prstGeom prst="hexagon">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23" name="六边形 22"/>
          <p:cNvSpPr/>
          <p:nvPr/>
        </p:nvSpPr>
        <p:spPr>
          <a:xfrm>
            <a:off x="6904534" y="3989363"/>
            <a:ext cx="212725" cy="184150"/>
          </a:xfrm>
          <a:prstGeom prst="hexagon">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24" name="六边形 23"/>
          <p:cNvSpPr/>
          <p:nvPr/>
        </p:nvSpPr>
        <p:spPr>
          <a:xfrm>
            <a:off x="2019797" y="2454250"/>
            <a:ext cx="301625" cy="258763"/>
          </a:xfrm>
          <a:prstGeom prst="hexagon">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grpSp>
        <p:nvGrpSpPr>
          <p:cNvPr id="25" name="组合 24"/>
          <p:cNvGrpSpPr/>
          <p:nvPr/>
        </p:nvGrpSpPr>
        <p:grpSpPr>
          <a:xfrm>
            <a:off x="827584" y="2916213"/>
            <a:ext cx="2009775" cy="1733550"/>
            <a:chOff x="1620713" y="2772197"/>
            <a:chExt cx="2009775" cy="1733550"/>
          </a:xfrm>
        </p:grpSpPr>
        <p:sp>
          <p:nvSpPr>
            <p:cNvPr id="26" name="六边形 25"/>
            <p:cNvSpPr/>
            <p:nvPr/>
          </p:nvSpPr>
          <p:spPr>
            <a:xfrm>
              <a:off x="1620713" y="2772197"/>
              <a:ext cx="2009775" cy="1733550"/>
            </a:xfrm>
            <a:prstGeom prst="hexagon">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27" name="TextBox 1"/>
            <p:cNvSpPr txBox="1">
              <a:spLocks noChangeArrowheads="1"/>
            </p:cNvSpPr>
            <p:nvPr/>
          </p:nvSpPr>
          <p:spPr bwMode="auto">
            <a:xfrm>
              <a:off x="1996951" y="3651672"/>
              <a:ext cx="1241425" cy="400050"/>
            </a:xfrm>
            <a:prstGeom prst="rect">
              <a:avLst/>
            </a:prstGeom>
            <a:noFill/>
            <a:ln w="9525">
              <a:noFill/>
              <a:miter lim="800000"/>
            </a:ln>
          </p:spPr>
          <p:txBody>
            <a:bodyPr>
              <a:spAutoFit/>
            </a:bodyPr>
            <a:lstStyle/>
            <a:p>
              <a:pPr algn="ctr"/>
              <a:r>
                <a:rPr lang="zh-CN" altLang="en-US" sz="2000" b="1">
                  <a:solidFill>
                    <a:srgbClr val="FFFFFF"/>
                  </a:solidFill>
                  <a:ea typeface="微软雅黑" panose="020b0503020204020204" pitchFamily="34" charset="-122"/>
                </a:rPr>
                <a:t>收入增加</a:t>
              </a:r>
            </a:p>
          </p:txBody>
        </p:sp>
        <p:sp>
          <p:nvSpPr>
            <p:cNvPr id="28" name="流程图: 联系 2"/>
            <p:cNvSpPr/>
            <p:nvPr/>
          </p:nvSpPr>
          <p:spPr>
            <a:xfrm>
              <a:off x="2423988" y="3076997"/>
              <a:ext cx="406400" cy="401637"/>
            </a:xfrm>
            <a:custGeom>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grpSp>
      <p:grpSp>
        <p:nvGrpSpPr>
          <p:cNvPr id="29" name="组合 28"/>
          <p:cNvGrpSpPr/>
          <p:nvPr/>
        </p:nvGrpSpPr>
        <p:grpSpPr>
          <a:xfrm>
            <a:off x="2586534" y="1865288"/>
            <a:ext cx="2011363" cy="1733550"/>
            <a:chOff x="3379663" y="1721272"/>
            <a:chExt cx="2011363" cy="1733550"/>
          </a:xfrm>
        </p:grpSpPr>
        <p:sp>
          <p:nvSpPr>
            <p:cNvPr id="30" name="六边形 29"/>
            <p:cNvSpPr/>
            <p:nvPr/>
          </p:nvSpPr>
          <p:spPr>
            <a:xfrm>
              <a:off x="3379663" y="1721272"/>
              <a:ext cx="2011363" cy="1733550"/>
            </a:xfrm>
            <a:prstGeom prst="hexagon">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1" name="矩形 45"/>
            <p:cNvSpPr/>
            <p:nvPr/>
          </p:nvSpPr>
          <p:spPr>
            <a:xfrm>
              <a:off x="4205163" y="2065759"/>
              <a:ext cx="385763" cy="388938"/>
            </a:xfrm>
            <a:custGeom>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2" name="TextBox 8"/>
            <p:cNvSpPr txBox="1">
              <a:spLocks noChangeArrowheads="1"/>
            </p:cNvSpPr>
            <p:nvPr/>
          </p:nvSpPr>
          <p:spPr bwMode="auto">
            <a:xfrm>
              <a:off x="3824163" y="2572172"/>
              <a:ext cx="1139825" cy="707886"/>
            </a:xfrm>
            <a:prstGeom prst="rect">
              <a:avLst/>
            </a:prstGeom>
            <a:noFill/>
            <a:ln w="9525">
              <a:noFill/>
              <a:miter lim="800000"/>
            </a:ln>
          </p:spPr>
          <p:txBody>
            <a:bodyPr>
              <a:spAutoFit/>
            </a:bodyPr>
            <a:lstStyle/>
            <a:p>
              <a:pPr algn="ctr"/>
              <a:r>
                <a:rPr lang="zh-CN" altLang="en-US" sz="2000" b="1">
                  <a:solidFill>
                    <a:srgbClr val="FFFFFF"/>
                  </a:solidFill>
                  <a:ea typeface="微软雅黑" panose="020b0503020204020204" pitchFamily="34" charset="-122"/>
                </a:rPr>
                <a:t>新的</a:t>
              </a:r>
              <a:endParaRPr lang="en-US" altLang="zh-CN" sz="2000" b="1">
                <a:solidFill>
                  <a:srgbClr val="FFFFFF"/>
                </a:solidFill>
                <a:ea typeface="微软雅黑" panose="020b0503020204020204" pitchFamily="34" charset="-122"/>
              </a:endParaRPr>
            </a:p>
            <a:p>
              <a:pPr algn="ctr"/>
              <a:r>
                <a:rPr lang="zh-CN" altLang="en-US" sz="2000" b="1">
                  <a:solidFill>
                    <a:srgbClr val="FFFFFF"/>
                  </a:solidFill>
                  <a:ea typeface="微软雅黑" panose="020b0503020204020204" pitchFamily="34" charset="-122"/>
                </a:rPr>
                <a:t>视野</a:t>
              </a:r>
            </a:p>
          </p:txBody>
        </p:sp>
      </p:grpSp>
      <p:grpSp>
        <p:nvGrpSpPr>
          <p:cNvPr id="33" name="组合 32"/>
          <p:cNvGrpSpPr/>
          <p:nvPr/>
        </p:nvGrpSpPr>
        <p:grpSpPr>
          <a:xfrm>
            <a:off x="4393109" y="2924150"/>
            <a:ext cx="2011363" cy="1733550"/>
            <a:chOff x="5186238" y="2780134"/>
            <a:chExt cx="2011363" cy="1733550"/>
          </a:xfrm>
        </p:grpSpPr>
        <p:sp>
          <p:nvSpPr>
            <p:cNvPr id="34" name="六边形 33"/>
            <p:cNvSpPr/>
            <p:nvPr/>
          </p:nvSpPr>
          <p:spPr>
            <a:xfrm>
              <a:off x="5186238" y="2780134"/>
              <a:ext cx="2011363" cy="1733550"/>
            </a:xfrm>
            <a:prstGeom prst="hexagon">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5" name="圆角矩形 51"/>
            <p:cNvSpPr/>
            <p:nvPr/>
          </p:nvSpPr>
          <p:spPr>
            <a:xfrm flipH="1">
              <a:off x="5965701" y="3110334"/>
              <a:ext cx="434975" cy="390525"/>
            </a:xfrm>
            <a:custGeom>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6" name="TextBox 11"/>
            <p:cNvSpPr txBox="1">
              <a:spLocks noChangeArrowheads="1"/>
            </p:cNvSpPr>
            <p:nvPr/>
          </p:nvSpPr>
          <p:spPr bwMode="auto">
            <a:xfrm>
              <a:off x="5570413" y="3642147"/>
              <a:ext cx="1243013" cy="400050"/>
            </a:xfrm>
            <a:prstGeom prst="rect">
              <a:avLst/>
            </a:prstGeom>
            <a:noFill/>
            <a:ln w="9525">
              <a:noFill/>
              <a:miter lim="800000"/>
            </a:ln>
          </p:spPr>
          <p:txBody>
            <a:bodyPr>
              <a:spAutoFit/>
            </a:bodyPr>
            <a:lstStyle/>
            <a:p>
              <a:pPr algn="ctr"/>
              <a:r>
                <a:rPr lang="zh-CN" altLang="en-US" sz="2000" b="1">
                  <a:solidFill>
                    <a:srgbClr val="FFFFFF"/>
                  </a:solidFill>
                  <a:ea typeface="微软雅黑" panose="020b0503020204020204" pitchFamily="34" charset="-122"/>
                </a:rPr>
                <a:t>新的知识</a:t>
              </a:r>
            </a:p>
          </p:txBody>
        </p:sp>
      </p:grpSp>
      <p:grpSp>
        <p:nvGrpSpPr>
          <p:cNvPr id="37" name="组合 36"/>
          <p:cNvGrpSpPr/>
          <p:nvPr/>
        </p:nvGrpSpPr>
        <p:grpSpPr>
          <a:xfrm>
            <a:off x="6161584" y="1857350"/>
            <a:ext cx="2009775" cy="1733550"/>
            <a:chOff x="6954713" y="1713334"/>
            <a:chExt cx="2009775" cy="1733550"/>
          </a:xfrm>
        </p:grpSpPr>
        <p:sp>
          <p:nvSpPr>
            <p:cNvPr id="38" name="六边形 37"/>
            <p:cNvSpPr/>
            <p:nvPr/>
          </p:nvSpPr>
          <p:spPr>
            <a:xfrm>
              <a:off x="6954713" y="1713334"/>
              <a:ext cx="2009775" cy="1733550"/>
            </a:xfrm>
            <a:prstGeom prst="hexagon">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9" name="流程图: 联系 56"/>
            <p:cNvSpPr/>
            <p:nvPr/>
          </p:nvSpPr>
          <p:spPr>
            <a:xfrm>
              <a:off x="7797676" y="1992734"/>
              <a:ext cx="303212" cy="422275"/>
            </a:xfrm>
            <a:custGeom>
              <a:rect l="l" t="t" r="r" b="b"/>
              <a:pathLst>
                <a:path w="595312" h="826293">
                  <a:moveTo>
                    <a:pt x="296986" y="34194"/>
                  </a:moveTo>
                  <a:cubicBezTo>
                    <a:pt x="150533" y="34194"/>
                    <a:pt x="31810" y="152917"/>
                    <a:pt x="31810" y="299370"/>
                  </a:cubicBezTo>
                  <a:cubicBezTo>
                    <a:pt x="31810" y="404714"/>
                    <a:pt x="93237" y="495710"/>
                    <a:pt x="182627" y="537660"/>
                  </a:cubicBezTo>
                  <a:lnTo>
                    <a:pt x="184845" y="545529"/>
                  </a:lnTo>
                  <a:lnTo>
                    <a:pt x="186214" y="545304"/>
                  </a:lnTo>
                  <a:lnTo>
                    <a:pt x="192968" y="574347"/>
                  </a:lnTo>
                  <a:lnTo>
                    <a:pt x="193290" y="575489"/>
                  </a:lnTo>
                  <a:lnTo>
                    <a:pt x="193226" y="575453"/>
                  </a:lnTo>
                  <a:lnTo>
                    <a:pt x="210026" y="647697"/>
                  </a:lnTo>
                  <a:lnTo>
                    <a:pt x="208599" y="648045"/>
                  </a:lnTo>
                  <a:lnTo>
                    <a:pt x="273368" y="647283"/>
                  </a:lnTo>
                  <a:lnTo>
                    <a:pt x="273368" y="514349"/>
                  </a:lnTo>
                  <a:lnTo>
                    <a:pt x="319087" y="514349"/>
                  </a:lnTo>
                  <a:lnTo>
                    <a:pt x="319087" y="646745"/>
                  </a:lnTo>
                  <a:lnTo>
                    <a:pt x="390552" y="645904"/>
                  </a:lnTo>
                  <a:lnTo>
                    <a:pt x="388142" y="645316"/>
                  </a:lnTo>
                  <a:lnTo>
                    <a:pt x="404872" y="573378"/>
                  </a:lnTo>
                  <a:cubicBezTo>
                    <a:pt x="403310" y="574897"/>
                    <a:pt x="401432" y="575587"/>
                    <a:pt x="399545" y="576258"/>
                  </a:cubicBezTo>
                  <a:lnTo>
                    <a:pt x="407038" y="539998"/>
                  </a:lnTo>
                  <a:cubicBezTo>
                    <a:pt x="498685" y="498719"/>
                    <a:pt x="562162" y="406458"/>
                    <a:pt x="562162" y="299370"/>
                  </a:cubicBezTo>
                  <a:cubicBezTo>
                    <a:pt x="562162" y="152917"/>
                    <a:pt x="443439" y="34194"/>
                    <a:pt x="296986" y="34194"/>
                  </a:cubicBezTo>
                  <a:close/>
                  <a:moveTo>
                    <a:pt x="297656" y="0"/>
                  </a:moveTo>
                  <a:cubicBezTo>
                    <a:pt x="462047" y="0"/>
                    <a:pt x="595312" y="133265"/>
                    <a:pt x="595312" y="297656"/>
                  </a:cubicBezTo>
                  <a:cubicBezTo>
                    <a:pt x="595312" y="410299"/>
                    <a:pt x="532742" y="508329"/>
                    <a:pt x="438573" y="555157"/>
                  </a:cubicBezTo>
                  <a:lnTo>
                    <a:pt x="407666" y="650078"/>
                  </a:lnTo>
                  <a:lnTo>
                    <a:pt x="400101" y="648233"/>
                  </a:lnTo>
                  <a:lnTo>
                    <a:pt x="400275" y="656999"/>
                  </a:lnTo>
                  <a:cubicBezTo>
                    <a:pt x="400123" y="656041"/>
                    <a:pt x="399871" y="650619"/>
                    <a:pt x="399829" y="651730"/>
                  </a:cubicBezTo>
                  <a:lnTo>
                    <a:pt x="400052" y="662936"/>
                  </a:lnTo>
                  <a:lnTo>
                    <a:pt x="319087" y="662936"/>
                  </a:lnTo>
                  <a:lnTo>
                    <a:pt x="319087" y="675380"/>
                  </a:lnTo>
                  <a:cubicBezTo>
                    <a:pt x="367743" y="678023"/>
                    <a:pt x="404813" y="696667"/>
                    <a:pt x="404813" y="719137"/>
                  </a:cubicBezTo>
                  <a:cubicBezTo>
                    <a:pt x="404813" y="733486"/>
                    <a:pt x="389698" y="746274"/>
                    <a:pt x="365852" y="753802"/>
                  </a:cubicBezTo>
                  <a:lnTo>
                    <a:pt x="302422" y="826293"/>
                  </a:lnTo>
                  <a:lnTo>
                    <a:pt x="238994" y="753805"/>
                  </a:lnTo>
                  <a:cubicBezTo>
                    <a:pt x="215144" y="746277"/>
                    <a:pt x="200025" y="733487"/>
                    <a:pt x="200025" y="719137"/>
                  </a:cubicBezTo>
                  <a:cubicBezTo>
                    <a:pt x="200025" y="698623"/>
                    <a:pt x="230920" y="681299"/>
                    <a:pt x="273368" y="676485"/>
                  </a:cubicBezTo>
                  <a:lnTo>
                    <a:pt x="273368" y="662936"/>
                  </a:lnTo>
                  <a:lnTo>
                    <a:pt x="197645" y="662936"/>
                  </a:lnTo>
                  <a:lnTo>
                    <a:pt x="197645" y="650717"/>
                  </a:lnTo>
                  <a:lnTo>
                    <a:pt x="190502" y="652459"/>
                  </a:lnTo>
                  <a:lnTo>
                    <a:pt x="159343" y="556762"/>
                  </a:lnTo>
                  <a:cubicBezTo>
                    <a:pt x="63794" y="510234"/>
                    <a:pt x="0" y="411395"/>
                    <a:pt x="0" y="297656"/>
                  </a:cubicBezTo>
                  <a:cubicBezTo>
                    <a:pt x="0" y="133265"/>
                    <a:pt x="133265" y="0"/>
                    <a:pt x="2976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solidFill>
                  <a:srgbClr val="FFFFFF"/>
                </a:solidFill>
              </a:endParaRPr>
            </a:p>
          </p:txBody>
        </p:sp>
        <p:sp>
          <p:nvSpPr>
            <p:cNvPr id="40" name="TextBox 4"/>
            <p:cNvSpPr txBox="1">
              <a:spLocks noChangeArrowheads="1"/>
            </p:cNvSpPr>
            <p:nvPr/>
          </p:nvSpPr>
          <p:spPr bwMode="auto">
            <a:xfrm>
              <a:off x="7805613" y="1978447"/>
              <a:ext cx="241300" cy="369887"/>
            </a:xfrm>
            <a:prstGeom prst="rect">
              <a:avLst/>
            </a:prstGeom>
            <a:noFill/>
            <a:ln w="9525">
              <a:noFill/>
              <a:miter lim="800000"/>
            </a:ln>
          </p:spPr>
          <p:txBody>
            <a:bodyPr>
              <a:spAutoFit/>
            </a:bodyPr>
            <a:lstStyle/>
            <a:p>
              <a:r>
                <a:rPr lang="en-US" altLang="zh-CN" b="1">
                  <a:solidFill>
                    <a:srgbClr val="FFFFFF"/>
                  </a:solidFill>
                  <a:ea typeface="微软雅黑" panose="020b0503020204020204" pitchFamily="34" charset="-122"/>
                </a:rPr>
                <a:t>$</a:t>
              </a:r>
              <a:endParaRPr lang="zh-CN" altLang="en-US" b="1">
                <a:solidFill>
                  <a:srgbClr val="FFFFFF"/>
                </a:solidFill>
                <a:ea typeface="微软雅黑" panose="020b0503020204020204" pitchFamily="34" charset="-122"/>
              </a:endParaRPr>
            </a:p>
          </p:txBody>
        </p:sp>
        <p:sp>
          <p:nvSpPr>
            <p:cNvPr id="41" name="TextBox 12"/>
            <p:cNvSpPr txBox="1">
              <a:spLocks noChangeArrowheads="1"/>
            </p:cNvSpPr>
            <p:nvPr/>
          </p:nvSpPr>
          <p:spPr bwMode="auto">
            <a:xfrm>
              <a:off x="7335713" y="2570584"/>
              <a:ext cx="1241425" cy="400050"/>
            </a:xfrm>
            <a:prstGeom prst="rect">
              <a:avLst/>
            </a:prstGeom>
            <a:noFill/>
            <a:ln w="9525">
              <a:noFill/>
              <a:miter lim="800000"/>
            </a:ln>
          </p:spPr>
          <p:txBody>
            <a:bodyPr>
              <a:spAutoFit/>
            </a:bodyPr>
            <a:lstStyle/>
            <a:p>
              <a:pPr algn="ctr"/>
              <a:r>
                <a:rPr lang="zh-CN" altLang="en-US" sz="2000" b="1">
                  <a:solidFill>
                    <a:srgbClr val="FFFFFF"/>
                  </a:solidFill>
                  <a:ea typeface="微软雅黑" panose="020b0503020204020204" pitchFamily="34" charset="-122"/>
                </a:rPr>
                <a:t>新的观点</a:t>
              </a:r>
            </a:p>
          </p:txBody>
        </p:sp>
      </p:grpSp>
    </p:spTree>
    <p:extLst>
      <p:ext uri="{BB962C8B-B14F-4D97-AF65-F5344CB8AC3E}">
        <p14:creationId val="16717835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nodeType="afterGroup">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par>
                          <p:cTn id="26" fill="hold" nodeType="afterGroup">
                            <p:stCondLst>
                              <p:cond delay="20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nodeType="afterGroup">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Effect transition="in" filter="fade">
                                      <p:cBhvr>
                                        <p:cTn id="37" dur="500"/>
                                        <p:tgtEl>
                                          <p:spTgt spid="37"/>
                                        </p:tgtEl>
                                      </p:cBhvr>
                                    </p:animEffect>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down)">
                                      <p:cBhvr>
                                        <p:cTn id="50" dur="500"/>
                                        <p:tgtEl>
                                          <p:spTgt spid="1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down)">
                                      <p:cBhvr>
                                        <p:cTn id="56" dur="500"/>
                                        <p:tgtEl>
                                          <p:spTgt spid="2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down)">
                                      <p:cBhvr>
                                        <p:cTn id="59" dur="500"/>
                                        <p:tgtEl>
                                          <p:spTgt spid="12"/>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down)">
                                      <p:cBhvr>
                                        <p:cTn id="65" dur="500"/>
                                        <p:tgtEl>
                                          <p:spTgt spid="22"/>
                                        </p:tgtEl>
                                      </p:cBhvr>
                                    </p:animEffect>
                                  </p:childTnLst>
                                </p:cTn>
                              </p:par>
                            </p:childTnLst>
                          </p:cTn>
                        </p:par>
                        <p:par>
                          <p:cTn id="66" fill="hold" nodeType="afterGroup">
                            <p:stCondLst>
                              <p:cond delay="3500"/>
                            </p:stCondLst>
                            <p:childTnLst>
                              <p:par>
                                <p:cTn id="67" presetID="2" presetClass="entr" presetSubtype="8"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0-#ppt_w/2"/>
                                          </p:val>
                                        </p:tav>
                                        <p:tav tm="100000">
                                          <p:val>
                                            <p:strVal val="#ppt_x"/>
                                          </p:val>
                                        </p:tav>
                                      </p:tavLst>
                                    </p:anim>
                                    <p:anim calcmode="lin" valueType="num">
                                      <p:cBhvr additive="base">
                                        <p:cTn id="70" dur="500" fill="hold"/>
                                        <p:tgtEl>
                                          <p:spTgt spid="20"/>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additive="base">
                                        <p:cTn id="73" dur="500" fill="hold"/>
                                        <p:tgtEl>
                                          <p:spTgt spid="9"/>
                                        </p:tgtEl>
                                        <p:attrNameLst>
                                          <p:attrName>ppt_x</p:attrName>
                                        </p:attrNameLst>
                                      </p:cBhvr>
                                      <p:tavLst>
                                        <p:tav tm="0">
                                          <p:val>
                                            <p:strVal val="0-#ppt_w/2"/>
                                          </p:val>
                                        </p:tav>
                                        <p:tav tm="100000">
                                          <p:val>
                                            <p:strVal val="#ppt_x"/>
                                          </p:val>
                                        </p:tav>
                                      </p:tavLst>
                                    </p:anim>
                                    <p:anim calcmode="lin" valueType="num">
                                      <p:cBhvr additive="base">
                                        <p:cTn id="74" dur="500" fill="hold"/>
                                        <p:tgtEl>
                                          <p:spTgt spid="9"/>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0-#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500" fill="hold"/>
                                        <p:tgtEl>
                                          <p:spTgt spid="23"/>
                                        </p:tgtEl>
                                        <p:attrNameLst>
                                          <p:attrName>ppt_x</p:attrName>
                                        </p:attrNameLst>
                                      </p:cBhvr>
                                      <p:tavLst>
                                        <p:tav tm="0">
                                          <p:val>
                                            <p:strVal val="0-#ppt_w/2"/>
                                          </p:val>
                                        </p:tav>
                                        <p:tav tm="100000">
                                          <p:val>
                                            <p:strVal val="#ppt_x"/>
                                          </p:val>
                                        </p:tav>
                                      </p:tavLst>
                                    </p:anim>
                                    <p:anim calcmode="lin" valueType="num">
                                      <p:cBhvr additive="base">
                                        <p:cTn id="8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animBg="1"/>
      <p:bldP spid="9" grpId="0" animBg="1"/>
      <p:bldP spid="10" grpId="0" animBg="1"/>
      <p:bldP spid="11" grpId="0" animBg="1"/>
      <p:bldP spid="12" grpId="0" animBg="1"/>
      <p:bldP spid="18" grpId="0" animBg="1"/>
      <p:bldP spid="19" grpId="0" animBg="1"/>
      <p:bldP spid="20" grpId="0" animBg="1"/>
      <p:bldP spid="21" grpId="0" animBg="1"/>
      <p:bldP spid="22" grpId="0" animBg="1"/>
      <p:bldP spid="23" grpId="0" animBg="1"/>
      <p:bldP spid="24" grpId="0" animBg="1"/>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8" name="圆角矩形 17"/>
          <p:cNvSpPr/>
          <p:nvPr/>
        </p:nvSpPr>
        <p:spPr>
          <a:xfrm>
            <a:off x="611560" y="2231112"/>
            <a:ext cx="1503784" cy="2592288"/>
          </a:xfrm>
          <a:prstGeom prst="roundRect">
            <a:avLst>
              <a:gd name="adj" fmla="val 16938"/>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2367222" y="2223070"/>
            <a:ext cx="6309234" cy="2592288"/>
          </a:xfrm>
          <a:prstGeom prst="roundRect">
            <a:avLst>
              <a:gd name="adj" fmla="val 8770"/>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617818" y="2195775"/>
            <a:ext cx="1497526" cy="2646878"/>
          </a:xfrm>
          <a:prstGeom prst="rect">
            <a:avLst/>
          </a:prstGeom>
          <a:noFill/>
        </p:spPr>
        <p:txBody>
          <a:bodyPr wrap="none" rtlCol="0">
            <a:spAutoFit/>
          </a:bodyPr>
          <a:lstStyle/>
          <a:p>
            <a:r>
              <a:rPr lang="en-US" altLang="zh-CN" sz="16600" b="1">
                <a:solidFill>
                  <a:schemeClr val="bg1"/>
                </a:solidFill>
                <a:latin typeface="微软雅黑" panose="020b0503020204020204" pitchFamily="34" charset="-122"/>
                <a:ea typeface="微软雅黑" panose="020b0503020204020204" pitchFamily="34" charset="-122"/>
              </a:rPr>
              <a:t>2</a:t>
            </a:r>
            <a:endParaRPr lang="zh-CN" altLang="en-US" sz="16600" b="1">
              <a:solidFill>
                <a:schemeClr val="bg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3115614" y="2645246"/>
            <a:ext cx="3046189" cy="523220"/>
          </a:xfrm>
          <a:prstGeom prst="rect">
            <a:avLst/>
          </a:prstGeom>
          <a:noFill/>
        </p:spPr>
        <p:txBody>
          <a:bodyPr wrap="square">
            <a:spAutoFit/>
          </a:bodyPr>
          <a:lstStyle/>
          <a:p>
            <a:pPr fontAlgn="auto">
              <a:spcBef>
                <a:spcPct val="0"/>
              </a:spcBef>
              <a:spcAft>
                <a:spcPct val="0"/>
              </a:spcAft>
              <a:defRPr/>
            </a:pPr>
            <a:r>
              <a:rPr lang="zh-CN" altLang="en-US" sz="2800">
                <a:solidFill>
                  <a:schemeClr val="bg1"/>
                </a:solidFill>
                <a:latin typeface="微软雅黑" panose="020b0503020204020204" pitchFamily="34" charset="-122"/>
                <a:ea typeface="微软雅黑" panose="020b0503020204020204" pitchFamily="34" charset="-122"/>
              </a:rPr>
              <a:t>前一阶段工作总结</a:t>
            </a:r>
          </a:p>
        </p:txBody>
      </p:sp>
      <p:cxnSp>
        <p:nvCxnSpPr>
          <p:cNvPr id="34" name="直接连接符 33"/>
          <p:cNvCxnSpPr/>
          <p:nvPr/>
        </p:nvCxnSpPr>
        <p:spPr>
          <a:xfrm>
            <a:off x="3087090" y="3232949"/>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50" name="右箭头 49"/>
          <p:cNvSpPr/>
          <p:nvPr/>
        </p:nvSpPr>
        <p:spPr>
          <a:xfrm>
            <a:off x="3304113" y="3505686"/>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TextBox 50"/>
          <p:cNvSpPr txBox="1"/>
          <p:nvPr/>
        </p:nvSpPr>
        <p:spPr>
          <a:xfrm>
            <a:off x="3482836" y="3442274"/>
            <a:ext cx="1491114" cy="307777"/>
          </a:xfrm>
          <a:prstGeom prst="rect">
            <a:avLst/>
          </a:prstGeom>
          <a:noFill/>
        </p:spPr>
        <p:txBody>
          <a:bodyPr wrap="none" rtlCol="0">
            <a:spAutoFit/>
          </a:bodyPr>
          <a:lstStyle/>
          <a:p>
            <a:r>
              <a:rPr lang="zh-CN" altLang="en-US" sz="1400">
                <a:solidFill>
                  <a:schemeClr val="bg1"/>
                </a:solidFill>
              </a:rPr>
              <a:t>宏观环境的影响 </a:t>
            </a:r>
          </a:p>
        </p:txBody>
      </p:sp>
      <p:sp>
        <p:nvSpPr>
          <p:cNvPr id="52" name="右箭头 51"/>
          <p:cNvSpPr/>
          <p:nvPr/>
        </p:nvSpPr>
        <p:spPr>
          <a:xfrm>
            <a:off x="5320337" y="3505686"/>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3" name="TextBox 52"/>
          <p:cNvSpPr txBox="1"/>
          <p:nvPr/>
        </p:nvSpPr>
        <p:spPr>
          <a:xfrm>
            <a:off x="5471323" y="3442274"/>
            <a:ext cx="1620957" cy="307777"/>
          </a:xfrm>
          <a:prstGeom prst="rect">
            <a:avLst/>
          </a:prstGeom>
          <a:noFill/>
        </p:spPr>
        <p:txBody>
          <a:bodyPr wrap="none" rtlCol="0">
            <a:spAutoFit/>
          </a:bodyPr>
          <a:lstStyle/>
          <a:p>
            <a:r>
              <a:rPr lang="zh-CN" altLang="en-US" sz="1400">
                <a:solidFill>
                  <a:schemeClr val="bg1"/>
                </a:solidFill>
              </a:rPr>
              <a:t>自身对目标的重视</a:t>
            </a:r>
          </a:p>
        </p:txBody>
      </p:sp>
      <p:sp>
        <p:nvSpPr>
          <p:cNvPr id="54" name="右箭头 53"/>
          <p:cNvSpPr/>
          <p:nvPr/>
        </p:nvSpPr>
        <p:spPr>
          <a:xfrm>
            <a:off x="3289653" y="3859629"/>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5" name="TextBox 54"/>
          <p:cNvSpPr txBox="1"/>
          <p:nvPr/>
        </p:nvSpPr>
        <p:spPr>
          <a:xfrm>
            <a:off x="3475866" y="3796217"/>
            <a:ext cx="1800493" cy="307777"/>
          </a:xfrm>
          <a:prstGeom prst="rect">
            <a:avLst/>
          </a:prstGeom>
          <a:noFill/>
        </p:spPr>
        <p:txBody>
          <a:bodyPr wrap="none" rtlCol="0">
            <a:spAutoFit/>
          </a:bodyPr>
          <a:lstStyle/>
          <a:p>
            <a:r>
              <a:rPr lang="zh-CN" altLang="en-US" sz="1400">
                <a:solidFill>
                  <a:schemeClr val="bg1"/>
                </a:solidFill>
              </a:rPr>
              <a:t>公司给予的大力支持</a:t>
            </a:r>
          </a:p>
        </p:txBody>
      </p:sp>
      <p:sp>
        <p:nvSpPr>
          <p:cNvPr id="56" name="右箭头 55"/>
          <p:cNvSpPr/>
          <p:nvPr/>
        </p:nvSpPr>
        <p:spPr>
          <a:xfrm>
            <a:off x="5305877" y="3859629"/>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7" name="TextBox 56"/>
          <p:cNvSpPr txBox="1"/>
          <p:nvPr/>
        </p:nvSpPr>
        <p:spPr>
          <a:xfrm>
            <a:off x="5456863" y="3796217"/>
            <a:ext cx="1441420" cy="307777"/>
          </a:xfrm>
          <a:prstGeom prst="rect">
            <a:avLst/>
          </a:prstGeom>
          <a:noFill/>
        </p:spPr>
        <p:txBody>
          <a:bodyPr wrap="none" rtlCol="0">
            <a:spAutoFit/>
          </a:bodyPr>
          <a:lstStyle/>
          <a:p>
            <a:r>
              <a:rPr lang="zh-CN" altLang="en-US" sz="1400">
                <a:solidFill>
                  <a:schemeClr val="bg1"/>
                </a:solidFill>
              </a:rPr>
              <a:t>自身能力的提升</a:t>
            </a:r>
          </a:p>
        </p:txBody>
      </p:sp>
      <p:sp>
        <p:nvSpPr>
          <p:cNvPr id="58" name="右箭头 57"/>
          <p:cNvSpPr/>
          <p:nvPr/>
        </p:nvSpPr>
        <p:spPr>
          <a:xfrm>
            <a:off x="3289653" y="4219669"/>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TextBox 58"/>
          <p:cNvSpPr txBox="1"/>
          <p:nvPr/>
        </p:nvSpPr>
        <p:spPr>
          <a:xfrm>
            <a:off x="3468376" y="4156257"/>
            <a:ext cx="1441420" cy="307777"/>
          </a:xfrm>
          <a:prstGeom prst="rect">
            <a:avLst/>
          </a:prstGeom>
          <a:noFill/>
        </p:spPr>
        <p:txBody>
          <a:bodyPr wrap="none" rtlCol="0">
            <a:spAutoFit/>
          </a:bodyPr>
          <a:lstStyle/>
          <a:p>
            <a:r>
              <a:rPr lang="zh-CN" altLang="en-US" sz="1400">
                <a:solidFill>
                  <a:schemeClr val="bg1"/>
                </a:solidFill>
              </a:rPr>
              <a:t>竞争对手的影响</a:t>
            </a:r>
          </a:p>
        </p:txBody>
      </p:sp>
      <p:sp>
        <p:nvSpPr>
          <p:cNvPr id="60" name="右箭头 59"/>
          <p:cNvSpPr/>
          <p:nvPr/>
        </p:nvSpPr>
        <p:spPr>
          <a:xfrm>
            <a:off x="5305877" y="4219669"/>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1" name="TextBox 60"/>
          <p:cNvSpPr txBox="1"/>
          <p:nvPr/>
        </p:nvSpPr>
        <p:spPr>
          <a:xfrm>
            <a:off x="5456863" y="4156257"/>
            <a:ext cx="1620957" cy="307777"/>
          </a:xfrm>
          <a:prstGeom prst="rect">
            <a:avLst/>
          </a:prstGeom>
          <a:noFill/>
        </p:spPr>
        <p:txBody>
          <a:bodyPr wrap="none" rtlCol="0">
            <a:spAutoFit/>
          </a:bodyPr>
          <a:lstStyle/>
          <a:p>
            <a:r>
              <a:rPr lang="zh-CN" altLang="en-US" sz="1400">
                <a:solidFill>
                  <a:schemeClr val="bg1"/>
                </a:solidFill>
              </a:rPr>
              <a:t>对市场的了解认知</a:t>
            </a:r>
          </a:p>
        </p:txBody>
      </p:sp>
    </p:spTree>
    <p:extLst>
      <p:ext uri="{BB962C8B-B14F-4D97-AF65-F5344CB8AC3E}">
        <p14:creationId val="4261939909"/>
      </p:ext>
    </p:extLst>
  </p:cSld>
  <p:clrMapOvr>
    <a:masterClrMapping/>
  </p:clrMapOvr>
  <mc:AlternateContent>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nodeType="afterGroup">
                            <p:stCondLst>
                              <p:cond delay="1500"/>
                            </p:stCondLst>
                            <p:childTnLst>
                              <p:par>
                                <p:cTn id="19" presetID="42" presetClass="entr" presetSubtype="0"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750"/>
                                        <p:tgtEl>
                                          <p:spTgt spid="34"/>
                                        </p:tgtEl>
                                      </p:cBhvr>
                                    </p:animEffect>
                                    <p:anim calcmode="lin" valueType="num">
                                      <p:cBhvr>
                                        <p:cTn id="22" dur="750" fill="hold"/>
                                        <p:tgtEl>
                                          <p:spTgt spid="34"/>
                                        </p:tgtEl>
                                        <p:attrNameLst>
                                          <p:attrName>ppt_x</p:attrName>
                                        </p:attrNameLst>
                                      </p:cBhvr>
                                      <p:tavLst>
                                        <p:tav tm="0">
                                          <p:val>
                                            <p:strVal val="#ppt_x"/>
                                          </p:val>
                                        </p:tav>
                                        <p:tav tm="100000">
                                          <p:val>
                                            <p:strVal val="#ppt_x"/>
                                          </p:val>
                                        </p:tav>
                                      </p:tavLst>
                                    </p:anim>
                                    <p:anim calcmode="lin" valueType="num">
                                      <p:cBhvr>
                                        <p:cTn id="23" dur="750" fill="hold"/>
                                        <p:tgtEl>
                                          <p:spTgt spid="34"/>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250"/>
                            </p:stCondLst>
                            <p:childTnLst>
                              <p:par>
                                <p:cTn id="25" presetID="47"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3250"/>
                            </p:stCondLst>
                            <p:childTnLst>
                              <p:par>
                                <p:cTn id="31" presetID="2" presetClass="entr" presetSubtype="4"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ppt_x"/>
                                          </p:val>
                                        </p:tav>
                                        <p:tav tm="100000">
                                          <p:val>
                                            <p:strVal val="#ppt_x"/>
                                          </p:val>
                                        </p:tav>
                                      </p:tavLst>
                                    </p:anim>
                                    <p:anim calcmode="lin" valueType="num">
                                      <p:cBhvr additive="base">
                                        <p:cTn id="34" dur="500" fill="hold"/>
                                        <p:tgtEl>
                                          <p:spTgt spid="5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fill="hold"/>
                                        <p:tgtEl>
                                          <p:spTgt spid="50"/>
                                        </p:tgtEl>
                                        <p:attrNameLst>
                                          <p:attrName>ppt_x</p:attrName>
                                        </p:attrNameLst>
                                      </p:cBhvr>
                                      <p:tavLst>
                                        <p:tav tm="0">
                                          <p:val>
                                            <p:strVal val="#ppt_x"/>
                                          </p:val>
                                        </p:tav>
                                        <p:tav tm="100000">
                                          <p:val>
                                            <p:strVal val="#ppt_x"/>
                                          </p:val>
                                        </p:tav>
                                      </p:tavLst>
                                    </p:anim>
                                    <p:anim calcmode="lin" valueType="num">
                                      <p:cBhvr additive="base">
                                        <p:cTn id="38" dur="500" fill="hold"/>
                                        <p:tgtEl>
                                          <p:spTgt spid="5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500" fill="hold"/>
                                        <p:tgtEl>
                                          <p:spTgt spid="52"/>
                                        </p:tgtEl>
                                        <p:attrNameLst>
                                          <p:attrName>ppt_x</p:attrName>
                                        </p:attrNameLst>
                                      </p:cBhvr>
                                      <p:tavLst>
                                        <p:tav tm="0">
                                          <p:val>
                                            <p:strVal val="#ppt_x"/>
                                          </p:val>
                                        </p:tav>
                                        <p:tav tm="100000">
                                          <p:val>
                                            <p:strVal val="#ppt_x"/>
                                          </p:val>
                                        </p:tav>
                                      </p:tavLst>
                                    </p:anim>
                                    <p:anim calcmode="lin" valueType="num">
                                      <p:cBhvr additive="base">
                                        <p:cTn id="42" dur="500" fill="hold"/>
                                        <p:tgtEl>
                                          <p:spTgt spid="5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 calcmode="lin" valueType="num">
                                      <p:cBhvr additive="base">
                                        <p:cTn id="45" dur="500" fill="hold"/>
                                        <p:tgtEl>
                                          <p:spTgt spid="53"/>
                                        </p:tgtEl>
                                        <p:attrNameLst>
                                          <p:attrName>ppt_x</p:attrName>
                                        </p:attrNameLst>
                                      </p:cBhvr>
                                      <p:tavLst>
                                        <p:tav tm="0">
                                          <p:val>
                                            <p:strVal val="#ppt_x"/>
                                          </p:val>
                                        </p:tav>
                                        <p:tav tm="100000">
                                          <p:val>
                                            <p:strVal val="#ppt_x"/>
                                          </p:val>
                                        </p:tav>
                                      </p:tavLst>
                                    </p:anim>
                                    <p:anim calcmode="lin" valueType="num">
                                      <p:cBhvr additive="base">
                                        <p:cTn id="46" dur="500" fill="hold"/>
                                        <p:tgtEl>
                                          <p:spTgt spid="5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additive="base">
                                        <p:cTn id="49" dur="500" fill="hold"/>
                                        <p:tgtEl>
                                          <p:spTgt spid="55"/>
                                        </p:tgtEl>
                                        <p:attrNameLst>
                                          <p:attrName>ppt_x</p:attrName>
                                        </p:attrNameLst>
                                      </p:cBhvr>
                                      <p:tavLst>
                                        <p:tav tm="0">
                                          <p:val>
                                            <p:strVal val="#ppt_x"/>
                                          </p:val>
                                        </p:tav>
                                        <p:tav tm="100000">
                                          <p:val>
                                            <p:strVal val="#ppt_x"/>
                                          </p:val>
                                        </p:tav>
                                      </p:tavLst>
                                    </p:anim>
                                    <p:anim calcmode="lin" valueType="num">
                                      <p:cBhvr additive="base">
                                        <p:cTn id="50" dur="500" fill="hold"/>
                                        <p:tgtEl>
                                          <p:spTgt spid="5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 calcmode="lin" valueType="num">
                                      <p:cBhvr additive="base">
                                        <p:cTn id="53" dur="500" fill="hold"/>
                                        <p:tgtEl>
                                          <p:spTgt spid="54"/>
                                        </p:tgtEl>
                                        <p:attrNameLst>
                                          <p:attrName>ppt_x</p:attrName>
                                        </p:attrNameLst>
                                      </p:cBhvr>
                                      <p:tavLst>
                                        <p:tav tm="0">
                                          <p:val>
                                            <p:strVal val="#ppt_x"/>
                                          </p:val>
                                        </p:tav>
                                        <p:tav tm="100000">
                                          <p:val>
                                            <p:strVal val="#ppt_x"/>
                                          </p:val>
                                        </p:tav>
                                      </p:tavLst>
                                    </p:anim>
                                    <p:anim calcmode="lin" valueType="num">
                                      <p:cBhvr additive="base">
                                        <p:cTn id="54" dur="500" fill="hold"/>
                                        <p:tgtEl>
                                          <p:spTgt spid="5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ppt_x"/>
                                          </p:val>
                                        </p:tav>
                                        <p:tav tm="100000">
                                          <p:val>
                                            <p:strVal val="#ppt_x"/>
                                          </p:val>
                                        </p:tav>
                                      </p:tavLst>
                                    </p:anim>
                                    <p:anim calcmode="lin" valueType="num">
                                      <p:cBhvr additive="base">
                                        <p:cTn id="58" dur="500" fill="hold"/>
                                        <p:tgtEl>
                                          <p:spTgt spid="5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additive="base">
                                        <p:cTn id="61" dur="500" fill="hold"/>
                                        <p:tgtEl>
                                          <p:spTgt spid="57"/>
                                        </p:tgtEl>
                                        <p:attrNameLst>
                                          <p:attrName>ppt_x</p:attrName>
                                        </p:attrNameLst>
                                      </p:cBhvr>
                                      <p:tavLst>
                                        <p:tav tm="0">
                                          <p:val>
                                            <p:strVal val="#ppt_x"/>
                                          </p:val>
                                        </p:tav>
                                        <p:tav tm="100000">
                                          <p:val>
                                            <p:strVal val="#ppt_x"/>
                                          </p:val>
                                        </p:tav>
                                      </p:tavLst>
                                    </p:anim>
                                    <p:anim calcmode="lin" valueType="num">
                                      <p:cBhvr additive="base">
                                        <p:cTn id="62" dur="500" fill="hold"/>
                                        <p:tgtEl>
                                          <p:spTgt spid="5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 calcmode="lin" valueType="num">
                                      <p:cBhvr additive="base">
                                        <p:cTn id="65" dur="500" fill="hold"/>
                                        <p:tgtEl>
                                          <p:spTgt spid="59"/>
                                        </p:tgtEl>
                                        <p:attrNameLst>
                                          <p:attrName>ppt_x</p:attrName>
                                        </p:attrNameLst>
                                      </p:cBhvr>
                                      <p:tavLst>
                                        <p:tav tm="0">
                                          <p:val>
                                            <p:strVal val="#ppt_x"/>
                                          </p:val>
                                        </p:tav>
                                        <p:tav tm="100000">
                                          <p:val>
                                            <p:strVal val="#ppt_x"/>
                                          </p:val>
                                        </p:tav>
                                      </p:tavLst>
                                    </p:anim>
                                    <p:anim calcmode="lin" valueType="num">
                                      <p:cBhvr additive="base">
                                        <p:cTn id="66" dur="500" fill="hold"/>
                                        <p:tgtEl>
                                          <p:spTgt spid="59"/>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58"/>
                                        </p:tgtEl>
                                        <p:attrNameLst>
                                          <p:attrName>style.visibility</p:attrName>
                                        </p:attrNameLst>
                                      </p:cBhvr>
                                      <p:to>
                                        <p:strVal val="visible"/>
                                      </p:to>
                                    </p:set>
                                    <p:anim calcmode="lin" valueType="num">
                                      <p:cBhvr additive="base">
                                        <p:cTn id="69" dur="500" fill="hold"/>
                                        <p:tgtEl>
                                          <p:spTgt spid="58"/>
                                        </p:tgtEl>
                                        <p:attrNameLst>
                                          <p:attrName>ppt_x</p:attrName>
                                        </p:attrNameLst>
                                      </p:cBhvr>
                                      <p:tavLst>
                                        <p:tav tm="0">
                                          <p:val>
                                            <p:strVal val="#ppt_x"/>
                                          </p:val>
                                        </p:tav>
                                        <p:tav tm="100000">
                                          <p:val>
                                            <p:strVal val="#ppt_x"/>
                                          </p:val>
                                        </p:tav>
                                      </p:tavLst>
                                    </p:anim>
                                    <p:anim calcmode="lin" valueType="num">
                                      <p:cBhvr additive="base">
                                        <p:cTn id="70" dur="500" fill="hold"/>
                                        <p:tgtEl>
                                          <p:spTgt spid="58"/>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 calcmode="lin" valueType="num">
                                      <p:cBhvr additive="base">
                                        <p:cTn id="73" dur="500" fill="hold"/>
                                        <p:tgtEl>
                                          <p:spTgt spid="61"/>
                                        </p:tgtEl>
                                        <p:attrNameLst>
                                          <p:attrName>ppt_x</p:attrName>
                                        </p:attrNameLst>
                                      </p:cBhvr>
                                      <p:tavLst>
                                        <p:tav tm="0">
                                          <p:val>
                                            <p:strVal val="#ppt_x"/>
                                          </p:val>
                                        </p:tav>
                                        <p:tav tm="100000">
                                          <p:val>
                                            <p:strVal val="#ppt_x"/>
                                          </p:val>
                                        </p:tav>
                                      </p:tavLst>
                                    </p:anim>
                                    <p:anim calcmode="lin" valueType="num">
                                      <p:cBhvr additive="base">
                                        <p:cTn id="74" dur="500" fill="hold"/>
                                        <p:tgtEl>
                                          <p:spTgt spid="61"/>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 calcmode="lin" valueType="num">
                                      <p:cBhvr additive="base">
                                        <p:cTn id="77" dur="500" fill="hold"/>
                                        <p:tgtEl>
                                          <p:spTgt spid="60"/>
                                        </p:tgtEl>
                                        <p:attrNameLst>
                                          <p:attrName>ppt_x</p:attrName>
                                        </p:attrNameLst>
                                      </p:cBhvr>
                                      <p:tavLst>
                                        <p:tav tm="0">
                                          <p:val>
                                            <p:strVal val="#ppt_x"/>
                                          </p:val>
                                        </p:tav>
                                        <p:tav tm="100000">
                                          <p:val>
                                            <p:strVal val="#ppt_x"/>
                                          </p:val>
                                        </p:tav>
                                      </p:tavLst>
                                    </p:anim>
                                    <p:anim calcmode="lin" valueType="num">
                                      <p:cBhvr additive="base">
                                        <p:cTn id="7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2" grpId="0"/>
      <p:bldP spid="33" grpId="0"/>
      <p:bldP spid="50" grpId="0" animBg="1"/>
      <p:bldP spid="51" grpId="0"/>
      <p:bldP spid="52" grpId="0" animBg="1"/>
      <p:bldP spid="53" grpId="0"/>
      <p:bldP spid="54" grpId="0" animBg="1"/>
      <p:bldP spid="55" grpId="0"/>
      <p:bldP spid="56" grpId="0" animBg="1"/>
      <p:bldP spid="57" grpId="0"/>
      <p:bldP spid="58" grpId="0" animBg="1"/>
      <p:bldP spid="59" grpId="0"/>
      <p:bldP spid="60" grpId="0" animBg="1"/>
      <p:bldP spid="61"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339102"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宏观环境的影响</a:t>
            </a:r>
          </a:p>
        </p:txBody>
      </p:sp>
      <p:sp>
        <p:nvSpPr>
          <p:cNvPr id="7" name="椭圆形标注 6"/>
          <p:cNvSpPr/>
          <p:nvPr/>
        </p:nvSpPr>
        <p:spPr>
          <a:xfrm rot="13890513">
            <a:off x="4216095" y="1532741"/>
            <a:ext cx="1313909" cy="1313909"/>
          </a:xfrm>
          <a:prstGeom prst="wedgeEllipseCallou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4499992" y="1750839"/>
            <a:ext cx="902811" cy="738664"/>
          </a:xfrm>
          <a:prstGeom prst="rect">
            <a:avLst/>
          </a:prstGeom>
          <a:noFill/>
        </p:spPr>
        <p:txBody>
          <a:bodyPr wrap="none" rtlCol="0">
            <a:spAutoFit/>
          </a:bodyPr>
          <a:lstStyle/>
          <a:p>
            <a:pPr algn="ctr">
              <a:lnSpc>
                <a:spcPct val="150000"/>
              </a:lnSpc>
            </a:pPr>
            <a:r>
              <a:rPr lang="zh-CN" altLang="en-US" sz="1400" b="1">
                <a:solidFill>
                  <a:schemeClr val="bg1">
                    <a:lumMod val="95000"/>
                  </a:schemeClr>
                </a:solidFill>
              </a:rPr>
              <a:t>宏观环境</a:t>
            </a:r>
            <a:endParaRPr lang="en-US" altLang="zh-CN" sz="1400" b="1">
              <a:solidFill>
                <a:schemeClr val="bg1">
                  <a:lumMod val="95000"/>
                </a:schemeClr>
              </a:solidFill>
            </a:endParaRPr>
          </a:p>
          <a:p>
            <a:pPr algn="ctr">
              <a:lnSpc>
                <a:spcPct val="150000"/>
              </a:lnSpc>
            </a:pPr>
            <a:r>
              <a:rPr lang="zh-CN" altLang="en-US" sz="1400" b="1">
                <a:solidFill>
                  <a:schemeClr val="bg1">
                    <a:lumMod val="95000"/>
                  </a:schemeClr>
                </a:solidFill>
              </a:rPr>
              <a:t>影响一</a:t>
            </a:r>
          </a:p>
        </p:txBody>
      </p:sp>
      <p:sp>
        <p:nvSpPr>
          <p:cNvPr id="9" name="矩形 8"/>
          <p:cNvSpPr/>
          <p:nvPr/>
        </p:nvSpPr>
        <p:spPr>
          <a:xfrm flipH="1">
            <a:off x="5868144" y="2909960"/>
            <a:ext cx="2393331" cy="642455"/>
          </a:xfrm>
          <a:prstGeom prst="rect">
            <a:avLst/>
          </a:prstGeom>
          <a:effectLst/>
        </p:spPr>
        <p:txBody>
          <a:bodyPr wrap="square" lIns="121893" tIns="60946" rIns="121893" bIns="60946">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868144" y="1338781"/>
            <a:ext cx="187220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4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6012160" y="1667076"/>
            <a:ext cx="2160240" cy="1242884"/>
          </a:xfrm>
          <a:prstGeom prst="rect">
            <a:avLst/>
          </a:prstGeom>
          <a:blipFill dpi="0" rotWithShape="1">
            <a:blip r:embed="rId2">
              <a:extLst>
                <a:ext uri="{28A0092B-C50C-407E-A947-70E740481C1C}">
                  <a14:useLocalDpi xmlns:a14="http://schemas.microsoft.com/office/drawing/2010/main" val="0"/>
                </a:ext>
              </a:extLst>
            </a:blip>
            <a:stretch>
              <a:fillRect/>
            </a:stretch>
          </a:blipFill>
          <a:ln w="12700">
            <a:solidFill>
              <a:srgbClr val="007E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形标注 11"/>
          <p:cNvSpPr/>
          <p:nvPr/>
        </p:nvSpPr>
        <p:spPr>
          <a:xfrm rot="19055604">
            <a:off x="3915045" y="2494478"/>
            <a:ext cx="1313909" cy="1313909"/>
          </a:xfrm>
          <a:prstGeom prst="wedgeEllipseCallou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4156991" y="2861856"/>
            <a:ext cx="902811" cy="738664"/>
          </a:xfrm>
          <a:prstGeom prst="rect">
            <a:avLst/>
          </a:prstGeom>
          <a:noFill/>
        </p:spPr>
        <p:txBody>
          <a:bodyPr wrap="none" rtlCol="0">
            <a:spAutoFit/>
          </a:bodyPr>
          <a:lstStyle/>
          <a:p>
            <a:pPr algn="ctr">
              <a:lnSpc>
                <a:spcPct val="150000"/>
              </a:lnSpc>
            </a:pPr>
            <a:r>
              <a:rPr lang="zh-CN" altLang="en-US" sz="1400" b="1">
                <a:solidFill>
                  <a:schemeClr val="bg1">
                    <a:lumMod val="95000"/>
                  </a:schemeClr>
                </a:solidFill>
              </a:rPr>
              <a:t>宏观环境</a:t>
            </a:r>
            <a:endParaRPr lang="en-US" altLang="zh-CN" sz="1400" b="1">
              <a:solidFill>
                <a:schemeClr val="bg1">
                  <a:lumMod val="95000"/>
                </a:schemeClr>
              </a:solidFill>
            </a:endParaRPr>
          </a:p>
          <a:p>
            <a:pPr algn="ctr">
              <a:lnSpc>
                <a:spcPct val="150000"/>
              </a:lnSpc>
            </a:pPr>
            <a:r>
              <a:rPr lang="zh-CN" altLang="en-US" sz="1400" b="1">
                <a:solidFill>
                  <a:schemeClr val="bg1">
                    <a:lumMod val="95000"/>
                  </a:schemeClr>
                </a:solidFill>
              </a:rPr>
              <a:t>影响二</a:t>
            </a:r>
          </a:p>
        </p:txBody>
      </p:sp>
      <p:sp>
        <p:nvSpPr>
          <p:cNvPr id="19" name="矩形 18"/>
          <p:cNvSpPr/>
          <p:nvPr/>
        </p:nvSpPr>
        <p:spPr>
          <a:xfrm flipH="1">
            <a:off x="2382080" y="4303277"/>
            <a:ext cx="2393331" cy="642455"/>
          </a:xfrm>
          <a:prstGeom prst="rect">
            <a:avLst/>
          </a:prstGeom>
          <a:effectLst/>
        </p:spPr>
        <p:txBody>
          <a:bodyPr wrap="square" lIns="121893" tIns="60946" rIns="121893" bIns="60946">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2376199" y="4115054"/>
            <a:ext cx="1780792"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4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5078703" y="4140375"/>
            <a:ext cx="2160240" cy="724965"/>
          </a:xfrm>
          <a:prstGeom prst="rect">
            <a:avLst/>
          </a:prstGeom>
          <a:blipFill dpi="0" rotWithShape="1">
            <a:blip r:embed="rId3">
              <a:extLst>
                <a:ext uri="{28A0092B-C50C-407E-A947-70E740481C1C}">
                  <a14:useLocalDpi xmlns:a14="http://schemas.microsoft.com/office/drawing/2010/main" val="0"/>
                </a:ext>
              </a:extLst>
            </a:blip>
            <a:stretch>
              <a:fillRect/>
            </a:stretch>
          </a:blipFill>
          <a:ln w="12700">
            <a:solidFill>
              <a:srgbClr val="007E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形标注 21"/>
          <p:cNvSpPr/>
          <p:nvPr/>
        </p:nvSpPr>
        <p:spPr>
          <a:xfrm rot="5557516">
            <a:off x="3228689" y="1712187"/>
            <a:ext cx="1313909" cy="1313909"/>
          </a:xfrm>
          <a:prstGeom prst="wedgeEllipseCallou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3419872" y="1956794"/>
            <a:ext cx="902811" cy="738664"/>
          </a:xfrm>
          <a:prstGeom prst="rect">
            <a:avLst/>
          </a:prstGeom>
          <a:noFill/>
        </p:spPr>
        <p:txBody>
          <a:bodyPr wrap="none" rtlCol="0">
            <a:spAutoFit/>
          </a:bodyPr>
          <a:lstStyle/>
          <a:p>
            <a:pPr algn="ctr">
              <a:lnSpc>
                <a:spcPct val="150000"/>
              </a:lnSpc>
            </a:pPr>
            <a:r>
              <a:rPr lang="zh-CN" altLang="en-US" sz="1400" b="1">
                <a:solidFill>
                  <a:schemeClr val="bg1">
                    <a:lumMod val="95000"/>
                  </a:schemeClr>
                </a:solidFill>
              </a:rPr>
              <a:t>宏观环境</a:t>
            </a:r>
            <a:endParaRPr lang="en-US" altLang="zh-CN" sz="1400" b="1">
              <a:solidFill>
                <a:schemeClr val="bg1">
                  <a:lumMod val="95000"/>
                </a:schemeClr>
              </a:solidFill>
            </a:endParaRPr>
          </a:p>
          <a:p>
            <a:pPr algn="ctr">
              <a:lnSpc>
                <a:spcPct val="150000"/>
              </a:lnSpc>
            </a:pPr>
            <a:r>
              <a:rPr lang="zh-CN" altLang="en-US" sz="1400" b="1">
                <a:solidFill>
                  <a:schemeClr val="bg1">
                    <a:lumMod val="95000"/>
                  </a:schemeClr>
                </a:solidFill>
              </a:rPr>
              <a:t>影响三</a:t>
            </a:r>
          </a:p>
        </p:txBody>
      </p:sp>
      <p:sp>
        <p:nvSpPr>
          <p:cNvPr id="24" name="矩形 23"/>
          <p:cNvSpPr/>
          <p:nvPr/>
        </p:nvSpPr>
        <p:spPr>
          <a:xfrm flipH="1">
            <a:off x="539552" y="2685972"/>
            <a:ext cx="2393331" cy="642455"/>
          </a:xfrm>
          <a:prstGeom prst="rect">
            <a:avLst/>
          </a:prstGeom>
          <a:effectLst/>
        </p:spPr>
        <p:txBody>
          <a:bodyPr wrap="square" lIns="121893" tIns="60946" rIns="121893" bIns="60946">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539552" y="1327306"/>
            <a:ext cx="187220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4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683568" y="1655601"/>
            <a:ext cx="2160240" cy="1068189"/>
          </a:xfrm>
          <a:prstGeom prst="rect">
            <a:avLst/>
          </a:prstGeom>
          <a:blipFill dpi="0" rotWithShape="1">
            <a:blip r:embed="rId4">
              <a:extLst>
                <a:ext uri="{28A0092B-C50C-407E-A947-70E740481C1C}">
                  <a14:useLocalDpi xmlns:a14="http://schemas.microsoft.com/office/drawing/2010/main" val="0"/>
                </a:ext>
              </a:extLst>
            </a:blip>
            <a:stretch>
              <a:fillRect/>
            </a:stretch>
          </a:blipFill>
          <a:ln w="12700">
            <a:solidFill>
              <a:srgbClr val="007E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val="23664155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5"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8"/>
                                        </p:tgtEl>
                                      </p:cBhvr>
                                    </p:animEffect>
                                  </p:childTnLst>
                                </p:cTn>
                              </p:par>
                            </p:childTnLst>
                          </p:cTn>
                        </p:par>
                        <p:par>
                          <p:cTn id="30" fill="hold" nodeType="afterGroup">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350"/>
                                        <p:tgtEl>
                                          <p:spTgt spid="10"/>
                                        </p:tgtEl>
                                      </p:cBhvr>
                                    </p:animEffect>
                                  </p:childTnLst>
                                </p:cTn>
                              </p:par>
                              <p:par>
                                <p:cTn id="34" presetID="26" presetClass="emph" presetSubtype="0" fill="hold" grpId="1" nodeType="withEffect">
                                  <p:stCondLst>
                                    <p:cond delay="0"/>
                                  </p:stCondLst>
                                  <p:childTnLst>
                                    <p:animEffect transition="out" filter="fade">
                                      <p:cBhvr>
                                        <p:cTn id="35" dur="400" tmFilter="0, 0; .2, .5; .8, .5; 1, 0"/>
                                        <p:tgtEl>
                                          <p:spTgt spid="10"/>
                                        </p:tgtEl>
                                      </p:cBhvr>
                                    </p:animEffect>
                                    <p:animScale>
                                      <p:cBhvr>
                                        <p:cTn id="36" dur="200" autoRev="1" fill="hold"/>
                                        <p:tgtEl>
                                          <p:spTgt spid="10"/>
                                        </p:tgtEl>
                                      </p:cBhvr>
                                      <p:by x="105000" y="105000"/>
                                    </p:animScale>
                                  </p:childTnLst>
                                </p:cTn>
                              </p:par>
                            </p:childTnLst>
                          </p:cTn>
                        </p:par>
                        <p:par>
                          <p:cTn id="37" fill="hold" nodeType="afterGroup">
                            <p:stCondLst>
                              <p:cond delay="2900"/>
                            </p:stCondLst>
                            <p:childTnLst>
                              <p:par>
                                <p:cTn id="38" presetID="3" presetClass="entr" presetSubtype="1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linds(horizontal)">
                                      <p:cBhvr>
                                        <p:cTn id="40" dur="500"/>
                                        <p:tgtEl>
                                          <p:spTgt spid="11"/>
                                        </p:tgtEl>
                                      </p:cBhvr>
                                    </p:animEffect>
                                  </p:childTnLst>
                                </p:cTn>
                              </p:par>
                            </p:childTnLst>
                          </p:cTn>
                        </p:par>
                        <p:par>
                          <p:cTn id="41" fill="hold" nodeType="afterGroup">
                            <p:stCondLst>
                              <p:cond delay="3400"/>
                            </p:stCondLst>
                            <p:childTnLst>
                              <p:par>
                                <p:cTn id="42" presetID="10" presetClass="entr" presetSubtype="0"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childTnLst>
                          </p:cTn>
                        </p:par>
                        <p:par>
                          <p:cTn id="45" fill="hold" nodeType="afterGroup">
                            <p:stCondLst>
                              <p:cond delay="3900"/>
                            </p:stCondLst>
                            <p:childTnLst>
                              <p:par>
                                <p:cTn id="46" presetID="2" presetClass="entr" presetSubtype="12"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0-#ppt_w/2"/>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4400"/>
                            </p:stCondLst>
                            <p:childTnLst>
                              <p:par>
                                <p:cTn id="51" presetID="25"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56" dur="1000" fill="hold"/>
                                        <p:tgtEl>
                                          <p:spTgt spid="18"/>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8"/>
                                        </p:tgtEl>
                                      </p:cBhvr>
                                    </p:animEffect>
                                  </p:childTnLst>
                                </p:cTn>
                              </p:par>
                            </p:childTnLst>
                          </p:cTn>
                        </p:par>
                        <p:par>
                          <p:cTn id="61" fill="hold" nodeType="afterGroup">
                            <p:stCondLst>
                              <p:cond delay="5400"/>
                            </p:stCondLst>
                            <p:childTnLst>
                              <p:par>
                                <p:cTn id="62" presetID="10" presetClass="entr" presetSubtype="0"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350"/>
                                        <p:tgtEl>
                                          <p:spTgt spid="20"/>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20"/>
                                        </p:tgtEl>
                                      </p:cBhvr>
                                    </p:animEffect>
                                    <p:animScale>
                                      <p:cBhvr>
                                        <p:cTn id="67" dur="200" autoRev="1" fill="hold"/>
                                        <p:tgtEl>
                                          <p:spTgt spid="20"/>
                                        </p:tgtEl>
                                      </p:cBhvr>
                                      <p:by x="105000" y="105000"/>
                                    </p:animScale>
                                  </p:childTnLst>
                                </p:cTn>
                              </p:par>
                            </p:childTnLst>
                          </p:cTn>
                        </p:par>
                        <p:par>
                          <p:cTn id="68" fill="hold" nodeType="afterGroup">
                            <p:stCondLst>
                              <p:cond delay="5800"/>
                            </p:stCondLst>
                            <p:childTnLst>
                              <p:par>
                                <p:cTn id="69" presetID="3" presetClass="entr" presetSubtype="1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blinds(horizontal)">
                                      <p:cBhvr>
                                        <p:cTn id="71" dur="500"/>
                                        <p:tgtEl>
                                          <p:spTgt spid="21"/>
                                        </p:tgtEl>
                                      </p:cBhvr>
                                    </p:animEffect>
                                  </p:childTnLst>
                                </p:cTn>
                              </p:par>
                            </p:childTnLst>
                          </p:cTn>
                        </p:par>
                        <p:par>
                          <p:cTn id="72" fill="hold" nodeType="afterGroup">
                            <p:stCondLst>
                              <p:cond delay="63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nodeType="afterGroup">
                            <p:stCondLst>
                              <p:cond delay="6800"/>
                            </p:stCondLst>
                            <p:childTnLst>
                              <p:par>
                                <p:cTn id="77" presetID="2" presetClass="entr" presetSubtype="12"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0-#ppt_w/2"/>
                                          </p:val>
                                        </p:tav>
                                        <p:tav tm="100000">
                                          <p:val>
                                            <p:strVal val="#ppt_x"/>
                                          </p:val>
                                        </p:tav>
                                      </p:tavLst>
                                    </p:anim>
                                    <p:anim calcmode="lin" valueType="num">
                                      <p:cBhvr additive="base">
                                        <p:cTn id="80" dur="500" fill="hold"/>
                                        <p:tgtEl>
                                          <p:spTgt spid="22"/>
                                        </p:tgtEl>
                                        <p:attrNameLst>
                                          <p:attrName>ppt_y</p:attrName>
                                        </p:attrNameLst>
                                      </p:cBhvr>
                                      <p:tavLst>
                                        <p:tav tm="0">
                                          <p:val>
                                            <p:strVal val="1+#ppt_h/2"/>
                                          </p:val>
                                        </p:tav>
                                        <p:tav tm="100000">
                                          <p:val>
                                            <p:strVal val="#ppt_y"/>
                                          </p:val>
                                        </p:tav>
                                      </p:tavLst>
                                    </p:anim>
                                  </p:childTnLst>
                                </p:cTn>
                              </p:par>
                            </p:childTnLst>
                          </p:cTn>
                        </p:par>
                        <p:par>
                          <p:cTn id="81" fill="hold" nodeType="afterGroup">
                            <p:stCondLst>
                              <p:cond delay="7300"/>
                            </p:stCondLst>
                            <p:childTnLst>
                              <p:par>
                                <p:cTn id="82" presetID="25" presetClass="entr" presetSubtype="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p:cTn id="84" dur="50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23"/>
                                        </p:tgtEl>
                                        <p:attrNameLst>
                                          <p:attrName>ppt_w</p:attrName>
                                        </p:attrNameLst>
                                      </p:cBhvr>
                                      <p:tavLst>
                                        <p:tav tm="0">
                                          <p:val>
                                            <p:strVal val="#ppt_w*.05"/>
                                          </p:val>
                                        </p:tav>
                                        <p:tav tm="100000">
                                          <p:val>
                                            <p:strVal val="#ppt_w"/>
                                          </p:val>
                                        </p:tav>
                                      </p:tavLst>
                                    </p:anim>
                                    <p:anim calcmode="lin" valueType="num">
                                      <p:cBhvr>
                                        <p:cTn id="87" dur="1000" fill="hold"/>
                                        <p:tgtEl>
                                          <p:spTgt spid="23"/>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23"/>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23"/>
                                        </p:tgtEl>
                                      </p:cBhvr>
                                    </p:animEffect>
                                  </p:childTnLst>
                                </p:cTn>
                              </p:par>
                            </p:childTnLst>
                          </p:cTn>
                        </p:par>
                        <p:par>
                          <p:cTn id="92" fill="hold" nodeType="afterGroup">
                            <p:stCondLst>
                              <p:cond delay="8300"/>
                            </p:stCondLst>
                            <p:childTnLst>
                              <p:par>
                                <p:cTn id="93" presetID="10" presetClass="entr" presetSubtype="0" fill="hold" grpId="0" nodeType="after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350"/>
                                        <p:tgtEl>
                                          <p:spTgt spid="25"/>
                                        </p:tgtEl>
                                      </p:cBhvr>
                                    </p:animEffect>
                                  </p:childTnLst>
                                </p:cTn>
                              </p:par>
                              <p:par>
                                <p:cTn id="96" presetID="26" presetClass="emph" presetSubtype="0" fill="hold" grpId="1" nodeType="withEffect">
                                  <p:stCondLst>
                                    <p:cond delay="0"/>
                                  </p:stCondLst>
                                  <p:childTnLst>
                                    <p:animEffect transition="out" filter="fade">
                                      <p:cBhvr>
                                        <p:cTn id="97" dur="400" tmFilter="0, 0; .2, .5; .8, .5; 1, 0"/>
                                        <p:tgtEl>
                                          <p:spTgt spid="25"/>
                                        </p:tgtEl>
                                      </p:cBhvr>
                                    </p:animEffect>
                                    <p:animScale>
                                      <p:cBhvr>
                                        <p:cTn id="98" dur="200" autoRev="1" fill="hold"/>
                                        <p:tgtEl>
                                          <p:spTgt spid="25"/>
                                        </p:tgtEl>
                                      </p:cBhvr>
                                      <p:by x="105000" y="105000"/>
                                    </p:animScale>
                                  </p:childTnLst>
                                </p:cTn>
                              </p:par>
                            </p:childTnLst>
                          </p:cTn>
                        </p:par>
                        <p:par>
                          <p:cTn id="99" fill="hold" nodeType="afterGroup">
                            <p:stCondLst>
                              <p:cond delay="8700"/>
                            </p:stCondLst>
                            <p:childTnLst>
                              <p:par>
                                <p:cTn id="100" presetID="3" presetClass="entr" presetSubtype="10"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blinds(horizontal)">
                                      <p:cBhvr>
                                        <p:cTn id="102" dur="500"/>
                                        <p:tgtEl>
                                          <p:spTgt spid="26"/>
                                        </p:tgtEl>
                                      </p:cBhvr>
                                    </p:animEffect>
                                  </p:childTnLst>
                                </p:cTn>
                              </p:par>
                            </p:childTnLst>
                          </p:cTn>
                        </p:par>
                        <p:par>
                          <p:cTn id="103" fill="hold" nodeType="afterGroup">
                            <p:stCondLst>
                              <p:cond delay="9200"/>
                            </p:stCondLst>
                            <p:childTnLst>
                              <p:par>
                                <p:cTn id="104" presetID="10" presetClass="entr" presetSubtype="0" fill="hold" grpId="0" nodeType="afterEffect">
                                  <p:stCondLst>
                                    <p:cond delay="0"/>
                                  </p:stCondLst>
                                  <p:childTnLst>
                                    <p:set>
                                      <p:cBhvr>
                                        <p:cTn id="105" dur="1" fill="hold">
                                          <p:stCondLst>
                                            <p:cond delay="0"/>
                                          </p:stCondLst>
                                        </p:cTn>
                                        <p:tgtEl>
                                          <p:spTgt spid="24"/>
                                        </p:tgtEl>
                                        <p:attrNameLst>
                                          <p:attrName>style.visibility</p:attrName>
                                        </p:attrNameLst>
                                      </p:cBhvr>
                                      <p:to>
                                        <p:strVal val="visible"/>
                                      </p:to>
                                    </p:set>
                                    <p:animEffect transition="in" filter="fade">
                                      <p:cBhvr>
                                        <p:cTn id="10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p:bldP spid="9" grpId="0"/>
      <p:bldP spid="10" grpId="0"/>
      <p:bldP spid="10" grpId="1"/>
      <p:bldP spid="11" grpId="0" animBg="1"/>
      <p:bldP spid="12" grpId="0" animBg="1"/>
      <p:bldP spid="18" grpId="0"/>
      <p:bldP spid="19" grpId="0"/>
      <p:bldP spid="20" grpId="0"/>
      <p:bldP spid="20" grpId="1"/>
      <p:bldP spid="21" grpId="0" animBg="1"/>
      <p:bldP spid="22" grpId="0" animBg="1"/>
      <p:bldP spid="23" grpId="0"/>
      <p:bldP spid="24" grpId="0"/>
      <p:bldP spid="25" grpId="0"/>
      <p:bldP spid="25" grpId="1"/>
      <p:bldP spid="26" grpId="0" animBg="1"/>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339102"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公司给予的支持</a:t>
            </a:r>
          </a:p>
        </p:txBody>
      </p:sp>
      <p:sp>
        <p:nvSpPr>
          <p:cNvPr id="33" name="椭圆 32"/>
          <p:cNvSpPr/>
          <p:nvPr/>
        </p:nvSpPr>
        <p:spPr>
          <a:xfrm>
            <a:off x="3416069" y="4951529"/>
            <a:ext cx="2341577" cy="354243"/>
          </a:xfrm>
          <a:prstGeom prst="ellipse">
            <a:avLst/>
          </a:prstGeom>
          <a:gradFill flip="none" rotWithShape="1">
            <a:gsLst>
              <a:gs pos="0">
                <a:schemeClr val="tx1">
                  <a:alpha val="62000"/>
                </a:schemeClr>
              </a:gs>
              <a:gs pos="100000">
                <a:srgbClr val="FFFFFF">
                  <a:alpha val="0"/>
                </a:srgbClr>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121893" tIns="60946" rIns="121893" bIns="60946" rtlCol="0" anchor="ctr"/>
          <a:lstStyle/>
          <a:p>
            <a:pPr algn="ctr" defTabSz="1218900" fontAlgn="base">
              <a:spcBef>
                <a:spcPct val="0"/>
              </a:spcBef>
              <a:spcAft>
                <a:spcPct val="0"/>
              </a:spcAft>
            </a:pPr>
            <a:endParaRPr lang="zh-CN" altLang="en-US">
              <a:solidFill>
                <a:prstClr val="white"/>
              </a:solidFill>
            </a:endParaRPr>
          </a:p>
        </p:txBody>
      </p:sp>
      <p:grpSp>
        <p:nvGrpSpPr>
          <p:cNvPr id="34" name="组合 33"/>
          <p:cNvGrpSpPr/>
          <p:nvPr/>
        </p:nvGrpSpPr>
        <p:grpSpPr>
          <a:xfrm>
            <a:off x="3501759" y="1518915"/>
            <a:ext cx="2155176" cy="3613065"/>
            <a:chOff x="3546995" y="2016281"/>
            <a:chExt cx="1616382" cy="2709799"/>
          </a:xfrm>
        </p:grpSpPr>
        <p:sp>
          <p:nvSpPr>
            <p:cNvPr id="35" name="Freeform 33"/>
            <p:cNvSpPr/>
            <p:nvPr/>
          </p:nvSpPr>
          <p:spPr bwMode="auto">
            <a:xfrm>
              <a:off x="3546995" y="2016281"/>
              <a:ext cx="1616382" cy="2028724"/>
            </a:xfrm>
            <a:custGeom>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36" name="Freeform 33"/>
            <p:cNvSpPr/>
            <p:nvPr/>
          </p:nvSpPr>
          <p:spPr bwMode="auto">
            <a:xfrm>
              <a:off x="3587885" y="2067602"/>
              <a:ext cx="1534601" cy="1926082"/>
            </a:xfrm>
            <a:custGeom>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nvGrpSpPr>
            <p:cNvPr id="37" name="组合 36"/>
            <p:cNvGrpSpPr/>
            <p:nvPr/>
          </p:nvGrpSpPr>
          <p:grpSpPr>
            <a:xfrm>
              <a:off x="3999883" y="4025097"/>
              <a:ext cx="716912" cy="700983"/>
              <a:chOff x="3759201" y="3508375"/>
              <a:chExt cx="828024" cy="809626"/>
            </a:xfrm>
          </p:grpSpPr>
          <p:sp>
            <p:nvSpPr>
              <p:cNvPr id="38" name="Freeform 6"/>
              <p:cNvSpPr/>
              <p:nvPr/>
            </p:nvSpPr>
            <p:spPr bwMode="auto">
              <a:xfrm>
                <a:off x="3764900" y="3508375"/>
                <a:ext cx="822325" cy="757238"/>
              </a:xfrm>
              <a:custGeom>
                <a:gdLst>
                  <a:gd name="T0" fmla="*/ 216 w 220"/>
                  <a:gd name="T1" fmla="*/ 0 h 202"/>
                  <a:gd name="T2" fmla="*/ 213 w 220"/>
                  <a:gd name="T3" fmla="*/ 3 h 202"/>
                  <a:gd name="T4" fmla="*/ 213 w 220"/>
                  <a:gd name="T5" fmla="*/ 14 h 202"/>
                  <a:gd name="T6" fmla="*/ 211 w 220"/>
                  <a:gd name="T7" fmla="*/ 16 h 202"/>
                  <a:gd name="T8" fmla="*/ 218 w 220"/>
                  <a:gd name="T9" fmla="*/ 24 h 202"/>
                  <a:gd name="T10" fmla="*/ 217 w 220"/>
                  <a:gd name="T11" fmla="*/ 35 h 202"/>
                  <a:gd name="T12" fmla="*/ 210 w 220"/>
                  <a:gd name="T13" fmla="*/ 42 h 202"/>
                  <a:gd name="T14" fmla="*/ 209 w 220"/>
                  <a:gd name="T15" fmla="*/ 48 h 202"/>
                  <a:gd name="T16" fmla="*/ 217 w 220"/>
                  <a:gd name="T17" fmla="*/ 55 h 202"/>
                  <a:gd name="T18" fmla="*/ 216 w 220"/>
                  <a:gd name="T19" fmla="*/ 66 h 202"/>
                  <a:gd name="T20" fmla="*/ 210 w 220"/>
                  <a:gd name="T21" fmla="*/ 71 h 202"/>
                  <a:gd name="T22" fmla="*/ 210 w 220"/>
                  <a:gd name="T23" fmla="*/ 80 h 202"/>
                  <a:gd name="T24" fmla="*/ 218 w 220"/>
                  <a:gd name="T25" fmla="*/ 89 h 202"/>
                  <a:gd name="T26" fmla="*/ 214 w 220"/>
                  <a:gd name="T27" fmla="*/ 97 h 202"/>
                  <a:gd name="T28" fmla="*/ 209 w 220"/>
                  <a:gd name="T29" fmla="*/ 102 h 202"/>
                  <a:gd name="T30" fmla="*/ 210 w 220"/>
                  <a:gd name="T31" fmla="*/ 108 h 202"/>
                  <a:gd name="T32" fmla="*/ 217 w 220"/>
                  <a:gd name="T33" fmla="*/ 116 h 202"/>
                  <a:gd name="T34" fmla="*/ 215 w 220"/>
                  <a:gd name="T35" fmla="*/ 125 h 202"/>
                  <a:gd name="T36" fmla="*/ 209 w 220"/>
                  <a:gd name="T37" fmla="*/ 131 h 202"/>
                  <a:gd name="T38" fmla="*/ 209 w 220"/>
                  <a:gd name="T39" fmla="*/ 138 h 202"/>
                  <a:gd name="T40" fmla="*/ 214 w 220"/>
                  <a:gd name="T41" fmla="*/ 145 h 202"/>
                  <a:gd name="T42" fmla="*/ 206 w 220"/>
                  <a:gd name="T43" fmla="*/ 161 h 202"/>
                  <a:gd name="T44" fmla="*/ 159 w 220"/>
                  <a:gd name="T45" fmla="*/ 202 h 202"/>
                  <a:gd name="T46" fmla="*/ 61 w 220"/>
                  <a:gd name="T47" fmla="*/ 202 h 202"/>
                  <a:gd name="T48" fmla="*/ 13 w 220"/>
                  <a:gd name="T49" fmla="*/ 161 h 202"/>
                  <a:gd name="T50" fmla="*/ 12 w 220"/>
                  <a:gd name="T51" fmla="*/ 152 h 202"/>
                  <a:gd name="T52" fmla="*/ 9 w 220"/>
                  <a:gd name="T53" fmla="*/ 142 h 202"/>
                  <a:gd name="T54" fmla="*/ 2 w 220"/>
                  <a:gd name="T55" fmla="*/ 135 h 202"/>
                  <a:gd name="T56" fmla="*/ 5 w 220"/>
                  <a:gd name="T57" fmla="*/ 126 h 202"/>
                  <a:gd name="T58" fmla="*/ 8 w 220"/>
                  <a:gd name="T59" fmla="*/ 119 h 202"/>
                  <a:gd name="T60" fmla="*/ 4 w 220"/>
                  <a:gd name="T61" fmla="*/ 108 h 202"/>
                  <a:gd name="T62" fmla="*/ 3 w 220"/>
                  <a:gd name="T63" fmla="*/ 97 h 202"/>
                  <a:gd name="T64" fmla="*/ 8 w 220"/>
                  <a:gd name="T65" fmla="*/ 91 h 202"/>
                  <a:gd name="T66" fmla="*/ 8 w 220"/>
                  <a:gd name="T67" fmla="*/ 85 h 202"/>
                  <a:gd name="T68" fmla="*/ 2 w 220"/>
                  <a:gd name="T69" fmla="*/ 76 h 202"/>
                  <a:gd name="T70" fmla="*/ 5 w 220"/>
                  <a:gd name="T71" fmla="*/ 66 h 202"/>
                  <a:gd name="T72" fmla="*/ 9 w 220"/>
                  <a:gd name="T73" fmla="*/ 61 h 202"/>
                  <a:gd name="T74" fmla="*/ 8 w 220"/>
                  <a:gd name="T75" fmla="*/ 54 h 202"/>
                  <a:gd name="T76" fmla="*/ 2 w 220"/>
                  <a:gd name="T77" fmla="*/ 44 h 202"/>
                  <a:gd name="T78" fmla="*/ 2 w 220"/>
                  <a:gd name="T79" fmla="*/ 16 h 202"/>
                  <a:gd name="T80" fmla="*/ 2 w 220"/>
                  <a:gd name="T81" fmla="*/ 11 h 202"/>
                  <a:gd name="T82" fmla="*/ 2 w 220"/>
                  <a:gd name="T83" fmla="*/ 1 h 202"/>
                  <a:gd name="T84" fmla="*/ 0 w 220"/>
                  <a:gd name="T85" fmla="*/ 0 h 202"/>
                  <a:gd name="T86" fmla="*/ 216 w 220"/>
                  <a:gd name="T87" fmla="*/ 0 h 2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01">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007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39" name="Freeform 7"/>
              <p:cNvSpPr/>
              <p:nvPr/>
            </p:nvSpPr>
            <p:spPr bwMode="auto">
              <a:xfrm>
                <a:off x="3996676" y="4268788"/>
                <a:ext cx="350838" cy="49213"/>
              </a:xfrm>
              <a:custGeom>
                <a:gdLst>
                  <a:gd name="T0" fmla="*/ 0 w 94"/>
                  <a:gd name="T1" fmla="*/ 0 h 13"/>
                  <a:gd name="T2" fmla="*/ 94 w 94"/>
                  <a:gd name="T3" fmla="*/ 0 h 13"/>
                  <a:gd name="T4" fmla="*/ 85 w 94"/>
                  <a:gd name="T5" fmla="*/ 9 h 13"/>
                  <a:gd name="T6" fmla="*/ 74 w 94"/>
                  <a:gd name="T7" fmla="*/ 13 h 13"/>
                  <a:gd name="T8" fmla="*/ 19 w 94"/>
                  <a:gd name="T9" fmla="*/ 13 h 13"/>
                  <a:gd name="T10" fmla="*/ 8 w 94"/>
                  <a:gd name="T11" fmla="*/ 9 h 13"/>
                  <a:gd name="T12" fmla="*/ 0 w 94"/>
                  <a:gd name="T13" fmla="*/ 0 h 13"/>
                </a:gdLst>
                <a:cxnLst>
                  <a:cxn ang="0">
                    <a:pos x="T0" y="T1"/>
                  </a:cxn>
                  <a:cxn ang="0">
                    <a:pos x="T2" y="T3"/>
                  </a:cxn>
                  <a:cxn ang="0">
                    <a:pos x="T4" y="T5"/>
                  </a:cxn>
                  <a:cxn ang="0">
                    <a:pos x="T6" y="T7"/>
                  </a:cxn>
                  <a:cxn ang="0">
                    <a:pos x="T8" y="T9"/>
                  </a:cxn>
                  <a:cxn ang="0">
                    <a:pos x="T10" y="T11"/>
                  </a:cxn>
                  <a:cxn ang="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 name="Freeform 8"/>
              <p:cNvSpPr/>
              <p:nvPr/>
            </p:nvSpPr>
            <p:spPr bwMode="auto">
              <a:xfrm>
                <a:off x="4173538" y="3527425"/>
                <a:ext cx="247650" cy="33338"/>
              </a:xfrm>
              <a:custGeom>
                <a:gdLst>
                  <a:gd name="T0" fmla="*/ 4 w 66"/>
                  <a:gd name="T1" fmla="*/ 1 h 9"/>
                  <a:gd name="T2" fmla="*/ 64 w 66"/>
                  <a:gd name="T3" fmla="*/ 1 h 9"/>
                  <a:gd name="T4" fmla="*/ 62 w 66"/>
                  <a:gd name="T5" fmla="*/ 7 h 9"/>
                  <a:gd name="T6" fmla="*/ 0 w 66"/>
                  <a:gd name="T7" fmla="*/ 9 h 9"/>
                  <a:gd name="T8" fmla="*/ 20 w 66"/>
                  <a:gd name="T9" fmla="*/ 5 h 9"/>
                  <a:gd name="T10" fmla="*/ 17 w 66"/>
                  <a:gd name="T11" fmla="*/ 3 h 9"/>
                  <a:gd name="T12" fmla="*/ 4 w 66"/>
                  <a:gd name="T13" fmla="*/ 1 h 9"/>
                </a:gdLst>
                <a:cxnLst>
                  <a:cxn ang="0">
                    <a:pos x="T0" y="T1"/>
                  </a:cxn>
                  <a:cxn ang="0">
                    <a:pos x="T2" y="T3"/>
                  </a:cxn>
                  <a:cxn ang="0">
                    <a:pos x="T4" y="T5"/>
                  </a:cxn>
                  <a:cxn ang="0">
                    <a:pos x="T6" y="T7"/>
                  </a:cxn>
                  <a:cxn ang="0">
                    <a:pos x="T8" y="T9"/>
                  </a:cxn>
                  <a:cxn ang="0">
                    <a:pos x="T10" y="T11"/>
                  </a:cxn>
                  <a:cxn ang="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 name="Freeform 9"/>
              <p:cNvSpPr/>
              <p:nvPr/>
            </p:nvSpPr>
            <p:spPr bwMode="auto">
              <a:xfrm>
                <a:off x="4173538" y="3571875"/>
                <a:ext cx="242888" cy="93663"/>
              </a:xfrm>
              <a:custGeom>
                <a:gdLst>
                  <a:gd name="T0" fmla="*/ 11 w 65"/>
                  <a:gd name="T1" fmla="*/ 0 h 25"/>
                  <a:gd name="T2" fmla="*/ 60 w 65"/>
                  <a:gd name="T3" fmla="*/ 1 h 25"/>
                  <a:gd name="T4" fmla="*/ 65 w 65"/>
                  <a:gd name="T5" fmla="*/ 10 h 25"/>
                  <a:gd name="T6" fmla="*/ 57 w 65"/>
                  <a:gd name="T7" fmla="*/ 21 h 25"/>
                  <a:gd name="T8" fmla="*/ 0 w 65"/>
                  <a:gd name="T9" fmla="*/ 25 h 25"/>
                  <a:gd name="T10" fmla="*/ 21 w 65"/>
                  <a:gd name="T11" fmla="*/ 20 h 25"/>
                  <a:gd name="T12" fmla="*/ 22 w 65"/>
                  <a:gd name="T13" fmla="*/ 12 h 25"/>
                  <a:gd name="T14" fmla="*/ 23 w 65"/>
                  <a:gd name="T15" fmla="*/ 6 h 25"/>
                  <a:gd name="T16" fmla="*/ 23 w 65"/>
                  <a:gd name="T17" fmla="*/ 3 h 25"/>
                  <a:gd name="T18" fmla="*/ 11 w 65"/>
                  <a:gd name="T19" fmla="*/ 0 h 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2" name="Freeform 10"/>
              <p:cNvSpPr/>
              <p:nvPr/>
            </p:nvSpPr>
            <p:spPr bwMode="auto">
              <a:xfrm>
                <a:off x="4106863" y="3698875"/>
                <a:ext cx="303213" cy="34925"/>
              </a:xfrm>
              <a:custGeom>
                <a:gdLst>
                  <a:gd name="T0" fmla="*/ 20 w 81"/>
                  <a:gd name="T1" fmla="*/ 1 h 9"/>
                  <a:gd name="T2" fmla="*/ 73 w 81"/>
                  <a:gd name="T3" fmla="*/ 0 h 9"/>
                  <a:gd name="T4" fmla="*/ 80 w 81"/>
                  <a:gd name="T5" fmla="*/ 3 h 9"/>
                  <a:gd name="T6" fmla="*/ 3 w 81"/>
                  <a:gd name="T7" fmla="*/ 9 h 9"/>
                  <a:gd name="T8" fmla="*/ 24 w 81"/>
                  <a:gd name="T9" fmla="*/ 5 h 9"/>
                  <a:gd name="T10" fmla="*/ 20 w 81"/>
                  <a:gd name="T11" fmla="*/ 1 h 9"/>
                </a:gdLst>
                <a:cxnLst>
                  <a:cxn ang="0">
                    <a:pos x="T0" y="T1"/>
                  </a:cxn>
                  <a:cxn ang="0">
                    <a:pos x="T2" y="T3"/>
                  </a:cxn>
                  <a:cxn ang="0">
                    <a:pos x="T4" y="T5"/>
                  </a:cxn>
                  <a:cxn ang="0">
                    <a:pos x="T6" y="T7"/>
                  </a:cxn>
                  <a:cxn ang="0">
                    <a:pos x="T8" y="T9"/>
                  </a:cxn>
                  <a:cxn ang="0">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 name="Freeform 11"/>
              <p:cNvSpPr/>
              <p:nvPr/>
            </p:nvSpPr>
            <p:spPr bwMode="auto">
              <a:xfrm>
                <a:off x="4140201" y="3756025"/>
                <a:ext cx="269875" cy="25400"/>
              </a:xfrm>
              <a:custGeom>
                <a:gdLst>
                  <a:gd name="T0" fmla="*/ 26 w 72"/>
                  <a:gd name="T1" fmla="*/ 1 h 7"/>
                  <a:gd name="T2" fmla="*/ 72 w 72"/>
                  <a:gd name="T3" fmla="*/ 0 h 7"/>
                  <a:gd name="T4" fmla="*/ 49 w 72"/>
                  <a:gd name="T5" fmla="*/ 5 h 7"/>
                  <a:gd name="T6" fmla="*/ 4 w 72"/>
                  <a:gd name="T7" fmla="*/ 7 h 7"/>
                  <a:gd name="T8" fmla="*/ 26 w 72"/>
                  <a:gd name="T9" fmla="*/ 1 h 7"/>
                </a:gdLst>
                <a:cxnLst>
                  <a:cxn ang="0">
                    <a:pos x="T0" y="T1"/>
                  </a:cxn>
                  <a:cxn ang="0">
                    <a:pos x="T2" y="T3"/>
                  </a:cxn>
                  <a:cxn ang="0">
                    <a:pos x="T4" y="T5"/>
                  </a:cxn>
                  <a:cxn ang="0">
                    <a:pos x="T6" y="T7"/>
                  </a:cxn>
                  <a:cxn ang="0">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 name="Freeform 12"/>
              <p:cNvSpPr/>
              <p:nvPr/>
            </p:nvSpPr>
            <p:spPr bwMode="auto">
              <a:xfrm>
                <a:off x="4125913" y="3811588"/>
                <a:ext cx="287338" cy="38100"/>
              </a:xfrm>
              <a:custGeom>
                <a:gdLst>
                  <a:gd name="T0" fmla="*/ 15 w 77"/>
                  <a:gd name="T1" fmla="*/ 2 h 10"/>
                  <a:gd name="T2" fmla="*/ 73 w 77"/>
                  <a:gd name="T3" fmla="*/ 0 h 10"/>
                  <a:gd name="T4" fmla="*/ 72 w 77"/>
                  <a:gd name="T5" fmla="*/ 5 h 10"/>
                  <a:gd name="T6" fmla="*/ 0 w 77"/>
                  <a:gd name="T7" fmla="*/ 10 h 10"/>
                  <a:gd name="T8" fmla="*/ 31 w 77"/>
                  <a:gd name="T9" fmla="*/ 5 h 10"/>
                  <a:gd name="T10" fmla="*/ 15 w 77"/>
                  <a:gd name="T11" fmla="*/ 2 h 10"/>
                </a:gdLst>
                <a:cxnLst>
                  <a:cxn ang="0">
                    <a:pos x="T0" y="T1"/>
                  </a:cxn>
                  <a:cxn ang="0">
                    <a:pos x="T2" y="T3"/>
                  </a:cxn>
                  <a:cxn ang="0">
                    <a:pos x="T4" y="T5"/>
                  </a:cxn>
                  <a:cxn ang="0">
                    <a:pos x="T6" y="T7"/>
                  </a:cxn>
                  <a:cxn ang="0">
                    <a:pos x="T8" y="T9"/>
                  </a:cxn>
                  <a:cxn ang="0">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 name="Freeform 13"/>
              <p:cNvSpPr/>
              <p:nvPr/>
            </p:nvSpPr>
            <p:spPr bwMode="auto">
              <a:xfrm>
                <a:off x="4195763" y="3868738"/>
                <a:ext cx="217488" cy="33338"/>
              </a:xfrm>
              <a:custGeom>
                <a:gdLst>
                  <a:gd name="T0" fmla="*/ 0 w 58"/>
                  <a:gd name="T1" fmla="*/ 4 h 9"/>
                  <a:gd name="T2" fmla="*/ 56 w 58"/>
                  <a:gd name="T3" fmla="*/ 0 h 9"/>
                  <a:gd name="T4" fmla="*/ 0 w 58"/>
                  <a:gd name="T5" fmla="*/ 4 h 9"/>
                </a:gdLst>
                <a:cxnLst>
                  <a:cxn ang="0">
                    <a:pos x="T0" y="T1"/>
                  </a:cxn>
                  <a:cxn ang="0">
                    <a:pos x="T2" y="T3"/>
                  </a:cxn>
                  <a:cxn ang="0">
                    <a:pos x="T4" y="T5"/>
                  </a:cxn>
                </a:cxnLst>
                <a:rect l="0" t="0" r="r" b="b"/>
                <a:pathLst>
                  <a:path w="57"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 name="Freeform 14"/>
              <p:cNvSpPr/>
              <p:nvPr/>
            </p:nvSpPr>
            <p:spPr bwMode="auto">
              <a:xfrm>
                <a:off x="4117976" y="3935413"/>
                <a:ext cx="280988" cy="30163"/>
              </a:xfrm>
              <a:custGeom>
                <a:gdLst>
                  <a:gd name="T0" fmla="*/ 23 w 75"/>
                  <a:gd name="T1" fmla="*/ 0 h 8"/>
                  <a:gd name="T2" fmla="*/ 71 w 75"/>
                  <a:gd name="T3" fmla="*/ 0 h 8"/>
                  <a:gd name="T4" fmla="*/ 65 w 75"/>
                  <a:gd name="T5" fmla="*/ 4 h 8"/>
                  <a:gd name="T6" fmla="*/ 0 w 75"/>
                  <a:gd name="T7" fmla="*/ 8 h 8"/>
                  <a:gd name="T8" fmla="*/ 31 w 75"/>
                  <a:gd name="T9" fmla="*/ 3 h 8"/>
                  <a:gd name="T10" fmla="*/ 23 w 75"/>
                  <a:gd name="T11" fmla="*/ 0 h 8"/>
                </a:gdLst>
                <a:cxnLst>
                  <a:cxn ang="0">
                    <a:pos x="T0" y="T1"/>
                  </a:cxn>
                  <a:cxn ang="0">
                    <a:pos x="T2" y="T3"/>
                  </a:cxn>
                  <a:cxn ang="0">
                    <a:pos x="T4" y="T5"/>
                  </a:cxn>
                  <a:cxn ang="0">
                    <a:pos x="T6" y="T7"/>
                  </a:cxn>
                  <a:cxn ang="0">
                    <a:pos x="T8" y="T9"/>
                  </a:cxn>
                  <a:cxn ang="0">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 name="Freeform 15"/>
              <p:cNvSpPr/>
              <p:nvPr/>
            </p:nvSpPr>
            <p:spPr bwMode="auto">
              <a:xfrm>
                <a:off x="4206876" y="3984625"/>
                <a:ext cx="206375" cy="25400"/>
              </a:xfrm>
              <a:custGeom>
                <a:gdLst>
                  <a:gd name="T0" fmla="*/ 0 w 55"/>
                  <a:gd name="T1" fmla="*/ 3 h 7"/>
                  <a:gd name="T2" fmla="*/ 53 w 55"/>
                  <a:gd name="T3" fmla="*/ 0 h 7"/>
                  <a:gd name="T4" fmla="*/ 0 w 55"/>
                  <a:gd name="T5" fmla="*/ 3 h 7"/>
                </a:gdLst>
                <a:cxnLst>
                  <a:cxn ang="0">
                    <a:pos x="T0" y="T1"/>
                  </a:cxn>
                  <a:cxn ang="0">
                    <a:pos x="T2" y="T3"/>
                  </a:cxn>
                  <a:cxn ang="0">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 name="Freeform 16"/>
              <p:cNvSpPr/>
              <p:nvPr/>
            </p:nvSpPr>
            <p:spPr bwMode="auto">
              <a:xfrm>
                <a:off x="4222751" y="4044949"/>
                <a:ext cx="160338" cy="28576"/>
              </a:xfrm>
              <a:custGeom>
                <a:gdLst>
                  <a:gd name="T0" fmla="*/ 0 w 43"/>
                  <a:gd name="T1" fmla="*/ 2 h 8"/>
                  <a:gd name="T2" fmla="*/ 41 w 43"/>
                  <a:gd name="T3" fmla="*/ 1 h 8"/>
                  <a:gd name="T4" fmla="*/ 26 w 43"/>
                  <a:gd name="T5" fmla="*/ 7 h 8"/>
                  <a:gd name="T6" fmla="*/ 0 w 43"/>
                  <a:gd name="T7" fmla="*/ 2 h 8"/>
                </a:gdLst>
                <a:cxnLst>
                  <a:cxn ang="0">
                    <a:pos x="T0" y="T1"/>
                  </a:cxn>
                  <a:cxn ang="0">
                    <a:pos x="T2" y="T3"/>
                  </a:cxn>
                  <a:cxn ang="0">
                    <a:pos x="T4" y="T5"/>
                  </a:cxn>
                  <a:cxn ang="0">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 name="Freeform 17"/>
              <p:cNvSpPr/>
              <p:nvPr/>
            </p:nvSpPr>
            <p:spPr bwMode="auto">
              <a:xfrm>
                <a:off x="4151313" y="4070350"/>
                <a:ext cx="314325" cy="30163"/>
              </a:xfrm>
              <a:custGeom>
                <a:gdLst>
                  <a:gd name="T0" fmla="*/ 0 w 84"/>
                  <a:gd name="T1" fmla="*/ 5 h 8"/>
                  <a:gd name="T2" fmla="*/ 84 w 84"/>
                  <a:gd name="T3" fmla="*/ 0 h 8"/>
                  <a:gd name="T4" fmla="*/ 32 w 84"/>
                  <a:gd name="T5" fmla="*/ 8 h 8"/>
                  <a:gd name="T6" fmla="*/ 0 w 84"/>
                  <a:gd name="T7" fmla="*/ 5 h 8"/>
                </a:gdLst>
                <a:cxnLst>
                  <a:cxn ang="0">
                    <a:pos x="T0" y="T1"/>
                  </a:cxn>
                  <a:cxn ang="0">
                    <a:pos x="T2" y="T3"/>
                  </a:cxn>
                  <a:cxn ang="0">
                    <a:pos x="T4" y="T5"/>
                  </a:cxn>
                  <a:cxn ang="0">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0" name="Freeform 18"/>
              <p:cNvSpPr/>
              <p:nvPr/>
            </p:nvSpPr>
            <p:spPr bwMode="auto">
              <a:xfrm>
                <a:off x="4514851" y="3703638"/>
                <a:ext cx="36513" cy="22225"/>
              </a:xfrm>
              <a:custGeom>
                <a:gdLst>
                  <a:gd name="T0" fmla="*/ 7 w 10"/>
                  <a:gd name="T1" fmla="*/ 0 h 6"/>
                  <a:gd name="T2" fmla="*/ 0 w 10"/>
                  <a:gd name="T3" fmla="*/ 6 h 6"/>
                  <a:gd name="T4" fmla="*/ 7 w 10"/>
                  <a:gd name="T5" fmla="*/ 0 h 6"/>
                </a:gdLst>
                <a:cxnLst>
                  <a:cxn ang="0">
                    <a:pos x="T0" y="T1"/>
                  </a:cxn>
                  <a:cxn ang="0">
                    <a:pos x="T2" y="T3"/>
                  </a:cxn>
                  <a:cxn ang="0">
                    <a:pos x="T4" y="T5"/>
                  </a:cxn>
                </a:cxnLst>
                <a:rect l="0" t="0" r="r" b="b"/>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1" name="Freeform 19"/>
              <p:cNvSpPr/>
              <p:nvPr/>
            </p:nvSpPr>
            <p:spPr bwMode="auto">
              <a:xfrm>
                <a:off x="4510088" y="3579813"/>
                <a:ext cx="41275" cy="19050"/>
              </a:xfrm>
              <a:custGeom>
                <a:gdLst>
                  <a:gd name="T0" fmla="*/ 8 w 11"/>
                  <a:gd name="T1" fmla="*/ 0 h 5"/>
                  <a:gd name="T2" fmla="*/ 0 w 11"/>
                  <a:gd name="T3" fmla="*/ 5 h 5"/>
                  <a:gd name="T4" fmla="*/ 8 w 11"/>
                  <a:gd name="T5" fmla="*/ 0 h 5"/>
                </a:gdLst>
                <a:cxnLst>
                  <a:cxn ang="0">
                    <a:pos x="T0" y="T1"/>
                  </a:cxn>
                  <a:cxn ang="0">
                    <a:pos x="T2" y="T3"/>
                  </a:cxn>
                  <a:cxn ang="0">
                    <a:pos x="T4" y="T5"/>
                  </a:cxn>
                </a:cxnLst>
                <a:rect l="0" t="0" r="r" b="b"/>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2" name="Freeform 20"/>
              <p:cNvSpPr/>
              <p:nvPr/>
            </p:nvSpPr>
            <p:spPr bwMode="auto">
              <a:xfrm>
                <a:off x="4495801" y="3819525"/>
                <a:ext cx="55563" cy="19050"/>
              </a:xfrm>
              <a:custGeom>
                <a:gdLst>
                  <a:gd name="T0" fmla="*/ 11 w 15"/>
                  <a:gd name="T1" fmla="*/ 0 h 5"/>
                  <a:gd name="T2" fmla="*/ 0 w 15"/>
                  <a:gd name="T3" fmla="*/ 5 h 5"/>
                  <a:gd name="T4" fmla="*/ 11 w 15"/>
                  <a:gd name="T5" fmla="*/ 0 h 5"/>
                </a:gdLst>
                <a:cxnLst>
                  <a:cxn ang="0">
                    <a:pos x="T0" y="T1"/>
                  </a:cxn>
                  <a:cxn ang="0">
                    <a:pos x="T2" y="T3"/>
                  </a:cxn>
                  <a:cxn ang="0">
                    <a:pos x="T4" y="T5"/>
                  </a:cxn>
                </a:cxnLst>
                <a:rect l="0" t="0" r="r" b="b"/>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3" name="Freeform 21"/>
              <p:cNvSpPr/>
              <p:nvPr/>
            </p:nvSpPr>
            <p:spPr bwMode="auto">
              <a:xfrm>
                <a:off x="4498976" y="3894138"/>
                <a:ext cx="46038" cy="57150"/>
              </a:xfrm>
              <a:custGeom>
                <a:gdLst>
                  <a:gd name="T0" fmla="*/ 6 w 12"/>
                  <a:gd name="T1" fmla="*/ 0 h 15"/>
                  <a:gd name="T2" fmla="*/ 7 w 12"/>
                  <a:gd name="T3" fmla="*/ 6 h 15"/>
                  <a:gd name="T4" fmla="*/ 12 w 12"/>
                  <a:gd name="T5" fmla="*/ 12 h 15"/>
                  <a:gd name="T6" fmla="*/ 0 w 12"/>
                  <a:gd name="T7" fmla="*/ 14 h 15"/>
                  <a:gd name="T8" fmla="*/ 6 w 12"/>
                  <a:gd name="T9" fmla="*/ 10 h 15"/>
                  <a:gd name="T10" fmla="*/ 6 w 12"/>
                  <a:gd name="T11" fmla="*/ 0 h 15"/>
                </a:gdLst>
                <a:cxnLst>
                  <a:cxn ang="0">
                    <a:pos x="T0" y="T1"/>
                  </a:cxn>
                  <a:cxn ang="0">
                    <a:pos x="T2" y="T3"/>
                  </a:cxn>
                  <a:cxn ang="0">
                    <a:pos x="T4" y="T5"/>
                  </a:cxn>
                  <a:cxn ang="0">
                    <a:pos x="T6" y="T7"/>
                  </a:cxn>
                  <a:cxn ang="0">
                    <a:pos x="T8" y="T9"/>
                  </a:cxn>
                  <a:cxn ang="0">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4" name="Freeform 22"/>
              <p:cNvSpPr/>
              <p:nvPr/>
            </p:nvSpPr>
            <p:spPr bwMode="auto">
              <a:xfrm>
                <a:off x="4518026" y="4037013"/>
                <a:ext cx="22225" cy="19050"/>
              </a:xfrm>
              <a:custGeom>
                <a:gdLst>
                  <a:gd name="T0" fmla="*/ 3 w 6"/>
                  <a:gd name="T1" fmla="*/ 0 h 5"/>
                  <a:gd name="T2" fmla="*/ 0 w 6"/>
                  <a:gd name="T3" fmla="*/ 5 h 5"/>
                  <a:gd name="T4" fmla="*/ 3 w 6"/>
                  <a:gd name="T5" fmla="*/ 0 h 5"/>
                </a:gdLst>
                <a:cxnLst>
                  <a:cxn ang="0">
                    <a:pos x="T0" y="T1"/>
                  </a:cxn>
                  <a:cxn ang="0">
                    <a:pos x="T2" y="T3"/>
                  </a:cxn>
                  <a:cxn ang="0">
                    <a:pos x="T4" y="T5"/>
                  </a:cxn>
                </a:cxnLst>
                <a:rect l="0" t="0" r="r" b="b"/>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5" name="Freeform 23"/>
              <p:cNvSpPr/>
              <p:nvPr/>
            </p:nvSpPr>
            <p:spPr bwMode="auto">
              <a:xfrm>
                <a:off x="3814763" y="3557588"/>
                <a:ext cx="206375" cy="22225"/>
              </a:xfrm>
              <a:custGeom>
                <a:gdLst>
                  <a:gd name="T0" fmla="*/ 0 w 55"/>
                  <a:gd name="T1" fmla="*/ 0 h 6"/>
                  <a:gd name="T2" fmla="*/ 55 w 55"/>
                  <a:gd name="T3" fmla="*/ 3 h 6"/>
                  <a:gd name="T4" fmla="*/ 0 w 55"/>
                  <a:gd name="T5" fmla="*/ 0 h 6"/>
                </a:gdLst>
                <a:cxnLst>
                  <a:cxn ang="0">
                    <a:pos x="T0" y="T1"/>
                  </a:cxn>
                  <a:cxn ang="0">
                    <a:pos x="T2" y="T3"/>
                  </a:cxn>
                  <a:cxn ang="0">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6" name="Freeform 24"/>
              <p:cNvSpPr/>
              <p:nvPr/>
            </p:nvSpPr>
            <p:spPr bwMode="auto">
              <a:xfrm>
                <a:off x="3762376" y="3744913"/>
                <a:ext cx="71438" cy="17463"/>
              </a:xfrm>
              <a:custGeom>
                <a:gdLst>
                  <a:gd name="T0" fmla="*/ 7 w 19"/>
                  <a:gd name="T1" fmla="*/ 0 h 5"/>
                  <a:gd name="T2" fmla="*/ 19 w 19"/>
                  <a:gd name="T3" fmla="*/ 1 h 5"/>
                  <a:gd name="T4" fmla="*/ 4 w 19"/>
                  <a:gd name="T5" fmla="*/ 4 h 5"/>
                  <a:gd name="T6" fmla="*/ 7 w 19"/>
                  <a:gd name="T7" fmla="*/ 0 h 5"/>
                </a:gdLst>
                <a:cxnLst>
                  <a:cxn ang="0">
                    <a:pos x="T0" y="T1"/>
                  </a:cxn>
                  <a:cxn ang="0">
                    <a:pos x="T2" y="T3"/>
                  </a:cxn>
                  <a:cxn ang="0">
                    <a:pos x="T4" y="T5"/>
                  </a:cxn>
                  <a:cxn ang="0">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7" name="Freeform 25"/>
              <p:cNvSpPr/>
              <p:nvPr/>
            </p:nvSpPr>
            <p:spPr bwMode="auto">
              <a:xfrm>
                <a:off x="3762376" y="3857625"/>
                <a:ext cx="74613" cy="14288"/>
              </a:xfrm>
              <a:custGeom>
                <a:gdLst>
                  <a:gd name="T0" fmla="*/ 6 w 20"/>
                  <a:gd name="T1" fmla="*/ 0 h 4"/>
                  <a:gd name="T2" fmla="*/ 20 w 20"/>
                  <a:gd name="T3" fmla="*/ 0 h 4"/>
                  <a:gd name="T4" fmla="*/ 2 w 20"/>
                  <a:gd name="T5" fmla="*/ 4 h 4"/>
                  <a:gd name="T6" fmla="*/ 6 w 20"/>
                  <a:gd name="T7" fmla="*/ 0 h 4"/>
                </a:gdLst>
                <a:cxnLst>
                  <a:cxn ang="0">
                    <a:pos x="T0" y="T1"/>
                  </a:cxn>
                  <a:cxn ang="0">
                    <a:pos x="T2" y="T3"/>
                  </a:cxn>
                  <a:cxn ang="0">
                    <a:pos x="T4" y="T5"/>
                  </a:cxn>
                  <a:cxn ang="0">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8" name="Freeform 26"/>
              <p:cNvSpPr/>
              <p:nvPr/>
            </p:nvSpPr>
            <p:spPr bwMode="auto">
              <a:xfrm>
                <a:off x="3759201" y="3979863"/>
                <a:ext cx="74613" cy="19050"/>
              </a:xfrm>
              <a:custGeom>
                <a:gdLst>
                  <a:gd name="T0" fmla="*/ 6 w 20"/>
                  <a:gd name="T1" fmla="*/ 0 h 5"/>
                  <a:gd name="T2" fmla="*/ 20 w 20"/>
                  <a:gd name="T3" fmla="*/ 1 h 5"/>
                  <a:gd name="T4" fmla="*/ 2 w 20"/>
                  <a:gd name="T5" fmla="*/ 5 h 5"/>
                  <a:gd name="T6" fmla="*/ 6 w 20"/>
                  <a:gd name="T7" fmla="*/ 0 h 5"/>
                </a:gdLst>
                <a:cxnLst>
                  <a:cxn ang="0">
                    <a:pos x="T0" y="T1"/>
                  </a:cxn>
                  <a:cxn ang="0">
                    <a:pos x="T2" y="T3"/>
                  </a:cxn>
                  <a:cxn ang="0">
                    <a:pos x="T4" y="T5"/>
                  </a:cxn>
                  <a:cxn ang="0">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9" name="Freeform 27"/>
              <p:cNvSpPr/>
              <p:nvPr/>
            </p:nvSpPr>
            <p:spPr bwMode="auto">
              <a:xfrm>
                <a:off x="3822701" y="4086225"/>
                <a:ext cx="268288" cy="33338"/>
              </a:xfrm>
              <a:custGeom>
                <a:gdLst>
                  <a:gd name="T0" fmla="*/ 0 w 72"/>
                  <a:gd name="T1" fmla="*/ 0 h 9"/>
                  <a:gd name="T2" fmla="*/ 68 w 72"/>
                  <a:gd name="T3" fmla="*/ 1 h 9"/>
                  <a:gd name="T4" fmla="*/ 0 w 72"/>
                  <a:gd name="T5" fmla="*/ 0 h 9"/>
                </a:gdLst>
                <a:cxnLst>
                  <a:cxn ang="0">
                    <a:pos x="T0" y="T1"/>
                  </a:cxn>
                  <a:cxn ang="0">
                    <a:pos x="T2" y="T3"/>
                  </a:cxn>
                  <a:cxn ang="0">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60" name="Freeform 28"/>
              <p:cNvSpPr/>
              <p:nvPr/>
            </p:nvSpPr>
            <p:spPr bwMode="auto">
              <a:xfrm>
                <a:off x="4300538" y="4114800"/>
                <a:ext cx="134938" cy="120650"/>
              </a:xfrm>
              <a:custGeom>
                <a:gdLst>
                  <a:gd name="T0" fmla="*/ 36 w 36"/>
                  <a:gd name="T1" fmla="*/ 0 h 32"/>
                  <a:gd name="T2" fmla="*/ 3 w 36"/>
                  <a:gd name="T3" fmla="*/ 31 h 32"/>
                  <a:gd name="T4" fmla="*/ 36 w 36"/>
                  <a:gd name="T5" fmla="*/ 0 h 32"/>
                </a:gdLst>
                <a:cxnLst>
                  <a:cxn ang="0">
                    <a:pos x="T0" y="T1"/>
                  </a:cxn>
                  <a:cxn ang="0">
                    <a:pos x="T2" y="T3"/>
                  </a:cxn>
                  <a:cxn ang="0">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grpSp>
      <p:grpSp>
        <p:nvGrpSpPr>
          <p:cNvPr id="61" name="Group 37"/>
          <p:cNvGrpSpPr>
            <a:grpSpLocks noChangeAspect="1"/>
          </p:cNvGrpSpPr>
          <p:nvPr/>
        </p:nvGrpSpPr>
        <p:grpSpPr>
          <a:xfrm>
            <a:off x="3475205" y="1495124"/>
            <a:ext cx="2208313" cy="2671983"/>
            <a:chOff x="2250" y="790"/>
            <a:chExt cx="1205" cy="1458"/>
          </a:xfrm>
          <a:solidFill>
            <a:srgbClr val="007E3D"/>
          </a:solidFill>
        </p:grpSpPr>
        <p:sp>
          <p:nvSpPr>
            <p:cNvPr id="62" name="Rectangle 38"/>
            <p:cNvSpPr>
              <a:spLocks noChangeArrowheads="1"/>
            </p:cNvSpPr>
            <p:nvPr/>
          </p:nvSpPr>
          <p:spPr bwMode="auto">
            <a:xfrm>
              <a:off x="2847" y="1827"/>
              <a:ext cx="12" cy="3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63" name="Freeform 39"/>
            <p:cNvSpPr/>
            <p:nvPr/>
          </p:nvSpPr>
          <p:spPr bwMode="auto">
            <a:xfrm>
              <a:off x="2852" y="2189"/>
              <a:ext cx="170" cy="19"/>
            </a:xfrm>
            <a:custGeom>
              <a:gdLst>
                <a:gd name="T0" fmla="*/ 170 w 170"/>
                <a:gd name="T1" fmla="*/ 19 h 19"/>
                <a:gd name="T2" fmla="*/ 0 w 170"/>
                <a:gd name="T3" fmla="*/ 12 h 19"/>
                <a:gd name="T4" fmla="*/ 0 w 170"/>
                <a:gd name="T5" fmla="*/ 0 h 19"/>
                <a:gd name="T6" fmla="*/ 170 w 170"/>
                <a:gd name="T7" fmla="*/ 7 h 19"/>
                <a:gd name="T8" fmla="*/ 170 w 170"/>
                <a:gd name="T9" fmla="*/ 19 h 19"/>
              </a:gdLst>
              <a:cxnLst>
                <a:cxn ang="0">
                  <a:pos x="T0" y="T1"/>
                </a:cxn>
                <a:cxn ang="0">
                  <a:pos x="T2" y="T3"/>
                </a:cxn>
                <a:cxn ang="0">
                  <a:pos x="T4" y="T5"/>
                </a:cxn>
                <a:cxn ang="0">
                  <a:pos x="T6" y="T7"/>
                </a:cxn>
                <a:cxn ang="0">
                  <a:pos x="T8" y="T9"/>
                </a:cxn>
              </a:cxnLst>
              <a:rect l="0" t="0" r="r" b="b"/>
              <a:pathLst>
                <a:path w="170" h="19">
                  <a:moveTo>
                    <a:pt x="170" y="19"/>
                  </a:moveTo>
                  <a:lnTo>
                    <a:pt x="0" y="12"/>
                  </a:lnTo>
                  <a:lnTo>
                    <a:pt x="0" y="0"/>
                  </a:lnTo>
                  <a:lnTo>
                    <a:pt x="170" y="7"/>
                  </a:lnTo>
                  <a:lnTo>
                    <a:pt x="17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64" name="Freeform 40"/>
            <p:cNvSpPr/>
            <p:nvPr/>
          </p:nvSpPr>
          <p:spPr bwMode="auto">
            <a:xfrm>
              <a:off x="2725" y="2028"/>
              <a:ext cx="130" cy="170"/>
            </a:xfrm>
            <a:custGeom>
              <a:gdLst>
                <a:gd name="T0" fmla="*/ 120 w 130"/>
                <a:gd name="T1" fmla="*/ 170 h 170"/>
                <a:gd name="T2" fmla="*/ 0 w 130"/>
                <a:gd name="T3" fmla="*/ 7 h 170"/>
                <a:gd name="T4" fmla="*/ 9 w 130"/>
                <a:gd name="T5" fmla="*/ 0 h 170"/>
                <a:gd name="T6" fmla="*/ 130 w 130"/>
                <a:gd name="T7" fmla="*/ 163 h 170"/>
                <a:gd name="T8" fmla="*/ 120 w 130"/>
                <a:gd name="T9" fmla="*/ 170 h 170"/>
              </a:gdLst>
              <a:cxnLst>
                <a:cxn ang="0">
                  <a:pos x="T0" y="T1"/>
                </a:cxn>
                <a:cxn ang="0">
                  <a:pos x="T2" y="T3"/>
                </a:cxn>
                <a:cxn ang="0">
                  <a:pos x="T4" y="T5"/>
                </a:cxn>
                <a:cxn ang="0">
                  <a:pos x="T6" y="T7"/>
                </a:cxn>
                <a:cxn ang="0">
                  <a:pos x="T8" y="T9"/>
                </a:cxn>
              </a:cxnLst>
              <a:rect l="0" t="0" r="r" b="b"/>
              <a:pathLst>
                <a:path w="130" h="170">
                  <a:moveTo>
                    <a:pt x="120" y="170"/>
                  </a:moveTo>
                  <a:lnTo>
                    <a:pt x="0" y="7"/>
                  </a:lnTo>
                  <a:lnTo>
                    <a:pt x="9" y="0"/>
                  </a:lnTo>
                  <a:lnTo>
                    <a:pt x="130" y="163"/>
                  </a:lnTo>
                  <a:lnTo>
                    <a:pt x="120"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65" name="Freeform 41"/>
            <p:cNvSpPr/>
            <p:nvPr/>
          </p:nvSpPr>
          <p:spPr bwMode="auto">
            <a:xfrm>
              <a:off x="2845" y="2047"/>
              <a:ext cx="191" cy="151"/>
            </a:xfrm>
            <a:custGeom>
              <a:gdLst>
                <a:gd name="T0" fmla="*/ 7 w 191"/>
                <a:gd name="T1" fmla="*/ 151 h 151"/>
                <a:gd name="T2" fmla="*/ 0 w 191"/>
                <a:gd name="T3" fmla="*/ 142 h 151"/>
                <a:gd name="T4" fmla="*/ 184 w 191"/>
                <a:gd name="T5" fmla="*/ 0 h 151"/>
                <a:gd name="T6" fmla="*/ 191 w 191"/>
                <a:gd name="T7" fmla="*/ 10 h 151"/>
                <a:gd name="T8" fmla="*/ 7 w 191"/>
                <a:gd name="T9" fmla="*/ 151 h 151"/>
              </a:gdLst>
              <a:cxnLst>
                <a:cxn ang="0">
                  <a:pos x="T0" y="T1"/>
                </a:cxn>
                <a:cxn ang="0">
                  <a:pos x="T2" y="T3"/>
                </a:cxn>
                <a:cxn ang="0">
                  <a:pos x="T4" y="T5"/>
                </a:cxn>
                <a:cxn ang="0">
                  <a:pos x="T6" y="T7"/>
                </a:cxn>
                <a:cxn ang="0">
                  <a:pos x="T8" y="T9"/>
                </a:cxn>
              </a:cxnLst>
              <a:rect l="0" t="0" r="r" b="b"/>
              <a:pathLst>
                <a:path w="191" h="151">
                  <a:moveTo>
                    <a:pt x="7" y="151"/>
                  </a:moveTo>
                  <a:lnTo>
                    <a:pt x="0" y="142"/>
                  </a:lnTo>
                  <a:lnTo>
                    <a:pt x="184" y="0"/>
                  </a:lnTo>
                  <a:lnTo>
                    <a:pt x="191" y="10"/>
                  </a:lnTo>
                  <a:lnTo>
                    <a:pt x="7"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66" name="Freeform 42"/>
            <p:cNvSpPr/>
            <p:nvPr/>
          </p:nvSpPr>
          <p:spPr bwMode="auto">
            <a:xfrm>
              <a:off x="2585" y="2191"/>
              <a:ext cx="265" cy="19"/>
            </a:xfrm>
            <a:custGeom>
              <a:gdLst>
                <a:gd name="T0" fmla="*/ 0 w 265"/>
                <a:gd name="T1" fmla="*/ 19 h 19"/>
                <a:gd name="T2" fmla="*/ 0 w 265"/>
                <a:gd name="T3" fmla="*/ 7 h 19"/>
                <a:gd name="T4" fmla="*/ 265 w 265"/>
                <a:gd name="T5" fmla="*/ 0 h 19"/>
                <a:gd name="T6" fmla="*/ 265 w 265"/>
                <a:gd name="T7" fmla="*/ 12 h 19"/>
                <a:gd name="T8" fmla="*/ 0 w 265"/>
                <a:gd name="T9" fmla="*/ 19 h 19"/>
              </a:gdLst>
              <a:cxnLst>
                <a:cxn ang="0">
                  <a:pos x="T0" y="T1"/>
                </a:cxn>
                <a:cxn ang="0">
                  <a:pos x="T2" y="T3"/>
                </a:cxn>
                <a:cxn ang="0">
                  <a:pos x="T4" y="T5"/>
                </a:cxn>
                <a:cxn ang="0">
                  <a:pos x="T6" y="T7"/>
                </a:cxn>
                <a:cxn ang="0">
                  <a:pos x="T8" y="T9"/>
                </a:cxn>
              </a:cxnLst>
              <a:rect l="0" t="0" r="r" b="b"/>
              <a:pathLst>
                <a:path w="265" h="19">
                  <a:moveTo>
                    <a:pt x="0" y="19"/>
                  </a:moveTo>
                  <a:lnTo>
                    <a:pt x="0" y="7"/>
                  </a:lnTo>
                  <a:lnTo>
                    <a:pt x="265" y="0"/>
                  </a:lnTo>
                  <a:lnTo>
                    <a:pt x="265" y="1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67" name="Freeform 43"/>
            <p:cNvSpPr/>
            <p:nvPr/>
          </p:nvSpPr>
          <p:spPr bwMode="auto">
            <a:xfrm>
              <a:off x="2524" y="2005"/>
              <a:ext cx="66" cy="201"/>
            </a:xfrm>
            <a:custGeom>
              <a:gdLst>
                <a:gd name="T0" fmla="*/ 54 w 66"/>
                <a:gd name="T1" fmla="*/ 201 h 201"/>
                <a:gd name="T2" fmla="*/ 0 w 66"/>
                <a:gd name="T3" fmla="*/ 2 h 201"/>
                <a:gd name="T4" fmla="*/ 12 w 66"/>
                <a:gd name="T5" fmla="*/ 0 h 201"/>
                <a:gd name="T6" fmla="*/ 66 w 66"/>
                <a:gd name="T7" fmla="*/ 198 h 201"/>
                <a:gd name="T8" fmla="*/ 54 w 66"/>
                <a:gd name="T9" fmla="*/ 201 h 201"/>
              </a:gdLst>
              <a:cxnLst>
                <a:cxn ang="0">
                  <a:pos x="T0" y="T1"/>
                </a:cxn>
                <a:cxn ang="0">
                  <a:pos x="T2" y="T3"/>
                </a:cxn>
                <a:cxn ang="0">
                  <a:pos x="T4" y="T5"/>
                </a:cxn>
                <a:cxn ang="0">
                  <a:pos x="T6" y="T7"/>
                </a:cxn>
                <a:cxn ang="0">
                  <a:pos x="T8" y="T9"/>
                </a:cxn>
              </a:cxnLst>
              <a:rect l="0" t="0" r="r" b="b"/>
              <a:pathLst>
                <a:path w="66" h="201">
                  <a:moveTo>
                    <a:pt x="54" y="201"/>
                  </a:moveTo>
                  <a:lnTo>
                    <a:pt x="0" y="2"/>
                  </a:lnTo>
                  <a:lnTo>
                    <a:pt x="12" y="0"/>
                  </a:lnTo>
                  <a:lnTo>
                    <a:pt x="66" y="198"/>
                  </a:lnTo>
                  <a:lnTo>
                    <a:pt x="54"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68" name="Freeform 44"/>
            <p:cNvSpPr/>
            <p:nvPr/>
          </p:nvSpPr>
          <p:spPr bwMode="auto">
            <a:xfrm>
              <a:off x="2578" y="2031"/>
              <a:ext cx="154" cy="175"/>
            </a:xfrm>
            <a:custGeom>
              <a:gdLst>
                <a:gd name="T0" fmla="*/ 9 w 154"/>
                <a:gd name="T1" fmla="*/ 175 h 175"/>
                <a:gd name="T2" fmla="*/ 0 w 154"/>
                <a:gd name="T3" fmla="*/ 167 h 175"/>
                <a:gd name="T4" fmla="*/ 147 w 154"/>
                <a:gd name="T5" fmla="*/ 0 h 175"/>
                <a:gd name="T6" fmla="*/ 154 w 154"/>
                <a:gd name="T7" fmla="*/ 7 h 175"/>
                <a:gd name="T8" fmla="*/ 9 w 154"/>
                <a:gd name="T9" fmla="*/ 175 h 175"/>
              </a:gdLst>
              <a:cxnLst>
                <a:cxn ang="0">
                  <a:pos x="T0" y="T1"/>
                </a:cxn>
                <a:cxn ang="0">
                  <a:pos x="T2" y="T3"/>
                </a:cxn>
                <a:cxn ang="0">
                  <a:pos x="T4" y="T5"/>
                </a:cxn>
                <a:cxn ang="0">
                  <a:pos x="T6" y="T7"/>
                </a:cxn>
                <a:cxn ang="0">
                  <a:pos x="T8" y="T9"/>
                </a:cxn>
              </a:cxnLst>
              <a:rect l="0" t="0" r="r" b="b"/>
              <a:pathLst>
                <a:path w="154" h="175">
                  <a:moveTo>
                    <a:pt x="9" y="175"/>
                  </a:moveTo>
                  <a:lnTo>
                    <a:pt x="0" y="167"/>
                  </a:lnTo>
                  <a:lnTo>
                    <a:pt x="147" y="0"/>
                  </a:lnTo>
                  <a:lnTo>
                    <a:pt x="154" y="7"/>
                  </a:lnTo>
                  <a:lnTo>
                    <a:pt x="9"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69" name="Freeform 45"/>
            <p:cNvSpPr/>
            <p:nvPr/>
          </p:nvSpPr>
          <p:spPr bwMode="auto">
            <a:xfrm>
              <a:off x="2526" y="2000"/>
              <a:ext cx="203" cy="35"/>
            </a:xfrm>
            <a:custGeom>
              <a:gdLst>
                <a:gd name="T0" fmla="*/ 203 w 203"/>
                <a:gd name="T1" fmla="*/ 35 h 35"/>
                <a:gd name="T2" fmla="*/ 0 w 203"/>
                <a:gd name="T3" fmla="*/ 9 h 35"/>
                <a:gd name="T4" fmla="*/ 2 w 203"/>
                <a:gd name="T5" fmla="*/ 0 h 35"/>
                <a:gd name="T6" fmla="*/ 203 w 203"/>
                <a:gd name="T7" fmla="*/ 26 h 35"/>
                <a:gd name="T8" fmla="*/ 203 w 203"/>
                <a:gd name="T9" fmla="*/ 35 h 35"/>
              </a:gdLst>
              <a:cxnLst>
                <a:cxn ang="0">
                  <a:pos x="T0" y="T1"/>
                </a:cxn>
                <a:cxn ang="0">
                  <a:pos x="T2" y="T3"/>
                </a:cxn>
                <a:cxn ang="0">
                  <a:pos x="T4" y="T5"/>
                </a:cxn>
                <a:cxn ang="0">
                  <a:pos x="T6" y="T7"/>
                </a:cxn>
                <a:cxn ang="0">
                  <a:pos x="T8" y="T9"/>
                </a:cxn>
              </a:cxnLst>
              <a:rect l="0" t="0" r="r" b="b"/>
              <a:pathLst>
                <a:path w="203" h="35">
                  <a:moveTo>
                    <a:pt x="203" y="35"/>
                  </a:moveTo>
                  <a:lnTo>
                    <a:pt x="0" y="9"/>
                  </a:lnTo>
                  <a:lnTo>
                    <a:pt x="2" y="0"/>
                  </a:lnTo>
                  <a:lnTo>
                    <a:pt x="203" y="26"/>
                  </a:lnTo>
                  <a:lnTo>
                    <a:pt x="20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70" name="Freeform 46"/>
            <p:cNvSpPr/>
            <p:nvPr/>
          </p:nvSpPr>
          <p:spPr bwMode="auto">
            <a:xfrm>
              <a:off x="2725" y="1827"/>
              <a:ext cx="132" cy="206"/>
            </a:xfrm>
            <a:custGeom>
              <a:gdLst>
                <a:gd name="T0" fmla="*/ 9 w 132"/>
                <a:gd name="T1" fmla="*/ 206 h 206"/>
                <a:gd name="T2" fmla="*/ 0 w 132"/>
                <a:gd name="T3" fmla="*/ 199 h 206"/>
                <a:gd name="T4" fmla="*/ 122 w 132"/>
                <a:gd name="T5" fmla="*/ 0 h 206"/>
                <a:gd name="T6" fmla="*/ 132 w 132"/>
                <a:gd name="T7" fmla="*/ 8 h 206"/>
                <a:gd name="T8" fmla="*/ 9 w 132"/>
                <a:gd name="T9" fmla="*/ 206 h 206"/>
              </a:gdLst>
              <a:cxnLst>
                <a:cxn ang="0">
                  <a:pos x="T0" y="T1"/>
                </a:cxn>
                <a:cxn ang="0">
                  <a:pos x="T2" y="T3"/>
                </a:cxn>
                <a:cxn ang="0">
                  <a:pos x="T4" y="T5"/>
                </a:cxn>
                <a:cxn ang="0">
                  <a:pos x="T6" y="T7"/>
                </a:cxn>
                <a:cxn ang="0">
                  <a:pos x="T8" y="T9"/>
                </a:cxn>
              </a:cxnLst>
              <a:rect l="0" t="0" r="r" b="b"/>
              <a:pathLst>
                <a:path w="132" h="206">
                  <a:moveTo>
                    <a:pt x="9" y="206"/>
                  </a:moveTo>
                  <a:lnTo>
                    <a:pt x="0" y="199"/>
                  </a:lnTo>
                  <a:lnTo>
                    <a:pt x="122" y="0"/>
                  </a:lnTo>
                  <a:lnTo>
                    <a:pt x="132" y="8"/>
                  </a:lnTo>
                  <a:lnTo>
                    <a:pt x="9"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71" name="Freeform 47"/>
            <p:cNvSpPr/>
            <p:nvPr/>
          </p:nvSpPr>
          <p:spPr bwMode="auto">
            <a:xfrm>
              <a:off x="3027" y="1939"/>
              <a:ext cx="156" cy="118"/>
            </a:xfrm>
            <a:custGeom>
              <a:gdLst>
                <a:gd name="T0" fmla="*/ 7 w 156"/>
                <a:gd name="T1" fmla="*/ 118 h 118"/>
                <a:gd name="T2" fmla="*/ 0 w 156"/>
                <a:gd name="T3" fmla="*/ 108 h 118"/>
                <a:gd name="T4" fmla="*/ 149 w 156"/>
                <a:gd name="T5" fmla="*/ 0 h 118"/>
                <a:gd name="T6" fmla="*/ 156 w 156"/>
                <a:gd name="T7" fmla="*/ 7 h 118"/>
                <a:gd name="T8" fmla="*/ 7 w 156"/>
                <a:gd name="T9" fmla="*/ 118 h 118"/>
              </a:gdLst>
              <a:cxnLst>
                <a:cxn ang="0">
                  <a:pos x="T0" y="T1"/>
                </a:cxn>
                <a:cxn ang="0">
                  <a:pos x="T2" y="T3"/>
                </a:cxn>
                <a:cxn ang="0">
                  <a:pos x="T4" y="T5"/>
                </a:cxn>
                <a:cxn ang="0">
                  <a:pos x="T6" y="T7"/>
                </a:cxn>
                <a:cxn ang="0">
                  <a:pos x="T8" y="T9"/>
                </a:cxn>
              </a:cxnLst>
              <a:rect l="0" t="0" r="r" b="b"/>
              <a:pathLst>
                <a:path w="156" h="118">
                  <a:moveTo>
                    <a:pt x="7" y="118"/>
                  </a:moveTo>
                  <a:lnTo>
                    <a:pt x="0" y="108"/>
                  </a:lnTo>
                  <a:lnTo>
                    <a:pt x="149" y="0"/>
                  </a:lnTo>
                  <a:lnTo>
                    <a:pt x="156" y="7"/>
                  </a:lnTo>
                  <a:lnTo>
                    <a:pt x="7"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72" name="Freeform 48"/>
            <p:cNvSpPr/>
            <p:nvPr/>
          </p:nvSpPr>
          <p:spPr bwMode="auto">
            <a:xfrm>
              <a:off x="3018" y="2054"/>
              <a:ext cx="18" cy="144"/>
            </a:xfrm>
            <a:custGeom>
              <a:gdLst>
                <a:gd name="T0" fmla="*/ 11 w 18"/>
                <a:gd name="T1" fmla="*/ 144 h 144"/>
                <a:gd name="T2" fmla="*/ 0 w 18"/>
                <a:gd name="T3" fmla="*/ 144 h 144"/>
                <a:gd name="T4" fmla="*/ 7 w 18"/>
                <a:gd name="T5" fmla="*/ 0 h 144"/>
                <a:gd name="T6" fmla="*/ 18 w 18"/>
                <a:gd name="T7" fmla="*/ 0 h 144"/>
                <a:gd name="T8" fmla="*/ 11 w 18"/>
                <a:gd name="T9" fmla="*/ 144 h 144"/>
              </a:gdLst>
              <a:cxnLst>
                <a:cxn ang="0">
                  <a:pos x="T0" y="T1"/>
                </a:cxn>
                <a:cxn ang="0">
                  <a:pos x="T2" y="T3"/>
                </a:cxn>
                <a:cxn ang="0">
                  <a:pos x="T4" y="T5"/>
                </a:cxn>
                <a:cxn ang="0">
                  <a:pos x="T6" y="T7"/>
                </a:cxn>
                <a:cxn ang="0">
                  <a:pos x="T8" y="T9"/>
                </a:cxn>
              </a:cxnLst>
              <a:rect l="0" t="0" r="r" b="b"/>
              <a:pathLst>
                <a:path w="18" h="144">
                  <a:moveTo>
                    <a:pt x="11" y="144"/>
                  </a:moveTo>
                  <a:lnTo>
                    <a:pt x="0" y="144"/>
                  </a:lnTo>
                  <a:lnTo>
                    <a:pt x="7" y="0"/>
                  </a:lnTo>
                  <a:lnTo>
                    <a:pt x="18" y="0"/>
                  </a:lnTo>
                  <a:lnTo>
                    <a:pt x="11"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73" name="Freeform 49"/>
            <p:cNvSpPr/>
            <p:nvPr/>
          </p:nvSpPr>
          <p:spPr bwMode="auto">
            <a:xfrm>
              <a:off x="2732" y="2021"/>
              <a:ext cx="297" cy="40"/>
            </a:xfrm>
            <a:custGeom>
              <a:gdLst>
                <a:gd name="T0" fmla="*/ 297 w 297"/>
                <a:gd name="T1" fmla="*/ 40 h 40"/>
                <a:gd name="T2" fmla="*/ 0 w 297"/>
                <a:gd name="T3" fmla="*/ 10 h 40"/>
                <a:gd name="T4" fmla="*/ 0 w 297"/>
                <a:gd name="T5" fmla="*/ 0 h 40"/>
                <a:gd name="T6" fmla="*/ 297 w 297"/>
                <a:gd name="T7" fmla="*/ 29 h 40"/>
                <a:gd name="T8" fmla="*/ 297 w 297"/>
                <a:gd name="T9" fmla="*/ 40 h 40"/>
              </a:gdLst>
              <a:cxnLst>
                <a:cxn ang="0">
                  <a:pos x="T0" y="T1"/>
                </a:cxn>
                <a:cxn ang="0">
                  <a:pos x="T2" y="T3"/>
                </a:cxn>
                <a:cxn ang="0">
                  <a:pos x="T4" y="T5"/>
                </a:cxn>
                <a:cxn ang="0">
                  <a:pos x="T6" y="T7"/>
                </a:cxn>
                <a:cxn ang="0">
                  <a:pos x="T8" y="T9"/>
                </a:cxn>
              </a:cxnLst>
              <a:rect l="0" t="0" r="r" b="b"/>
              <a:pathLst>
                <a:path w="297" h="40">
                  <a:moveTo>
                    <a:pt x="297" y="40"/>
                  </a:moveTo>
                  <a:lnTo>
                    <a:pt x="0" y="10"/>
                  </a:lnTo>
                  <a:lnTo>
                    <a:pt x="0" y="0"/>
                  </a:lnTo>
                  <a:lnTo>
                    <a:pt x="297" y="29"/>
                  </a:lnTo>
                  <a:lnTo>
                    <a:pt x="29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74" name="Freeform 50"/>
            <p:cNvSpPr/>
            <p:nvPr/>
          </p:nvSpPr>
          <p:spPr bwMode="auto">
            <a:xfrm>
              <a:off x="3022" y="1853"/>
              <a:ext cx="14" cy="199"/>
            </a:xfrm>
            <a:custGeom>
              <a:gdLst>
                <a:gd name="T0" fmla="*/ 3 w 14"/>
                <a:gd name="T1" fmla="*/ 199 h 199"/>
                <a:gd name="T2" fmla="*/ 0 w 14"/>
                <a:gd name="T3" fmla="*/ 0 h 199"/>
                <a:gd name="T4" fmla="*/ 12 w 14"/>
                <a:gd name="T5" fmla="*/ 0 h 199"/>
                <a:gd name="T6" fmla="*/ 14 w 14"/>
                <a:gd name="T7" fmla="*/ 199 h 199"/>
                <a:gd name="T8" fmla="*/ 3 w 14"/>
                <a:gd name="T9" fmla="*/ 199 h 199"/>
              </a:gdLst>
              <a:cxnLst>
                <a:cxn ang="0">
                  <a:pos x="T0" y="T1"/>
                </a:cxn>
                <a:cxn ang="0">
                  <a:pos x="T2" y="T3"/>
                </a:cxn>
                <a:cxn ang="0">
                  <a:pos x="T4" y="T5"/>
                </a:cxn>
                <a:cxn ang="0">
                  <a:pos x="T6" y="T7"/>
                </a:cxn>
                <a:cxn ang="0">
                  <a:pos x="T8" y="T9"/>
                </a:cxn>
              </a:cxnLst>
              <a:rect l="0" t="0" r="r" b="b"/>
              <a:pathLst>
                <a:path w="14" h="199">
                  <a:moveTo>
                    <a:pt x="3" y="199"/>
                  </a:moveTo>
                  <a:lnTo>
                    <a:pt x="0" y="0"/>
                  </a:lnTo>
                  <a:lnTo>
                    <a:pt x="12" y="0"/>
                  </a:lnTo>
                  <a:lnTo>
                    <a:pt x="14" y="199"/>
                  </a:lnTo>
                  <a:lnTo>
                    <a:pt x="3"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75" name="Freeform 51"/>
            <p:cNvSpPr/>
            <p:nvPr/>
          </p:nvSpPr>
          <p:spPr bwMode="auto">
            <a:xfrm>
              <a:off x="3027" y="2042"/>
              <a:ext cx="123" cy="133"/>
            </a:xfrm>
            <a:custGeom>
              <a:gdLst>
                <a:gd name="T0" fmla="*/ 49 w 52"/>
                <a:gd name="T1" fmla="*/ 56 h 56"/>
                <a:gd name="T2" fmla="*/ 0 w 52"/>
                <a:gd name="T3" fmla="*/ 2 h 56"/>
                <a:gd name="T4" fmla="*/ 4 w 52"/>
                <a:gd name="T5" fmla="*/ 0 h 56"/>
                <a:gd name="T6" fmla="*/ 2 w 52"/>
                <a:gd name="T7" fmla="*/ 1 h 56"/>
                <a:gd name="T8" fmla="*/ 4 w 52"/>
                <a:gd name="T9" fmla="*/ 0 h 56"/>
                <a:gd name="T10" fmla="*/ 52 w 52"/>
                <a:gd name="T11" fmla="*/ 53 h 56"/>
                <a:gd name="T12" fmla="*/ 49 w 52"/>
                <a:gd name="T13" fmla="*/ 56 h 56"/>
              </a:gdLst>
              <a:cxnLst>
                <a:cxn ang="0">
                  <a:pos x="T0" y="T1"/>
                </a:cxn>
                <a:cxn ang="0">
                  <a:pos x="T2" y="T3"/>
                </a:cxn>
                <a:cxn ang="0">
                  <a:pos x="T4" y="T5"/>
                </a:cxn>
                <a:cxn ang="0">
                  <a:pos x="T6" y="T7"/>
                </a:cxn>
                <a:cxn ang="0">
                  <a:pos x="T8" y="T9"/>
                </a:cxn>
                <a:cxn ang="0">
                  <a:pos x="T10" y="T11"/>
                </a:cxn>
                <a:cxn ang="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76" name="Freeform 52"/>
            <p:cNvSpPr/>
            <p:nvPr/>
          </p:nvSpPr>
          <p:spPr bwMode="auto">
            <a:xfrm>
              <a:off x="3025" y="2168"/>
              <a:ext cx="123" cy="40"/>
            </a:xfrm>
            <a:custGeom>
              <a:gdLst>
                <a:gd name="T0" fmla="*/ 2 w 123"/>
                <a:gd name="T1" fmla="*/ 40 h 40"/>
                <a:gd name="T2" fmla="*/ 0 w 123"/>
                <a:gd name="T3" fmla="*/ 30 h 40"/>
                <a:gd name="T4" fmla="*/ 120 w 123"/>
                <a:gd name="T5" fmla="*/ 0 h 40"/>
                <a:gd name="T6" fmla="*/ 123 w 123"/>
                <a:gd name="T7" fmla="*/ 12 h 40"/>
                <a:gd name="T8" fmla="*/ 2 w 123"/>
                <a:gd name="T9" fmla="*/ 40 h 40"/>
              </a:gdLst>
              <a:cxnLst>
                <a:cxn ang="0">
                  <a:pos x="T0" y="T1"/>
                </a:cxn>
                <a:cxn ang="0">
                  <a:pos x="T2" y="T3"/>
                </a:cxn>
                <a:cxn ang="0">
                  <a:pos x="T4" y="T5"/>
                </a:cxn>
                <a:cxn ang="0">
                  <a:pos x="T6" y="T7"/>
                </a:cxn>
                <a:cxn ang="0">
                  <a:pos x="T8" y="T9"/>
                </a:cxn>
              </a:cxnLst>
              <a:rect l="0" t="0" r="r" b="b"/>
              <a:pathLst>
                <a:path w="123" h="40">
                  <a:moveTo>
                    <a:pt x="2" y="40"/>
                  </a:moveTo>
                  <a:lnTo>
                    <a:pt x="0" y="30"/>
                  </a:lnTo>
                  <a:lnTo>
                    <a:pt x="120" y="0"/>
                  </a:lnTo>
                  <a:lnTo>
                    <a:pt x="123" y="12"/>
                  </a:lnTo>
                  <a:lnTo>
                    <a:pt x="2"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77" name="Freeform 53"/>
            <p:cNvSpPr/>
            <p:nvPr/>
          </p:nvSpPr>
          <p:spPr bwMode="auto">
            <a:xfrm>
              <a:off x="3145" y="1943"/>
              <a:ext cx="38" cy="232"/>
            </a:xfrm>
            <a:custGeom>
              <a:gdLst>
                <a:gd name="T0" fmla="*/ 10 w 38"/>
                <a:gd name="T1" fmla="*/ 232 h 232"/>
                <a:gd name="T2" fmla="*/ 0 w 38"/>
                <a:gd name="T3" fmla="*/ 232 h 232"/>
                <a:gd name="T4" fmla="*/ 26 w 38"/>
                <a:gd name="T5" fmla="*/ 0 h 232"/>
                <a:gd name="T6" fmla="*/ 38 w 38"/>
                <a:gd name="T7" fmla="*/ 0 h 232"/>
                <a:gd name="T8" fmla="*/ 10 w 38"/>
                <a:gd name="T9" fmla="*/ 232 h 232"/>
              </a:gdLst>
              <a:cxnLst>
                <a:cxn ang="0">
                  <a:pos x="T0" y="T1"/>
                </a:cxn>
                <a:cxn ang="0">
                  <a:pos x="T2" y="T3"/>
                </a:cxn>
                <a:cxn ang="0">
                  <a:pos x="T4" y="T5"/>
                </a:cxn>
                <a:cxn ang="0">
                  <a:pos x="T6" y="T7"/>
                </a:cxn>
                <a:cxn ang="0">
                  <a:pos x="T8" y="T9"/>
                </a:cxn>
              </a:cxnLst>
              <a:rect l="0" t="0" r="r" b="b"/>
              <a:pathLst>
                <a:path w="38" h="231">
                  <a:moveTo>
                    <a:pt x="10" y="232"/>
                  </a:moveTo>
                  <a:lnTo>
                    <a:pt x="0" y="232"/>
                  </a:lnTo>
                  <a:lnTo>
                    <a:pt x="26" y="0"/>
                  </a:lnTo>
                  <a:lnTo>
                    <a:pt x="38" y="0"/>
                  </a:lnTo>
                  <a:lnTo>
                    <a:pt x="1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78" name="Freeform 54"/>
            <p:cNvSpPr/>
            <p:nvPr/>
          </p:nvSpPr>
          <p:spPr bwMode="auto">
            <a:xfrm>
              <a:off x="3174" y="1733"/>
              <a:ext cx="111" cy="215"/>
            </a:xfrm>
            <a:custGeom>
              <a:gdLst>
                <a:gd name="T0" fmla="*/ 9 w 111"/>
                <a:gd name="T1" fmla="*/ 215 h 215"/>
                <a:gd name="T2" fmla="*/ 0 w 111"/>
                <a:gd name="T3" fmla="*/ 210 h 215"/>
                <a:gd name="T4" fmla="*/ 101 w 111"/>
                <a:gd name="T5" fmla="*/ 0 h 215"/>
                <a:gd name="T6" fmla="*/ 111 w 111"/>
                <a:gd name="T7" fmla="*/ 7 h 215"/>
                <a:gd name="T8" fmla="*/ 9 w 111"/>
                <a:gd name="T9" fmla="*/ 215 h 215"/>
              </a:gdLst>
              <a:cxnLst>
                <a:cxn ang="0">
                  <a:pos x="T0" y="T1"/>
                </a:cxn>
                <a:cxn ang="0">
                  <a:pos x="T2" y="T3"/>
                </a:cxn>
                <a:cxn ang="0">
                  <a:pos x="T4" y="T5"/>
                </a:cxn>
                <a:cxn ang="0">
                  <a:pos x="T6" y="T7"/>
                </a:cxn>
                <a:cxn ang="0">
                  <a:pos x="T8" y="T9"/>
                </a:cxn>
              </a:cxnLst>
              <a:rect l="0" t="0" r="r" b="b"/>
              <a:pathLst>
                <a:path w="110" h="215">
                  <a:moveTo>
                    <a:pt x="9" y="215"/>
                  </a:moveTo>
                  <a:lnTo>
                    <a:pt x="0" y="210"/>
                  </a:lnTo>
                  <a:lnTo>
                    <a:pt x="101" y="0"/>
                  </a:lnTo>
                  <a:lnTo>
                    <a:pt x="111" y="7"/>
                  </a:lnTo>
                  <a:lnTo>
                    <a:pt x="9" y="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79" name="Freeform 55"/>
            <p:cNvSpPr/>
            <p:nvPr/>
          </p:nvSpPr>
          <p:spPr bwMode="auto">
            <a:xfrm>
              <a:off x="3273" y="1478"/>
              <a:ext cx="132" cy="262"/>
            </a:xfrm>
            <a:custGeom>
              <a:gdLst>
                <a:gd name="T0" fmla="*/ 12 w 132"/>
                <a:gd name="T1" fmla="*/ 262 h 262"/>
                <a:gd name="T2" fmla="*/ 0 w 132"/>
                <a:gd name="T3" fmla="*/ 257 h 262"/>
                <a:gd name="T4" fmla="*/ 123 w 132"/>
                <a:gd name="T5" fmla="*/ 0 h 262"/>
                <a:gd name="T6" fmla="*/ 132 w 132"/>
                <a:gd name="T7" fmla="*/ 5 h 262"/>
                <a:gd name="T8" fmla="*/ 12 w 132"/>
                <a:gd name="T9" fmla="*/ 262 h 262"/>
              </a:gdLst>
              <a:cxnLst>
                <a:cxn ang="0">
                  <a:pos x="T0" y="T1"/>
                </a:cxn>
                <a:cxn ang="0">
                  <a:pos x="T2" y="T3"/>
                </a:cxn>
                <a:cxn ang="0">
                  <a:pos x="T4" y="T5"/>
                </a:cxn>
                <a:cxn ang="0">
                  <a:pos x="T6" y="T7"/>
                </a:cxn>
                <a:cxn ang="0">
                  <a:pos x="T8" y="T9"/>
                </a:cxn>
              </a:cxnLst>
              <a:rect l="0" t="0" r="r" b="b"/>
              <a:pathLst>
                <a:path w="132" h="262">
                  <a:moveTo>
                    <a:pt x="12" y="262"/>
                  </a:moveTo>
                  <a:lnTo>
                    <a:pt x="0" y="257"/>
                  </a:lnTo>
                  <a:lnTo>
                    <a:pt x="123" y="0"/>
                  </a:lnTo>
                  <a:lnTo>
                    <a:pt x="132" y="5"/>
                  </a:lnTo>
                  <a:lnTo>
                    <a:pt x="12" y="2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80" name="Freeform 56"/>
            <p:cNvSpPr/>
            <p:nvPr/>
          </p:nvSpPr>
          <p:spPr bwMode="auto">
            <a:xfrm>
              <a:off x="3145" y="1591"/>
              <a:ext cx="140" cy="149"/>
            </a:xfrm>
            <a:custGeom>
              <a:gdLst>
                <a:gd name="T0" fmla="*/ 130 w 140"/>
                <a:gd name="T1" fmla="*/ 149 h 149"/>
                <a:gd name="T2" fmla="*/ 0 w 140"/>
                <a:gd name="T3" fmla="*/ 10 h 149"/>
                <a:gd name="T4" fmla="*/ 7 w 140"/>
                <a:gd name="T5" fmla="*/ 0 h 149"/>
                <a:gd name="T6" fmla="*/ 140 w 140"/>
                <a:gd name="T7" fmla="*/ 142 h 149"/>
                <a:gd name="T8" fmla="*/ 130 w 140"/>
                <a:gd name="T9" fmla="*/ 149 h 149"/>
              </a:gdLst>
              <a:cxnLst>
                <a:cxn ang="0">
                  <a:pos x="T0" y="T1"/>
                </a:cxn>
                <a:cxn ang="0">
                  <a:pos x="T2" y="T3"/>
                </a:cxn>
                <a:cxn ang="0">
                  <a:pos x="T4" y="T5"/>
                </a:cxn>
                <a:cxn ang="0">
                  <a:pos x="T6" y="T7"/>
                </a:cxn>
                <a:cxn ang="0">
                  <a:pos x="T8" y="T9"/>
                </a:cxn>
              </a:cxnLst>
              <a:rect l="0" t="0" r="r" b="b"/>
              <a:pathLst>
                <a:path w="140" h="149">
                  <a:moveTo>
                    <a:pt x="130" y="149"/>
                  </a:moveTo>
                  <a:lnTo>
                    <a:pt x="0" y="10"/>
                  </a:lnTo>
                  <a:lnTo>
                    <a:pt x="7" y="0"/>
                  </a:lnTo>
                  <a:lnTo>
                    <a:pt x="140" y="142"/>
                  </a:lnTo>
                  <a:lnTo>
                    <a:pt x="130"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81" name="Freeform 57"/>
            <p:cNvSpPr/>
            <p:nvPr/>
          </p:nvSpPr>
          <p:spPr bwMode="auto">
            <a:xfrm>
              <a:off x="3025" y="1591"/>
              <a:ext cx="127" cy="267"/>
            </a:xfrm>
            <a:custGeom>
              <a:gdLst>
                <a:gd name="T0" fmla="*/ 9 w 127"/>
                <a:gd name="T1" fmla="*/ 267 h 267"/>
                <a:gd name="T2" fmla="*/ 0 w 127"/>
                <a:gd name="T3" fmla="*/ 262 h 267"/>
                <a:gd name="T4" fmla="*/ 118 w 127"/>
                <a:gd name="T5" fmla="*/ 0 h 267"/>
                <a:gd name="T6" fmla="*/ 127 w 127"/>
                <a:gd name="T7" fmla="*/ 5 h 267"/>
                <a:gd name="T8" fmla="*/ 9 w 127"/>
                <a:gd name="T9" fmla="*/ 267 h 267"/>
              </a:gdLst>
              <a:cxnLst>
                <a:cxn ang="0">
                  <a:pos x="T0" y="T1"/>
                </a:cxn>
                <a:cxn ang="0">
                  <a:pos x="T2" y="T3"/>
                </a:cxn>
                <a:cxn ang="0">
                  <a:pos x="T4" y="T5"/>
                </a:cxn>
                <a:cxn ang="0">
                  <a:pos x="T6" y="T7"/>
                </a:cxn>
                <a:cxn ang="0">
                  <a:pos x="T8" y="T9"/>
                </a:cxn>
              </a:cxnLst>
              <a:rect l="0" t="0" r="r" b="b"/>
              <a:pathLst>
                <a:path w="127" h="267">
                  <a:moveTo>
                    <a:pt x="9" y="267"/>
                  </a:moveTo>
                  <a:lnTo>
                    <a:pt x="0" y="262"/>
                  </a:lnTo>
                  <a:lnTo>
                    <a:pt x="118" y="0"/>
                  </a:lnTo>
                  <a:lnTo>
                    <a:pt x="127" y="5"/>
                  </a:lnTo>
                  <a:lnTo>
                    <a:pt x="9" y="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82" name="Freeform 58"/>
            <p:cNvSpPr/>
            <p:nvPr/>
          </p:nvSpPr>
          <p:spPr bwMode="auto">
            <a:xfrm>
              <a:off x="2852" y="1823"/>
              <a:ext cx="175" cy="38"/>
            </a:xfrm>
            <a:custGeom>
              <a:gdLst>
                <a:gd name="T0" fmla="*/ 173 w 175"/>
                <a:gd name="T1" fmla="*/ 38 h 38"/>
                <a:gd name="T2" fmla="*/ 0 w 175"/>
                <a:gd name="T3" fmla="*/ 12 h 38"/>
                <a:gd name="T4" fmla="*/ 3 w 175"/>
                <a:gd name="T5" fmla="*/ 0 h 38"/>
                <a:gd name="T6" fmla="*/ 175 w 175"/>
                <a:gd name="T7" fmla="*/ 26 h 38"/>
                <a:gd name="T8" fmla="*/ 173 w 175"/>
                <a:gd name="T9" fmla="*/ 38 h 38"/>
              </a:gdLst>
              <a:cxnLst>
                <a:cxn ang="0">
                  <a:pos x="T0" y="T1"/>
                </a:cxn>
                <a:cxn ang="0">
                  <a:pos x="T2" y="T3"/>
                </a:cxn>
                <a:cxn ang="0">
                  <a:pos x="T4" y="T5"/>
                </a:cxn>
                <a:cxn ang="0">
                  <a:pos x="T6" y="T7"/>
                </a:cxn>
                <a:cxn ang="0">
                  <a:pos x="T8" y="T9"/>
                </a:cxn>
              </a:cxnLst>
              <a:rect l="0" t="0" r="r" b="b"/>
              <a:pathLst>
                <a:path w="175" h="38">
                  <a:moveTo>
                    <a:pt x="173" y="38"/>
                  </a:moveTo>
                  <a:lnTo>
                    <a:pt x="0" y="12"/>
                  </a:lnTo>
                  <a:lnTo>
                    <a:pt x="3" y="0"/>
                  </a:lnTo>
                  <a:lnTo>
                    <a:pt x="175" y="26"/>
                  </a:lnTo>
                  <a:lnTo>
                    <a:pt x="173"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83" name="Freeform 59"/>
            <p:cNvSpPr/>
            <p:nvPr/>
          </p:nvSpPr>
          <p:spPr bwMode="auto">
            <a:xfrm>
              <a:off x="3027" y="1849"/>
              <a:ext cx="154" cy="97"/>
            </a:xfrm>
            <a:custGeom>
              <a:gdLst>
                <a:gd name="T0" fmla="*/ 147 w 154"/>
                <a:gd name="T1" fmla="*/ 97 h 97"/>
                <a:gd name="T2" fmla="*/ 0 w 154"/>
                <a:gd name="T3" fmla="*/ 9 h 97"/>
                <a:gd name="T4" fmla="*/ 7 w 154"/>
                <a:gd name="T5" fmla="*/ 0 h 97"/>
                <a:gd name="T6" fmla="*/ 154 w 154"/>
                <a:gd name="T7" fmla="*/ 87 h 97"/>
                <a:gd name="T8" fmla="*/ 147 w 154"/>
                <a:gd name="T9" fmla="*/ 97 h 97"/>
              </a:gdLst>
              <a:cxnLst>
                <a:cxn ang="0">
                  <a:pos x="T0" y="T1"/>
                </a:cxn>
                <a:cxn ang="0">
                  <a:pos x="T2" y="T3"/>
                </a:cxn>
                <a:cxn ang="0">
                  <a:pos x="T4" y="T5"/>
                </a:cxn>
                <a:cxn ang="0">
                  <a:pos x="T6" y="T7"/>
                </a:cxn>
                <a:cxn ang="0">
                  <a:pos x="T8" y="T9"/>
                </a:cxn>
              </a:cxnLst>
              <a:rect l="0" t="0" r="r" b="b"/>
              <a:pathLst>
                <a:path w="154" h="97">
                  <a:moveTo>
                    <a:pt x="147" y="97"/>
                  </a:moveTo>
                  <a:lnTo>
                    <a:pt x="0" y="9"/>
                  </a:lnTo>
                  <a:lnTo>
                    <a:pt x="7" y="0"/>
                  </a:lnTo>
                  <a:lnTo>
                    <a:pt x="154" y="87"/>
                  </a:lnTo>
                  <a:lnTo>
                    <a:pt x="147"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84" name="Freeform 60"/>
            <p:cNvSpPr/>
            <p:nvPr/>
          </p:nvSpPr>
          <p:spPr bwMode="auto">
            <a:xfrm>
              <a:off x="3029" y="1731"/>
              <a:ext cx="251" cy="125"/>
            </a:xfrm>
            <a:custGeom>
              <a:gdLst>
                <a:gd name="T0" fmla="*/ 5 w 251"/>
                <a:gd name="T1" fmla="*/ 125 h 125"/>
                <a:gd name="T2" fmla="*/ 0 w 251"/>
                <a:gd name="T3" fmla="*/ 115 h 125"/>
                <a:gd name="T4" fmla="*/ 246 w 251"/>
                <a:gd name="T5" fmla="*/ 0 h 125"/>
                <a:gd name="T6" fmla="*/ 251 w 251"/>
                <a:gd name="T7" fmla="*/ 11 h 125"/>
                <a:gd name="T8" fmla="*/ 5 w 251"/>
                <a:gd name="T9" fmla="*/ 125 h 125"/>
              </a:gdLst>
              <a:cxnLst>
                <a:cxn ang="0">
                  <a:pos x="T0" y="T1"/>
                </a:cxn>
                <a:cxn ang="0">
                  <a:pos x="T2" y="T3"/>
                </a:cxn>
                <a:cxn ang="0">
                  <a:pos x="T4" y="T5"/>
                </a:cxn>
                <a:cxn ang="0">
                  <a:pos x="T6" y="T7"/>
                </a:cxn>
                <a:cxn ang="0">
                  <a:pos x="T8" y="T9"/>
                </a:cxn>
              </a:cxnLst>
              <a:rect l="0" t="0" r="r" b="b"/>
              <a:pathLst>
                <a:path w="251" h="125">
                  <a:moveTo>
                    <a:pt x="5" y="125"/>
                  </a:moveTo>
                  <a:lnTo>
                    <a:pt x="0" y="115"/>
                  </a:lnTo>
                  <a:lnTo>
                    <a:pt x="246" y="0"/>
                  </a:lnTo>
                  <a:lnTo>
                    <a:pt x="251" y="11"/>
                  </a:lnTo>
                  <a:lnTo>
                    <a:pt x="5" y="1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85" name="Freeform 61"/>
            <p:cNvSpPr/>
            <p:nvPr/>
          </p:nvSpPr>
          <p:spPr bwMode="auto">
            <a:xfrm>
              <a:off x="2989" y="1636"/>
              <a:ext cx="45" cy="215"/>
            </a:xfrm>
            <a:custGeom>
              <a:gdLst>
                <a:gd name="T0" fmla="*/ 36 w 45"/>
                <a:gd name="T1" fmla="*/ 215 h 215"/>
                <a:gd name="T2" fmla="*/ 0 w 45"/>
                <a:gd name="T3" fmla="*/ 2 h 215"/>
                <a:gd name="T4" fmla="*/ 12 w 45"/>
                <a:gd name="T5" fmla="*/ 0 h 215"/>
                <a:gd name="T6" fmla="*/ 45 w 45"/>
                <a:gd name="T7" fmla="*/ 213 h 215"/>
                <a:gd name="T8" fmla="*/ 36 w 45"/>
                <a:gd name="T9" fmla="*/ 215 h 215"/>
              </a:gdLst>
              <a:cxnLst>
                <a:cxn ang="0">
                  <a:pos x="T0" y="T1"/>
                </a:cxn>
                <a:cxn ang="0">
                  <a:pos x="T2" y="T3"/>
                </a:cxn>
                <a:cxn ang="0">
                  <a:pos x="T4" y="T5"/>
                </a:cxn>
                <a:cxn ang="0">
                  <a:pos x="T6" y="T7"/>
                </a:cxn>
                <a:cxn ang="0">
                  <a:pos x="T8" y="T9"/>
                </a:cxn>
              </a:cxnLst>
              <a:rect l="0" t="0" r="r" b="b"/>
              <a:pathLst>
                <a:path w="45" h="215">
                  <a:moveTo>
                    <a:pt x="36" y="215"/>
                  </a:moveTo>
                  <a:lnTo>
                    <a:pt x="0" y="2"/>
                  </a:lnTo>
                  <a:lnTo>
                    <a:pt x="12" y="0"/>
                  </a:lnTo>
                  <a:lnTo>
                    <a:pt x="45" y="213"/>
                  </a:lnTo>
                  <a:lnTo>
                    <a:pt x="36" y="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86" name="Freeform 62"/>
            <p:cNvSpPr/>
            <p:nvPr/>
          </p:nvSpPr>
          <p:spPr bwMode="auto">
            <a:xfrm>
              <a:off x="2845" y="1641"/>
              <a:ext cx="14" cy="186"/>
            </a:xfrm>
            <a:custGeom>
              <a:gdLst>
                <a:gd name="T0" fmla="*/ 2 w 14"/>
                <a:gd name="T1" fmla="*/ 186 h 186"/>
                <a:gd name="T2" fmla="*/ 0 w 14"/>
                <a:gd name="T3" fmla="*/ 0 h 186"/>
                <a:gd name="T4" fmla="*/ 12 w 14"/>
                <a:gd name="T5" fmla="*/ 0 h 186"/>
                <a:gd name="T6" fmla="*/ 14 w 14"/>
                <a:gd name="T7" fmla="*/ 186 h 186"/>
                <a:gd name="T8" fmla="*/ 2 w 14"/>
                <a:gd name="T9" fmla="*/ 186 h 186"/>
              </a:gdLst>
              <a:cxnLst>
                <a:cxn ang="0">
                  <a:pos x="T0" y="T1"/>
                </a:cxn>
                <a:cxn ang="0">
                  <a:pos x="T2" y="T3"/>
                </a:cxn>
                <a:cxn ang="0">
                  <a:pos x="T4" y="T5"/>
                </a:cxn>
                <a:cxn ang="0">
                  <a:pos x="T6" y="T7"/>
                </a:cxn>
                <a:cxn ang="0">
                  <a:pos x="T8" y="T9"/>
                </a:cxn>
              </a:cxnLst>
              <a:rect l="0" t="0" r="r" b="b"/>
              <a:pathLst>
                <a:path w="14" h="186">
                  <a:moveTo>
                    <a:pt x="2" y="186"/>
                  </a:moveTo>
                  <a:lnTo>
                    <a:pt x="0" y="0"/>
                  </a:lnTo>
                  <a:lnTo>
                    <a:pt x="12" y="0"/>
                  </a:lnTo>
                  <a:lnTo>
                    <a:pt x="14"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87" name="Freeform 63"/>
            <p:cNvSpPr/>
            <p:nvPr/>
          </p:nvSpPr>
          <p:spPr bwMode="auto">
            <a:xfrm>
              <a:off x="2833" y="1350"/>
              <a:ext cx="24" cy="293"/>
            </a:xfrm>
            <a:custGeom>
              <a:gdLst>
                <a:gd name="T0" fmla="*/ 12 w 24"/>
                <a:gd name="T1" fmla="*/ 293 h 293"/>
                <a:gd name="T2" fmla="*/ 0 w 24"/>
                <a:gd name="T3" fmla="*/ 3 h 293"/>
                <a:gd name="T4" fmla="*/ 12 w 24"/>
                <a:gd name="T5" fmla="*/ 0 h 293"/>
                <a:gd name="T6" fmla="*/ 24 w 24"/>
                <a:gd name="T7" fmla="*/ 293 h 293"/>
                <a:gd name="T8" fmla="*/ 12 w 24"/>
                <a:gd name="T9" fmla="*/ 293 h 293"/>
              </a:gdLst>
              <a:cxnLst>
                <a:cxn ang="0">
                  <a:pos x="T0" y="T1"/>
                </a:cxn>
                <a:cxn ang="0">
                  <a:pos x="T2" y="T3"/>
                </a:cxn>
                <a:cxn ang="0">
                  <a:pos x="T4" y="T5"/>
                </a:cxn>
                <a:cxn ang="0">
                  <a:pos x="T6" y="T7"/>
                </a:cxn>
                <a:cxn ang="0">
                  <a:pos x="T8" y="T9"/>
                </a:cxn>
              </a:cxnLst>
              <a:rect l="0" t="0" r="r" b="b"/>
              <a:pathLst>
                <a:path w="24" h="293">
                  <a:moveTo>
                    <a:pt x="12" y="293"/>
                  </a:moveTo>
                  <a:lnTo>
                    <a:pt x="0" y="3"/>
                  </a:lnTo>
                  <a:lnTo>
                    <a:pt x="12" y="0"/>
                  </a:lnTo>
                  <a:lnTo>
                    <a:pt x="24" y="293"/>
                  </a:lnTo>
                  <a:lnTo>
                    <a:pt x="12" y="2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88" name="Freeform 64"/>
            <p:cNvSpPr/>
            <p:nvPr/>
          </p:nvSpPr>
          <p:spPr bwMode="auto">
            <a:xfrm>
              <a:off x="2855" y="1631"/>
              <a:ext cx="141" cy="22"/>
            </a:xfrm>
            <a:custGeom>
              <a:gdLst>
                <a:gd name="T0" fmla="*/ 0 w 141"/>
                <a:gd name="T1" fmla="*/ 22 h 22"/>
                <a:gd name="T2" fmla="*/ 0 w 141"/>
                <a:gd name="T3" fmla="*/ 10 h 22"/>
                <a:gd name="T4" fmla="*/ 141 w 141"/>
                <a:gd name="T5" fmla="*/ 0 h 22"/>
                <a:gd name="T6" fmla="*/ 141 w 141"/>
                <a:gd name="T7" fmla="*/ 12 h 22"/>
                <a:gd name="T8" fmla="*/ 0 w 141"/>
                <a:gd name="T9" fmla="*/ 22 h 22"/>
              </a:gdLst>
              <a:cxnLst>
                <a:cxn ang="0">
                  <a:pos x="T0" y="T1"/>
                </a:cxn>
                <a:cxn ang="0">
                  <a:pos x="T2" y="T3"/>
                </a:cxn>
                <a:cxn ang="0">
                  <a:pos x="T4" y="T5"/>
                </a:cxn>
                <a:cxn ang="0">
                  <a:pos x="T6" y="T7"/>
                </a:cxn>
                <a:cxn ang="0">
                  <a:pos x="T8" y="T9"/>
                </a:cxn>
              </a:cxnLst>
              <a:rect l="0" t="0" r="r" b="b"/>
              <a:pathLst>
                <a:path w="141" h="22">
                  <a:moveTo>
                    <a:pt x="0" y="22"/>
                  </a:moveTo>
                  <a:lnTo>
                    <a:pt x="0" y="10"/>
                  </a:lnTo>
                  <a:lnTo>
                    <a:pt x="141" y="0"/>
                  </a:lnTo>
                  <a:lnTo>
                    <a:pt x="141" y="12"/>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89" name="Freeform 65"/>
            <p:cNvSpPr/>
            <p:nvPr/>
          </p:nvSpPr>
          <p:spPr bwMode="auto">
            <a:xfrm>
              <a:off x="2649" y="1643"/>
              <a:ext cx="206" cy="140"/>
            </a:xfrm>
            <a:custGeom>
              <a:gdLst>
                <a:gd name="T0" fmla="*/ 7 w 206"/>
                <a:gd name="T1" fmla="*/ 140 h 140"/>
                <a:gd name="T2" fmla="*/ 0 w 206"/>
                <a:gd name="T3" fmla="*/ 130 h 140"/>
                <a:gd name="T4" fmla="*/ 198 w 206"/>
                <a:gd name="T5" fmla="*/ 0 h 140"/>
                <a:gd name="T6" fmla="*/ 206 w 206"/>
                <a:gd name="T7" fmla="*/ 10 h 140"/>
                <a:gd name="T8" fmla="*/ 7 w 206"/>
                <a:gd name="T9" fmla="*/ 140 h 140"/>
              </a:gdLst>
              <a:cxnLst>
                <a:cxn ang="0">
                  <a:pos x="T0" y="T1"/>
                </a:cxn>
                <a:cxn ang="0">
                  <a:pos x="T2" y="T3"/>
                </a:cxn>
                <a:cxn ang="0">
                  <a:pos x="T4" y="T5"/>
                </a:cxn>
                <a:cxn ang="0">
                  <a:pos x="T6" y="T7"/>
                </a:cxn>
                <a:cxn ang="0">
                  <a:pos x="T8" y="T9"/>
                </a:cxn>
              </a:cxnLst>
              <a:rect l="0" t="0" r="r" b="b"/>
              <a:pathLst>
                <a:path w="206" h="140">
                  <a:moveTo>
                    <a:pt x="7" y="140"/>
                  </a:moveTo>
                  <a:lnTo>
                    <a:pt x="0" y="130"/>
                  </a:lnTo>
                  <a:lnTo>
                    <a:pt x="198" y="0"/>
                  </a:lnTo>
                  <a:lnTo>
                    <a:pt x="206" y="10"/>
                  </a:lnTo>
                  <a:lnTo>
                    <a:pt x="7"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90" name="Freeform 66"/>
            <p:cNvSpPr/>
            <p:nvPr/>
          </p:nvSpPr>
          <p:spPr bwMode="auto">
            <a:xfrm>
              <a:off x="2524" y="1776"/>
              <a:ext cx="134" cy="231"/>
            </a:xfrm>
            <a:custGeom>
              <a:gdLst>
                <a:gd name="T0" fmla="*/ 9 w 134"/>
                <a:gd name="T1" fmla="*/ 231 h 231"/>
                <a:gd name="T2" fmla="*/ 0 w 134"/>
                <a:gd name="T3" fmla="*/ 224 h 231"/>
                <a:gd name="T4" fmla="*/ 125 w 134"/>
                <a:gd name="T5" fmla="*/ 0 h 231"/>
                <a:gd name="T6" fmla="*/ 134 w 134"/>
                <a:gd name="T7" fmla="*/ 4 h 231"/>
                <a:gd name="T8" fmla="*/ 9 w 134"/>
                <a:gd name="T9" fmla="*/ 231 h 231"/>
              </a:gdLst>
              <a:cxnLst>
                <a:cxn ang="0">
                  <a:pos x="T0" y="T1"/>
                </a:cxn>
                <a:cxn ang="0">
                  <a:pos x="T2" y="T3"/>
                </a:cxn>
                <a:cxn ang="0">
                  <a:pos x="T4" y="T5"/>
                </a:cxn>
                <a:cxn ang="0">
                  <a:pos x="T6" y="T7"/>
                </a:cxn>
                <a:cxn ang="0">
                  <a:pos x="T8" y="T9"/>
                </a:cxn>
              </a:cxnLst>
              <a:rect l="0" t="0" r="r" b="b"/>
              <a:pathLst>
                <a:path w="134" h="231">
                  <a:moveTo>
                    <a:pt x="9" y="231"/>
                  </a:moveTo>
                  <a:lnTo>
                    <a:pt x="0" y="224"/>
                  </a:lnTo>
                  <a:lnTo>
                    <a:pt x="125" y="0"/>
                  </a:lnTo>
                  <a:lnTo>
                    <a:pt x="134" y="4"/>
                  </a:lnTo>
                  <a:lnTo>
                    <a:pt x="9"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91" name="Freeform 67"/>
            <p:cNvSpPr/>
            <p:nvPr/>
          </p:nvSpPr>
          <p:spPr bwMode="auto">
            <a:xfrm>
              <a:off x="2526" y="1825"/>
              <a:ext cx="329" cy="177"/>
            </a:xfrm>
            <a:custGeom>
              <a:gdLst>
                <a:gd name="T0" fmla="*/ 5 w 329"/>
                <a:gd name="T1" fmla="*/ 177 h 177"/>
                <a:gd name="T2" fmla="*/ 0 w 329"/>
                <a:gd name="T3" fmla="*/ 168 h 177"/>
                <a:gd name="T4" fmla="*/ 324 w 329"/>
                <a:gd name="T5" fmla="*/ 0 h 177"/>
                <a:gd name="T6" fmla="*/ 329 w 329"/>
                <a:gd name="T7" fmla="*/ 10 h 177"/>
                <a:gd name="T8" fmla="*/ 5 w 329"/>
                <a:gd name="T9" fmla="*/ 177 h 177"/>
              </a:gdLst>
              <a:cxnLst>
                <a:cxn ang="0">
                  <a:pos x="T0" y="T1"/>
                </a:cxn>
                <a:cxn ang="0">
                  <a:pos x="T2" y="T3"/>
                </a:cxn>
                <a:cxn ang="0">
                  <a:pos x="T4" y="T5"/>
                </a:cxn>
                <a:cxn ang="0">
                  <a:pos x="T6" y="T7"/>
                </a:cxn>
                <a:cxn ang="0">
                  <a:pos x="T8" y="T9"/>
                </a:cxn>
              </a:cxnLst>
              <a:rect l="0" t="0" r="r" b="b"/>
              <a:pathLst>
                <a:path w="329" h="177">
                  <a:moveTo>
                    <a:pt x="5" y="177"/>
                  </a:moveTo>
                  <a:lnTo>
                    <a:pt x="0" y="168"/>
                  </a:lnTo>
                  <a:lnTo>
                    <a:pt x="324" y="0"/>
                  </a:lnTo>
                  <a:lnTo>
                    <a:pt x="329" y="10"/>
                  </a:lnTo>
                  <a:lnTo>
                    <a:pt x="5" y="1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92" name="Freeform 68"/>
            <p:cNvSpPr/>
            <p:nvPr/>
          </p:nvSpPr>
          <p:spPr bwMode="auto">
            <a:xfrm>
              <a:off x="2649" y="1773"/>
              <a:ext cx="83" cy="255"/>
            </a:xfrm>
            <a:custGeom>
              <a:gdLst>
                <a:gd name="T0" fmla="*/ 73 w 83"/>
                <a:gd name="T1" fmla="*/ 255 h 255"/>
                <a:gd name="T2" fmla="*/ 0 w 83"/>
                <a:gd name="T3" fmla="*/ 5 h 255"/>
                <a:gd name="T4" fmla="*/ 12 w 83"/>
                <a:gd name="T5" fmla="*/ 0 h 255"/>
                <a:gd name="T6" fmla="*/ 83 w 83"/>
                <a:gd name="T7" fmla="*/ 251 h 255"/>
                <a:gd name="T8" fmla="*/ 73 w 83"/>
                <a:gd name="T9" fmla="*/ 255 h 255"/>
              </a:gdLst>
              <a:cxnLst>
                <a:cxn ang="0">
                  <a:pos x="T0" y="T1"/>
                </a:cxn>
                <a:cxn ang="0">
                  <a:pos x="T2" y="T3"/>
                </a:cxn>
                <a:cxn ang="0">
                  <a:pos x="T4" y="T5"/>
                </a:cxn>
                <a:cxn ang="0">
                  <a:pos x="T6" y="T7"/>
                </a:cxn>
                <a:cxn ang="0">
                  <a:pos x="T8" y="T9"/>
                </a:cxn>
              </a:cxnLst>
              <a:rect l="0" t="0" r="r" b="b"/>
              <a:pathLst>
                <a:path w="83" h="255">
                  <a:moveTo>
                    <a:pt x="73" y="255"/>
                  </a:moveTo>
                  <a:lnTo>
                    <a:pt x="0" y="5"/>
                  </a:lnTo>
                  <a:lnTo>
                    <a:pt x="12" y="0"/>
                  </a:lnTo>
                  <a:lnTo>
                    <a:pt x="83" y="251"/>
                  </a:lnTo>
                  <a:lnTo>
                    <a:pt x="73" y="2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93" name="Freeform 69"/>
            <p:cNvSpPr/>
            <p:nvPr/>
          </p:nvSpPr>
          <p:spPr bwMode="auto">
            <a:xfrm>
              <a:off x="2358" y="1650"/>
              <a:ext cx="175" cy="350"/>
            </a:xfrm>
            <a:custGeom>
              <a:gdLst>
                <a:gd name="T0" fmla="*/ 163 w 175"/>
                <a:gd name="T1" fmla="*/ 350 h 350"/>
                <a:gd name="T2" fmla="*/ 0 w 175"/>
                <a:gd name="T3" fmla="*/ 5 h 350"/>
                <a:gd name="T4" fmla="*/ 10 w 175"/>
                <a:gd name="T5" fmla="*/ 0 h 350"/>
                <a:gd name="T6" fmla="*/ 175 w 175"/>
                <a:gd name="T7" fmla="*/ 345 h 350"/>
                <a:gd name="T8" fmla="*/ 163 w 175"/>
                <a:gd name="T9" fmla="*/ 350 h 350"/>
              </a:gdLst>
              <a:cxnLst>
                <a:cxn ang="0">
                  <a:pos x="T0" y="T1"/>
                </a:cxn>
                <a:cxn ang="0">
                  <a:pos x="T2" y="T3"/>
                </a:cxn>
                <a:cxn ang="0">
                  <a:pos x="T4" y="T5"/>
                </a:cxn>
                <a:cxn ang="0">
                  <a:pos x="T6" y="T7"/>
                </a:cxn>
                <a:cxn ang="0">
                  <a:pos x="T8" y="T9"/>
                </a:cxn>
              </a:cxnLst>
              <a:rect l="0" t="0" r="r" b="b"/>
              <a:pathLst>
                <a:path w="175" h="350">
                  <a:moveTo>
                    <a:pt x="163" y="350"/>
                  </a:moveTo>
                  <a:lnTo>
                    <a:pt x="0" y="5"/>
                  </a:lnTo>
                  <a:lnTo>
                    <a:pt x="10" y="0"/>
                  </a:lnTo>
                  <a:lnTo>
                    <a:pt x="175" y="345"/>
                  </a:lnTo>
                  <a:lnTo>
                    <a:pt x="163" y="3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94" name="Freeform 70"/>
            <p:cNvSpPr/>
            <p:nvPr/>
          </p:nvSpPr>
          <p:spPr bwMode="auto">
            <a:xfrm>
              <a:off x="2283" y="1289"/>
              <a:ext cx="85" cy="366"/>
            </a:xfrm>
            <a:custGeom>
              <a:gdLst>
                <a:gd name="T0" fmla="*/ 73 w 85"/>
                <a:gd name="T1" fmla="*/ 366 h 366"/>
                <a:gd name="T2" fmla="*/ 0 w 85"/>
                <a:gd name="T3" fmla="*/ 2 h 366"/>
                <a:gd name="T4" fmla="*/ 11 w 85"/>
                <a:gd name="T5" fmla="*/ 0 h 366"/>
                <a:gd name="T6" fmla="*/ 85 w 85"/>
                <a:gd name="T7" fmla="*/ 366 h 366"/>
                <a:gd name="T8" fmla="*/ 73 w 85"/>
                <a:gd name="T9" fmla="*/ 366 h 366"/>
              </a:gdLst>
              <a:cxnLst>
                <a:cxn ang="0">
                  <a:pos x="T0" y="T1"/>
                </a:cxn>
                <a:cxn ang="0">
                  <a:pos x="T2" y="T3"/>
                </a:cxn>
                <a:cxn ang="0">
                  <a:pos x="T4" y="T5"/>
                </a:cxn>
                <a:cxn ang="0">
                  <a:pos x="T6" y="T7"/>
                </a:cxn>
                <a:cxn ang="0">
                  <a:pos x="T8" y="T9"/>
                </a:cxn>
              </a:cxnLst>
              <a:rect l="0" t="0" r="r" b="b"/>
              <a:pathLst>
                <a:path w="85" h="366">
                  <a:moveTo>
                    <a:pt x="73" y="366"/>
                  </a:moveTo>
                  <a:lnTo>
                    <a:pt x="0" y="2"/>
                  </a:lnTo>
                  <a:lnTo>
                    <a:pt x="11" y="0"/>
                  </a:lnTo>
                  <a:lnTo>
                    <a:pt x="85" y="366"/>
                  </a:lnTo>
                  <a:lnTo>
                    <a:pt x="73" y="3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95" name="Freeform 71"/>
            <p:cNvSpPr/>
            <p:nvPr/>
          </p:nvSpPr>
          <p:spPr bwMode="auto">
            <a:xfrm>
              <a:off x="2285" y="1289"/>
              <a:ext cx="168" cy="139"/>
            </a:xfrm>
            <a:custGeom>
              <a:gdLst>
                <a:gd name="T0" fmla="*/ 161 w 168"/>
                <a:gd name="T1" fmla="*/ 139 h 139"/>
                <a:gd name="T2" fmla="*/ 0 w 168"/>
                <a:gd name="T3" fmla="*/ 7 h 139"/>
                <a:gd name="T4" fmla="*/ 7 w 168"/>
                <a:gd name="T5" fmla="*/ 0 h 139"/>
                <a:gd name="T6" fmla="*/ 168 w 168"/>
                <a:gd name="T7" fmla="*/ 130 h 139"/>
                <a:gd name="T8" fmla="*/ 161 w 168"/>
                <a:gd name="T9" fmla="*/ 139 h 139"/>
              </a:gdLst>
              <a:cxnLst>
                <a:cxn ang="0">
                  <a:pos x="T0" y="T1"/>
                </a:cxn>
                <a:cxn ang="0">
                  <a:pos x="T2" y="T3"/>
                </a:cxn>
                <a:cxn ang="0">
                  <a:pos x="T4" y="T5"/>
                </a:cxn>
                <a:cxn ang="0">
                  <a:pos x="T6" y="T7"/>
                </a:cxn>
                <a:cxn ang="0">
                  <a:pos x="T8" y="T9"/>
                </a:cxn>
              </a:cxnLst>
              <a:rect l="0" t="0" r="r" b="b"/>
              <a:pathLst>
                <a:path w="168" h="139">
                  <a:moveTo>
                    <a:pt x="161" y="139"/>
                  </a:moveTo>
                  <a:lnTo>
                    <a:pt x="0" y="7"/>
                  </a:lnTo>
                  <a:lnTo>
                    <a:pt x="7" y="0"/>
                  </a:lnTo>
                  <a:lnTo>
                    <a:pt x="168" y="130"/>
                  </a:lnTo>
                  <a:lnTo>
                    <a:pt x="161"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96" name="Freeform 72"/>
            <p:cNvSpPr/>
            <p:nvPr/>
          </p:nvSpPr>
          <p:spPr bwMode="auto">
            <a:xfrm>
              <a:off x="2356" y="1423"/>
              <a:ext cx="99" cy="227"/>
            </a:xfrm>
            <a:custGeom>
              <a:gdLst>
                <a:gd name="T0" fmla="*/ 9 w 99"/>
                <a:gd name="T1" fmla="*/ 227 h 227"/>
                <a:gd name="T2" fmla="*/ 0 w 99"/>
                <a:gd name="T3" fmla="*/ 223 h 227"/>
                <a:gd name="T4" fmla="*/ 90 w 99"/>
                <a:gd name="T5" fmla="*/ 0 h 227"/>
                <a:gd name="T6" fmla="*/ 99 w 99"/>
                <a:gd name="T7" fmla="*/ 5 h 227"/>
                <a:gd name="T8" fmla="*/ 9 w 99"/>
                <a:gd name="T9" fmla="*/ 227 h 227"/>
              </a:gdLst>
              <a:cxnLst>
                <a:cxn ang="0">
                  <a:pos x="T0" y="T1"/>
                </a:cxn>
                <a:cxn ang="0">
                  <a:pos x="T2" y="T3"/>
                </a:cxn>
                <a:cxn ang="0">
                  <a:pos x="T4" y="T5"/>
                </a:cxn>
                <a:cxn ang="0">
                  <a:pos x="T6" y="T7"/>
                </a:cxn>
                <a:cxn ang="0">
                  <a:pos x="T8" y="T9"/>
                </a:cxn>
              </a:cxnLst>
              <a:rect l="0" t="0" r="r" b="b"/>
              <a:pathLst>
                <a:path w="99" h="226">
                  <a:moveTo>
                    <a:pt x="9" y="227"/>
                  </a:moveTo>
                  <a:lnTo>
                    <a:pt x="0" y="223"/>
                  </a:lnTo>
                  <a:lnTo>
                    <a:pt x="90" y="0"/>
                  </a:lnTo>
                  <a:lnTo>
                    <a:pt x="99" y="5"/>
                  </a:lnTo>
                  <a:lnTo>
                    <a:pt x="9" y="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97" name="Freeform 73"/>
            <p:cNvSpPr/>
            <p:nvPr/>
          </p:nvSpPr>
          <p:spPr bwMode="auto">
            <a:xfrm>
              <a:off x="2446" y="1419"/>
              <a:ext cx="179" cy="106"/>
            </a:xfrm>
            <a:custGeom>
              <a:gdLst>
                <a:gd name="T0" fmla="*/ 175 w 179"/>
                <a:gd name="T1" fmla="*/ 106 h 106"/>
                <a:gd name="T2" fmla="*/ 0 w 179"/>
                <a:gd name="T3" fmla="*/ 9 h 106"/>
                <a:gd name="T4" fmla="*/ 4 w 179"/>
                <a:gd name="T5" fmla="*/ 0 h 106"/>
                <a:gd name="T6" fmla="*/ 179 w 179"/>
                <a:gd name="T7" fmla="*/ 97 h 106"/>
                <a:gd name="T8" fmla="*/ 175 w 179"/>
                <a:gd name="T9" fmla="*/ 106 h 106"/>
              </a:gdLst>
              <a:cxnLst>
                <a:cxn ang="0">
                  <a:pos x="T0" y="T1"/>
                </a:cxn>
                <a:cxn ang="0">
                  <a:pos x="T2" y="T3"/>
                </a:cxn>
                <a:cxn ang="0">
                  <a:pos x="T4" y="T5"/>
                </a:cxn>
                <a:cxn ang="0">
                  <a:pos x="T6" y="T7"/>
                </a:cxn>
                <a:cxn ang="0">
                  <a:pos x="T8" y="T9"/>
                </a:cxn>
              </a:cxnLst>
              <a:rect l="0" t="0" r="r" b="b"/>
              <a:pathLst>
                <a:path w="179" h="105">
                  <a:moveTo>
                    <a:pt x="175" y="106"/>
                  </a:moveTo>
                  <a:lnTo>
                    <a:pt x="0" y="9"/>
                  </a:lnTo>
                  <a:lnTo>
                    <a:pt x="4" y="0"/>
                  </a:lnTo>
                  <a:lnTo>
                    <a:pt x="179" y="97"/>
                  </a:lnTo>
                  <a:lnTo>
                    <a:pt x="175"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98" name="Freeform 74"/>
            <p:cNvSpPr/>
            <p:nvPr/>
          </p:nvSpPr>
          <p:spPr bwMode="auto">
            <a:xfrm>
              <a:off x="2613" y="1518"/>
              <a:ext cx="43" cy="262"/>
            </a:xfrm>
            <a:custGeom>
              <a:gdLst>
                <a:gd name="T0" fmla="*/ 34 w 43"/>
                <a:gd name="T1" fmla="*/ 262 h 262"/>
                <a:gd name="T2" fmla="*/ 0 w 43"/>
                <a:gd name="T3" fmla="*/ 2 h 262"/>
                <a:gd name="T4" fmla="*/ 12 w 43"/>
                <a:gd name="T5" fmla="*/ 0 h 262"/>
                <a:gd name="T6" fmla="*/ 43 w 43"/>
                <a:gd name="T7" fmla="*/ 260 h 262"/>
                <a:gd name="T8" fmla="*/ 34 w 43"/>
                <a:gd name="T9" fmla="*/ 262 h 262"/>
              </a:gdLst>
              <a:cxnLst>
                <a:cxn ang="0">
                  <a:pos x="T0" y="T1"/>
                </a:cxn>
                <a:cxn ang="0">
                  <a:pos x="T2" y="T3"/>
                </a:cxn>
                <a:cxn ang="0">
                  <a:pos x="T4" y="T5"/>
                </a:cxn>
                <a:cxn ang="0">
                  <a:pos x="T6" y="T7"/>
                </a:cxn>
                <a:cxn ang="0">
                  <a:pos x="T8" y="T9"/>
                </a:cxn>
              </a:cxnLst>
              <a:rect l="0" t="0" r="r" b="b"/>
              <a:pathLst>
                <a:path w="43" h="262">
                  <a:moveTo>
                    <a:pt x="34" y="262"/>
                  </a:moveTo>
                  <a:lnTo>
                    <a:pt x="0" y="2"/>
                  </a:lnTo>
                  <a:lnTo>
                    <a:pt x="12" y="0"/>
                  </a:lnTo>
                  <a:lnTo>
                    <a:pt x="43" y="260"/>
                  </a:lnTo>
                  <a:lnTo>
                    <a:pt x="34" y="2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99" name="Freeform 75"/>
            <p:cNvSpPr/>
            <p:nvPr/>
          </p:nvSpPr>
          <p:spPr bwMode="auto">
            <a:xfrm>
              <a:off x="2621" y="1516"/>
              <a:ext cx="231" cy="134"/>
            </a:xfrm>
            <a:custGeom>
              <a:gdLst>
                <a:gd name="T0" fmla="*/ 226 w 231"/>
                <a:gd name="T1" fmla="*/ 134 h 134"/>
                <a:gd name="T2" fmla="*/ 0 w 231"/>
                <a:gd name="T3" fmla="*/ 9 h 134"/>
                <a:gd name="T4" fmla="*/ 4 w 231"/>
                <a:gd name="T5" fmla="*/ 0 h 134"/>
                <a:gd name="T6" fmla="*/ 231 w 231"/>
                <a:gd name="T7" fmla="*/ 125 h 134"/>
                <a:gd name="T8" fmla="*/ 226 w 231"/>
                <a:gd name="T9" fmla="*/ 134 h 134"/>
              </a:gdLst>
              <a:cxnLst>
                <a:cxn ang="0">
                  <a:pos x="T0" y="T1"/>
                </a:cxn>
                <a:cxn ang="0">
                  <a:pos x="T2" y="T3"/>
                </a:cxn>
                <a:cxn ang="0">
                  <a:pos x="T4" y="T5"/>
                </a:cxn>
                <a:cxn ang="0">
                  <a:pos x="T6" y="T7"/>
                </a:cxn>
                <a:cxn ang="0">
                  <a:pos x="T8" y="T9"/>
                </a:cxn>
              </a:cxnLst>
              <a:rect l="0" t="0" r="r" b="b"/>
              <a:pathLst>
                <a:path w="231" h="134">
                  <a:moveTo>
                    <a:pt x="226" y="134"/>
                  </a:moveTo>
                  <a:lnTo>
                    <a:pt x="0" y="9"/>
                  </a:lnTo>
                  <a:lnTo>
                    <a:pt x="4" y="0"/>
                  </a:lnTo>
                  <a:lnTo>
                    <a:pt x="231" y="125"/>
                  </a:lnTo>
                  <a:lnTo>
                    <a:pt x="226"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00" name="Freeform 76"/>
            <p:cNvSpPr/>
            <p:nvPr/>
          </p:nvSpPr>
          <p:spPr bwMode="auto">
            <a:xfrm>
              <a:off x="2595" y="1383"/>
              <a:ext cx="33" cy="140"/>
            </a:xfrm>
            <a:custGeom>
              <a:gdLst>
                <a:gd name="T0" fmla="*/ 21 w 33"/>
                <a:gd name="T1" fmla="*/ 140 h 140"/>
                <a:gd name="T2" fmla="*/ 0 w 33"/>
                <a:gd name="T3" fmla="*/ 0 h 140"/>
                <a:gd name="T4" fmla="*/ 9 w 33"/>
                <a:gd name="T5" fmla="*/ 0 h 140"/>
                <a:gd name="T6" fmla="*/ 33 w 33"/>
                <a:gd name="T7" fmla="*/ 137 h 140"/>
                <a:gd name="T8" fmla="*/ 21 w 33"/>
                <a:gd name="T9" fmla="*/ 140 h 140"/>
              </a:gdLst>
              <a:cxnLst>
                <a:cxn ang="0">
                  <a:pos x="T0" y="T1"/>
                </a:cxn>
                <a:cxn ang="0">
                  <a:pos x="T2" y="T3"/>
                </a:cxn>
                <a:cxn ang="0">
                  <a:pos x="T4" y="T5"/>
                </a:cxn>
                <a:cxn ang="0">
                  <a:pos x="T6" y="T7"/>
                </a:cxn>
                <a:cxn ang="0">
                  <a:pos x="T8" y="T9"/>
                </a:cxn>
              </a:cxnLst>
              <a:rect l="0" t="0" r="r" b="b"/>
              <a:pathLst>
                <a:path w="33" h="140">
                  <a:moveTo>
                    <a:pt x="21" y="140"/>
                  </a:moveTo>
                  <a:lnTo>
                    <a:pt x="0" y="0"/>
                  </a:lnTo>
                  <a:lnTo>
                    <a:pt x="9" y="0"/>
                  </a:lnTo>
                  <a:lnTo>
                    <a:pt x="33" y="137"/>
                  </a:lnTo>
                  <a:lnTo>
                    <a:pt x="21"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01" name="Freeform 77"/>
            <p:cNvSpPr/>
            <p:nvPr/>
          </p:nvSpPr>
          <p:spPr bwMode="auto">
            <a:xfrm>
              <a:off x="2361" y="1513"/>
              <a:ext cx="262" cy="135"/>
            </a:xfrm>
            <a:custGeom>
              <a:gdLst>
                <a:gd name="T0" fmla="*/ 4 w 262"/>
                <a:gd name="T1" fmla="*/ 135 h 135"/>
                <a:gd name="T2" fmla="*/ 0 w 262"/>
                <a:gd name="T3" fmla="*/ 125 h 135"/>
                <a:gd name="T4" fmla="*/ 257 w 262"/>
                <a:gd name="T5" fmla="*/ 0 h 135"/>
                <a:gd name="T6" fmla="*/ 262 w 262"/>
                <a:gd name="T7" fmla="*/ 10 h 135"/>
                <a:gd name="T8" fmla="*/ 4 w 262"/>
                <a:gd name="T9" fmla="*/ 135 h 135"/>
              </a:gdLst>
              <a:cxnLst>
                <a:cxn ang="0">
                  <a:pos x="T0" y="T1"/>
                </a:cxn>
                <a:cxn ang="0">
                  <a:pos x="T2" y="T3"/>
                </a:cxn>
                <a:cxn ang="0">
                  <a:pos x="T4" y="T5"/>
                </a:cxn>
                <a:cxn ang="0">
                  <a:pos x="T6" y="T7"/>
                </a:cxn>
                <a:cxn ang="0">
                  <a:pos x="T8" y="T9"/>
                </a:cxn>
              </a:cxnLst>
              <a:rect l="0" t="0" r="r" b="b"/>
              <a:pathLst>
                <a:path w="262" h="135">
                  <a:moveTo>
                    <a:pt x="4" y="135"/>
                  </a:moveTo>
                  <a:lnTo>
                    <a:pt x="0" y="125"/>
                  </a:lnTo>
                  <a:lnTo>
                    <a:pt x="257" y="0"/>
                  </a:lnTo>
                  <a:lnTo>
                    <a:pt x="262" y="10"/>
                  </a:lnTo>
                  <a:lnTo>
                    <a:pt x="4"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02" name="Freeform 78"/>
            <p:cNvSpPr/>
            <p:nvPr/>
          </p:nvSpPr>
          <p:spPr bwMode="auto">
            <a:xfrm>
              <a:off x="2361" y="1641"/>
              <a:ext cx="290" cy="135"/>
            </a:xfrm>
            <a:custGeom>
              <a:gdLst>
                <a:gd name="T0" fmla="*/ 288 w 290"/>
                <a:gd name="T1" fmla="*/ 135 h 135"/>
                <a:gd name="T2" fmla="*/ 0 w 290"/>
                <a:gd name="T3" fmla="*/ 9 h 135"/>
                <a:gd name="T4" fmla="*/ 4 w 290"/>
                <a:gd name="T5" fmla="*/ 0 h 135"/>
                <a:gd name="T6" fmla="*/ 290 w 290"/>
                <a:gd name="T7" fmla="*/ 125 h 135"/>
                <a:gd name="T8" fmla="*/ 288 w 290"/>
                <a:gd name="T9" fmla="*/ 135 h 135"/>
              </a:gdLst>
              <a:cxnLst>
                <a:cxn ang="0">
                  <a:pos x="T0" y="T1"/>
                </a:cxn>
                <a:cxn ang="0">
                  <a:pos x="T2" y="T3"/>
                </a:cxn>
                <a:cxn ang="0">
                  <a:pos x="T4" y="T5"/>
                </a:cxn>
                <a:cxn ang="0">
                  <a:pos x="T6" y="T7"/>
                </a:cxn>
                <a:cxn ang="0">
                  <a:pos x="T8" y="T9"/>
                </a:cxn>
              </a:cxnLst>
              <a:rect l="0" t="0" r="r" b="b"/>
              <a:pathLst>
                <a:path w="290" h="135">
                  <a:moveTo>
                    <a:pt x="288" y="135"/>
                  </a:moveTo>
                  <a:lnTo>
                    <a:pt x="0" y="9"/>
                  </a:lnTo>
                  <a:lnTo>
                    <a:pt x="4" y="0"/>
                  </a:lnTo>
                  <a:lnTo>
                    <a:pt x="290" y="125"/>
                  </a:lnTo>
                  <a:lnTo>
                    <a:pt x="288"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03" name="Freeform 79"/>
            <p:cNvSpPr/>
            <p:nvPr/>
          </p:nvSpPr>
          <p:spPr bwMode="auto">
            <a:xfrm>
              <a:off x="2656" y="1731"/>
              <a:ext cx="619" cy="52"/>
            </a:xfrm>
            <a:custGeom>
              <a:gdLst>
                <a:gd name="T0" fmla="*/ 0 w 619"/>
                <a:gd name="T1" fmla="*/ 52 h 52"/>
                <a:gd name="T2" fmla="*/ 0 w 619"/>
                <a:gd name="T3" fmla="*/ 40 h 52"/>
                <a:gd name="T4" fmla="*/ 619 w 619"/>
                <a:gd name="T5" fmla="*/ 0 h 52"/>
                <a:gd name="T6" fmla="*/ 619 w 619"/>
                <a:gd name="T7" fmla="*/ 11 h 52"/>
                <a:gd name="T8" fmla="*/ 0 w 619"/>
                <a:gd name="T9" fmla="*/ 52 h 52"/>
              </a:gdLst>
              <a:cxnLst>
                <a:cxn ang="0">
                  <a:pos x="T0" y="T1"/>
                </a:cxn>
                <a:cxn ang="0">
                  <a:pos x="T2" y="T3"/>
                </a:cxn>
                <a:cxn ang="0">
                  <a:pos x="T4" y="T5"/>
                </a:cxn>
                <a:cxn ang="0">
                  <a:pos x="T6" y="T7"/>
                </a:cxn>
                <a:cxn ang="0">
                  <a:pos x="T8" y="T9"/>
                </a:cxn>
              </a:cxnLst>
              <a:rect l="0" t="0" r="r" b="b"/>
              <a:pathLst>
                <a:path w="619" h="52">
                  <a:moveTo>
                    <a:pt x="0" y="52"/>
                  </a:moveTo>
                  <a:lnTo>
                    <a:pt x="0" y="40"/>
                  </a:lnTo>
                  <a:lnTo>
                    <a:pt x="619" y="0"/>
                  </a:lnTo>
                  <a:lnTo>
                    <a:pt x="619" y="11"/>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04" name="Freeform 80"/>
            <p:cNvSpPr/>
            <p:nvPr/>
          </p:nvSpPr>
          <p:spPr bwMode="auto">
            <a:xfrm>
              <a:off x="3145" y="1475"/>
              <a:ext cx="258" cy="123"/>
            </a:xfrm>
            <a:custGeom>
              <a:gdLst>
                <a:gd name="T0" fmla="*/ 5 w 258"/>
                <a:gd name="T1" fmla="*/ 123 h 123"/>
                <a:gd name="T2" fmla="*/ 0 w 258"/>
                <a:gd name="T3" fmla="*/ 114 h 123"/>
                <a:gd name="T4" fmla="*/ 253 w 258"/>
                <a:gd name="T5" fmla="*/ 0 h 123"/>
                <a:gd name="T6" fmla="*/ 258 w 258"/>
                <a:gd name="T7" fmla="*/ 10 h 123"/>
                <a:gd name="T8" fmla="*/ 5 w 258"/>
                <a:gd name="T9" fmla="*/ 123 h 123"/>
              </a:gdLst>
              <a:cxnLst>
                <a:cxn ang="0">
                  <a:pos x="T0" y="T1"/>
                </a:cxn>
                <a:cxn ang="0">
                  <a:pos x="T2" y="T3"/>
                </a:cxn>
                <a:cxn ang="0">
                  <a:pos x="T4" y="T5"/>
                </a:cxn>
                <a:cxn ang="0">
                  <a:pos x="T6" y="T7"/>
                </a:cxn>
                <a:cxn ang="0">
                  <a:pos x="T8" y="T9"/>
                </a:cxn>
              </a:cxnLst>
              <a:rect l="0" t="0" r="r" b="b"/>
              <a:pathLst>
                <a:path w="258" h="123">
                  <a:moveTo>
                    <a:pt x="5" y="123"/>
                  </a:moveTo>
                  <a:lnTo>
                    <a:pt x="0" y="114"/>
                  </a:lnTo>
                  <a:lnTo>
                    <a:pt x="253" y="0"/>
                  </a:lnTo>
                  <a:lnTo>
                    <a:pt x="258" y="10"/>
                  </a:lnTo>
                  <a:lnTo>
                    <a:pt x="5"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05" name="Freeform 81"/>
            <p:cNvSpPr/>
            <p:nvPr/>
          </p:nvSpPr>
          <p:spPr bwMode="auto">
            <a:xfrm>
              <a:off x="2994" y="1589"/>
              <a:ext cx="156" cy="52"/>
            </a:xfrm>
            <a:custGeom>
              <a:gdLst>
                <a:gd name="T0" fmla="*/ 2 w 156"/>
                <a:gd name="T1" fmla="*/ 52 h 52"/>
                <a:gd name="T2" fmla="*/ 0 w 156"/>
                <a:gd name="T3" fmla="*/ 40 h 52"/>
                <a:gd name="T4" fmla="*/ 154 w 156"/>
                <a:gd name="T5" fmla="*/ 0 h 52"/>
                <a:gd name="T6" fmla="*/ 156 w 156"/>
                <a:gd name="T7" fmla="*/ 9 h 52"/>
                <a:gd name="T8" fmla="*/ 2 w 156"/>
                <a:gd name="T9" fmla="*/ 52 h 52"/>
              </a:gdLst>
              <a:cxnLst>
                <a:cxn ang="0">
                  <a:pos x="T0" y="T1"/>
                </a:cxn>
                <a:cxn ang="0">
                  <a:pos x="T2" y="T3"/>
                </a:cxn>
                <a:cxn ang="0">
                  <a:pos x="T4" y="T5"/>
                </a:cxn>
                <a:cxn ang="0">
                  <a:pos x="T6" y="T7"/>
                </a:cxn>
                <a:cxn ang="0">
                  <a:pos x="T8" y="T9"/>
                </a:cxn>
              </a:cxnLst>
              <a:rect l="0" t="0" r="r" b="b"/>
              <a:pathLst>
                <a:path w="156" h="52">
                  <a:moveTo>
                    <a:pt x="2" y="52"/>
                  </a:moveTo>
                  <a:lnTo>
                    <a:pt x="0" y="40"/>
                  </a:lnTo>
                  <a:lnTo>
                    <a:pt x="154" y="0"/>
                  </a:lnTo>
                  <a:lnTo>
                    <a:pt x="156" y="9"/>
                  </a:lnTo>
                  <a:lnTo>
                    <a:pt x="2"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06" name="Freeform 82"/>
            <p:cNvSpPr/>
            <p:nvPr/>
          </p:nvSpPr>
          <p:spPr bwMode="auto">
            <a:xfrm>
              <a:off x="3379" y="1152"/>
              <a:ext cx="26" cy="328"/>
            </a:xfrm>
            <a:custGeom>
              <a:gdLst>
                <a:gd name="T0" fmla="*/ 14 w 26"/>
                <a:gd name="T1" fmla="*/ 328 h 328"/>
                <a:gd name="T2" fmla="*/ 0 w 26"/>
                <a:gd name="T3" fmla="*/ 0 h 328"/>
                <a:gd name="T4" fmla="*/ 12 w 26"/>
                <a:gd name="T5" fmla="*/ 0 h 328"/>
                <a:gd name="T6" fmla="*/ 26 w 26"/>
                <a:gd name="T7" fmla="*/ 328 h 328"/>
                <a:gd name="T8" fmla="*/ 14 w 26"/>
                <a:gd name="T9" fmla="*/ 328 h 328"/>
              </a:gdLst>
              <a:cxnLst>
                <a:cxn ang="0">
                  <a:pos x="T0" y="T1"/>
                </a:cxn>
                <a:cxn ang="0">
                  <a:pos x="T2" y="T3"/>
                </a:cxn>
                <a:cxn ang="0">
                  <a:pos x="T4" y="T5"/>
                </a:cxn>
                <a:cxn ang="0">
                  <a:pos x="T6" y="T7"/>
                </a:cxn>
                <a:cxn ang="0">
                  <a:pos x="T8" y="T9"/>
                </a:cxn>
              </a:cxnLst>
              <a:rect l="0" t="0" r="r" b="b"/>
              <a:pathLst>
                <a:path w="26" h="328">
                  <a:moveTo>
                    <a:pt x="14" y="328"/>
                  </a:moveTo>
                  <a:lnTo>
                    <a:pt x="0" y="0"/>
                  </a:lnTo>
                  <a:lnTo>
                    <a:pt x="12" y="0"/>
                  </a:lnTo>
                  <a:lnTo>
                    <a:pt x="26" y="328"/>
                  </a:lnTo>
                  <a:lnTo>
                    <a:pt x="14"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07" name="Freeform 83"/>
            <p:cNvSpPr/>
            <p:nvPr/>
          </p:nvSpPr>
          <p:spPr bwMode="auto">
            <a:xfrm>
              <a:off x="3202" y="944"/>
              <a:ext cx="187" cy="212"/>
            </a:xfrm>
            <a:custGeom>
              <a:gdLst>
                <a:gd name="T0" fmla="*/ 179 w 187"/>
                <a:gd name="T1" fmla="*/ 212 h 212"/>
                <a:gd name="T2" fmla="*/ 0 w 187"/>
                <a:gd name="T3" fmla="*/ 7 h 212"/>
                <a:gd name="T4" fmla="*/ 9 w 187"/>
                <a:gd name="T5" fmla="*/ 0 h 212"/>
                <a:gd name="T6" fmla="*/ 187 w 187"/>
                <a:gd name="T7" fmla="*/ 205 h 212"/>
                <a:gd name="T8" fmla="*/ 179 w 187"/>
                <a:gd name="T9" fmla="*/ 212 h 212"/>
              </a:gdLst>
              <a:cxnLst>
                <a:cxn ang="0">
                  <a:pos x="T0" y="T1"/>
                </a:cxn>
                <a:cxn ang="0">
                  <a:pos x="T2" y="T3"/>
                </a:cxn>
                <a:cxn ang="0">
                  <a:pos x="T4" y="T5"/>
                </a:cxn>
                <a:cxn ang="0">
                  <a:pos x="T6" y="T7"/>
                </a:cxn>
                <a:cxn ang="0">
                  <a:pos x="T8" y="T9"/>
                </a:cxn>
              </a:cxnLst>
              <a:rect l="0" t="0" r="r" b="b"/>
              <a:pathLst>
                <a:path w="187" h="211">
                  <a:moveTo>
                    <a:pt x="179" y="212"/>
                  </a:moveTo>
                  <a:lnTo>
                    <a:pt x="0" y="7"/>
                  </a:lnTo>
                  <a:lnTo>
                    <a:pt x="9" y="0"/>
                  </a:lnTo>
                  <a:lnTo>
                    <a:pt x="187" y="205"/>
                  </a:lnTo>
                  <a:lnTo>
                    <a:pt x="179"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08" name="Freeform 84"/>
            <p:cNvSpPr/>
            <p:nvPr/>
          </p:nvSpPr>
          <p:spPr bwMode="auto">
            <a:xfrm>
              <a:off x="3237" y="1149"/>
              <a:ext cx="149" cy="119"/>
            </a:xfrm>
            <a:custGeom>
              <a:gdLst>
                <a:gd name="T0" fmla="*/ 7 w 149"/>
                <a:gd name="T1" fmla="*/ 119 h 119"/>
                <a:gd name="T2" fmla="*/ 0 w 149"/>
                <a:gd name="T3" fmla="*/ 109 h 119"/>
                <a:gd name="T4" fmla="*/ 142 w 149"/>
                <a:gd name="T5" fmla="*/ 0 h 119"/>
                <a:gd name="T6" fmla="*/ 149 w 149"/>
                <a:gd name="T7" fmla="*/ 10 h 119"/>
                <a:gd name="T8" fmla="*/ 7 w 149"/>
                <a:gd name="T9" fmla="*/ 119 h 119"/>
              </a:gdLst>
              <a:cxnLst>
                <a:cxn ang="0">
                  <a:pos x="T0" y="T1"/>
                </a:cxn>
                <a:cxn ang="0">
                  <a:pos x="T2" y="T3"/>
                </a:cxn>
                <a:cxn ang="0">
                  <a:pos x="T4" y="T5"/>
                </a:cxn>
                <a:cxn ang="0">
                  <a:pos x="T6" y="T7"/>
                </a:cxn>
                <a:cxn ang="0">
                  <a:pos x="T8" y="T9"/>
                </a:cxn>
              </a:cxnLst>
              <a:rect l="0" t="0" r="r" b="b"/>
              <a:pathLst>
                <a:path w="149" h="119">
                  <a:moveTo>
                    <a:pt x="7" y="119"/>
                  </a:moveTo>
                  <a:lnTo>
                    <a:pt x="0" y="109"/>
                  </a:lnTo>
                  <a:lnTo>
                    <a:pt x="142" y="0"/>
                  </a:lnTo>
                  <a:lnTo>
                    <a:pt x="149" y="10"/>
                  </a:lnTo>
                  <a:lnTo>
                    <a:pt x="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09" name="Freeform 85"/>
            <p:cNvSpPr/>
            <p:nvPr/>
          </p:nvSpPr>
          <p:spPr bwMode="auto">
            <a:xfrm>
              <a:off x="3086" y="1258"/>
              <a:ext cx="161" cy="137"/>
            </a:xfrm>
            <a:custGeom>
              <a:gdLst>
                <a:gd name="T0" fmla="*/ 7 w 161"/>
                <a:gd name="T1" fmla="*/ 137 h 137"/>
                <a:gd name="T2" fmla="*/ 0 w 161"/>
                <a:gd name="T3" fmla="*/ 130 h 137"/>
                <a:gd name="T4" fmla="*/ 154 w 161"/>
                <a:gd name="T5" fmla="*/ 0 h 137"/>
                <a:gd name="T6" fmla="*/ 161 w 161"/>
                <a:gd name="T7" fmla="*/ 10 h 137"/>
                <a:gd name="T8" fmla="*/ 7 w 161"/>
                <a:gd name="T9" fmla="*/ 137 h 137"/>
              </a:gdLst>
              <a:cxnLst>
                <a:cxn ang="0">
                  <a:pos x="T0" y="T1"/>
                </a:cxn>
                <a:cxn ang="0">
                  <a:pos x="T2" y="T3"/>
                </a:cxn>
                <a:cxn ang="0">
                  <a:pos x="T4" y="T5"/>
                </a:cxn>
                <a:cxn ang="0">
                  <a:pos x="T6" y="T7"/>
                </a:cxn>
                <a:cxn ang="0">
                  <a:pos x="T8" y="T9"/>
                </a:cxn>
              </a:cxnLst>
              <a:rect l="0" t="0" r="r" b="b"/>
              <a:pathLst>
                <a:path w="161" h="137">
                  <a:moveTo>
                    <a:pt x="7" y="137"/>
                  </a:moveTo>
                  <a:lnTo>
                    <a:pt x="0" y="130"/>
                  </a:lnTo>
                  <a:lnTo>
                    <a:pt x="154" y="0"/>
                  </a:lnTo>
                  <a:lnTo>
                    <a:pt x="161" y="10"/>
                  </a:lnTo>
                  <a:lnTo>
                    <a:pt x="7"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10" name="Freeform 86"/>
            <p:cNvSpPr/>
            <p:nvPr/>
          </p:nvSpPr>
          <p:spPr bwMode="auto">
            <a:xfrm>
              <a:off x="2838" y="1353"/>
              <a:ext cx="255" cy="42"/>
            </a:xfrm>
            <a:custGeom>
              <a:gdLst>
                <a:gd name="T0" fmla="*/ 253 w 255"/>
                <a:gd name="T1" fmla="*/ 42 h 42"/>
                <a:gd name="T2" fmla="*/ 0 w 255"/>
                <a:gd name="T3" fmla="*/ 9 h 42"/>
                <a:gd name="T4" fmla="*/ 2 w 255"/>
                <a:gd name="T5" fmla="*/ 0 h 42"/>
                <a:gd name="T6" fmla="*/ 255 w 255"/>
                <a:gd name="T7" fmla="*/ 33 h 42"/>
                <a:gd name="T8" fmla="*/ 253 w 255"/>
                <a:gd name="T9" fmla="*/ 42 h 42"/>
              </a:gdLst>
              <a:cxnLst>
                <a:cxn ang="0">
                  <a:pos x="T0" y="T1"/>
                </a:cxn>
                <a:cxn ang="0">
                  <a:pos x="T2" y="T3"/>
                </a:cxn>
                <a:cxn ang="0">
                  <a:pos x="T4" y="T5"/>
                </a:cxn>
                <a:cxn ang="0">
                  <a:pos x="T6" y="T7"/>
                </a:cxn>
                <a:cxn ang="0">
                  <a:pos x="T8" y="T9"/>
                </a:cxn>
              </a:cxnLst>
              <a:rect l="0" t="0" r="r" b="b"/>
              <a:pathLst>
                <a:path w="255" h="42">
                  <a:moveTo>
                    <a:pt x="253" y="42"/>
                  </a:moveTo>
                  <a:lnTo>
                    <a:pt x="0" y="9"/>
                  </a:lnTo>
                  <a:lnTo>
                    <a:pt x="2" y="0"/>
                  </a:lnTo>
                  <a:lnTo>
                    <a:pt x="255" y="33"/>
                  </a:lnTo>
                  <a:lnTo>
                    <a:pt x="253"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11" name="Freeform 87"/>
            <p:cNvSpPr/>
            <p:nvPr/>
          </p:nvSpPr>
          <p:spPr bwMode="auto">
            <a:xfrm>
              <a:off x="2599" y="1355"/>
              <a:ext cx="239" cy="33"/>
            </a:xfrm>
            <a:custGeom>
              <a:gdLst>
                <a:gd name="T0" fmla="*/ 0 w 239"/>
                <a:gd name="T1" fmla="*/ 33 h 33"/>
                <a:gd name="T2" fmla="*/ 0 w 239"/>
                <a:gd name="T3" fmla="*/ 24 h 33"/>
                <a:gd name="T4" fmla="*/ 239 w 239"/>
                <a:gd name="T5" fmla="*/ 0 h 33"/>
                <a:gd name="T6" fmla="*/ 239 w 239"/>
                <a:gd name="T7" fmla="*/ 12 h 33"/>
                <a:gd name="T8" fmla="*/ 0 w 239"/>
                <a:gd name="T9" fmla="*/ 33 h 33"/>
              </a:gdLst>
              <a:cxnLst>
                <a:cxn ang="0">
                  <a:pos x="T0" y="T1"/>
                </a:cxn>
                <a:cxn ang="0">
                  <a:pos x="T2" y="T3"/>
                </a:cxn>
                <a:cxn ang="0">
                  <a:pos x="T4" y="T5"/>
                </a:cxn>
                <a:cxn ang="0">
                  <a:pos x="T6" y="T7"/>
                </a:cxn>
                <a:cxn ang="0">
                  <a:pos x="T8" y="T9"/>
                </a:cxn>
              </a:cxnLst>
              <a:rect l="0" t="0" r="r" b="b"/>
              <a:pathLst>
                <a:path w="239" h="33">
                  <a:moveTo>
                    <a:pt x="0" y="33"/>
                  </a:moveTo>
                  <a:lnTo>
                    <a:pt x="0" y="24"/>
                  </a:lnTo>
                  <a:lnTo>
                    <a:pt x="239" y="0"/>
                  </a:lnTo>
                  <a:lnTo>
                    <a:pt x="239" y="12"/>
                  </a:ln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12" name="Freeform 88"/>
            <p:cNvSpPr/>
            <p:nvPr/>
          </p:nvSpPr>
          <p:spPr bwMode="auto">
            <a:xfrm>
              <a:off x="2287" y="1286"/>
              <a:ext cx="315" cy="104"/>
            </a:xfrm>
            <a:custGeom>
              <a:gdLst>
                <a:gd name="T0" fmla="*/ 310 w 315"/>
                <a:gd name="T1" fmla="*/ 104 h 104"/>
                <a:gd name="T2" fmla="*/ 0 w 315"/>
                <a:gd name="T3" fmla="*/ 10 h 104"/>
                <a:gd name="T4" fmla="*/ 5 w 315"/>
                <a:gd name="T5" fmla="*/ 0 h 104"/>
                <a:gd name="T6" fmla="*/ 315 w 315"/>
                <a:gd name="T7" fmla="*/ 95 h 104"/>
                <a:gd name="T8" fmla="*/ 310 w 315"/>
                <a:gd name="T9" fmla="*/ 104 h 104"/>
              </a:gdLst>
              <a:cxnLst>
                <a:cxn ang="0">
                  <a:pos x="T0" y="T1"/>
                </a:cxn>
                <a:cxn ang="0">
                  <a:pos x="T2" y="T3"/>
                </a:cxn>
                <a:cxn ang="0">
                  <a:pos x="T4" y="T5"/>
                </a:cxn>
                <a:cxn ang="0">
                  <a:pos x="T6" y="T7"/>
                </a:cxn>
                <a:cxn ang="0">
                  <a:pos x="T8" y="T9"/>
                </a:cxn>
              </a:cxnLst>
              <a:rect l="0" t="0" r="r" b="b"/>
              <a:pathLst>
                <a:path w="315" h="104">
                  <a:moveTo>
                    <a:pt x="310" y="104"/>
                  </a:moveTo>
                  <a:lnTo>
                    <a:pt x="0" y="10"/>
                  </a:lnTo>
                  <a:lnTo>
                    <a:pt x="5" y="0"/>
                  </a:lnTo>
                  <a:lnTo>
                    <a:pt x="315" y="95"/>
                  </a:lnTo>
                  <a:lnTo>
                    <a:pt x="310"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13" name="Freeform 89"/>
            <p:cNvSpPr/>
            <p:nvPr/>
          </p:nvSpPr>
          <p:spPr bwMode="auto">
            <a:xfrm>
              <a:off x="2448" y="1383"/>
              <a:ext cx="149" cy="48"/>
            </a:xfrm>
            <a:custGeom>
              <a:gdLst>
                <a:gd name="T0" fmla="*/ 5 w 149"/>
                <a:gd name="T1" fmla="*/ 48 h 48"/>
                <a:gd name="T2" fmla="*/ 0 w 149"/>
                <a:gd name="T3" fmla="*/ 36 h 48"/>
                <a:gd name="T4" fmla="*/ 147 w 149"/>
                <a:gd name="T5" fmla="*/ 0 h 48"/>
                <a:gd name="T6" fmla="*/ 149 w 149"/>
                <a:gd name="T7" fmla="*/ 10 h 48"/>
                <a:gd name="T8" fmla="*/ 5 w 149"/>
                <a:gd name="T9" fmla="*/ 48 h 48"/>
              </a:gdLst>
              <a:cxnLst>
                <a:cxn ang="0">
                  <a:pos x="T0" y="T1"/>
                </a:cxn>
                <a:cxn ang="0">
                  <a:pos x="T2" y="T3"/>
                </a:cxn>
                <a:cxn ang="0">
                  <a:pos x="T4" y="T5"/>
                </a:cxn>
                <a:cxn ang="0">
                  <a:pos x="T6" y="T7"/>
                </a:cxn>
                <a:cxn ang="0">
                  <a:pos x="T8" y="T9"/>
                </a:cxn>
              </a:cxnLst>
              <a:rect l="0" t="0" r="r" b="b"/>
              <a:pathLst>
                <a:path w="149" h="48">
                  <a:moveTo>
                    <a:pt x="5" y="48"/>
                  </a:moveTo>
                  <a:lnTo>
                    <a:pt x="0" y="36"/>
                  </a:lnTo>
                  <a:lnTo>
                    <a:pt x="147" y="0"/>
                  </a:lnTo>
                  <a:lnTo>
                    <a:pt x="149" y="10"/>
                  </a:lnTo>
                  <a:lnTo>
                    <a:pt x="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14" name="Freeform 90"/>
            <p:cNvSpPr/>
            <p:nvPr/>
          </p:nvSpPr>
          <p:spPr bwMode="auto">
            <a:xfrm>
              <a:off x="2618" y="1386"/>
              <a:ext cx="473" cy="132"/>
            </a:xfrm>
            <a:custGeom>
              <a:gdLst>
                <a:gd name="T0" fmla="*/ 0 w 200"/>
                <a:gd name="T1" fmla="*/ 56 h 56"/>
                <a:gd name="T2" fmla="*/ 0 w 200"/>
                <a:gd name="T3" fmla="*/ 56 h 56"/>
                <a:gd name="T4" fmla="*/ 1 w 200"/>
                <a:gd name="T5" fmla="*/ 54 h 56"/>
                <a:gd name="T6" fmla="*/ 1 w 200"/>
                <a:gd name="T7" fmla="*/ 52 h 56"/>
                <a:gd name="T8" fmla="*/ 199 w 200"/>
                <a:gd name="T9" fmla="*/ 0 h 56"/>
                <a:gd name="T10" fmla="*/ 200 w 200"/>
                <a:gd name="T11" fmla="*/ 4 h 56"/>
                <a:gd name="T12" fmla="*/ 0 w 200"/>
                <a:gd name="T13" fmla="*/ 56 h 56"/>
              </a:gdLst>
              <a:cxnLst>
                <a:cxn ang="0">
                  <a:pos x="T0" y="T1"/>
                </a:cxn>
                <a:cxn ang="0">
                  <a:pos x="T2" y="T3"/>
                </a:cxn>
                <a:cxn ang="0">
                  <a:pos x="T4" y="T5"/>
                </a:cxn>
                <a:cxn ang="0">
                  <a:pos x="T6" y="T7"/>
                </a:cxn>
                <a:cxn ang="0">
                  <a:pos x="T8" y="T9"/>
                </a:cxn>
                <a:cxn ang="0">
                  <a:pos x="T10" y="T11"/>
                </a:cxn>
                <a:cxn ang="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15" name="Freeform 91"/>
            <p:cNvSpPr/>
            <p:nvPr/>
          </p:nvSpPr>
          <p:spPr bwMode="auto">
            <a:xfrm>
              <a:off x="2618" y="1357"/>
              <a:ext cx="225" cy="163"/>
            </a:xfrm>
            <a:custGeom>
              <a:gdLst>
                <a:gd name="T0" fmla="*/ 7 w 225"/>
                <a:gd name="T1" fmla="*/ 163 h 163"/>
                <a:gd name="T2" fmla="*/ 0 w 225"/>
                <a:gd name="T3" fmla="*/ 154 h 163"/>
                <a:gd name="T4" fmla="*/ 218 w 225"/>
                <a:gd name="T5" fmla="*/ 0 h 163"/>
                <a:gd name="T6" fmla="*/ 225 w 225"/>
                <a:gd name="T7" fmla="*/ 10 h 163"/>
                <a:gd name="T8" fmla="*/ 7 w 225"/>
                <a:gd name="T9" fmla="*/ 163 h 163"/>
              </a:gdLst>
              <a:cxnLst>
                <a:cxn ang="0">
                  <a:pos x="T0" y="T1"/>
                </a:cxn>
                <a:cxn ang="0">
                  <a:pos x="T2" y="T3"/>
                </a:cxn>
                <a:cxn ang="0">
                  <a:pos x="T4" y="T5"/>
                </a:cxn>
                <a:cxn ang="0">
                  <a:pos x="T6" y="T7"/>
                </a:cxn>
                <a:cxn ang="0">
                  <a:pos x="T8" y="T9"/>
                </a:cxn>
              </a:cxnLst>
              <a:rect l="0" t="0" r="r" b="b"/>
              <a:pathLst>
                <a:path w="225" h="163">
                  <a:moveTo>
                    <a:pt x="7" y="163"/>
                  </a:moveTo>
                  <a:lnTo>
                    <a:pt x="0" y="154"/>
                  </a:lnTo>
                  <a:lnTo>
                    <a:pt x="218" y="0"/>
                  </a:lnTo>
                  <a:lnTo>
                    <a:pt x="225" y="10"/>
                  </a:lnTo>
                  <a:lnTo>
                    <a:pt x="7"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16" name="Freeform 92"/>
            <p:cNvSpPr/>
            <p:nvPr/>
          </p:nvSpPr>
          <p:spPr bwMode="auto">
            <a:xfrm>
              <a:off x="2845" y="1258"/>
              <a:ext cx="395" cy="99"/>
            </a:xfrm>
            <a:custGeom>
              <a:gdLst>
                <a:gd name="T0" fmla="*/ 2 w 395"/>
                <a:gd name="T1" fmla="*/ 99 h 99"/>
                <a:gd name="T2" fmla="*/ 0 w 395"/>
                <a:gd name="T3" fmla="*/ 88 h 99"/>
                <a:gd name="T4" fmla="*/ 392 w 395"/>
                <a:gd name="T5" fmla="*/ 0 h 99"/>
                <a:gd name="T6" fmla="*/ 395 w 395"/>
                <a:gd name="T7" fmla="*/ 12 h 99"/>
                <a:gd name="T8" fmla="*/ 2 w 395"/>
                <a:gd name="T9" fmla="*/ 99 h 99"/>
              </a:gdLst>
              <a:cxnLst>
                <a:cxn ang="0">
                  <a:pos x="T0" y="T1"/>
                </a:cxn>
                <a:cxn ang="0">
                  <a:pos x="T2" y="T3"/>
                </a:cxn>
                <a:cxn ang="0">
                  <a:pos x="T4" y="T5"/>
                </a:cxn>
                <a:cxn ang="0">
                  <a:pos x="T6" y="T7"/>
                </a:cxn>
                <a:cxn ang="0">
                  <a:pos x="T8" y="T9"/>
                </a:cxn>
              </a:cxnLst>
              <a:rect l="0" t="0" r="r" b="b"/>
              <a:pathLst>
                <a:path w="395" h="99">
                  <a:moveTo>
                    <a:pt x="2" y="99"/>
                  </a:moveTo>
                  <a:lnTo>
                    <a:pt x="0" y="88"/>
                  </a:lnTo>
                  <a:lnTo>
                    <a:pt x="392" y="0"/>
                  </a:lnTo>
                  <a:lnTo>
                    <a:pt x="395" y="12"/>
                  </a:lnTo>
                  <a:lnTo>
                    <a:pt x="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17" name="Freeform 93"/>
            <p:cNvSpPr/>
            <p:nvPr/>
          </p:nvSpPr>
          <p:spPr bwMode="auto">
            <a:xfrm>
              <a:off x="3086" y="1393"/>
              <a:ext cx="69" cy="198"/>
            </a:xfrm>
            <a:custGeom>
              <a:gdLst>
                <a:gd name="T0" fmla="*/ 59 w 69"/>
                <a:gd name="T1" fmla="*/ 198 h 198"/>
                <a:gd name="T2" fmla="*/ 0 w 69"/>
                <a:gd name="T3" fmla="*/ 2 h 198"/>
                <a:gd name="T4" fmla="*/ 12 w 69"/>
                <a:gd name="T5" fmla="*/ 0 h 198"/>
                <a:gd name="T6" fmla="*/ 69 w 69"/>
                <a:gd name="T7" fmla="*/ 196 h 198"/>
                <a:gd name="T8" fmla="*/ 59 w 69"/>
                <a:gd name="T9" fmla="*/ 198 h 198"/>
              </a:gdLst>
              <a:cxnLst>
                <a:cxn ang="0">
                  <a:pos x="T0" y="T1"/>
                </a:cxn>
                <a:cxn ang="0">
                  <a:pos x="T2" y="T3"/>
                </a:cxn>
                <a:cxn ang="0">
                  <a:pos x="T4" y="T5"/>
                </a:cxn>
                <a:cxn ang="0">
                  <a:pos x="T6" y="T7"/>
                </a:cxn>
                <a:cxn ang="0">
                  <a:pos x="T8" y="T9"/>
                </a:cxn>
              </a:cxnLst>
              <a:rect l="0" t="0" r="r" b="b"/>
              <a:pathLst>
                <a:path w="69" h="198">
                  <a:moveTo>
                    <a:pt x="59" y="198"/>
                  </a:moveTo>
                  <a:lnTo>
                    <a:pt x="0" y="2"/>
                  </a:lnTo>
                  <a:lnTo>
                    <a:pt x="12" y="0"/>
                  </a:lnTo>
                  <a:lnTo>
                    <a:pt x="69" y="196"/>
                  </a:lnTo>
                  <a:lnTo>
                    <a:pt x="59"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18" name="Freeform 94"/>
            <p:cNvSpPr/>
            <p:nvPr/>
          </p:nvSpPr>
          <p:spPr bwMode="auto">
            <a:xfrm>
              <a:off x="2980" y="1105"/>
              <a:ext cx="401" cy="51"/>
            </a:xfrm>
            <a:custGeom>
              <a:gdLst>
                <a:gd name="T0" fmla="*/ 399 w 401"/>
                <a:gd name="T1" fmla="*/ 51 h 51"/>
                <a:gd name="T2" fmla="*/ 0 w 401"/>
                <a:gd name="T3" fmla="*/ 11 h 51"/>
                <a:gd name="T4" fmla="*/ 0 w 401"/>
                <a:gd name="T5" fmla="*/ 0 h 51"/>
                <a:gd name="T6" fmla="*/ 401 w 401"/>
                <a:gd name="T7" fmla="*/ 42 h 51"/>
                <a:gd name="T8" fmla="*/ 399 w 401"/>
                <a:gd name="T9" fmla="*/ 51 h 51"/>
              </a:gdLst>
              <a:cxnLst>
                <a:cxn ang="0">
                  <a:pos x="T0" y="T1"/>
                </a:cxn>
                <a:cxn ang="0">
                  <a:pos x="T2" y="T3"/>
                </a:cxn>
                <a:cxn ang="0">
                  <a:pos x="T4" y="T5"/>
                </a:cxn>
                <a:cxn ang="0">
                  <a:pos x="T6" y="T7"/>
                </a:cxn>
                <a:cxn ang="0">
                  <a:pos x="T8" y="T9"/>
                </a:cxn>
              </a:cxnLst>
              <a:rect l="0" t="0" r="r" b="b"/>
              <a:pathLst>
                <a:path w="401" h="51">
                  <a:moveTo>
                    <a:pt x="399" y="51"/>
                  </a:moveTo>
                  <a:lnTo>
                    <a:pt x="0" y="11"/>
                  </a:lnTo>
                  <a:lnTo>
                    <a:pt x="0" y="0"/>
                  </a:lnTo>
                  <a:lnTo>
                    <a:pt x="401" y="42"/>
                  </a:lnTo>
                  <a:lnTo>
                    <a:pt x="399"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19" name="Freeform 95"/>
            <p:cNvSpPr/>
            <p:nvPr/>
          </p:nvSpPr>
          <p:spPr bwMode="auto">
            <a:xfrm>
              <a:off x="2977" y="944"/>
              <a:ext cx="232" cy="168"/>
            </a:xfrm>
            <a:custGeom>
              <a:gdLst>
                <a:gd name="T0" fmla="*/ 7 w 232"/>
                <a:gd name="T1" fmla="*/ 168 h 168"/>
                <a:gd name="T2" fmla="*/ 0 w 232"/>
                <a:gd name="T3" fmla="*/ 161 h 168"/>
                <a:gd name="T4" fmla="*/ 225 w 232"/>
                <a:gd name="T5" fmla="*/ 0 h 168"/>
                <a:gd name="T6" fmla="*/ 232 w 232"/>
                <a:gd name="T7" fmla="*/ 9 h 168"/>
                <a:gd name="T8" fmla="*/ 7 w 232"/>
                <a:gd name="T9" fmla="*/ 168 h 168"/>
              </a:gdLst>
              <a:cxnLst>
                <a:cxn ang="0">
                  <a:pos x="T0" y="T1"/>
                </a:cxn>
                <a:cxn ang="0">
                  <a:pos x="T2" y="T3"/>
                </a:cxn>
                <a:cxn ang="0">
                  <a:pos x="T4" y="T5"/>
                </a:cxn>
                <a:cxn ang="0">
                  <a:pos x="T6" y="T7"/>
                </a:cxn>
                <a:cxn ang="0">
                  <a:pos x="T8" y="T9"/>
                </a:cxn>
              </a:cxnLst>
              <a:rect l="0" t="0" r="r" b="b"/>
              <a:pathLst>
                <a:path w="231" h="168">
                  <a:moveTo>
                    <a:pt x="7" y="168"/>
                  </a:moveTo>
                  <a:lnTo>
                    <a:pt x="0" y="161"/>
                  </a:lnTo>
                  <a:lnTo>
                    <a:pt x="225" y="0"/>
                  </a:lnTo>
                  <a:lnTo>
                    <a:pt x="232" y="9"/>
                  </a:lnTo>
                  <a:lnTo>
                    <a:pt x="7"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20" name="Freeform 96"/>
            <p:cNvSpPr/>
            <p:nvPr/>
          </p:nvSpPr>
          <p:spPr bwMode="auto">
            <a:xfrm>
              <a:off x="2283" y="1038"/>
              <a:ext cx="111" cy="253"/>
            </a:xfrm>
            <a:custGeom>
              <a:gdLst>
                <a:gd name="T0" fmla="*/ 9 w 111"/>
                <a:gd name="T1" fmla="*/ 253 h 253"/>
                <a:gd name="T2" fmla="*/ 0 w 111"/>
                <a:gd name="T3" fmla="*/ 248 h 253"/>
                <a:gd name="T4" fmla="*/ 99 w 111"/>
                <a:gd name="T5" fmla="*/ 0 h 253"/>
                <a:gd name="T6" fmla="*/ 111 w 111"/>
                <a:gd name="T7" fmla="*/ 5 h 253"/>
                <a:gd name="T8" fmla="*/ 9 w 111"/>
                <a:gd name="T9" fmla="*/ 253 h 253"/>
              </a:gdLst>
              <a:cxnLst>
                <a:cxn ang="0">
                  <a:pos x="T0" y="T1"/>
                </a:cxn>
                <a:cxn ang="0">
                  <a:pos x="T2" y="T3"/>
                </a:cxn>
                <a:cxn ang="0">
                  <a:pos x="T4" y="T5"/>
                </a:cxn>
                <a:cxn ang="0">
                  <a:pos x="T6" y="T7"/>
                </a:cxn>
                <a:cxn ang="0">
                  <a:pos x="T8" y="T9"/>
                </a:cxn>
              </a:cxnLst>
              <a:rect l="0" t="0" r="r" b="b"/>
              <a:pathLst>
                <a:path w="110" h="253">
                  <a:moveTo>
                    <a:pt x="9" y="253"/>
                  </a:moveTo>
                  <a:lnTo>
                    <a:pt x="0" y="248"/>
                  </a:lnTo>
                  <a:lnTo>
                    <a:pt x="99" y="0"/>
                  </a:lnTo>
                  <a:lnTo>
                    <a:pt x="111" y="5"/>
                  </a:lnTo>
                  <a:lnTo>
                    <a:pt x="9" y="2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21" name="Freeform 97"/>
            <p:cNvSpPr/>
            <p:nvPr/>
          </p:nvSpPr>
          <p:spPr bwMode="auto">
            <a:xfrm>
              <a:off x="2389" y="1034"/>
              <a:ext cx="173" cy="241"/>
            </a:xfrm>
            <a:custGeom>
              <a:gdLst>
                <a:gd name="T0" fmla="*/ 163 w 173"/>
                <a:gd name="T1" fmla="*/ 241 h 241"/>
                <a:gd name="T2" fmla="*/ 0 w 173"/>
                <a:gd name="T3" fmla="*/ 7 h 241"/>
                <a:gd name="T4" fmla="*/ 9 w 173"/>
                <a:gd name="T5" fmla="*/ 0 h 241"/>
                <a:gd name="T6" fmla="*/ 173 w 173"/>
                <a:gd name="T7" fmla="*/ 234 h 241"/>
                <a:gd name="T8" fmla="*/ 163 w 173"/>
                <a:gd name="T9" fmla="*/ 241 h 241"/>
              </a:gdLst>
              <a:cxnLst>
                <a:cxn ang="0">
                  <a:pos x="T0" y="T1"/>
                </a:cxn>
                <a:cxn ang="0">
                  <a:pos x="T2" y="T3"/>
                </a:cxn>
                <a:cxn ang="0">
                  <a:pos x="T4" y="T5"/>
                </a:cxn>
                <a:cxn ang="0">
                  <a:pos x="T6" y="T7"/>
                </a:cxn>
                <a:cxn ang="0">
                  <a:pos x="T8" y="T9"/>
                </a:cxn>
              </a:cxnLst>
              <a:rect l="0" t="0" r="r" b="b"/>
              <a:pathLst>
                <a:path w="173" h="241">
                  <a:moveTo>
                    <a:pt x="163" y="241"/>
                  </a:moveTo>
                  <a:lnTo>
                    <a:pt x="0" y="7"/>
                  </a:lnTo>
                  <a:lnTo>
                    <a:pt x="9" y="0"/>
                  </a:lnTo>
                  <a:lnTo>
                    <a:pt x="173" y="234"/>
                  </a:lnTo>
                  <a:lnTo>
                    <a:pt x="163"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22" name="Freeform 98"/>
            <p:cNvSpPr/>
            <p:nvPr/>
          </p:nvSpPr>
          <p:spPr bwMode="auto">
            <a:xfrm>
              <a:off x="2562" y="1263"/>
              <a:ext cx="285" cy="99"/>
            </a:xfrm>
            <a:custGeom>
              <a:gdLst>
                <a:gd name="T0" fmla="*/ 283 w 285"/>
                <a:gd name="T1" fmla="*/ 99 h 99"/>
                <a:gd name="T2" fmla="*/ 0 w 285"/>
                <a:gd name="T3" fmla="*/ 9 h 99"/>
                <a:gd name="T4" fmla="*/ 2 w 285"/>
                <a:gd name="T5" fmla="*/ 0 h 99"/>
                <a:gd name="T6" fmla="*/ 285 w 285"/>
                <a:gd name="T7" fmla="*/ 87 h 99"/>
                <a:gd name="T8" fmla="*/ 283 w 285"/>
                <a:gd name="T9" fmla="*/ 99 h 99"/>
              </a:gdLst>
              <a:cxnLst>
                <a:cxn ang="0">
                  <a:pos x="T0" y="T1"/>
                </a:cxn>
                <a:cxn ang="0">
                  <a:pos x="T2" y="T3"/>
                </a:cxn>
                <a:cxn ang="0">
                  <a:pos x="T4" y="T5"/>
                </a:cxn>
                <a:cxn ang="0">
                  <a:pos x="T6" y="T7"/>
                </a:cxn>
                <a:cxn ang="0">
                  <a:pos x="T8" y="T9"/>
                </a:cxn>
              </a:cxnLst>
              <a:rect l="0" t="0" r="r" b="b"/>
              <a:pathLst>
                <a:path w="285" h="99">
                  <a:moveTo>
                    <a:pt x="283" y="99"/>
                  </a:moveTo>
                  <a:lnTo>
                    <a:pt x="0" y="9"/>
                  </a:lnTo>
                  <a:lnTo>
                    <a:pt x="2" y="0"/>
                  </a:lnTo>
                  <a:lnTo>
                    <a:pt x="285" y="87"/>
                  </a:lnTo>
                  <a:lnTo>
                    <a:pt x="283"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23" name="Freeform 99"/>
            <p:cNvSpPr/>
            <p:nvPr/>
          </p:nvSpPr>
          <p:spPr bwMode="auto">
            <a:xfrm>
              <a:off x="2554" y="1265"/>
              <a:ext cx="48" cy="121"/>
            </a:xfrm>
            <a:custGeom>
              <a:gdLst>
                <a:gd name="T0" fmla="*/ 38 w 48"/>
                <a:gd name="T1" fmla="*/ 121 h 121"/>
                <a:gd name="T2" fmla="*/ 0 w 48"/>
                <a:gd name="T3" fmla="*/ 5 h 121"/>
                <a:gd name="T4" fmla="*/ 12 w 48"/>
                <a:gd name="T5" fmla="*/ 0 h 121"/>
                <a:gd name="T6" fmla="*/ 48 w 48"/>
                <a:gd name="T7" fmla="*/ 118 h 121"/>
                <a:gd name="T8" fmla="*/ 38 w 48"/>
                <a:gd name="T9" fmla="*/ 121 h 121"/>
              </a:gdLst>
              <a:cxnLst>
                <a:cxn ang="0">
                  <a:pos x="T0" y="T1"/>
                </a:cxn>
                <a:cxn ang="0">
                  <a:pos x="T2" y="T3"/>
                </a:cxn>
                <a:cxn ang="0">
                  <a:pos x="T4" y="T5"/>
                </a:cxn>
                <a:cxn ang="0">
                  <a:pos x="T6" y="T7"/>
                </a:cxn>
                <a:cxn ang="0">
                  <a:pos x="T8" y="T9"/>
                </a:cxn>
              </a:cxnLst>
              <a:rect l="0" t="0" r="r" b="b"/>
              <a:pathLst>
                <a:path w="48" h="120">
                  <a:moveTo>
                    <a:pt x="38" y="121"/>
                  </a:moveTo>
                  <a:lnTo>
                    <a:pt x="0" y="5"/>
                  </a:lnTo>
                  <a:lnTo>
                    <a:pt x="12" y="0"/>
                  </a:lnTo>
                  <a:lnTo>
                    <a:pt x="48" y="118"/>
                  </a:lnTo>
                  <a:lnTo>
                    <a:pt x="38"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24" name="Freeform 100"/>
            <p:cNvSpPr/>
            <p:nvPr/>
          </p:nvSpPr>
          <p:spPr bwMode="auto">
            <a:xfrm>
              <a:off x="2443" y="1263"/>
              <a:ext cx="121" cy="165"/>
            </a:xfrm>
            <a:custGeom>
              <a:gdLst>
                <a:gd name="T0" fmla="*/ 10 w 121"/>
                <a:gd name="T1" fmla="*/ 165 h 165"/>
                <a:gd name="T2" fmla="*/ 0 w 121"/>
                <a:gd name="T3" fmla="*/ 158 h 165"/>
                <a:gd name="T4" fmla="*/ 111 w 121"/>
                <a:gd name="T5" fmla="*/ 0 h 165"/>
                <a:gd name="T6" fmla="*/ 121 w 121"/>
                <a:gd name="T7" fmla="*/ 7 h 165"/>
                <a:gd name="T8" fmla="*/ 10 w 121"/>
                <a:gd name="T9" fmla="*/ 165 h 165"/>
              </a:gdLst>
              <a:cxnLst>
                <a:cxn ang="0">
                  <a:pos x="T0" y="T1"/>
                </a:cxn>
                <a:cxn ang="0">
                  <a:pos x="T2" y="T3"/>
                </a:cxn>
                <a:cxn ang="0">
                  <a:pos x="T4" y="T5"/>
                </a:cxn>
                <a:cxn ang="0">
                  <a:pos x="T6" y="T7"/>
                </a:cxn>
                <a:cxn ang="0">
                  <a:pos x="T8" y="T9"/>
                </a:cxn>
              </a:cxnLst>
              <a:rect l="0" t="0" r="r" b="b"/>
              <a:pathLst>
                <a:path w="120" h="165">
                  <a:moveTo>
                    <a:pt x="10" y="165"/>
                  </a:moveTo>
                  <a:lnTo>
                    <a:pt x="0" y="158"/>
                  </a:lnTo>
                  <a:lnTo>
                    <a:pt x="111" y="0"/>
                  </a:lnTo>
                  <a:lnTo>
                    <a:pt x="121" y="7"/>
                  </a:lnTo>
                  <a:lnTo>
                    <a:pt x="10"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25" name="Freeform 101"/>
            <p:cNvSpPr/>
            <p:nvPr/>
          </p:nvSpPr>
          <p:spPr bwMode="auto">
            <a:xfrm>
              <a:off x="2382" y="885"/>
              <a:ext cx="198" cy="160"/>
            </a:xfrm>
            <a:custGeom>
              <a:gdLst>
                <a:gd name="T0" fmla="*/ 7 w 198"/>
                <a:gd name="T1" fmla="*/ 160 h 160"/>
                <a:gd name="T2" fmla="*/ 0 w 198"/>
                <a:gd name="T3" fmla="*/ 151 h 160"/>
                <a:gd name="T4" fmla="*/ 191 w 198"/>
                <a:gd name="T5" fmla="*/ 0 h 160"/>
                <a:gd name="T6" fmla="*/ 198 w 198"/>
                <a:gd name="T7" fmla="*/ 7 h 160"/>
                <a:gd name="T8" fmla="*/ 7 w 198"/>
                <a:gd name="T9" fmla="*/ 160 h 160"/>
              </a:gdLst>
              <a:cxnLst>
                <a:cxn ang="0">
                  <a:pos x="T0" y="T1"/>
                </a:cxn>
                <a:cxn ang="0">
                  <a:pos x="T2" y="T3"/>
                </a:cxn>
                <a:cxn ang="0">
                  <a:pos x="T4" y="T5"/>
                </a:cxn>
                <a:cxn ang="0">
                  <a:pos x="T6" y="T7"/>
                </a:cxn>
                <a:cxn ang="0">
                  <a:pos x="T8" y="T9"/>
                </a:cxn>
              </a:cxnLst>
              <a:rect l="0" t="0" r="r" b="b"/>
              <a:pathLst>
                <a:path w="198" h="160">
                  <a:moveTo>
                    <a:pt x="7" y="160"/>
                  </a:moveTo>
                  <a:lnTo>
                    <a:pt x="0" y="151"/>
                  </a:lnTo>
                  <a:lnTo>
                    <a:pt x="191" y="0"/>
                  </a:lnTo>
                  <a:lnTo>
                    <a:pt x="198" y="7"/>
                  </a:lnTo>
                  <a:lnTo>
                    <a:pt x="7"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26" name="Freeform 102"/>
            <p:cNvSpPr/>
            <p:nvPr/>
          </p:nvSpPr>
          <p:spPr bwMode="auto">
            <a:xfrm>
              <a:off x="2569" y="885"/>
              <a:ext cx="208" cy="250"/>
            </a:xfrm>
            <a:custGeom>
              <a:gdLst>
                <a:gd name="T0" fmla="*/ 200 w 208"/>
                <a:gd name="T1" fmla="*/ 250 h 250"/>
                <a:gd name="T2" fmla="*/ 0 w 208"/>
                <a:gd name="T3" fmla="*/ 7 h 250"/>
                <a:gd name="T4" fmla="*/ 9 w 208"/>
                <a:gd name="T5" fmla="*/ 0 h 250"/>
                <a:gd name="T6" fmla="*/ 208 w 208"/>
                <a:gd name="T7" fmla="*/ 243 h 250"/>
                <a:gd name="T8" fmla="*/ 200 w 208"/>
                <a:gd name="T9" fmla="*/ 250 h 250"/>
              </a:gdLst>
              <a:cxnLst>
                <a:cxn ang="0">
                  <a:pos x="T0" y="T1"/>
                </a:cxn>
                <a:cxn ang="0">
                  <a:pos x="T2" y="T3"/>
                </a:cxn>
                <a:cxn ang="0">
                  <a:pos x="T4" y="T5"/>
                </a:cxn>
                <a:cxn ang="0">
                  <a:pos x="T6" y="T7"/>
                </a:cxn>
                <a:cxn ang="0">
                  <a:pos x="T8" y="T9"/>
                </a:cxn>
              </a:cxnLst>
              <a:rect l="0" t="0" r="r" b="b"/>
              <a:pathLst>
                <a:path w="208" h="250">
                  <a:moveTo>
                    <a:pt x="200" y="250"/>
                  </a:moveTo>
                  <a:lnTo>
                    <a:pt x="0" y="7"/>
                  </a:lnTo>
                  <a:lnTo>
                    <a:pt x="9" y="0"/>
                  </a:lnTo>
                  <a:lnTo>
                    <a:pt x="208" y="243"/>
                  </a:lnTo>
                  <a:lnTo>
                    <a:pt x="200" y="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27" name="Freeform 103"/>
            <p:cNvSpPr/>
            <p:nvPr/>
          </p:nvSpPr>
          <p:spPr bwMode="auto">
            <a:xfrm>
              <a:off x="2554" y="1123"/>
              <a:ext cx="220" cy="147"/>
            </a:xfrm>
            <a:custGeom>
              <a:gdLst>
                <a:gd name="T0" fmla="*/ 8 w 220"/>
                <a:gd name="T1" fmla="*/ 147 h 147"/>
                <a:gd name="T2" fmla="*/ 0 w 220"/>
                <a:gd name="T3" fmla="*/ 137 h 147"/>
                <a:gd name="T4" fmla="*/ 215 w 220"/>
                <a:gd name="T5" fmla="*/ 0 h 147"/>
                <a:gd name="T6" fmla="*/ 220 w 220"/>
                <a:gd name="T7" fmla="*/ 10 h 147"/>
                <a:gd name="T8" fmla="*/ 8 w 220"/>
                <a:gd name="T9" fmla="*/ 147 h 147"/>
              </a:gdLst>
              <a:cxnLst>
                <a:cxn ang="0">
                  <a:pos x="T0" y="T1"/>
                </a:cxn>
                <a:cxn ang="0">
                  <a:pos x="T2" y="T3"/>
                </a:cxn>
                <a:cxn ang="0">
                  <a:pos x="T4" y="T5"/>
                </a:cxn>
                <a:cxn ang="0">
                  <a:pos x="T6" y="T7"/>
                </a:cxn>
                <a:cxn ang="0">
                  <a:pos x="T8" y="T9"/>
                </a:cxn>
              </a:cxnLst>
              <a:rect l="0" t="0" r="r" b="b"/>
              <a:pathLst>
                <a:path w="220" h="147">
                  <a:moveTo>
                    <a:pt x="8" y="147"/>
                  </a:moveTo>
                  <a:lnTo>
                    <a:pt x="0" y="137"/>
                  </a:lnTo>
                  <a:lnTo>
                    <a:pt x="215" y="0"/>
                  </a:lnTo>
                  <a:lnTo>
                    <a:pt x="220" y="10"/>
                  </a:lnTo>
                  <a:lnTo>
                    <a:pt x="8"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28" name="Freeform 104"/>
            <p:cNvSpPr/>
            <p:nvPr/>
          </p:nvSpPr>
          <p:spPr bwMode="auto">
            <a:xfrm>
              <a:off x="2290" y="1263"/>
              <a:ext cx="269" cy="28"/>
            </a:xfrm>
            <a:custGeom>
              <a:gdLst>
                <a:gd name="T0" fmla="*/ 0 w 269"/>
                <a:gd name="T1" fmla="*/ 28 h 28"/>
                <a:gd name="T2" fmla="*/ 0 w 269"/>
                <a:gd name="T3" fmla="*/ 16 h 28"/>
                <a:gd name="T4" fmla="*/ 269 w 269"/>
                <a:gd name="T5" fmla="*/ 0 h 28"/>
                <a:gd name="T6" fmla="*/ 269 w 269"/>
                <a:gd name="T7" fmla="*/ 9 h 28"/>
                <a:gd name="T8" fmla="*/ 0 w 269"/>
                <a:gd name="T9" fmla="*/ 28 h 28"/>
              </a:gdLst>
              <a:cxnLst>
                <a:cxn ang="0">
                  <a:pos x="T0" y="T1"/>
                </a:cxn>
                <a:cxn ang="0">
                  <a:pos x="T2" y="T3"/>
                </a:cxn>
                <a:cxn ang="0">
                  <a:pos x="T4" y="T5"/>
                </a:cxn>
                <a:cxn ang="0">
                  <a:pos x="T6" y="T7"/>
                </a:cxn>
                <a:cxn ang="0">
                  <a:pos x="T8" y="T9"/>
                </a:cxn>
              </a:cxnLst>
              <a:rect l="0" t="0" r="r" b="b"/>
              <a:pathLst>
                <a:path w="269" h="28">
                  <a:moveTo>
                    <a:pt x="0" y="28"/>
                  </a:moveTo>
                  <a:lnTo>
                    <a:pt x="0" y="16"/>
                  </a:lnTo>
                  <a:lnTo>
                    <a:pt x="269" y="0"/>
                  </a:lnTo>
                  <a:lnTo>
                    <a:pt x="269" y="9"/>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29" name="Freeform 105"/>
            <p:cNvSpPr/>
            <p:nvPr/>
          </p:nvSpPr>
          <p:spPr bwMode="auto">
            <a:xfrm>
              <a:off x="2772" y="1102"/>
              <a:ext cx="210" cy="31"/>
            </a:xfrm>
            <a:custGeom>
              <a:gdLst>
                <a:gd name="T0" fmla="*/ 2 w 210"/>
                <a:gd name="T1" fmla="*/ 31 h 31"/>
                <a:gd name="T2" fmla="*/ 0 w 210"/>
                <a:gd name="T3" fmla="*/ 19 h 31"/>
                <a:gd name="T4" fmla="*/ 210 w 210"/>
                <a:gd name="T5" fmla="*/ 0 h 31"/>
                <a:gd name="T6" fmla="*/ 210 w 210"/>
                <a:gd name="T7" fmla="*/ 12 h 31"/>
                <a:gd name="T8" fmla="*/ 2 w 210"/>
                <a:gd name="T9" fmla="*/ 31 h 31"/>
              </a:gdLst>
              <a:cxnLst>
                <a:cxn ang="0">
                  <a:pos x="T0" y="T1"/>
                </a:cxn>
                <a:cxn ang="0">
                  <a:pos x="T2" y="T3"/>
                </a:cxn>
                <a:cxn ang="0">
                  <a:pos x="T4" y="T5"/>
                </a:cxn>
                <a:cxn ang="0">
                  <a:pos x="T6" y="T7"/>
                </a:cxn>
                <a:cxn ang="0">
                  <a:pos x="T8" y="T9"/>
                </a:cxn>
              </a:cxnLst>
              <a:rect l="0" t="0" r="r" b="b"/>
              <a:pathLst>
                <a:path w="210" h="31">
                  <a:moveTo>
                    <a:pt x="2" y="31"/>
                  </a:moveTo>
                  <a:lnTo>
                    <a:pt x="0" y="19"/>
                  </a:lnTo>
                  <a:lnTo>
                    <a:pt x="210" y="0"/>
                  </a:lnTo>
                  <a:lnTo>
                    <a:pt x="210" y="12"/>
                  </a:lnTo>
                  <a:lnTo>
                    <a:pt x="2"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30" name="Freeform 106"/>
            <p:cNvSpPr/>
            <p:nvPr/>
          </p:nvSpPr>
          <p:spPr bwMode="auto">
            <a:xfrm>
              <a:off x="2899" y="814"/>
              <a:ext cx="308" cy="139"/>
            </a:xfrm>
            <a:custGeom>
              <a:gdLst>
                <a:gd name="T0" fmla="*/ 303 w 308"/>
                <a:gd name="T1" fmla="*/ 139 h 139"/>
                <a:gd name="T2" fmla="*/ 0 w 308"/>
                <a:gd name="T3" fmla="*/ 9 h 139"/>
                <a:gd name="T4" fmla="*/ 5 w 308"/>
                <a:gd name="T5" fmla="*/ 0 h 139"/>
                <a:gd name="T6" fmla="*/ 308 w 308"/>
                <a:gd name="T7" fmla="*/ 127 h 139"/>
                <a:gd name="T8" fmla="*/ 303 w 308"/>
                <a:gd name="T9" fmla="*/ 139 h 139"/>
              </a:gdLst>
              <a:cxnLst>
                <a:cxn ang="0">
                  <a:pos x="T0" y="T1"/>
                </a:cxn>
                <a:cxn ang="0">
                  <a:pos x="T2" y="T3"/>
                </a:cxn>
                <a:cxn ang="0">
                  <a:pos x="T4" y="T5"/>
                </a:cxn>
                <a:cxn ang="0">
                  <a:pos x="T6" y="T7"/>
                </a:cxn>
                <a:cxn ang="0">
                  <a:pos x="T8" y="T9"/>
                </a:cxn>
              </a:cxnLst>
              <a:rect l="0" t="0" r="r" b="b"/>
              <a:pathLst>
                <a:path w="308" h="139">
                  <a:moveTo>
                    <a:pt x="303" y="139"/>
                  </a:moveTo>
                  <a:lnTo>
                    <a:pt x="0" y="9"/>
                  </a:lnTo>
                  <a:lnTo>
                    <a:pt x="5" y="0"/>
                  </a:lnTo>
                  <a:lnTo>
                    <a:pt x="308" y="127"/>
                  </a:lnTo>
                  <a:lnTo>
                    <a:pt x="303"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31" name="Freeform 107"/>
            <p:cNvSpPr/>
            <p:nvPr/>
          </p:nvSpPr>
          <p:spPr bwMode="auto">
            <a:xfrm>
              <a:off x="2571" y="814"/>
              <a:ext cx="331" cy="78"/>
            </a:xfrm>
            <a:custGeom>
              <a:gdLst>
                <a:gd name="T0" fmla="*/ 2 w 331"/>
                <a:gd name="T1" fmla="*/ 78 h 78"/>
                <a:gd name="T2" fmla="*/ 0 w 331"/>
                <a:gd name="T3" fmla="*/ 66 h 78"/>
                <a:gd name="T4" fmla="*/ 328 w 331"/>
                <a:gd name="T5" fmla="*/ 0 h 78"/>
                <a:gd name="T6" fmla="*/ 331 w 331"/>
                <a:gd name="T7" fmla="*/ 12 h 78"/>
                <a:gd name="T8" fmla="*/ 2 w 331"/>
                <a:gd name="T9" fmla="*/ 78 h 78"/>
              </a:gdLst>
              <a:cxnLst>
                <a:cxn ang="0">
                  <a:pos x="T0" y="T1"/>
                </a:cxn>
                <a:cxn ang="0">
                  <a:pos x="T2" y="T3"/>
                </a:cxn>
                <a:cxn ang="0">
                  <a:pos x="T4" y="T5"/>
                </a:cxn>
                <a:cxn ang="0">
                  <a:pos x="T6" y="T7"/>
                </a:cxn>
                <a:cxn ang="0">
                  <a:pos x="T8" y="T9"/>
                </a:cxn>
              </a:cxnLst>
              <a:rect l="0" t="0" r="r" b="b"/>
              <a:pathLst>
                <a:path w="331" h="78">
                  <a:moveTo>
                    <a:pt x="2" y="78"/>
                  </a:moveTo>
                  <a:lnTo>
                    <a:pt x="0" y="66"/>
                  </a:lnTo>
                  <a:lnTo>
                    <a:pt x="328" y="0"/>
                  </a:lnTo>
                  <a:lnTo>
                    <a:pt x="331" y="12"/>
                  </a:lnTo>
                  <a:lnTo>
                    <a:pt x="2"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32" name="Freeform 108"/>
            <p:cNvSpPr/>
            <p:nvPr/>
          </p:nvSpPr>
          <p:spPr bwMode="auto">
            <a:xfrm>
              <a:off x="2895" y="819"/>
              <a:ext cx="94" cy="290"/>
            </a:xfrm>
            <a:custGeom>
              <a:gdLst>
                <a:gd name="T0" fmla="*/ 82 w 94"/>
                <a:gd name="T1" fmla="*/ 290 h 290"/>
                <a:gd name="T2" fmla="*/ 0 w 94"/>
                <a:gd name="T3" fmla="*/ 2 h 290"/>
                <a:gd name="T4" fmla="*/ 11 w 94"/>
                <a:gd name="T5" fmla="*/ 0 h 290"/>
                <a:gd name="T6" fmla="*/ 94 w 94"/>
                <a:gd name="T7" fmla="*/ 288 h 290"/>
                <a:gd name="T8" fmla="*/ 82 w 94"/>
                <a:gd name="T9" fmla="*/ 290 h 290"/>
              </a:gdLst>
              <a:cxnLst>
                <a:cxn ang="0">
                  <a:pos x="T0" y="T1"/>
                </a:cxn>
                <a:cxn ang="0">
                  <a:pos x="T2" y="T3"/>
                </a:cxn>
                <a:cxn ang="0">
                  <a:pos x="T4" y="T5"/>
                </a:cxn>
                <a:cxn ang="0">
                  <a:pos x="T6" y="T7"/>
                </a:cxn>
                <a:cxn ang="0">
                  <a:pos x="T8" y="T9"/>
                </a:cxn>
              </a:cxnLst>
              <a:rect l="0" t="0" r="r" b="b"/>
              <a:pathLst>
                <a:path w="94" h="290">
                  <a:moveTo>
                    <a:pt x="82" y="290"/>
                  </a:moveTo>
                  <a:lnTo>
                    <a:pt x="0" y="2"/>
                  </a:lnTo>
                  <a:lnTo>
                    <a:pt x="11" y="0"/>
                  </a:lnTo>
                  <a:lnTo>
                    <a:pt x="94" y="288"/>
                  </a:lnTo>
                  <a:lnTo>
                    <a:pt x="82" y="2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33" name="Freeform 109"/>
            <p:cNvSpPr/>
            <p:nvPr/>
          </p:nvSpPr>
          <p:spPr bwMode="auto">
            <a:xfrm>
              <a:off x="2762" y="823"/>
              <a:ext cx="142" cy="305"/>
            </a:xfrm>
            <a:custGeom>
              <a:gdLst>
                <a:gd name="T0" fmla="*/ 10 w 142"/>
                <a:gd name="T1" fmla="*/ 305 h 305"/>
                <a:gd name="T2" fmla="*/ 0 w 142"/>
                <a:gd name="T3" fmla="*/ 300 h 305"/>
                <a:gd name="T4" fmla="*/ 130 w 142"/>
                <a:gd name="T5" fmla="*/ 0 h 305"/>
                <a:gd name="T6" fmla="*/ 142 w 142"/>
                <a:gd name="T7" fmla="*/ 5 h 305"/>
                <a:gd name="T8" fmla="*/ 10 w 142"/>
                <a:gd name="T9" fmla="*/ 305 h 305"/>
              </a:gdLst>
              <a:cxnLst>
                <a:cxn ang="0">
                  <a:pos x="T0" y="T1"/>
                </a:cxn>
                <a:cxn ang="0">
                  <a:pos x="T2" y="T3"/>
                </a:cxn>
                <a:cxn ang="0">
                  <a:pos x="T4" y="T5"/>
                </a:cxn>
                <a:cxn ang="0">
                  <a:pos x="T6" y="T7"/>
                </a:cxn>
                <a:cxn ang="0">
                  <a:pos x="T8" y="T9"/>
                </a:cxn>
              </a:cxnLst>
              <a:rect l="0" t="0" r="r" b="b"/>
              <a:pathLst>
                <a:path w="142" h="305">
                  <a:moveTo>
                    <a:pt x="10" y="305"/>
                  </a:moveTo>
                  <a:lnTo>
                    <a:pt x="0" y="300"/>
                  </a:lnTo>
                  <a:lnTo>
                    <a:pt x="130" y="0"/>
                  </a:lnTo>
                  <a:lnTo>
                    <a:pt x="142" y="5"/>
                  </a:lnTo>
                  <a:lnTo>
                    <a:pt x="10" y="3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34" name="Freeform 110"/>
            <p:cNvSpPr/>
            <p:nvPr/>
          </p:nvSpPr>
          <p:spPr bwMode="auto">
            <a:xfrm>
              <a:off x="2550" y="887"/>
              <a:ext cx="28" cy="373"/>
            </a:xfrm>
            <a:custGeom>
              <a:gdLst>
                <a:gd name="T0" fmla="*/ 12 w 28"/>
                <a:gd name="T1" fmla="*/ 373 h 373"/>
                <a:gd name="T2" fmla="*/ 0 w 28"/>
                <a:gd name="T3" fmla="*/ 373 h 373"/>
                <a:gd name="T4" fmla="*/ 16 w 28"/>
                <a:gd name="T5" fmla="*/ 0 h 373"/>
                <a:gd name="T6" fmla="*/ 28 w 28"/>
                <a:gd name="T7" fmla="*/ 0 h 373"/>
                <a:gd name="T8" fmla="*/ 12 w 28"/>
                <a:gd name="T9" fmla="*/ 373 h 373"/>
              </a:gdLst>
              <a:cxnLst>
                <a:cxn ang="0">
                  <a:pos x="T0" y="T1"/>
                </a:cxn>
                <a:cxn ang="0">
                  <a:pos x="T2" y="T3"/>
                </a:cxn>
                <a:cxn ang="0">
                  <a:pos x="T4" y="T5"/>
                </a:cxn>
                <a:cxn ang="0">
                  <a:pos x="T6" y="T7"/>
                </a:cxn>
                <a:cxn ang="0">
                  <a:pos x="T8" y="T9"/>
                </a:cxn>
              </a:cxnLst>
              <a:rect l="0" t="0" r="r" b="b"/>
              <a:pathLst>
                <a:path w="28" h="373">
                  <a:moveTo>
                    <a:pt x="12" y="373"/>
                  </a:moveTo>
                  <a:lnTo>
                    <a:pt x="0" y="373"/>
                  </a:lnTo>
                  <a:lnTo>
                    <a:pt x="16" y="0"/>
                  </a:lnTo>
                  <a:lnTo>
                    <a:pt x="28" y="0"/>
                  </a:lnTo>
                  <a:lnTo>
                    <a:pt x="12" y="3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35" name="Freeform 111"/>
            <p:cNvSpPr/>
            <p:nvPr/>
          </p:nvSpPr>
          <p:spPr bwMode="auto">
            <a:xfrm>
              <a:off x="2977" y="1107"/>
              <a:ext cx="121" cy="281"/>
            </a:xfrm>
            <a:custGeom>
              <a:gdLst>
                <a:gd name="T0" fmla="*/ 109 w 121"/>
                <a:gd name="T1" fmla="*/ 281 h 281"/>
                <a:gd name="T2" fmla="*/ 0 w 121"/>
                <a:gd name="T3" fmla="*/ 2 h 281"/>
                <a:gd name="T4" fmla="*/ 12 w 121"/>
                <a:gd name="T5" fmla="*/ 0 h 281"/>
                <a:gd name="T6" fmla="*/ 121 w 121"/>
                <a:gd name="T7" fmla="*/ 276 h 281"/>
                <a:gd name="T8" fmla="*/ 109 w 121"/>
                <a:gd name="T9" fmla="*/ 281 h 281"/>
              </a:gdLst>
              <a:cxnLst>
                <a:cxn ang="0">
                  <a:pos x="T0" y="T1"/>
                </a:cxn>
                <a:cxn ang="0">
                  <a:pos x="T2" y="T3"/>
                </a:cxn>
                <a:cxn ang="0">
                  <a:pos x="T4" y="T5"/>
                </a:cxn>
                <a:cxn ang="0">
                  <a:pos x="T6" y="T7"/>
                </a:cxn>
                <a:cxn ang="0">
                  <a:pos x="T8" y="T9"/>
                </a:cxn>
              </a:cxnLst>
              <a:rect l="0" t="0" r="r" b="b"/>
              <a:pathLst>
                <a:path w="120" h="281">
                  <a:moveTo>
                    <a:pt x="109" y="281"/>
                  </a:moveTo>
                  <a:lnTo>
                    <a:pt x="0" y="2"/>
                  </a:lnTo>
                  <a:lnTo>
                    <a:pt x="12" y="0"/>
                  </a:lnTo>
                  <a:lnTo>
                    <a:pt x="121" y="276"/>
                  </a:lnTo>
                  <a:lnTo>
                    <a:pt x="109" y="2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36" name="Freeform 112"/>
            <p:cNvSpPr/>
            <p:nvPr/>
          </p:nvSpPr>
          <p:spPr bwMode="auto">
            <a:xfrm>
              <a:off x="2769" y="1126"/>
              <a:ext cx="74" cy="224"/>
            </a:xfrm>
            <a:custGeom>
              <a:gdLst>
                <a:gd name="T0" fmla="*/ 62 w 74"/>
                <a:gd name="T1" fmla="*/ 224 h 224"/>
                <a:gd name="T2" fmla="*/ 0 w 74"/>
                <a:gd name="T3" fmla="*/ 5 h 224"/>
                <a:gd name="T4" fmla="*/ 12 w 74"/>
                <a:gd name="T5" fmla="*/ 0 h 224"/>
                <a:gd name="T6" fmla="*/ 74 w 74"/>
                <a:gd name="T7" fmla="*/ 222 h 224"/>
                <a:gd name="T8" fmla="*/ 62 w 74"/>
                <a:gd name="T9" fmla="*/ 224 h 224"/>
              </a:gdLst>
              <a:cxnLst>
                <a:cxn ang="0">
                  <a:pos x="T0" y="T1"/>
                </a:cxn>
                <a:cxn ang="0">
                  <a:pos x="T2" y="T3"/>
                </a:cxn>
                <a:cxn ang="0">
                  <a:pos x="T4" y="T5"/>
                </a:cxn>
                <a:cxn ang="0">
                  <a:pos x="T6" y="T7"/>
                </a:cxn>
                <a:cxn ang="0">
                  <a:pos x="T8" y="T9"/>
                </a:cxn>
              </a:cxnLst>
              <a:rect l="0" t="0" r="r" b="b"/>
              <a:pathLst>
                <a:path w="74" h="224">
                  <a:moveTo>
                    <a:pt x="62" y="224"/>
                  </a:moveTo>
                  <a:lnTo>
                    <a:pt x="0" y="5"/>
                  </a:lnTo>
                  <a:lnTo>
                    <a:pt x="12" y="0"/>
                  </a:lnTo>
                  <a:lnTo>
                    <a:pt x="74" y="222"/>
                  </a:lnTo>
                  <a:lnTo>
                    <a:pt x="62" y="2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37" name="Freeform 113"/>
            <p:cNvSpPr/>
            <p:nvPr/>
          </p:nvSpPr>
          <p:spPr bwMode="auto">
            <a:xfrm>
              <a:off x="2836" y="1109"/>
              <a:ext cx="148" cy="248"/>
            </a:xfrm>
            <a:custGeom>
              <a:gdLst>
                <a:gd name="T0" fmla="*/ 9 w 148"/>
                <a:gd name="T1" fmla="*/ 248 h 248"/>
                <a:gd name="T2" fmla="*/ 0 w 148"/>
                <a:gd name="T3" fmla="*/ 244 h 248"/>
                <a:gd name="T4" fmla="*/ 139 w 148"/>
                <a:gd name="T5" fmla="*/ 0 h 248"/>
                <a:gd name="T6" fmla="*/ 148 w 148"/>
                <a:gd name="T7" fmla="*/ 7 h 248"/>
                <a:gd name="T8" fmla="*/ 9 w 148"/>
                <a:gd name="T9" fmla="*/ 248 h 248"/>
              </a:gdLst>
              <a:cxnLst>
                <a:cxn ang="0">
                  <a:pos x="T0" y="T1"/>
                </a:cxn>
                <a:cxn ang="0">
                  <a:pos x="T2" y="T3"/>
                </a:cxn>
                <a:cxn ang="0">
                  <a:pos x="T4" y="T5"/>
                </a:cxn>
                <a:cxn ang="0">
                  <a:pos x="T6" y="T7"/>
                </a:cxn>
                <a:cxn ang="0">
                  <a:pos x="T8" y="T9"/>
                </a:cxn>
              </a:cxnLst>
              <a:rect l="0" t="0" r="r" b="b"/>
              <a:pathLst>
                <a:path w="148" h="248">
                  <a:moveTo>
                    <a:pt x="9" y="248"/>
                  </a:moveTo>
                  <a:lnTo>
                    <a:pt x="0" y="244"/>
                  </a:lnTo>
                  <a:lnTo>
                    <a:pt x="139" y="0"/>
                  </a:lnTo>
                  <a:lnTo>
                    <a:pt x="148" y="7"/>
                  </a:lnTo>
                  <a:lnTo>
                    <a:pt x="9"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38" name="Freeform 114"/>
            <p:cNvSpPr/>
            <p:nvPr/>
          </p:nvSpPr>
          <p:spPr bwMode="auto">
            <a:xfrm>
              <a:off x="2987" y="1105"/>
              <a:ext cx="255" cy="160"/>
            </a:xfrm>
            <a:custGeom>
              <a:gdLst>
                <a:gd name="T0" fmla="*/ 250 w 255"/>
                <a:gd name="T1" fmla="*/ 160 h 160"/>
                <a:gd name="T2" fmla="*/ 0 w 255"/>
                <a:gd name="T3" fmla="*/ 9 h 160"/>
                <a:gd name="T4" fmla="*/ 5 w 255"/>
                <a:gd name="T5" fmla="*/ 0 h 160"/>
                <a:gd name="T6" fmla="*/ 255 w 255"/>
                <a:gd name="T7" fmla="*/ 151 h 160"/>
                <a:gd name="T8" fmla="*/ 250 w 255"/>
                <a:gd name="T9" fmla="*/ 160 h 160"/>
              </a:gdLst>
              <a:cxnLst>
                <a:cxn ang="0">
                  <a:pos x="T0" y="T1"/>
                </a:cxn>
                <a:cxn ang="0">
                  <a:pos x="T2" y="T3"/>
                </a:cxn>
                <a:cxn ang="0">
                  <a:pos x="T4" y="T5"/>
                </a:cxn>
                <a:cxn ang="0">
                  <a:pos x="T6" y="T7"/>
                </a:cxn>
                <a:cxn ang="0">
                  <a:pos x="T8" y="T9"/>
                </a:cxn>
              </a:cxnLst>
              <a:rect l="0" t="0" r="r" b="b"/>
              <a:pathLst>
                <a:path w="255" h="160">
                  <a:moveTo>
                    <a:pt x="250" y="160"/>
                  </a:moveTo>
                  <a:lnTo>
                    <a:pt x="0" y="9"/>
                  </a:lnTo>
                  <a:lnTo>
                    <a:pt x="5" y="0"/>
                  </a:lnTo>
                  <a:lnTo>
                    <a:pt x="255" y="151"/>
                  </a:lnTo>
                  <a:lnTo>
                    <a:pt x="25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39" name="Freeform 115"/>
            <p:cNvSpPr/>
            <p:nvPr/>
          </p:nvSpPr>
          <p:spPr bwMode="auto">
            <a:xfrm>
              <a:off x="3235" y="1263"/>
              <a:ext cx="165" cy="217"/>
            </a:xfrm>
            <a:custGeom>
              <a:gdLst>
                <a:gd name="T0" fmla="*/ 156 w 165"/>
                <a:gd name="T1" fmla="*/ 217 h 217"/>
                <a:gd name="T2" fmla="*/ 0 w 165"/>
                <a:gd name="T3" fmla="*/ 7 h 217"/>
                <a:gd name="T4" fmla="*/ 9 w 165"/>
                <a:gd name="T5" fmla="*/ 0 h 217"/>
                <a:gd name="T6" fmla="*/ 165 w 165"/>
                <a:gd name="T7" fmla="*/ 212 h 217"/>
                <a:gd name="T8" fmla="*/ 156 w 165"/>
                <a:gd name="T9" fmla="*/ 217 h 217"/>
              </a:gdLst>
              <a:cxnLst>
                <a:cxn ang="0">
                  <a:pos x="T0" y="T1"/>
                </a:cxn>
                <a:cxn ang="0">
                  <a:pos x="T2" y="T3"/>
                </a:cxn>
                <a:cxn ang="0">
                  <a:pos x="T4" y="T5"/>
                </a:cxn>
                <a:cxn ang="0">
                  <a:pos x="T6" y="T7"/>
                </a:cxn>
                <a:cxn ang="0">
                  <a:pos x="T8" y="T9"/>
                </a:cxn>
              </a:cxnLst>
              <a:rect l="0" t="0" r="r" b="b"/>
              <a:pathLst>
                <a:path w="165" h="216">
                  <a:moveTo>
                    <a:pt x="156" y="217"/>
                  </a:moveTo>
                  <a:lnTo>
                    <a:pt x="0" y="7"/>
                  </a:lnTo>
                  <a:lnTo>
                    <a:pt x="9" y="0"/>
                  </a:lnTo>
                  <a:lnTo>
                    <a:pt x="165" y="212"/>
                  </a:lnTo>
                  <a:lnTo>
                    <a:pt x="156" y="2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40" name="Freeform 116"/>
            <p:cNvSpPr/>
            <p:nvPr/>
          </p:nvSpPr>
          <p:spPr bwMode="auto">
            <a:xfrm>
              <a:off x="3150" y="1270"/>
              <a:ext cx="94" cy="321"/>
            </a:xfrm>
            <a:custGeom>
              <a:gdLst>
                <a:gd name="T0" fmla="*/ 9 w 94"/>
                <a:gd name="T1" fmla="*/ 321 h 321"/>
                <a:gd name="T2" fmla="*/ 0 w 94"/>
                <a:gd name="T3" fmla="*/ 319 h 321"/>
                <a:gd name="T4" fmla="*/ 83 w 94"/>
                <a:gd name="T5" fmla="*/ 0 h 321"/>
                <a:gd name="T6" fmla="*/ 94 w 94"/>
                <a:gd name="T7" fmla="*/ 2 h 321"/>
                <a:gd name="T8" fmla="*/ 9 w 94"/>
                <a:gd name="T9" fmla="*/ 321 h 321"/>
              </a:gdLst>
              <a:cxnLst>
                <a:cxn ang="0">
                  <a:pos x="T0" y="T1"/>
                </a:cxn>
                <a:cxn ang="0">
                  <a:pos x="T2" y="T3"/>
                </a:cxn>
                <a:cxn ang="0">
                  <a:pos x="T4" y="T5"/>
                </a:cxn>
                <a:cxn ang="0">
                  <a:pos x="T6" y="T7"/>
                </a:cxn>
                <a:cxn ang="0">
                  <a:pos x="T8" y="T9"/>
                </a:cxn>
              </a:cxnLst>
              <a:rect l="0" t="0" r="r" b="b"/>
              <a:pathLst>
                <a:path w="94" h="321">
                  <a:moveTo>
                    <a:pt x="9" y="321"/>
                  </a:moveTo>
                  <a:lnTo>
                    <a:pt x="0" y="319"/>
                  </a:lnTo>
                  <a:lnTo>
                    <a:pt x="83" y="0"/>
                  </a:lnTo>
                  <a:lnTo>
                    <a:pt x="94" y="2"/>
                  </a:lnTo>
                  <a:lnTo>
                    <a:pt x="9" y="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41" name="Freeform 117"/>
            <p:cNvSpPr/>
            <p:nvPr/>
          </p:nvSpPr>
          <p:spPr bwMode="auto">
            <a:xfrm>
              <a:off x="2838" y="1357"/>
              <a:ext cx="158" cy="284"/>
            </a:xfrm>
            <a:custGeom>
              <a:gdLst>
                <a:gd name="T0" fmla="*/ 149 w 158"/>
                <a:gd name="T1" fmla="*/ 284 h 284"/>
                <a:gd name="T2" fmla="*/ 0 w 158"/>
                <a:gd name="T3" fmla="*/ 5 h 284"/>
                <a:gd name="T4" fmla="*/ 9 w 158"/>
                <a:gd name="T5" fmla="*/ 0 h 284"/>
                <a:gd name="T6" fmla="*/ 158 w 158"/>
                <a:gd name="T7" fmla="*/ 277 h 284"/>
                <a:gd name="T8" fmla="*/ 149 w 158"/>
                <a:gd name="T9" fmla="*/ 284 h 284"/>
              </a:gdLst>
              <a:cxnLst>
                <a:cxn ang="0">
                  <a:pos x="T0" y="T1"/>
                </a:cxn>
                <a:cxn ang="0">
                  <a:pos x="T2" y="T3"/>
                </a:cxn>
                <a:cxn ang="0">
                  <a:pos x="T4" y="T5"/>
                </a:cxn>
                <a:cxn ang="0">
                  <a:pos x="T6" y="T7"/>
                </a:cxn>
                <a:cxn ang="0">
                  <a:pos x="T8" y="T9"/>
                </a:cxn>
              </a:cxnLst>
              <a:rect l="0" t="0" r="r" b="b"/>
              <a:pathLst>
                <a:path w="158" h="284">
                  <a:moveTo>
                    <a:pt x="149" y="284"/>
                  </a:moveTo>
                  <a:lnTo>
                    <a:pt x="0" y="5"/>
                  </a:lnTo>
                  <a:lnTo>
                    <a:pt x="9" y="0"/>
                  </a:lnTo>
                  <a:lnTo>
                    <a:pt x="158" y="277"/>
                  </a:lnTo>
                  <a:lnTo>
                    <a:pt x="149"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42" name="Freeform 118"/>
            <p:cNvSpPr/>
            <p:nvPr/>
          </p:nvSpPr>
          <p:spPr bwMode="auto">
            <a:xfrm>
              <a:off x="2987" y="1390"/>
              <a:ext cx="109" cy="246"/>
            </a:xfrm>
            <a:custGeom>
              <a:gdLst>
                <a:gd name="T0" fmla="*/ 9 w 109"/>
                <a:gd name="T1" fmla="*/ 246 h 246"/>
                <a:gd name="T2" fmla="*/ 0 w 109"/>
                <a:gd name="T3" fmla="*/ 241 h 246"/>
                <a:gd name="T4" fmla="*/ 99 w 109"/>
                <a:gd name="T5" fmla="*/ 0 h 246"/>
                <a:gd name="T6" fmla="*/ 109 w 109"/>
                <a:gd name="T7" fmla="*/ 5 h 246"/>
                <a:gd name="T8" fmla="*/ 9 w 109"/>
                <a:gd name="T9" fmla="*/ 246 h 246"/>
              </a:gdLst>
              <a:cxnLst>
                <a:cxn ang="0">
                  <a:pos x="T0" y="T1"/>
                </a:cxn>
                <a:cxn ang="0">
                  <a:pos x="T2" y="T3"/>
                </a:cxn>
                <a:cxn ang="0">
                  <a:pos x="T4" y="T5"/>
                </a:cxn>
                <a:cxn ang="0">
                  <a:pos x="T6" y="T7"/>
                </a:cxn>
                <a:cxn ang="0">
                  <a:pos x="T8" y="T9"/>
                </a:cxn>
              </a:cxnLst>
              <a:rect l="0" t="0" r="r" b="b"/>
              <a:pathLst>
                <a:path w="109" h="246">
                  <a:moveTo>
                    <a:pt x="9" y="246"/>
                  </a:moveTo>
                  <a:lnTo>
                    <a:pt x="0" y="241"/>
                  </a:lnTo>
                  <a:lnTo>
                    <a:pt x="99" y="0"/>
                  </a:lnTo>
                  <a:lnTo>
                    <a:pt x="109" y="5"/>
                  </a:lnTo>
                  <a:lnTo>
                    <a:pt x="9" y="2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43" name="Freeform 119"/>
            <p:cNvSpPr/>
            <p:nvPr/>
          </p:nvSpPr>
          <p:spPr bwMode="auto">
            <a:xfrm>
              <a:off x="2850" y="1634"/>
              <a:ext cx="142" cy="196"/>
            </a:xfrm>
            <a:custGeom>
              <a:gdLst>
                <a:gd name="T0" fmla="*/ 9 w 142"/>
                <a:gd name="T1" fmla="*/ 196 h 196"/>
                <a:gd name="T2" fmla="*/ 0 w 142"/>
                <a:gd name="T3" fmla="*/ 189 h 196"/>
                <a:gd name="T4" fmla="*/ 132 w 142"/>
                <a:gd name="T5" fmla="*/ 0 h 196"/>
                <a:gd name="T6" fmla="*/ 142 w 142"/>
                <a:gd name="T7" fmla="*/ 7 h 196"/>
                <a:gd name="T8" fmla="*/ 9 w 142"/>
                <a:gd name="T9" fmla="*/ 196 h 196"/>
              </a:gdLst>
              <a:cxnLst>
                <a:cxn ang="0">
                  <a:pos x="T0" y="T1"/>
                </a:cxn>
                <a:cxn ang="0">
                  <a:pos x="T2" y="T3"/>
                </a:cxn>
                <a:cxn ang="0">
                  <a:pos x="T4" y="T5"/>
                </a:cxn>
                <a:cxn ang="0">
                  <a:pos x="T6" y="T7"/>
                </a:cxn>
                <a:cxn ang="0">
                  <a:pos x="T8" y="T9"/>
                </a:cxn>
              </a:cxnLst>
              <a:rect l="0" t="0" r="r" b="b"/>
              <a:pathLst>
                <a:path w="142" h="196">
                  <a:moveTo>
                    <a:pt x="9" y="196"/>
                  </a:moveTo>
                  <a:lnTo>
                    <a:pt x="0" y="189"/>
                  </a:lnTo>
                  <a:lnTo>
                    <a:pt x="132" y="0"/>
                  </a:lnTo>
                  <a:lnTo>
                    <a:pt x="142" y="7"/>
                  </a:lnTo>
                  <a:lnTo>
                    <a:pt x="9" y="1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44" name="Freeform 120"/>
            <p:cNvSpPr/>
            <p:nvPr/>
          </p:nvSpPr>
          <p:spPr bwMode="auto">
            <a:xfrm>
              <a:off x="2850" y="1837"/>
              <a:ext cx="175" cy="205"/>
            </a:xfrm>
            <a:custGeom>
              <a:gdLst>
                <a:gd name="T0" fmla="*/ 165 w 175"/>
                <a:gd name="T1" fmla="*/ 205 h 205"/>
                <a:gd name="T2" fmla="*/ 0 w 175"/>
                <a:gd name="T3" fmla="*/ 7 h 205"/>
                <a:gd name="T4" fmla="*/ 7 w 175"/>
                <a:gd name="T5" fmla="*/ 0 h 205"/>
                <a:gd name="T6" fmla="*/ 175 w 175"/>
                <a:gd name="T7" fmla="*/ 198 h 205"/>
                <a:gd name="T8" fmla="*/ 165 w 175"/>
                <a:gd name="T9" fmla="*/ 205 h 205"/>
              </a:gdLst>
              <a:cxnLst>
                <a:cxn ang="0">
                  <a:pos x="T0" y="T1"/>
                </a:cxn>
                <a:cxn ang="0">
                  <a:pos x="T2" y="T3"/>
                </a:cxn>
                <a:cxn ang="0">
                  <a:pos x="T4" y="T5"/>
                </a:cxn>
                <a:cxn ang="0">
                  <a:pos x="T6" y="T7"/>
                </a:cxn>
                <a:cxn ang="0">
                  <a:pos x="T8" y="T9"/>
                </a:cxn>
              </a:cxnLst>
              <a:rect l="0" t="0" r="r" b="b"/>
              <a:pathLst>
                <a:path w="175" h="205">
                  <a:moveTo>
                    <a:pt x="165" y="205"/>
                  </a:moveTo>
                  <a:lnTo>
                    <a:pt x="0" y="7"/>
                  </a:lnTo>
                  <a:lnTo>
                    <a:pt x="7" y="0"/>
                  </a:lnTo>
                  <a:lnTo>
                    <a:pt x="175" y="198"/>
                  </a:lnTo>
                  <a:lnTo>
                    <a:pt x="165" y="2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45" name="Freeform 121"/>
            <p:cNvSpPr/>
            <p:nvPr/>
          </p:nvSpPr>
          <p:spPr bwMode="auto">
            <a:xfrm>
              <a:off x="2616" y="1523"/>
              <a:ext cx="241" cy="321"/>
            </a:xfrm>
            <a:custGeom>
              <a:gdLst>
                <a:gd name="T0" fmla="*/ 234 w 241"/>
                <a:gd name="T1" fmla="*/ 321 h 321"/>
                <a:gd name="T2" fmla="*/ 0 w 241"/>
                <a:gd name="T3" fmla="*/ 7 h 321"/>
                <a:gd name="T4" fmla="*/ 9 w 241"/>
                <a:gd name="T5" fmla="*/ 0 h 321"/>
                <a:gd name="T6" fmla="*/ 241 w 241"/>
                <a:gd name="T7" fmla="*/ 316 h 321"/>
                <a:gd name="T8" fmla="*/ 234 w 241"/>
                <a:gd name="T9" fmla="*/ 321 h 321"/>
              </a:gdLst>
              <a:cxnLst>
                <a:cxn ang="0">
                  <a:pos x="T0" y="T1"/>
                </a:cxn>
                <a:cxn ang="0">
                  <a:pos x="T2" y="T3"/>
                </a:cxn>
                <a:cxn ang="0">
                  <a:pos x="T4" y="T5"/>
                </a:cxn>
                <a:cxn ang="0">
                  <a:pos x="T6" y="T7"/>
                </a:cxn>
                <a:cxn ang="0">
                  <a:pos x="T8" y="T9"/>
                </a:cxn>
              </a:cxnLst>
              <a:rect l="0" t="0" r="r" b="b"/>
              <a:pathLst>
                <a:path w="241" h="321">
                  <a:moveTo>
                    <a:pt x="234" y="321"/>
                  </a:moveTo>
                  <a:lnTo>
                    <a:pt x="0" y="7"/>
                  </a:lnTo>
                  <a:lnTo>
                    <a:pt x="9" y="0"/>
                  </a:lnTo>
                  <a:lnTo>
                    <a:pt x="241" y="316"/>
                  </a:lnTo>
                  <a:lnTo>
                    <a:pt x="234" y="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146" name="Oval 122"/>
            <p:cNvSpPr>
              <a:spLocks noChangeArrowheads="1"/>
            </p:cNvSpPr>
            <p:nvPr/>
          </p:nvSpPr>
          <p:spPr bwMode="auto">
            <a:xfrm>
              <a:off x="2786" y="1291"/>
              <a:ext cx="111" cy="111"/>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47" name="Oval 123"/>
            <p:cNvSpPr>
              <a:spLocks noChangeArrowheads="1"/>
            </p:cNvSpPr>
            <p:nvPr/>
          </p:nvSpPr>
          <p:spPr bwMode="auto">
            <a:xfrm>
              <a:off x="2306" y="1591"/>
              <a:ext cx="111" cy="114"/>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48" name="Oval 124"/>
            <p:cNvSpPr>
              <a:spLocks noChangeArrowheads="1"/>
            </p:cNvSpPr>
            <p:nvPr/>
          </p:nvSpPr>
          <p:spPr bwMode="auto">
            <a:xfrm>
              <a:off x="2798" y="2137"/>
              <a:ext cx="111" cy="111"/>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49" name="Oval 125"/>
            <p:cNvSpPr>
              <a:spLocks noChangeArrowheads="1"/>
            </p:cNvSpPr>
            <p:nvPr/>
          </p:nvSpPr>
          <p:spPr bwMode="auto">
            <a:xfrm>
              <a:off x="2798" y="1579"/>
              <a:ext cx="111" cy="111"/>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50" name="Oval 126"/>
            <p:cNvSpPr>
              <a:spLocks noChangeArrowheads="1"/>
            </p:cNvSpPr>
            <p:nvPr/>
          </p:nvSpPr>
          <p:spPr bwMode="auto">
            <a:xfrm>
              <a:off x="2781" y="1761"/>
              <a:ext cx="144" cy="144"/>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51" name="Oval 127"/>
            <p:cNvSpPr>
              <a:spLocks noChangeArrowheads="1"/>
            </p:cNvSpPr>
            <p:nvPr/>
          </p:nvSpPr>
          <p:spPr bwMode="auto">
            <a:xfrm>
              <a:off x="3341" y="1421"/>
              <a:ext cx="114" cy="111"/>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52" name="Oval 128"/>
            <p:cNvSpPr>
              <a:spLocks noChangeArrowheads="1"/>
            </p:cNvSpPr>
            <p:nvPr/>
          </p:nvSpPr>
          <p:spPr bwMode="auto">
            <a:xfrm>
              <a:off x="2524" y="835"/>
              <a:ext cx="111" cy="111"/>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53" name="Oval 129"/>
            <p:cNvSpPr>
              <a:spLocks noChangeArrowheads="1"/>
            </p:cNvSpPr>
            <p:nvPr/>
          </p:nvSpPr>
          <p:spPr bwMode="auto">
            <a:xfrm>
              <a:off x="2521" y="1227"/>
              <a:ext cx="81" cy="81"/>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54" name="Oval 130"/>
            <p:cNvSpPr>
              <a:spLocks noChangeArrowheads="1"/>
            </p:cNvSpPr>
            <p:nvPr/>
          </p:nvSpPr>
          <p:spPr bwMode="auto">
            <a:xfrm>
              <a:off x="2250" y="1249"/>
              <a:ext cx="80" cy="80"/>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55" name="Oval 131"/>
            <p:cNvSpPr>
              <a:spLocks noChangeArrowheads="1"/>
            </p:cNvSpPr>
            <p:nvPr/>
          </p:nvSpPr>
          <p:spPr bwMode="auto">
            <a:xfrm>
              <a:off x="2351" y="1001"/>
              <a:ext cx="81" cy="80"/>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56" name="Oval 132"/>
            <p:cNvSpPr>
              <a:spLocks noChangeArrowheads="1"/>
            </p:cNvSpPr>
            <p:nvPr/>
          </p:nvSpPr>
          <p:spPr bwMode="auto">
            <a:xfrm>
              <a:off x="2942" y="1069"/>
              <a:ext cx="80" cy="80"/>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57" name="Oval 133"/>
            <p:cNvSpPr>
              <a:spLocks noChangeArrowheads="1"/>
            </p:cNvSpPr>
            <p:nvPr/>
          </p:nvSpPr>
          <p:spPr bwMode="auto">
            <a:xfrm>
              <a:off x="3346" y="1109"/>
              <a:ext cx="80" cy="81"/>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58" name="Oval 134"/>
            <p:cNvSpPr>
              <a:spLocks noChangeArrowheads="1"/>
            </p:cNvSpPr>
            <p:nvPr/>
          </p:nvSpPr>
          <p:spPr bwMode="auto">
            <a:xfrm>
              <a:off x="3110" y="1558"/>
              <a:ext cx="80" cy="80"/>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59" name="Oval 135"/>
            <p:cNvSpPr>
              <a:spLocks noChangeArrowheads="1"/>
            </p:cNvSpPr>
            <p:nvPr/>
          </p:nvSpPr>
          <p:spPr bwMode="auto">
            <a:xfrm>
              <a:off x="3204" y="1225"/>
              <a:ext cx="78" cy="78"/>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60" name="Oval 136"/>
            <p:cNvSpPr>
              <a:spLocks noChangeArrowheads="1"/>
            </p:cNvSpPr>
            <p:nvPr/>
          </p:nvSpPr>
          <p:spPr bwMode="auto">
            <a:xfrm>
              <a:off x="2491" y="1962"/>
              <a:ext cx="80" cy="80"/>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61" name="Oval 137"/>
            <p:cNvSpPr>
              <a:spLocks noChangeArrowheads="1"/>
            </p:cNvSpPr>
            <p:nvPr/>
          </p:nvSpPr>
          <p:spPr bwMode="auto">
            <a:xfrm>
              <a:off x="3136" y="1901"/>
              <a:ext cx="80" cy="80"/>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62" name="Oval 138"/>
            <p:cNvSpPr>
              <a:spLocks noChangeArrowheads="1"/>
            </p:cNvSpPr>
            <p:nvPr/>
          </p:nvSpPr>
          <p:spPr bwMode="auto">
            <a:xfrm>
              <a:off x="2746" y="1102"/>
              <a:ext cx="57" cy="59"/>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63" name="Oval 139"/>
            <p:cNvSpPr>
              <a:spLocks noChangeArrowheads="1"/>
            </p:cNvSpPr>
            <p:nvPr/>
          </p:nvSpPr>
          <p:spPr bwMode="auto">
            <a:xfrm>
              <a:off x="2422" y="1395"/>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64" name="Oval 140"/>
            <p:cNvSpPr>
              <a:spLocks noChangeArrowheads="1"/>
            </p:cNvSpPr>
            <p:nvPr/>
          </p:nvSpPr>
          <p:spPr bwMode="auto">
            <a:xfrm>
              <a:off x="2573" y="1357"/>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65" name="Oval 141"/>
            <p:cNvSpPr>
              <a:spLocks noChangeArrowheads="1"/>
            </p:cNvSpPr>
            <p:nvPr/>
          </p:nvSpPr>
          <p:spPr bwMode="auto">
            <a:xfrm>
              <a:off x="3065" y="1362"/>
              <a:ext cx="59" cy="57"/>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66" name="Oval 142"/>
            <p:cNvSpPr>
              <a:spLocks noChangeArrowheads="1"/>
            </p:cNvSpPr>
            <p:nvPr/>
          </p:nvSpPr>
          <p:spPr bwMode="auto">
            <a:xfrm>
              <a:off x="2968" y="1610"/>
              <a:ext cx="57" cy="57"/>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67" name="Oval 143"/>
            <p:cNvSpPr>
              <a:spLocks noChangeArrowheads="1"/>
            </p:cNvSpPr>
            <p:nvPr/>
          </p:nvSpPr>
          <p:spPr bwMode="auto">
            <a:xfrm>
              <a:off x="2873" y="790"/>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68" name="Oval 144"/>
            <p:cNvSpPr>
              <a:spLocks noChangeArrowheads="1"/>
            </p:cNvSpPr>
            <p:nvPr/>
          </p:nvSpPr>
          <p:spPr bwMode="auto">
            <a:xfrm>
              <a:off x="3178" y="923"/>
              <a:ext cx="57" cy="56"/>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69" name="Oval 145"/>
            <p:cNvSpPr>
              <a:spLocks noChangeArrowheads="1"/>
            </p:cNvSpPr>
            <p:nvPr/>
          </p:nvSpPr>
          <p:spPr bwMode="auto">
            <a:xfrm>
              <a:off x="3254" y="1707"/>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70" name="Oval 146"/>
            <p:cNvSpPr>
              <a:spLocks noChangeArrowheads="1"/>
            </p:cNvSpPr>
            <p:nvPr/>
          </p:nvSpPr>
          <p:spPr bwMode="auto">
            <a:xfrm>
              <a:off x="3119" y="2139"/>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71" name="Oval 147"/>
            <p:cNvSpPr>
              <a:spLocks noChangeArrowheads="1"/>
            </p:cNvSpPr>
            <p:nvPr/>
          </p:nvSpPr>
          <p:spPr bwMode="auto">
            <a:xfrm>
              <a:off x="2994" y="2170"/>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72" name="Oval 148"/>
            <p:cNvSpPr>
              <a:spLocks noChangeArrowheads="1"/>
            </p:cNvSpPr>
            <p:nvPr/>
          </p:nvSpPr>
          <p:spPr bwMode="auto">
            <a:xfrm>
              <a:off x="2557" y="2172"/>
              <a:ext cx="56"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73" name="Oval 149"/>
            <p:cNvSpPr>
              <a:spLocks noChangeArrowheads="1"/>
            </p:cNvSpPr>
            <p:nvPr/>
          </p:nvSpPr>
          <p:spPr bwMode="auto">
            <a:xfrm>
              <a:off x="2618" y="1735"/>
              <a:ext cx="81" cy="81"/>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74" name="Oval 150"/>
            <p:cNvSpPr>
              <a:spLocks noChangeArrowheads="1"/>
            </p:cNvSpPr>
            <p:nvPr/>
          </p:nvSpPr>
          <p:spPr bwMode="auto">
            <a:xfrm>
              <a:off x="2989" y="1809"/>
              <a:ext cx="81" cy="80"/>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75" name="Oval 151"/>
            <p:cNvSpPr>
              <a:spLocks noChangeArrowheads="1"/>
            </p:cNvSpPr>
            <p:nvPr/>
          </p:nvSpPr>
          <p:spPr bwMode="auto">
            <a:xfrm>
              <a:off x="2994" y="2009"/>
              <a:ext cx="80" cy="81"/>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76" name="Oval 152"/>
            <p:cNvSpPr>
              <a:spLocks noChangeArrowheads="1"/>
            </p:cNvSpPr>
            <p:nvPr/>
          </p:nvSpPr>
          <p:spPr bwMode="auto">
            <a:xfrm>
              <a:off x="2694" y="1991"/>
              <a:ext cx="80" cy="80"/>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77" name="Oval 153"/>
            <p:cNvSpPr>
              <a:spLocks noChangeArrowheads="1"/>
            </p:cNvSpPr>
            <p:nvPr/>
          </p:nvSpPr>
          <p:spPr bwMode="auto">
            <a:xfrm>
              <a:off x="2583" y="1483"/>
              <a:ext cx="80" cy="80"/>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78" name="Freeform 154"/>
            <p:cNvSpPr/>
            <p:nvPr/>
          </p:nvSpPr>
          <p:spPr bwMode="auto">
            <a:xfrm>
              <a:off x="2810" y="1787"/>
              <a:ext cx="87" cy="90"/>
            </a:xfrm>
            <a:custGeom>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grpSp>
        <p:nvGrpSpPr>
          <p:cNvPr id="179" name="组合 178"/>
          <p:cNvGrpSpPr/>
          <p:nvPr/>
        </p:nvGrpSpPr>
        <p:grpSpPr>
          <a:xfrm>
            <a:off x="2279797" y="3447845"/>
            <a:ext cx="354368" cy="354368"/>
            <a:chOff x="2771800" y="2974815"/>
            <a:chExt cx="265776" cy="265776"/>
          </a:xfrm>
        </p:grpSpPr>
        <p:sp>
          <p:nvSpPr>
            <p:cNvPr id="180" name="椭圆 179"/>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81" name="椭圆 180"/>
            <p:cNvSpPr/>
            <p:nvPr/>
          </p:nvSpPr>
          <p:spPr>
            <a:xfrm>
              <a:off x="2798757" y="2999947"/>
              <a:ext cx="211861" cy="211861"/>
            </a:xfrm>
            <a:prstGeom prst="ellips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82" name="Freeform 154"/>
            <p:cNvSpPr/>
            <p:nvPr/>
          </p:nvSpPr>
          <p:spPr bwMode="auto">
            <a:xfrm>
              <a:off x="2838622" y="3032686"/>
              <a:ext cx="132129" cy="136685"/>
            </a:xfrm>
            <a:custGeom>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sp>
        <p:nvSpPr>
          <p:cNvPr id="183" name="矩形 182"/>
          <p:cNvSpPr/>
          <p:nvPr/>
        </p:nvSpPr>
        <p:spPr>
          <a:xfrm flipH="1">
            <a:off x="395536" y="4225673"/>
            <a:ext cx="2393331" cy="636072"/>
          </a:xfrm>
          <a:prstGeom prst="rect">
            <a:avLst/>
          </a:prstGeom>
          <a:effectLst/>
        </p:spPr>
        <p:txBody>
          <a:bodyPr wrap="square" lIns="121893" tIns="60946" rIns="121893" bIns="60946">
            <a:spAutoFit/>
          </a:bodyPr>
          <a:lstStyle/>
          <a:p>
            <a:pPr algn="just" defTabSz="1218900" fontAlgn="base">
              <a:lnSpc>
                <a:spcPts val="1333"/>
              </a:lnSpc>
              <a:spcBef>
                <a:spcPct val="0"/>
              </a:spcBef>
              <a:spcAft>
                <a:spcPct val="0"/>
              </a:spcAft>
            </a:pPr>
            <a:r>
              <a:rPr lang="zh-CN" altLang="en-US" sz="1200">
                <a:solidFill>
                  <a:prstClr val="black">
                    <a:lumMod val="50000"/>
                    <a:lumOff val="50000"/>
                  </a:prstClr>
                </a:solidFill>
                <a:latin typeface="微软雅黑" panose="020b0503020204020204" pitchFamily="34" charset="-122"/>
                <a:ea typeface="微软雅黑" panose="020b0503020204020204" pitchFamily="34" charset="-122"/>
              </a:rPr>
              <a:t>中国首家演示设计交易平台。基于演示设计一站式在线演示、素材销售、服务交易系统。</a:t>
            </a:r>
            <a:endParaRPr lang="en-US" altLang="zh-CN" sz="12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84" name="矩形 183"/>
          <p:cNvSpPr/>
          <p:nvPr/>
        </p:nvSpPr>
        <p:spPr>
          <a:xfrm>
            <a:off x="1348703" y="3908895"/>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a:solidFill>
                  <a:prstClr val="black"/>
                </a:solidFill>
                <a:latin typeface="微软雅黑" panose="020b0503020204020204" pitchFamily="34" charset="-122"/>
                <a:ea typeface="微软雅黑" panose="020b0503020204020204" pitchFamily="34" charset="-122"/>
              </a:rPr>
              <a:t>这里填写小标题</a:t>
            </a:r>
            <a:endParaRPr lang="en-US" altLang="zh-CN" sz="1300" b="1">
              <a:solidFill>
                <a:prstClr val="black"/>
              </a:solidFill>
              <a:latin typeface="微软雅黑" panose="020b0503020204020204" pitchFamily="34" charset="-122"/>
              <a:ea typeface="微软雅黑" panose="020b0503020204020204" pitchFamily="34" charset="-122"/>
            </a:endParaRPr>
          </a:p>
        </p:txBody>
      </p:sp>
      <p:grpSp>
        <p:nvGrpSpPr>
          <p:cNvPr id="185" name="组合 184"/>
          <p:cNvGrpSpPr/>
          <p:nvPr/>
        </p:nvGrpSpPr>
        <p:grpSpPr>
          <a:xfrm>
            <a:off x="2279797" y="1719653"/>
            <a:ext cx="354368" cy="354368"/>
            <a:chOff x="2771800" y="2974815"/>
            <a:chExt cx="265776" cy="265776"/>
          </a:xfrm>
        </p:grpSpPr>
        <p:sp>
          <p:nvSpPr>
            <p:cNvPr id="186" name="椭圆 185"/>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87" name="椭圆 186"/>
            <p:cNvSpPr/>
            <p:nvPr/>
          </p:nvSpPr>
          <p:spPr>
            <a:xfrm>
              <a:off x="2798757" y="2999947"/>
              <a:ext cx="211861" cy="211861"/>
            </a:xfrm>
            <a:prstGeom prst="ellips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88" name="Freeform 154"/>
            <p:cNvSpPr/>
            <p:nvPr/>
          </p:nvSpPr>
          <p:spPr bwMode="auto">
            <a:xfrm>
              <a:off x="2838622" y="3032686"/>
              <a:ext cx="132129" cy="136685"/>
            </a:xfrm>
            <a:custGeom>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sp>
        <p:nvSpPr>
          <p:cNvPr id="189" name="矩形 188"/>
          <p:cNvSpPr/>
          <p:nvPr/>
        </p:nvSpPr>
        <p:spPr>
          <a:xfrm flipH="1">
            <a:off x="395536" y="2497481"/>
            <a:ext cx="2393331" cy="636072"/>
          </a:xfrm>
          <a:prstGeom prst="rect">
            <a:avLst/>
          </a:prstGeom>
          <a:effectLst/>
        </p:spPr>
        <p:txBody>
          <a:bodyPr wrap="square" lIns="121893" tIns="60946" rIns="121893" bIns="60946">
            <a:spAutoFit/>
          </a:bodyPr>
          <a:lstStyle/>
          <a:p>
            <a:pPr algn="just" defTabSz="1218900" fontAlgn="base">
              <a:lnSpc>
                <a:spcPts val="1333"/>
              </a:lnSpc>
              <a:spcBef>
                <a:spcPct val="0"/>
              </a:spcBef>
              <a:spcAft>
                <a:spcPct val="0"/>
              </a:spcAft>
            </a:pPr>
            <a:r>
              <a:rPr lang="zh-CN" altLang="en-US" sz="1200">
                <a:solidFill>
                  <a:prstClr val="black">
                    <a:lumMod val="50000"/>
                    <a:lumOff val="50000"/>
                  </a:prstClr>
                </a:solidFill>
                <a:latin typeface="微软雅黑" panose="020b0503020204020204" pitchFamily="34" charset="-122"/>
                <a:ea typeface="微软雅黑" panose="020b0503020204020204" pitchFamily="34" charset="-122"/>
              </a:rPr>
              <a:t>中国首家演示设计交易平台。基于演示设计一站式在线演示、素材销售、服务交易系统。</a:t>
            </a:r>
            <a:endParaRPr lang="en-US" altLang="zh-CN" sz="12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90" name="矩形 189"/>
          <p:cNvSpPr/>
          <p:nvPr/>
        </p:nvSpPr>
        <p:spPr>
          <a:xfrm>
            <a:off x="1348703" y="2180695"/>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a:solidFill>
                  <a:prstClr val="black"/>
                </a:solidFill>
                <a:latin typeface="微软雅黑" panose="020b0503020204020204" pitchFamily="34" charset="-122"/>
                <a:ea typeface="微软雅黑" panose="020b0503020204020204" pitchFamily="34" charset="-122"/>
              </a:rPr>
              <a:t>这里填写小标题</a:t>
            </a:r>
            <a:endParaRPr lang="en-US" altLang="zh-CN" sz="1300" b="1">
              <a:solidFill>
                <a:prstClr val="black"/>
              </a:solidFill>
              <a:latin typeface="微软雅黑" panose="020b0503020204020204" pitchFamily="34" charset="-122"/>
              <a:ea typeface="微软雅黑" panose="020b0503020204020204" pitchFamily="34" charset="-122"/>
            </a:endParaRPr>
          </a:p>
        </p:txBody>
      </p:sp>
      <p:grpSp>
        <p:nvGrpSpPr>
          <p:cNvPr id="191" name="组合 190"/>
          <p:cNvGrpSpPr/>
          <p:nvPr/>
        </p:nvGrpSpPr>
        <p:grpSpPr>
          <a:xfrm>
            <a:off x="6592343" y="1719653"/>
            <a:ext cx="354368" cy="354368"/>
            <a:chOff x="2771800" y="2974815"/>
            <a:chExt cx="265776" cy="265776"/>
          </a:xfrm>
        </p:grpSpPr>
        <p:sp>
          <p:nvSpPr>
            <p:cNvPr id="192" name="椭圆 191"/>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93" name="椭圆 192"/>
            <p:cNvSpPr/>
            <p:nvPr/>
          </p:nvSpPr>
          <p:spPr>
            <a:xfrm>
              <a:off x="2798757" y="2999947"/>
              <a:ext cx="211861" cy="211861"/>
            </a:xfrm>
            <a:prstGeom prst="ellips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94" name="Freeform 154"/>
            <p:cNvSpPr/>
            <p:nvPr/>
          </p:nvSpPr>
          <p:spPr bwMode="auto">
            <a:xfrm>
              <a:off x="2838622" y="3032686"/>
              <a:ext cx="132129" cy="136685"/>
            </a:xfrm>
            <a:custGeom>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sp>
        <p:nvSpPr>
          <p:cNvPr id="195" name="矩形 194"/>
          <p:cNvSpPr/>
          <p:nvPr/>
        </p:nvSpPr>
        <p:spPr>
          <a:xfrm flipH="1">
            <a:off x="6492940" y="2497481"/>
            <a:ext cx="2393331" cy="636072"/>
          </a:xfrm>
          <a:prstGeom prst="rect">
            <a:avLst/>
          </a:prstGeom>
          <a:effectLst/>
        </p:spPr>
        <p:txBody>
          <a:bodyPr wrap="square" lIns="121893" tIns="60946" rIns="121893" bIns="60946">
            <a:spAutoFit/>
          </a:bodyPr>
          <a:lstStyle/>
          <a:p>
            <a:pPr algn="just" defTabSz="1218900" fontAlgn="base">
              <a:lnSpc>
                <a:spcPts val="1333"/>
              </a:lnSpc>
              <a:spcBef>
                <a:spcPct val="0"/>
              </a:spcBef>
              <a:spcAft>
                <a:spcPct val="0"/>
              </a:spcAft>
            </a:pPr>
            <a:r>
              <a:rPr lang="zh-CN" altLang="en-US" sz="1200">
                <a:solidFill>
                  <a:prstClr val="black">
                    <a:lumMod val="50000"/>
                    <a:lumOff val="50000"/>
                  </a:prstClr>
                </a:solidFill>
                <a:latin typeface="微软雅黑" panose="020b0503020204020204" pitchFamily="34" charset="-122"/>
                <a:ea typeface="微软雅黑" panose="020b0503020204020204" pitchFamily="34" charset="-122"/>
              </a:rPr>
              <a:t>中国首家演示设计交易平台。基于演示设计一站式在线演示、素材销售、服务交易系统。</a:t>
            </a:r>
            <a:endParaRPr lang="en-US" altLang="zh-CN" sz="12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96" name="矩形 195"/>
          <p:cNvSpPr/>
          <p:nvPr/>
        </p:nvSpPr>
        <p:spPr>
          <a:xfrm>
            <a:off x="6492949" y="2180695"/>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a:solidFill>
                  <a:prstClr val="black"/>
                </a:solidFill>
                <a:latin typeface="微软雅黑" panose="020b0503020204020204" pitchFamily="34" charset="-122"/>
                <a:ea typeface="微软雅黑" panose="020b0503020204020204" pitchFamily="34" charset="-122"/>
              </a:rPr>
              <a:t>这里填写小标题</a:t>
            </a:r>
            <a:endParaRPr lang="en-US" altLang="zh-CN" sz="1300" b="1">
              <a:solidFill>
                <a:prstClr val="black"/>
              </a:solidFill>
              <a:latin typeface="微软雅黑" panose="020b0503020204020204" pitchFamily="34" charset="-122"/>
              <a:ea typeface="微软雅黑" panose="020b0503020204020204" pitchFamily="34" charset="-122"/>
            </a:endParaRPr>
          </a:p>
        </p:txBody>
      </p:sp>
      <p:grpSp>
        <p:nvGrpSpPr>
          <p:cNvPr id="197" name="组合 196"/>
          <p:cNvGrpSpPr/>
          <p:nvPr/>
        </p:nvGrpSpPr>
        <p:grpSpPr>
          <a:xfrm>
            <a:off x="6592343" y="3447845"/>
            <a:ext cx="354368" cy="354368"/>
            <a:chOff x="2771800" y="2974815"/>
            <a:chExt cx="265776" cy="265776"/>
          </a:xfrm>
        </p:grpSpPr>
        <p:sp>
          <p:nvSpPr>
            <p:cNvPr id="198" name="椭圆 197"/>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199" name="椭圆 198"/>
            <p:cNvSpPr/>
            <p:nvPr/>
          </p:nvSpPr>
          <p:spPr>
            <a:xfrm>
              <a:off x="2798757" y="2999947"/>
              <a:ext cx="211861" cy="211861"/>
            </a:xfrm>
            <a:prstGeom prst="ellips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200" name="Freeform 154"/>
            <p:cNvSpPr/>
            <p:nvPr/>
          </p:nvSpPr>
          <p:spPr bwMode="auto">
            <a:xfrm>
              <a:off x="2838622" y="3032686"/>
              <a:ext cx="132129" cy="136685"/>
            </a:xfrm>
            <a:custGeom>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sp>
        <p:nvSpPr>
          <p:cNvPr id="201" name="矩形 200"/>
          <p:cNvSpPr/>
          <p:nvPr/>
        </p:nvSpPr>
        <p:spPr>
          <a:xfrm flipH="1">
            <a:off x="6492940" y="4225673"/>
            <a:ext cx="2393331" cy="636072"/>
          </a:xfrm>
          <a:prstGeom prst="rect">
            <a:avLst/>
          </a:prstGeom>
          <a:effectLst/>
        </p:spPr>
        <p:txBody>
          <a:bodyPr wrap="square" lIns="121893" tIns="60946" rIns="121893" bIns="60946">
            <a:spAutoFit/>
          </a:bodyPr>
          <a:lstStyle/>
          <a:p>
            <a:pPr algn="just" defTabSz="1218900" fontAlgn="base">
              <a:lnSpc>
                <a:spcPts val="1333"/>
              </a:lnSpc>
              <a:spcBef>
                <a:spcPct val="0"/>
              </a:spcBef>
              <a:spcAft>
                <a:spcPct val="0"/>
              </a:spcAft>
            </a:pPr>
            <a:r>
              <a:rPr lang="zh-CN" altLang="en-US" sz="1200">
                <a:solidFill>
                  <a:prstClr val="black">
                    <a:lumMod val="50000"/>
                    <a:lumOff val="50000"/>
                  </a:prstClr>
                </a:solidFill>
                <a:latin typeface="微软雅黑" panose="020b0503020204020204" pitchFamily="34" charset="-122"/>
                <a:ea typeface="微软雅黑" panose="020b0503020204020204" pitchFamily="34" charset="-122"/>
              </a:rPr>
              <a:t>中国首家演示设计交易平台。基于演示设计一站式在线演示、素材销售、服务交易系统。</a:t>
            </a:r>
            <a:endParaRPr lang="en-US" altLang="zh-CN" sz="12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02" name="矩形 201"/>
          <p:cNvSpPr/>
          <p:nvPr/>
        </p:nvSpPr>
        <p:spPr>
          <a:xfrm>
            <a:off x="6492949" y="3908895"/>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a:solidFill>
                  <a:prstClr val="black"/>
                </a:solidFill>
                <a:latin typeface="微软雅黑" panose="020b0503020204020204" pitchFamily="34" charset="-122"/>
                <a:ea typeface="微软雅黑" panose="020b0503020204020204" pitchFamily="34" charset="-122"/>
              </a:rPr>
              <a:t>这里填写小标题</a:t>
            </a:r>
            <a:endParaRPr lang="en-US" altLang="zh-CN" sz="1300" b="1">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val="13350585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 presetClass="entr" presetSubtype="1"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300" fill="hold"/>
                                        <p:tgtEl>
                                          <p:spTgt spid="34"/>
                                        </p:tgtEl>
                                        <p:attrNameLst>
                                          <p:attrName>ppt_x</p:attrName>
                                        </p:attrNameLst>
                                      </p:cBhvr>
                                      <p:tavLst>
                                        <p:tav tm="0">
                                          <p:val>
                                            <p:strVal val="#ppt_x"/>
                                          </p:val>
                                        </p:tav>
                                        <p:tav tm="100000">
                                          <p:val>
                                            <p:strVal val="#ppt_x"/>
                                          </p:val>
                                        </p:tav>
                                      </p:tavLst>
                                    </p:anim>
                                    <p:anim calcmode="lin" valueType="num">
                                      <p:cBhvr additive="base">
                                        <p:cTn id="18" dur="300" fill="hold"/>
                                        <p:tgtEl>
                                          <p:spTgt spid="34"/>
                                        </p:tgtEl>
                                        <p:attrNameLst>
                                          <p:attrName>ppt_y</p:attrName>
                                        </p:attrNameLst>
                                      </p:cBhvr>
                                      <p:tavLst>
                                        <p:tav tm="0">
                                          <p:val>
                                            <p:strVal val="0-#ppt_h/2"/>
                                          </p:val>
                                        </p:tav>
                                        <p:tav tm="100000">
                                          <p:val>
                                            <p:strVal val="#ppt_y"/>
                                          </p:val>
                                        </p:tav>
                                      </p:tavLst>
                                    </p:anim>
                                  </p:childTnLst>
                                </p:cTn>
                              </p:par>
                              <p:par>
                                <p:cTn id="19" presetID="6" presetClass="entr" presetSubtype="32"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circle(out)">
                                      <p:cBhvr>
                                        <p:cTn id="21" dur="300"/>
                                        <p:tgtEl>
                                          <p:spTgt spid="33"/>
                                        </p:tgtEl>
                                      </p:cBhvr>
                                    </p:animEffect>
                                  </p:childTnLst>
                                </p:cTn>
                              </p:par>
                            </p:childTnLst>
                          </p:cTn>
                        </p:par>
                        <p:par>
                          <p:cTn id="22" fill="hold" nodeType="afterGroup">
                            <p:stCondLst>
                              <p:cond delay="1300"/>
                            </p:stCondLst>
                            <p:childTnLst>
                              <p:par>
                                <p:cTn id="23" presetID="10" presetClass="entr" presetSubtype="0"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500"/>
                                        <p:tgtEl>
                                          <p:spTgt spid="61"/>
                                        </p:tgtEl>
                                      </p:cBhvr>
                                    </p:animEffect>
                                  </p:childTnLst>
                                </p:cTn>
                              </p:par>
                              <p:par>
                                <p:cTn id="26" presetID="26" presetClass="emph" presetSubtype="0" fill="hold" nodeType="withEffect">
                                  <p:stCondLst>
                                    <p:cond delay="0"/>
                                  </p:stCondLst>
                                  <p:childTnLst>
                                    <p:animEffect transition="out" filter="fade">
                                      <p:cBhvr>
                                        <p:cTn id="27" dur="400" tmFilter="0, 0; .2, .5; .8, .5; 1, 0"/>
                                        <p:tgtEl>
                                          <p:spTgt spid="61"/>
                                        </p:tgtEl>
                                      </p:cBhvr>
                                    </p:animEffect>
                                    <p:animScale>
                                      <p:cBhvr>
                                        <p:cTn id="28" dur="200" autoRev="1" fill="hold"/>
                                        <p:tgtEl>
                                          <p:spTgt spid="61"/>
                                        </p:tgtEl>
                                      </p:cBhvr>
                                      <p:by x="105000" y="105000"/>
                                    </p:animScale>
                                  </p:childTnLst>
                                </p:cTn>
                              </p:par>
                            </p:childTnLst>
                          </p:cTn>
                        </p:par>
                        <p:par>
                          <p:cTn id="29" fill="hold" nodeType="afterGroup">
                            <p:stCondLst>
                              <p:cond delay="1800"/>
                            </p:stCondLst>
                            <p:childTnLst>
                              <p:par>
                                <p:cTn id="30" presetID="10" presetClass="entr" presetSubtype="0" fill="hold" nodeType="afterEffect">
                                  <p:stCondLst>
                                    <p:cond delay="0"/>
                                  </p:stCondLst>
                                  <p:childTnLst>
                                    <p:set>
                                      <p:cBhvr>
                                        <p:cTn id="31" dur="1" fill="hold">
                                          <p:stCondLst>
                                            <p:cond delay="0"/>
                                          </p:stCondLst>
                                        </p:cTn>
                                        <p:tgtEl>
                                          <p:spTgt spid="185"/>
                                        </p:tgtEl>
                                        <p:attrNameLst>
                                          <p:attrName>style.visibility</p:attrName>
                                        </p:attrNameLst>
                                      </p:cBhvr>
                                      <p:to>
                                        <p:strVal val="visible"/>
                                      </p:to>
                                    </p:set>
                                    <p:animEffect transition="in" filter="fade">
                                      <p:cBhvr>
                                        <p:cTn id="32" dur="350"/>
                                        <p:tgtEl>
                                          <p:spTgt spid="185"/>
                                        </p:tgtEl>
                                      </p:cBhvr>
                                    </p:animEffect>
                                  </p:childTnLst>
                                </p:cTn>
                              </p:par>
                              <p:par>
                                <p:cTn id="33" presetID="26" presetClass="emph" presetSubtype="0" fill="hold" nodeType="withEffect">
                                  <p:stCondLst>
                                    <p:cond delay="0"/>
                                  </p:stCondLst>
                                  <p:childTnLst>
                                    <p:animEffect transition="out" filter="fade">
                                      <p:cBhvr>
                                        <p:cTn id="34" dur="400" tmFilter="0, 0; .2, .5; .8, .5; 1, 0"/>
                                        <p:tgtEl>
                                          <p:spTgt spid="185"/>
                                        </p:tgtEl>
                                      </p:cBhvr>
                                    </p:animEffect>
                                    <p:animScale>
                                      <p:cBhvr>
                                        <p:cTn id="35" dur="200" autoRev="1" fill="hold"/>
                                        <p:tgtEl>
                                          <p:spTgt spid="185"/>
                                        </p:tgtEl>
                                      </p:cBhvr>
                                      <p:by x="105000" y="105000"/>
                                    </p:animScale>
                                  </p:childTnLst>
                                </p:cTn>
                              </p:par>
                            </p:childTnLst>
                          </p:cTn>
                        </p:par>
                        <p:par>
                          <p:cTn id="36" fill="hold" nodeType="afterGroup">
                            <p:stCondLst>
                              <p:cond delay="2200"/>
                            </p:stCondLst>
                            <p:childTnLst>
                              <p:par>
                                <p:cTn id="37" presetID="10" presetClass="entr" presetSubtype="0" fill="hold" grpId="0" nodeType="afterEffect">
                                  <p:stCondLst>
                                    <p:cond delay="0"/>
                                  </p:stCondLst>
                                  <p:childTnLst>
                                    <p:set>
                                      <p:cBhvr>
                                        <p:cTn id="38" dur="1" fill="hold">
                                          <p:stCondLst>
                                            <p:cond delay="0"/>
                                          </p:stCondLst>
                                        </p:cTn>
                                        <p:tgtEl>
                                          <p:spTgt spid="190"/>
                                        </p:tgtEl>
                                        <p:attrNameLst>
                                          <p:attrName>style.visibility</p:attrName>
                                        </p:attrNameLst>
                                      </p:cBhvr>
                                      <p:to>
                                        <p:strVal val="visible"/>
                                      </p:to>
                                    </p:set>
                                    <p:animEffect transition="in" filter="fade">
                                      <p:cBhvr>
                                        <p:cTn id="39" dur="350"/>
                                        <p:tgtEl>
                                          <p:spTgt spid="190"/>
                                        </p:tgtEl>
                                      </p:cBhvr>
                                    </p:animEffect>
                                  </p:childTnLst>
                                </p:cTn>
                              </p:par>
                              <p:par>
                                <p:cTn id="40" presetID="26" presetClass="emph" presetSubtype="0" fill="hold" grpId="1" nodeType="withEffect">
                                  <p:stCondLst>
                                    <p:cond delay="0"/>
                                  </p:stCondLst>
                                  <p:childTnLst>
                                    <p:animEffect transition="out" filter="fade">
                                      <p:cBhvr>
                                        <p:cTn id="41" dur="400" tmFilter="0, 0; .2, .5; .8, .5; 1, 0"/>
                                        <p:tgtEl>
                                          <p:spTgt spid="190"/>
                                        </p:tgtEl>
                                      </p:cBhvr>
                                    </p:animEffect>
                                    <p:animScale>
                                      <p:cBhvr>
                                        <p:cTn id="42" dur="200" autoRev="1" fill="hold"/>
                                        <p:tgtEl>
                                          <p:spTgt spid="190"/>
                                        </p:tgtEl>
                                      </p:cBhvr>
                                      <p:by x="105000" y="105000"/>
                                    </p:animScale>
                                  </p:childTnLst>
                                </p:cTn>
                              </p:par>
                            </p:childTnLst>
                          </p:cTn>
                        </p:par>
                        <p:par>
                          <p:cTn id="43" fill="hold" nodeType="afterGroup">
                            <p:stCondLst>
                              <p:cond delay="2600"/>
                            </p:stCondLst>
                            <p:childTnLst>
                              <p:par>
                                <p:cTn id="44" presetID="10" presetClass="entr" presetSubtype="0" fill="hold" grpId="0" nodeType="afterEffect">
                                  <p:stCondLst>
                                    <p:cond delay="0"/>
                                  </p:stCondLst>
                                  <p:childTnLst>
                                    <p:set>
                                      <p:cBhvr>
                                        <p:cTn id="45" dur="1" fill="hold">
                                          <p:stCondLst>
                                            <p:cond delay="0"/>
                                          </p:stCondLst>
                                        </p:cTn>
                                        <p:tgtEl>
                                          <p:spTgt spid="189"/>
                                        </p:tgtEl>
                                        <p:attrNameLst>
                                          <p:attrName>style.visibility</p:attrName>
                                        </p:attrNameLst>
                                      </p:cBhvr>
                                      <p:to>
                                        <p:strVal val="visible"/>
                                      </p:to>
                                    </p:set>
                                    <p:animEffect transition="in" filter="fade">
                                      <p:cBhvr>
                                        <p:cTn id="46" dur="500"/>
                                        <p:tgtEl>
                                          <p:spTgt spid="189"/>
                                        </p:tgtEl>
                                      </p:cBhvr>
                                    </p:animEffect>
                                  </p:childTnLst>
                                </p:cTn>
                              </p:par>
                            </p:childTnLst>
                          </p:cTn>
                        </p:par>
                        <p:par>
                          <p:cTn id="47" fill="hold" nodeType="afterGroup">
                            <p:stCondLst>
                              <p:cond delay="3100"/>
                            </p:stCondLst>
                            <p:childTnLst>
                              <p:par>
                                <p:cTn id="48" presetID="10" presetClass="entr" presetSubtype="0" fill="hold" nodeType="afterEffect">
                                  <p:stCondLst>
                                    <p:cond delay="0"/>
                                  </p:stCondLst>
                                  <p:childTnLst>
                                    <p:set>
                                      <p:cBhvr>
                                        <p:cTn id="49" dur="1" fill="hold">
                                          <p:stCondLst>
                                            <p:cond delay="0"/>
                                          </p:stCondLst>
                                        </p:cTn>
                                        <p:tgtEl>
                                          <p:spTgt spid="179"/>
                                        </p:tgtEl>
                                        <p:attrNameLst>
                                          <p:attrName>style.visibility</p:attrName>
                                        </p:attrNameLst>
                                      </p:cBhvr>
                                      <p:to>
                                        <p:strVal val="visible"/>
                                      </p:to>
                                    </p:set>
                                    <p:animEffect transition="in" filter="fade">
                                      <p:cBhvr>
                                        <p:cTn id="50" dur="350"/>
                                        <p:tgtEl>
                                          <p:spTgt spid="179"/>
                                        </p:tgtEl>
                                      </p:cBhvr>
                                    </p:animEffect>
                                  </p:childTnLst>
                                </p:cTn>
                              </p:par>
                              <p:par>
                                <p:cTn id="51" presetID="26" presetClass="emph" presetSubtype="0" fill="hold" nodeType="withEffect">
                                  <p:stCondLst>
                                    <p:cond delay="0"/>
                                  </p:stCondLst>
                                  <p:childTnLst>
                                    <p:animEffect transition="out" filter="fade">
                                      <p:cBhvr>
                                        <p:cTn id="52" dur="400" tmFilter="0, 0; .2, .5; .8, .5; 1, 0"/>
                                        <p:tgtEl>
                                          <p:spTgt spid="179"/>
                                        </p:tgtEl>
                                      </p:cBhvr>
                                    </p:animEffect>
                                    <p:animScale>
                                      <p:cBhvr>
                                        <p:cTn id="53" dur="200" autoRev="1" fill="hold"/>
                                        <p:tgtEl>
                                          <p:spTgt spid="179"/>
                                        </p:tgtEl>
                                      </p:cBhvr>
                                      <p:by x="105000" y="105000"/>
                                    </p:animScale>
                                  </p:childTnLst>
                                </p:cTn>
                              </p:par>
                            </p:childTnLst>
                          </p:cTn>
                        </p:par>
                        <p:par>
                          <p:cTn id="54" fill="hold" nodeType="afterGroup">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184"/>
                                        </p:tgtEl>
                                        <p:attrNameLst>
                                          <p:attrName>style.visibility</p:attrName>
                                        </p:attrNameLst>
                                      </p:cBhvr>
                                      <p:to>
                                        <p:strVal val="visible"/>
                                      </p:to>
                                    </p:set>
                                    <p:animEffect transition="in" filter="fade">
                                      <p:cBhvr>
                                        <p:cTn id="57" dur="350"/>
                                        <p:tgtEl>
                                          <p:spTgt spid="184"/>
                                        </p:tgtEl>
                                      </p:cBhvr>
                                    </p:animEffect>
                                  </p:childTnLst>
                                </p:cTn>
                              </p:par>
                              <p:par>
                                <p:cTn id="58" presetID="26" presetClass="emph" presetSubtype="0" fill="hold" grpId="1" nodeType="withEffect">
                                  <p:stCondLst>
                                    <p:cond delay="0"/>
                                  </p:stCondLst>
                                  <p:childTnLst>
                                    <p:animEffect transition="out" filter="fade">
                                      <p:cBhvr>
                                        <p:cTn id="59" dur="400" tmFilter="0, 0; .2, .5; .8, .5; 1, 0"/>
                                        <p:tgtEl>
                                          <p:spTgt spid="184"/>
                                        </p:tgtEl>
                                      </p:cBhvr>
                                    </p:animEffect>
                                    <p:animScale>
                                      <p:cBhvr>
                                        <p:cTn id="60" dur="200" autoRev="1" fill="hold"/>
                                        <p:tgtEl>
                                          <p:spTgt spid="184"/>
                                        </p:tgtEl>
                                      </p:cBhvr>
                                      <p:by x="105000" y="105000"/>
                                    </p:animScale>
                                  </p:childTnLst>
                                </p:cTn>
                              </p:par>
                            </p:childTnLst>
                          </p:cTn>
                        </p:par>
                        <p:par>
                          <p:cTn id="61" fill="hold" nodeType="afterGroup">
                            <p:stCondLst>
                              <p:cond delay="3900"/>
                            </p:stCondLst>
                            <p:childTnLst>
                              <p:par>
                                <p:cTn id="62" presetID="10" presetClass="entr" presetSubtype="0" fill="hold" grpId="0" nodeType="afterEffect">
                                  <p:stCondLst>
                                    <p:cond delay="0"/>
                                  </p:stCondLst>
                                  <p:childTnLst>
                                    <p:set>
                                      <p:cBhvr>
                                        <p:cTn id="63" dur="1" fill="hold">
                                          <p:stCondLst>
                                            <p:cond delay="0"/>
                                          </p:stCondLst>
                                        </p:cTn>
                                        <p:tgtEl>
                                          <p:spTgt spid="183"/>
                                        </p:tgtEl>
                                        <p:attrNameLst>
                                          <p:attrName>style.visibility</p:attrName>
                                        </p:attrNameLst>
                                      </p:cBhvr>
                                      <p:to>
                                        <p:strVal val="visible"/>
                                      </p:to>
                                    </p:set>
                                    <p:animEffect transition="in" filter="fade">
                                      <p:cBhvr>
                                        <p:cTn id="64" dur="500"/>
                                        <p:tgtEl>
                                          <p:spTgt spid="183"/>
                                        </p:tgtEl>
                                      </p:cBhvr>
                                    </p:animEffect>
                                  </p:childTnLst>
                                </p:cTn>
                              </p:par>
                            </p:childTnLst>
                          </p:cTn>
                        </p:par>
                        <p:par>
                          <p:cTn id="65" fill="hold" nodeType="afterGroup">
                            <p:stCondLst>
                              <p:cond delay="4400"/>
                            </p:stCondLst>
                            <p:childTnLst>
                              <p:par>
                                <p:cTn id="66" presetID="10" presetClass="entr" presetSubtype="0" fill="hold" nodeType="afterEffect">
                                  <p:stCondLst>
                                    <p:cond delay="0"/>
                                  </p:stCondLst>
                                  <p:childTnLst>
                                    <p:set>
                                      <p:cBhvr>
                                        <p:cTn id="67" dur="1" fill="hold">
                                          <p:stCondLst>
                                            <p:cond delay="0"/>
                                          </p:stCondLst>
                                        </p:cTn>
                                        <p:tgtEl>
                                          <p:spTgt spid="191"/>
                                        </p:tgtEl>
                                        <p:attrNameLst>
                                          <p:attrName>style.visibility</p:attrName>
                                        </p:attrNameLst>
                                      </p:cBhvr>
                                      <p:to>
                                        <p:strVal val="visible"/>
                                      </p:to>
                                    </p:set>
                                    <p:animEffect transition="in" filter="fade">
                                      <p:cBhvr>
                                        <p:cTn id="68" dur="350"/>
                                        <p:tgtEl>
                                          <p:spTgt spid="191"/>
                                        </p:tgtEl>
                                      </p:cBhvr>
                                    </p:animEffect>
                                  </p:childTnLst>
                                </p:cTn>
                              </p:par>
                              <p:par>
                                <p:cTn id="69" presetID="26" presetClass="emph" presetSubtype="0" fill="hold" nodeType="withEffect">
                                  <p:stCondLst>
                                    <p:cond delay="0"/>
                                  </p:stCondLst>
                                  <p:childTnLst>
                                    <p:animEffect transition="out" filter="fade">
                                      <p:cBhvr>
                                        <p:cTn id="70" dur="400" tmFilter="0, 0; .2, .5; .8, .5; 1, 0"/>
                                        <p:tgtEl>
                                          <p:spTgt spid="191"/>
                                        </p:tgtEl>
                                      </p:cBhvr>
                                    </p:animEffect>
                                    <p:animScale>
                                      <p:cBhvr>
                                        <p:cTn id="71" dur="200" autoRev="1" fill="hold"/>
                                        <p:tgtEl>
                                          <p:spTgt spid="191"/>
                                        </p:tgtEl>
                                      </p:cBhvr>
                                      <p:by x="105000" y="105000"/>
                                    </p:animScale>
                                  </p:childTnLst>
                                </p:cTn>
                              </p:par>
                            </p:childTnLst>
                          </p:cTn>
                        </p:par>
                        <p:par>
                          <p:cTn id="72" fill="hold" nodeType="afterGroup">
                            <p:stCondLst>
                              <p:cond delay="4800"/>
                            </p:stCondLst>
                            <p:childTnLst>
                              <p:par>
                                <p:cTn id="73" presetID="10" presetClass="entr" presetSubtype="0" fill="hold" grpId="0" nodeType="afterEffect">
                                  <p:stCondLst>
                                    <p:cond delay="0"/>
                                  </p:stCondLst>
                                  <p:childTnLst>
                                    <p:set>
                                      <p:cBhvr>
                                        <p:cTn id="74" dur="1" fill="hold">
                                          <p:stCondLst>
                                            <p:cond delay="0"/>
                                          </p:stCondLst>
                                        </p:cTn>
                                        <p:tgtEl>
                                          <p:spTgt spid="196"/>
                                        </p:tgtEl>
                                        <p:attrNameLst>
                                          <p:attrName>style.visibility</p:attrName>
                                        </p:attrNameLst>
                                      </p:cBhvr>
                                      <p:to>
                                        <p:strVal val="visible"/>
                                      </p:to>
                                    </p:set>
                                    <p:animEffect transition="in" filter="fade">
                                      <p:cBhvr>
                                        <p:cTn id="75" dur="350"/>
                                        <p:tgtEl>
                                          <p:spTgt spid="196"/>
                                        </p:tgtEl>
                                      </p:cBhvr>
                                    </p:animEffect>
                                  </p:childTnLst>
                                </p:cTn>
                              </p:par>
                              <p:par>
                                <p:cTn id="76" presetID="26" presetClass="emph" presetSubtype="0" fill="hold" grpId="1" nodeType="withEffect">
                                  <p:stCondLst>
                                    <p:cond delay="0"/>
                                  </p:stCondLst>
                                  <p:childTnLst>
                                    <p:animEffect transition="out" filter="fade">
                                      <p:cBhvr>
                                        <p:cTn id="77" dur="400" tmFilter="0, 0; .2, .5; .8, .5; 1, 0"/>
                                        <p:tgtEl>
                                          <p:spTgt spid="196"/>
                                        </p:tgtEl>
                                      </p:cBhvr>
                                    </p:animEffect>
                                    <p:animScale>
                                      <p:cBhvr>
                                        <p:cTn id="78" dur="200" autoRev="1" fill="hold"/>
                                        <p:tgtEl>
                                          <p:spTgt spid="196"/>
                                        </p:tgtEl>
                                      </p:cBhvr>
                                      <p:by x="105000" y="105000"/>
                                    </p:animScale>
                                  </p:childTnLst>
                                </p:cTn>
                              </p:par>
                            </p:childTnLst>
                          </p:cTn>
                        </p:par>
                        <p:par>
                          <p:cTn id="79" fill="hold" nodeType="afterGroup">
                            <p:stCondLst>
                              <p:cond delay="5200"/>
                            </p:stCondLst>
                            <p:childTnLst>
                              <p:par>
                                <p:cTn id="80" presetID="10" presetClass="entr" presetSubtype="0" fill="hold" grpId="0" nodeType="afterEffect">
                                  <p:stCondLst>
                                    <p:cond delay="0"/>
                                  </p:stCondLst>
                                  <p:childTnLst>
                                    <p:set>
                                      <p:cBhvr>
                                        <p:cTn id="81" dur="1" fill="hold">
                                          <p:stCondLst>
                                            <p:cond delay="0"/>
                                          </p:stCondLst>
                                        </p:cTn>
                                        <p:tgtEl>
                                          <p:spTgt spid="195"/>
                                        </p:tgtEl>
                                        <p:attrNameLst>
                                          <p:attrName>style.visibility</p:attrName>
                                        </p:attrNameLst>
                                      </p:cBhvr>
                                      <p:to>
                                        <p:strVal val="visible"/>
                                      </p:to>
                                    </p:set>
                                    <p:animEffect transition="in" filter="fade">
                                      <p:cBhvr>
                                        <p:cTn id="82" dur="500"/>
                                        <p:tgtEl>
                                          <p:spTgt spid="195"/>
                                        </p:tgtEl>
                                      </p:cBhvr>
                                    </p:animEffect>
                                  </p:childTnLst>
                                </p:cTn>
                              </p:par>
                            </p:childTnLst>
                          </p:cTn>
                        </p:par>
                        <p:par>
                          <p:cTn id="83" fill="hold" nodeType="afterGroup">
                            <p:stCondLst>
                              <p:cond delay="5700"/>
                            </p:stCondLst>
                            <p:childTnLst>
                              <p:par>
                                <p:cTn id="84" presetID="10" presetClass="entr" presetSubtype="0" fill="hold" nodeType="afterEffect">
                                  <p:stCondLst>
                                    <p:cond delay="0"/>
                                  </p:stCondLst>
                                  <p:childTnLst>
                                    <p:set>
                                      <p:cBhvr>
                                        <p:cTn id="85" dur="1" fill="hold">
                                          <p:stCondLst>
                                            <p:cond delay="0"/>
                                          </p:stCondLst>
                                        </p:cTn>
                                        <p:tgtEl>
                                          <p:spTgt spid="197"/>
                                        </p:tgtEl>
                                        <p:attrNameLst>
                                          <p:attrName>style.visibility</p:attrName>
                                        </p:attrNameLst>
                                      </p:cBhvr>
                                      <p:to>
                                        <p:strVal val="visible"/>
                                      </p:to>
                                    </p:set>
                                    <p:animEffect transition="in" filter="fade">
                                      <p:cBhvr>
                                        <p:cTn id="86" dur="350"/>
                                        <p:tgtEl>
                                          <p:spTgt spid="197"/>
                                        </p:tgtEl>
                                      </p:cBhvr>
                                    </p:animEffect>
                                  </p:childTnLst>
                                </p:cTn>
                              </p:par>
                              <p:par>
                                <p:cTn id="87" presetID="26" presetClass="emph" presetSubtype="0" fill="hold" nodeType="withEffect">
                                  <p:stCondLst>
                                    <p:cond delay="0"/>
                                  </p:stCondLst>
                                  <p:childTnLst>
                                    <p:animEffect transition="out" filter="fade">
                                      <p:cBhvr>
                                        <p:cTn id="88" dur="400" tmFilter="0, 0; .2, .5; .8, .5; 1, 0"/>
                                        <p:tgtEl>
                                          <p:spTgt spid="197"/>
                                        </p:tgtEl>
                                      </p:cBhvr>
                                    </p:animEffect>
                                    <p:animScale>
                                      <p:cBhvr>
                                        <p:cTn id="89" dur="200" autoRev="1" fill="hold"/>
                                        <p:tgtEl>
                                          <p:spTgt spid="197"/>
                                        </p:tgtEl>
                                      </p:cBhvr>
                                      <p:by x="105000" y="105000"/>
                                    </p:animScale>
                                  </p:childTnLst>
                                </p:cTn>
                              </p:par>
                            </p:childTnLst>
                          </p:cTn>
                        </p:par>
                        <p:par>
                          <p:cTn id="90" fill="hold" nodeType="afterGroup">
                            <p:stCondLst>
                              <p:cond delay="6100"/>
                            </p:stCondLst>
                            <p:childTnLst>
                              <p:par>
                                <p:cTn id="91" presetID="10" presetClass="entr" presetSubtype="0" fill="hold" grpId="0" nodeType="afterEffect">
                                  <p:stCondLst>
                                    <p:cond delay="0"/>
                                  </p:stCondLst>
                                  <p:childTnLst>
                                    <p:set>
                                      <p:cBhvr>
                                        <p:cTn id="92" dur="1" fill="hold">
                                          <p:stCondLst>
                                            <p:cond delay="0"/>
                                          </p:stCondLst>
                                        </p:cTn>
                                        <p:tgtEl>
                                          <p:spTgt spid="202"/>
                                        </p:tgtEl>
                                        <p:attrNameLst>
                                          <p:attrName>style.visibility</p:attrName>
                                        </p:attrNameLst>
                                      </p:cBhvr>
                                      <p:to>
                                        <p:strVal val="visible"/>
                                      </p:to>
                                    </p:set>
                                    <p:animEffect transition="in" filter="fade">
                                      <p:cBhvr>
                                        <p:cTn id="93" dur="350"/>
                                        <p:tgtEl>
                                          <p:spTgt spid="202"/>
                                        </p:tgtEl>
                                      </p:cBhvr>
                                    </p:animEffect>
                                  </p:childTnLst>
                                </p:cTn>
                              </p:par>
                              <p:par>
                                <p:cTn id="94" presetID="26" presetClass="emph" presetSubtype="0" fill="hold" grpId="1" nodeType="withEffect">
                                  <p:stCondLst>
                                    <p:cond delay="0"/>
                                  </p:stCondLst>
                                  <p:childTnLst>
                                    <p:animEffect transition="out" filter="fade">
                                      <p:cBhvr>
                                        <p:cTn id="95" dur="400" tmFilter="0, 0; .2, .5; .8, .5; 1, 0"/>
                                        <p:tgtEl>
                                          <p:spTgt spid="202"/>
                                        </p:tgtEl>
                                      </p:cBhvr>
                                    </p:animEffect>
                                    <p:animScale>
                                      <p:cBhvr>
                                        <p:cTn id="96" dur="200" autoRev="1" fill="hold"/>
                                        <p:tgtEl>
                                          <p:spTgt spid="202"/>
                                        </p:tgtEl>
                                      </p:cBhvr>
                                      <p:by x="105000" y="105000"/>
                                    </p:animScale>
                                  </p:childTnLst>
                                </p:cTn>
                              </p:par>
                            </p:childTnLst>
                          </p:cTn>
                        </p:par>
                        <p:par>
                          <p:cTn id="97" fill="hold" nodeType="afterGroup">
                            <p:stCondLst>
                              <p:cond delay="6500"/>
                            </p:stCondLst>
                            <p:childTnLst>
                              <p:par>
                                <p:cTn id="98" presetID="10" presetClass="entr" presetSubtype="0" fill="hold" grpId="0" nodeType="afterEffect">
                                  <p:stCondLst>
                                    <p:cond delay="0"/>
                                  </p:stCondLst>
                                  <p:childTnLst>
                                    <p:set>
                                      <p:cBhvr>
                                        <p:cTn id="99" dur="1" fill="hold">
                                          <p:stCondLst>
                                            <p:cond delay="0"/>
                                          </p:stCondLst>
                                        </p:cTn>
                                        <p:tgtEl>
                                          <p:spTgt spid="201"/>
                                        </p:tgtEl>
                                        <p:attrNameLst>
                                          <p:attrName>style.visibility</p:attrName>
                                        </p:attrNameLst>
                                      </p:cBhvr>
                                      <p:to>
                                        <p:strVal val="visible"/>
                                      </p:to>
                                    </p:set>
                                    <p:animEffect transition="in" filter="fade">
                                      <p:cBhvr>
                                        <p:cTn id="100" dur="500"/>
                                        <p:tgtEl>
                                          <p:spTgt spid="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33" grpId="0" animBg="1"/>
      <p:bldP spid="183" grpId="0"/>
      <p:bldP spid="184" grpId="0"/>
      <p:bldP spid="184" grpId="1"/>
      <p:bldP spid="189" grpId="0"/>
      <p:bldP spid="190" grpId="0"/>
      <p:bldP spid="190" grpId="1"/>
      <p:bldP spid="195" grpId="0"/>
      <p:bldP spid="196" grpId="0"/>
      <p:bldP spid="196" grpId="1"/>
      <p:bldP spid="201" grpId="0"/>
      <p:bldP spid="202" grpId="0"/>
      <p:bldP spid="202" grpId="1"/>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339102"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竟争对手的影响</a:t>
            </a:r>
          </a:p>
        </p:txBody>
      </p:sp>
      <p:sp>
        <p:nvSpPr>
          <p:cNvPr id="7" name="椭圆 1"/>
          <p:cNvSpPr/>
          <p:nvPr/>
        </p:nvSpPr>
        <p:spPr>
          <a:xfrm>
            <a:off x="1008453" y="1705372"/>
            <a:ext cx="1751265" cy="1872208"/>
          </a:xfrm>
          <a:custGeom>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265036" y="1720669"/>
            <a:ext cx="1872208" cy="1872208"/>
          </a:xfrm>
          <a:prstGeom prst="ellips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1"/>
          <p:cNvSpPr/>
          <p:nvPr/>
        </p:nvSpPr>
        <p:spPr>
          <a:xfrm>
            <a:off x="2759718" y="1720669"/>
            <a:ext cx="1751265" cy="1872208"/>
          </a:xfrm>
          <a:custGeom>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1"/>
          <p:cNvSpPr/>
          <p:nvPr/>
        </p:nvSpPr>
        <p:spPr>
          <a:xfrm>
            <a:off x="4510983" y="1720669"/>
            <a:ext cx="1751265" cy="1872208"/>
          </a:xfrm>
          <a:custGeom>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1619672" y="1715885"/>
            <a:ext cx="601447" cy="584775"/>
          </a:xfrm>
          <a:prstGeom prst="rect">
            <a:avLst/>
          </a:prstGeom>
          <a:noFill/>
        </p:spPr>
        <p:txBody>
          <a:bodyPr wrap="none" rtlCol="0">
            <a:spAutoFit/>
          </a:bodyPr>
          <a:lstStyle/>
          <a:p>
            <a:r>
              <a:rPr lang="en-US" altLang="zh-CN" sz="3200" b="1">
                <a:solidFill>
                  <a:schemeClr val="bg1"/>
                </a:solidFill>
              </a:rPr>
              <a:t>01</a:t>
            </a:r>
            <a:endParaRPr lang="zh-CN" altLang="en-US" sz="3200" b="1">
              <a:solidFill>
                <a:schemeClr val="bg1"/>
              </a:solidFill>
            </a:endParaRPr>
          </a:p>
        </p:txBody>
      </p:sp>
      <p:sp>
        <p:nvSpPr>
          <p:cNvPr id="12" name="TextBox 11"/>
          <p:cNvSpPr txBox="1"/>
          <p:nvPr/>
        </p:nvSpPr>
        <p:spPr>
          <a:xfrm>
            <a:off x="3399808" y="1715885"/>
            <a:ext cx="601447" cy="584775"/>
          </a:xfrm>
          <a:prstGeom prst="rect">
            <a:avLst/>
          </a:prstGeom>
          <a:noFill/>
        </p:spPr>
        <p:txBody>
          <a:bodyPr wrap="none" rtlCol="0">
            <a:spAutoFit/>
          </a:bodyPr>
          <a:lstStyle/>
          <a:p>
            <a:r>
              <a:rPr lang="en-US" altLang="zh-CN" sz="3200" b="1">
                <a:solidFill>
                  <a:schemeClr val="bg1"/>
                </a:solidFill>
              </a:rPr>
              <a:t>02</a:t>
            </a:r>
            <a:endParaRPr lang="zh-CN" altLang="en-US" sz="3200" b="1">
              <a:solidFill>
                <a:schemeClr val="bg1"/>
              </a:solidFill>
            </a:endParaRPr>
          </a:p>
        </p:txBody>
      </p:sp>
      <p:sp>
        <p:nvSpPr>
          <p:cNvPr id="18" name="TextBox 17"/>
          <p:cNvSpPr txBox="1"/>
          <p:nvPr/>
        </p:nvSpPr>
        <p:spPr>
          <a:xfrm>
            <a:off x="5111316" y="1715885"/>
            <a:ext cx="601447" cy="584775"/>
          </a:xfrm>
          <a:prstGeom prst="rect">
            <a:avLst/>
          </a:prstGeom>
          <a:noFill/>
        </p:spPr>
        <p:txBody>
          <a:bodyPr wrap="none" rtlCol="0">
            <a:spAutoFit/>
          </a:bodyPr>
          <a:lstStyle/>
          <a:p>
            <a:r>
              <a:rPr lang="en-US" altLang="zh-CN" sz="3200" b="1">
                <a:solidFill>
                  <a:schemeClr val="bg1"/>
                </a:solidFill>
              </a:rPr>
              <a:t>03</a:t>
            </a:r>
            <a:endParaRPr lang="zh-CN" altLang="en-US" sz="3200" b="1">
              <a:solidFill>
                <a:schemeClr val="bg1"/>
              </a:solidFill>
            </a:endParaRPr>
          </a:p>
        </p:txBody>
      </p:sp>
      <p:sp>
        <p:nvSpPr>
          <p:cNvPr id="19" name="TextBox 18"/>
          <p:cNvSpPr txBox="1"/>
          <p:nvPr/>
        </p:nvSpPr>
        <p:spPr>
          <a:xfrm>
            <a:off x="6925841" y="1715885"/>
            <a:ext cx="601447" cy="584775"/>
          </a:xfrm>
          <a:prstGeom prst="rect">
            <a:avLst/>
          </a:prstGeom>
          <a:noFill/>
        </p:spPr>
        <p:txBody>
          <a:bodyPr wrap="none" rtlCol="0">
            <a:spAutoFit/>
          </a:bodyPr>
          <a:lstStyle/>
          <a:p>
            <a:r>
              <a:rPr lang="en-US" altLang="zh-CN" sz="3200" b="1">
                <a:solidFill>
                  <a:schemeClr val="bg1"/>
                </a:solidFill>
              </a:rPr>
              <a:t>04</a:t>
            </a:r>
            <a:endParaRPr lang="zh-CN" altLang="en-US" sz="3200" b="1">
              <a:solidFill>
                <a:schemeClr val="bg1"/>
              </a:solidFill>
            </a:endParaRPr>
          </a:p>
        </p:txBody>
      </p:sp>
      <p:cxnSp>
        <p:nvCxnSpPr>
          <p:cNvPr id="20" name="直接连接符 19"/>
          <p:cNvCxnSpPr/>
          <p:nvPr/>
        </p:nvCxnSpPr>
        <p:spPr>
          <a:xfrm>
            <a:off x="1224476" y="2300660"/>
            <a:ext cx="128498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992856" y="2300660"/>
            <a:ext cx="128498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744120" y="2300660"/>
            <a:ext cx="128498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504216" y="2300660"/>
            <a:ext cx="143458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075141" y="2418496"/>
            <a:ext cx="1747075" cy="389466"/>
          </a:xfrm>
          <a:prstGeom prst="rect">
            <a:avLst/>
          </a:prstGeom>
          <a:noFill/>
        </p:spPr>
        <p:txBody>
          <a:bodyPr wrap="square" rtlCol="0">
            <a:spAutoFit/>
          </a:bodyPr>
          <a:lstStyle/>
          <a:p>
            <a:pPr algn="just">
              <a:lnSpc>
                <a:spcPct val="125000"/>
              </a:lnSpc>
            </a:pPr>
            <a:r>
              <a:rPr lang="zh-CN" altLang="en-US" sz="1700" b="1">
                <a:solidFill>
                  <a:schemeClr val="bg1"/>
                </a:solidFill>
                <a:latin typeface="微软雅黑" panose="020b0503020204020204" pitchFamily="34" charset="-122"/>
                <a:ea typeface="微软雅黑" panose="020b0503020204020204" pitchFamily="34" charset="-122"/>
              </a:rPr>
              <a:t>点此输入标题</a:t>
            </a:r>
          </a:p>
        </p:txBody>
      </p:sp>
      <p:sp>
        <p:nvSpPr>
          <p:cNvPr id="25" name="TextBox 24"/>
          <p:cNvSpPr txBox="1"/>
          <p:nvPr/>
        </p:nvSpPr>
        <p:spPr>
          <a:xfrm>
            <a:off x="1097030" y="2764418"/>
            <a:ext cx="1747075" cy="337015"/>
          </a:xfrm>
          <a:prstGeom prst="rect">
            <a:avLst/>
          </a:prstGeom>
          <a:noFill/>
        </p:spPr>
        <p:txBody>
          <a:bodyPr wrap="square" rtlCol="0">
            <a:spAutoFit/>
          </a:bodyPr>
          <a:lstStyle/>
          <a:p>
            <a:pPr algn="just">
              <a:lnSpc>
                <a:spcPct val="125000"/>
              </a:lnSpc>
            </a:pPr>
            <a:r>
              <a:rPr lang="zh-CN" altLang="en-US" sz="1400">
                <a:solidFill>
                  <a:schemeClr val="bg1"/>
                </a:solidFill>
                <a:latin typeface="微软雅黑" panose="020b0503020204020204" pitchFamily="34" charset="-122"/>
                <a:ea typeface="微软雅黑" panose="020b0503020204020204" pitchFamily="34" charset="-122"/>
              </a:rPr>
              <a:t>点此输入文字</a:t>
            </a:r>
          </a:p>
        </p:txBody>
      </p:sp>
      <p:sp>
        <p:nvSpPr>
          <p:cNvPr id="26" name="TextBox 25"/>
          <p:cNvSpPr txBox="1"/>
          <p:nvPr/>
        </p:nvSpPr>
        <p:spPr>
          <a:xfrm>
            <a:off x="2847656" y="2418496"/>
            <a:ext cx="1747075" cy="389466"/>
          </a:xfrm>
          <a:prstGeom prst="rect">
            <a:avLst/>
          </a:prstGeom>
          <a:noFill/>
        </p:spPr>
        <p:txBody>
          <a:bodyPr wrap="square" rtlCol="0">
            <a:spAutoFit/>
          </a:bodyPr>
          <a:lstStyle/>
          <a:p>
            <a:pPr algn="just">
              <a:lnSpc>
                <a:spcPct val="125000"/>
              </a:lnSpc>
            </a:pPr>
            <a:r>
              <a:rPr lang="zh-CN" altLang="en-US" sz="1700" b="1">
                <a:solidFill>
                  <a:schemeClr val="bg1"/>
                </a:solidFill>
                <a:latin typeface="微软雅黑" panose="020b0503020204020204" pitchFamily="34" charset="-122"/>
                <a:ea typeface="微软雅黑" panose="020b0503020204020204" pitchFamily="34" charset="-122"/>
              </a:rPr>
              <a:t>点此输入标题</a:t>
            </a:r>
          </a:p>
        </p:txBody>
      </p:sp>
      <p:sp>
        <p:nvSpPr>
          <p:cNvPr id="27" name="TextBox 26"/>
          <p:cNvSpPr txBox="1"/>
          <p:nvPr/>
        </p:nvSpPr>
        <p:spPr>
          <a:xfrm>
            <a:off x="2869545" y="2764418"/>
            <a:ext cx="1747075" cy="337015"/>
          </a:xfrm>
          <a:prstGeom prst="rect">
            <a:avLst/>
          </a:prstGeom>
          <a:noFill/>
        </p:spPr>
        <p:txBody>
          <a:bodyPr wrap="square" rtlCol="0">
            <a:spAutoFit/>
          </a:bodyPr>
          <a:lstStyle/>
          <a:p>
            <a:pPr algn="just">
              <a:lnSpc>
                <a:spcPct val="125000"/>
              </a:lnSpc>
            </a:pPr>
            <a:r>
              <a:rPr lang="zh-CN" altLang="en-US" sz="1400">
                <a:solidFill>
                  <a:schemeClr val="bg1"/>
                </a:solidFill>
                <a:latin typeface="微软雅黑" panose="020b0503020204020204" pitchFamily="34" charset="-122"/>
                <a:ea typeface="微软雅黑" panose="020b0503020204020204" pitchFamily="34" charset="-122"/>
              </a:rPr>
              <a:t>点此输入文字</a:t>
            </a:r>
          </a:p>
        </p:txBody>
      </p:sp>
      <p:sp>
        <p:nvSpPr>
          <p:cNvPr id="28" name="TextBox 27"/>
          <p:cNvSpPr txBox="1"/>
          <p:nvPr/>
        </p:nvSpPr>
        <p:spPr>
          <a:xfrm>
            <a:off x="4605617" y="2418496"/>
            <a:ext cx="1747075" cy="389466"/>
          </a:xfrm>
          <a:prstGeom prst="rect">
            <a:avLst/>
          </a:prstGeom>
          <a:noFill/>
        </p:spPr>
        <p:txBody>
          <a:bodyPr wrap="square" rtlCol="0">
            <a:spAutoFit/>
          </a:bodyPr>
          <a:lstStyle/>
          <a:p>
            <a:pPr algn="just">
              <a:lnSpc>
                <a:spcPct val="125000"/>
              </a:lnSpc>
            </a:pPr>
            <a:r>
              <a:rPr lang="zh-CN" altLang="en-US" sz="1700" b="1">
                <a:solidFill>
                  <a:schemeClr val="bg1"/>
                </a:solidFill>
                <a:latin typeface="微软雅黑" panose="020b0503020204020204" pitchFamily="34" charset="-122"/>
                <a:ea typeface="微软雅黑" panose="020b0503020204020204" pitchFamily="34" charset="-122"/>
              </a:rPr>
              <a:t>点此输入标题</a:t>
            </a:r>
          </a:p>
        </p:txBody>
      </p:sp>
      <p:sp>
        <p:nvSpPr>
          <p:cNvPr id="29" name="TextBox 28"/>
          <p:cNvSpPr txBox="1"/>
          <p:nvPr/>
        </p:nvSpPr>
        <p:spPr>
          <a:xfrm>
            <a:off x="4627506" y="2764418"/>
            <a:ext cx="1747075" cy="337015"/>
          </a:xfrm>
          <a:prstGeom prst="rect">
            <a:avLst/>
          </a:prstGeom>
          <a:noFill/>
        </p:spPr>
        <p:txBody>
          <a:bodyPr wrap="square" rtlCol="0">
            <a:spAutoFit/>
          </a:bodyPr>
          <a:lstStyle/>
          <a:p>
            <a:pPr algn="just">
              <a:lnSpc>
                <a:spcPct val="125000"/>
              </a:lnSpc>
            </a:pPr>
            <a:r>
              <a:rPr lang="zh-CN" altLang="en-US" sz="1400">
                <a:solidFill>
                  <a:schemeClr val="bg1"/>
                </a:solidFill>
                <a:latin typeface="微软雅黑" panose="020b0503020204020204" pitchFamily="34" charset="-122"/>
                <a:ea typeface="微软雅黑" panose="020b0503020204020204" pitchFamily="34" charset="-122"/>
              </a:rPr>
              <a:t>点此输入文字</a:t>
            </a:r>
          </a:p>
        </p:txBody>
      </p:sp>
      <p:sp>
        <p:nvSpPr>
          <p:cNvPr id="30" name="TextBox 29"/>
          <p:cNvSpPr txBox="1"/>
          <p:nvPr/>
        </p:nvSpPr>
        <p:spPr>
          <a:xfrm>
            <a:off x="6407239" y="2446743"/>
            <a:ext cx="1747075" cy="389466"/>
          </a:xfrm>
          <a:prstGeom prst="rect">
            <a:avLst/>
          </a:prstGeom>
          <a:noFill/>
        </p:spPr>
        <p:txBody>
          <a:bodyPr wrap="square" rtlCol="0">
            <a:spAutoFit/>
          </a:bodyPr>
          <a:lstStyle/>
          <a:p>
            <a:pPr algn="just">
              <a:lnSpc>
                <a:spcPct val="125000"/>
              </a:lnSpc>
            </a:pPr>
            <a:r>
              <a:rPr lang="zh-CN" altLang="en-US" sz="1700" b="1">
                <a:solidFill>
                  <a:schemeClr val="bg1"/>
                </a:solidFill>
                <a:latin typeface="微软雅黑" panose="020b0503020204020204" pitchFamily="34" charset="-122"/>
                <a:ea typeface="微软雅黑" panose="020b0503020204020204" pitchFamily="34" charset="-122"/>
              </a:rPr>
              <a:t>点此输入标题</a:t>
            </a:r>
          </a:p>
        </p:txBody>
      </p:sp>
      <p:sp>
        <p:nvSpPr>
          <p:cNvPr id="31" name="TextBox 30"/>
          <p:cNvSpPr txBox="1"/>
          <p:nvPr/>
        </p:nvSpPr>
        <p:spPr>
          <a:xfrm>
            <a:off x="6429128" y="2792665"/>
            <a:ext cx="1747075" cy="337015"/>
          </a:xfrm>
          <a:prstGeom prst="rect">
            <a:avLst/>
          </a:prstGeom>
          <a:noFill/>
        </p:spPr>
        <p:txBody>
          <a:bodyPr wrap="square" rtlCol="0">
            <a:spAutoFit/>
          </a:bodyPr>
          <a:lstStyle/>
          <a:p>
            <a:pPr algn="just">
              <a:lnSpc>
                <a:spcPct val="125000"/>
              </a:lnSpc>
            </a:pPr>
            <a:r>
              <a:rPr lang="zh-CN" altLang="en-US" sz="1400">
                <a:solidFill>
                  <a:schemeClr val="bg1"/>
                </a:solidFill>
                <a:latin typeface="微软雅黑" panose="020b0503020204020204" pitchFamily="34" charset="-122"/>
                <a:ea typeface="微软雅黑" panose="020b0503020204020204" pitchFamily="34" charset="-122"/>
              </a:rPr>
              <a:t>点此输入文字</a:t>
            </a:r>
          </a:p>
        </p:txBody>
      </p:sp>
      <p:sp>
        <p:nvSpPr>
          <p:cNvPr id="32" name="等腰三角形 31"/>
          <p:cNvSpPr/>
          <p:nvPr/>
        </p:nvSpPr>
        <p:spPr>
          <a:xfrm rot="5400000">
            <a:off x="879728" y="4012649"/>
            <a:ext cx="288032" cy="248304"/>
          </a:xfrm>
          <a:prstGeom prs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1182088" y="3920777"/>
            <a:ext cx="7206336" cy="1384995"/>
          </a:xfrm>
          <a:prstGeom prst="rect">
            <a:avLst/>
          </a:prstGeom>
          <a:noFill/>
        </p:spPr>
        <p:txBody>
          <a:bodyPr wrap="square" rtlCol="0">
            <a:spAutoFit/>
          </a:bodyPr>
          <a:lstStyle/>
          <a:p>
            <a:pPr>
              <a:lnSpc>
                <a:spcPct val="150000"/>
              </a:lnSpc>
            </a:pPr>
            <a:r>
              <a:rPr lang="zh-CN" altLang="en-US" sz="1400">
                <a:solidFill>
                  <a:schemeClr val="tx1">
                    <a:lumMod val="75000"/>
                    <a:lumOff val="25000"/>
                  </a:schemeClr>
                </a:solidFill>
              </a:rPr>
              <a:t>这里输入简单的文字概述里输入简单文字概述输入简单的文字概述里输入输入里输入简单的文字概述里输入简单文字概述输入简单的文字概述里输入输入输入简单的文字概述里输入简单文字概述输入简单的文字概述里输入输入输入简单的文字概述里输入简单文字概述输入简单的文字概述里输入输入</a:t>
            </a:r>
            <a:endParaRPr lang="en-US" altLang="zh-CN" sz="1400">
              <a:solidFill>
                <a:schemeClr val="tx1">
                  <a:lumMod val="75000"/>
                  <a:lumOff val="25000"/>
                </a:schemeClr>
              </a:solidFill>
            </a:endParaRPr>
          </a:p>
        </p:txBody>
      </p:sp>
    </p:spTree>
    <p:extLst>
      <p:ext uri="{BB962C8B-B14F-4D97-AF65-F5344CB8AC3E}">
        <p14:creationId val="37406660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250" fill="hold"/>
                                        <p:tgtEl>
                                          <p:spTgt spid="7"/>
                                        </p:tgtEl>
                                        <p:attrNameLst>
                                          <p:attrName>ppt_w</p:attrName>
                                        </p:attrNameLst>
                                      </p:cBhvr>
                                      <p:tavLst>
                                        <p:tav tm="0">
                                          <p:val>
                                            <p:strVal val="4*#ppt_w"/>
                                          </p:val>
                                        </p:tav>
                                        <p:tav tm="100000">
                                          <p:val>
                                            <p:strVal val="#ppt_w"/>
                                          </p:val>
                                        </p:tav>
                                      </p:tavLst>
                                    </p:anim>
                                    <p:anim calcmode="lin" valueType="num">
                                      <p:cBhvr>
                                        <p:cTn id="18" dur="250" fill="hold"/>
                                        <p:tgtEl>
                                          <p:spTgt spid="7"/>
                                        </p:tgtEl>
                                        <p:attrNameLst>
                                          <p:attrName>ppt_h</p:attrName>
                                        </p:attrNameLst>
                                      </p:cBhvr>
                                      <p:tavLst>
                                        <p:tav tm="0">
                                          <p:val>
                                            <p:strVal val="4*#ppt_h"/>
                                          </p:val>
                                        </p:tav>
                                        <p:tav tm="100000">
                                          <p:val>
                                            <p:strVal val="#ppt_h"/>
                                          </p:val>
                                        </p:tav>
                                      </p:tavLst>
                                    </p:anim>
                                  </p:childTnLst>
                                </p:cTn>
                              </p:par>
                              <p:par>
                                <p:cTn id="19" presetID="23" presetClass="entr" presetSubtype="32" fill="hold" grpId="0" nodeType="withEffect">
                                  <p:stCondLst>
                                    <p:cond delay="250"/>
                                  </p:stCondLst>
                                  <p:childTnLst>
                                    <p:set>
                                      <p:cBhvr>
                                        <p:cTn id="20" dur="1" fill="hold">
                                          <p:stCondLst>
                                            <p:cond delay="0"/>
                                          </p:stCondLst>
                                        </p:cTn>
                                        <p:tgtEl>
                                          <p:spTgt spid="9"/>
                                        </p:tgtEl>
                                        <p:attrNameLst>
                                          <p:attrName>style.visibility</p:attrName>
                                        </p:attrNameLst>
                                      </p:cBhvr>
                                      <p:to>
                                        <p:strVal val="visible"/>
                                      </p:to>
                                    </p:set>
                                    <p:anim calcmode="lin" valueType="num">
                                      <p:cBhvr>
                                        <p:cTn id="21" dur="250" fill="hold"/>
                                        <p:tgtEl>
                                          <p:spTgt spid="9"/>
                                        </p:tgtEl>
                                        <p:attrNameLst>
                                          <p:attrName>ppt_w</p:attrName>
                                        </p:attrNameLst>
                                      </p:cBhvr>
                                      <p:tavLst>
                                        <p:tav tm="0">
                                          <p:val>
                                            <p:strVal val="4*#ppt_w"/>
                                          </p:val>
                                        </p:tav>
                                        <p:tav tm="100000">
                                          <p:val>
                                            <p:strVal val="#ppt_w"/>
                                          </p:val>
                                        </p:tav>
                                      </p:tavLst>
                                    </p:anim>
                                    <p:anim calcmode="lin" valueType="num">
                                      <p:cBhvr>
                                        <p:cTn id="22" dur="250" fill="hold"/>
                                        <p:tgtEl>
                                          <p:spTgt spid="9"/>
                                        </p:tgtEl>
                                        <p:attrNameLst>
                                          <p:attrName>ppt_h</p:attrName>
                                        </p:attrNameLst>
                                      </p:cBhvr>
                                      <p:tavLst>
                                        <p:tav tm="0">
                                          <p:val>
                                            <p:strVal val="4*#ppt_h"/>
                                          </p:val>
                                        </p:tav>
                                        <p:tav tm="100000">
                                          <p:val>
                                            <p:strVal val="#ppt_h"/>
                                          </p:val>
                                        </p:tav>
                                      </p:tavLst>
                                    </p:anim>
                                  </p:childTnLst>
                                </p:cTn>
                              </p:par>
                              <p:par>
                                <p:cTn id="23" presetID="23" presetClass="entr" presetSubtype="32" fill="hold" grpId="0" nodeType="withEffect">
                                  <p:stCondLst>
                                    <p:cond delay="5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250" fill="hold"/>
                                        <p:tgtEl>
                                          <p:spTgt spid="10"/>
                                        </p:tgtEl>
                                        <p:attrNameLst>
                                          <p:attrName>ppt_w</p:attrName>
                                        </p:attrNameLst>
                                      </p:cBhvr>
                                      <p:tavLst>
                                        <p:tav tm="0">
                                          <p:val>
                                            <p:strVal val="4*#ppt_w"/>
                                          </p:val>
                                        </p:tav>
                                        <p:tav tm="100000">
                                          <p:val>
                                            <p:strVal val="#ppt_w"/>
                                          </p:val>
                                        </p:tav>
                                      </p:tavLst>
                                    </p:anim>
                                    <p:anim calcmode="lin" valueType="num">
                                      <p:cBhvr>
                                        <p:cTn id="26" dur="250" fill="hold"/>
                                        <p:tgtEl>
                                          <p:spTgt spid="10"/>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750"/>
                                  </p:stCondLst>
                                  <p:childTnLst>
                                    <p:set>
                                      <p:cBhvr>
                                        <p:cTn id="28" dur="1" fill="hold">
                                          <p:stCondLst>
                                            <p:cond delay="0"/>
                                          </p:stCondLst>
                                        </p:cTn>
                                        <p:tgtEl>
                                          <p:spTgt spid="8"/>
                                        </p:tgtEl>
                                        <p:attrNameLst>
                                          <p:attrName>style.visibility</p:attrName>
                                        </p:attrNameLst>
                                      </p:cBhvr>
                                      <p:to>
                                        <p:strVal val="visible"/>
                                      </p:to>
                                    </p:set>
                                    <p:anim calcmode="lin" valueType="num">
                                      <p:cBhvr>
                                        <p:cTn id="29" dur="250" fill="hold"/>
                                        <p:tgtEl>
                                          <p:spTgt spid="8"/>
                                        </p:tgtEl>
                                        <p:attrNameLst>
                                          <p:attrName>ppt_w</p:attrName>
                                        </p:attrNameLst>
                                      </p:cBhvr>
                                      <p:tavLst>
                                        <p:tav tm="0">
                                          <p:val>
                                            <p:strVal val="4*#ppt_w"/>
                                          </p:val>
                                        </p:tav>
                                        <p:tav tm="100000">
                                          <p:val>
                                            <p:strVal val="#ppt_w"/>
                                          </p:val>
                                        </p:tav>
                                      </p:tavLst>
                                    </p:anim>
                                    <p:anim calcmode="lin" valueType="num">
                                      <p:cBhvr>
                                        <p:cTn id="30" dur="250" fill="hold"/>
                                        <p:tgtEl>
                                          <p:spTgt spid="8"/>
                                        </p:tgtEl>
                                        <p:attrNameLst>
                                          <p:attrName>ppt_h</p:attrName>
                                        </p:attrNameLst>
                                      </p:cBhvr>
                                      <p:tavLst>
                                        <p:tav tm="0">
                                          <p:val>
                                            <p:strVal val="4*#ppt_h"/>
                                          </p:val>
                                        </p:tav>
                                        <p:tav tm="100000">
                                          <p:val>
                                            <p:strVal val="#ppt_h"/>
                                          </p:val>
                                        </p:tav>
                                      </p:tavLst>
                                    </p:anim>
                                  </p:childTnLst>
                                </p:cTn>
                              </p:par>
                            </p:childTnLst>
                          </p:cTn>
                        </p:par>
                        <p:par>
                          <p:cTn id="31" fill="hold" nodeType="afterGroup">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22" presetClass="entr" presetSubtype="8" fill="hold" nodeType="withEffect">
                                  <p:stCondLst>
                                    <p:cond delay="25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nodeType="withEffect">
                                  <p:stCondLst>
                                    <p:cond delay="25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par>
                                <p:cTn id="50" presetID="22" presetClass="entr" presetSubtype="8" fill="hold" nodeType="withEffect">
                                  <p:stCondLst>
                                    <p:cond delay="25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par>
                                <p:cTn id="53" presetID="22" presetClass="entr" presetSubtype="8" fill="hold" nodeType="withEffect">
                                  <p:stCondLst>
                                    <p:cond delay="25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childTnLst>
                          </p:cTn>
                        </p:par>
                        <p:par>
                          <p:cTn id="56" fill="hold" nodeType="afterGroup">
                            <p:stCondLst>
                              <p:cond delay="27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5"/>
                                        </p:tgtEl>
                                        <p:attrNameLst>
                                          <p:attrName>ppt_y</p:attrName>
                                        </p:attrNameLst>
                                      </p:cBhvr>
                                      <p:tavLst>
                                        <p:tav tm="0">
                                          <p:val>
                                            <p:strVal val="#ppt_y"/>
                                          </p:val>
                                        </p:tav>
                                        <p:tav tm="100000">
                                          <p:val>
                                            <p:strVal val="#ppt_y"/>
                                          </p:val>
                                        </p:tav>
                                      </p:tavLst>
                                    </p:anim>
                                    <p:anim calcmode="lin" valueType="num">
                                      <p:cBhvr>
                                        <p:cTn id="61"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25"/>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24"/>
                                        </p:tgtEl>
                                        <p:attrNameLst>
                                          <p:attrName>ppt_y</p:attrName>
                                        </p:attrNameLst>
                                      </p:cBhvr>
                                      <p:tavLst>
                                        <p:tav tm="0">
                                          <p:val>
                                            <p:strVal val="#ppt_y"/>
                                          </p:val>
                                        </p:tav>
                                        <p:tav tm="100000">
                                          <p:val>
                                            <p:strVal val="#ppt_y"/>
                                          </p:val>
                                        </p:tav>
                                      </p:tavLst>
                                    </p:anim>
                                    <p:anim calcmode="lin" valueType="num">
                                      <p:cBhvr>
                                        <p:cTn id="68"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24"/>
                                        </p:tgtEl>
                                      </p:cBhvr>
                                    </p:animEffect>
                                  </p:childTnLst>
                                </p:cTn>
                              </p:par>
                            </p:childTnLst>
                          </p:cTn>
                        </p:par>
                        <p:par>
                          <p:cTn id="71" fill="hold" nodeType="afterGroup">
                            <p:stCondLst>
                              <p:cond delay="32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27"/>
                                        </p:tgtEl>
                                        <p:attrNameLst>
                                          <p:attrName>style.visibility</p:attrName>
                                        </p:attrNameLst>
                                      </p:cBhvr>
                                      <p:to>
                                        <p:strVal val="visible"/>
                                      </p:to>
                                    </p:set>
                                    <p:anim calcmode="lin" valueType="num">
                                      <p:cBhvr>
                                        <p:cTn id="74"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27"/>
                                        </p:tgtEl>
                                        <p:attrNameLst>
                                          <p:attrName>ppt_y</p:attrName>
                                        </p:attrNameLst>
                                      </p:cBhvr>
                                      <p:tavLst>
                                        <p:tav tm="0">
                                          <p:val>
                                            <p:strVal val="#ppt_y"/>
                                          </p:val>
                                        </p:tav>
                                        <p:tav tm="100000">
                                          <p:val>
                                            <p:strVal val="#ppt_y"/>
                                          </p:val>
                                        </p:tav>
                                      </p:tavLst>
                                    </p:anim>
                                    <p:anim calcmode="lin" valueType="num">
                                      <p:cBhvr>
                                        <p:cTn id="76"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27"/>
                                        </p:tgtEl>
                                      </p:cBhvr>
                                    </p:animEffect>
                                  </p:childTnLst>
                                </p:cTn>
                              </p:par>
                              <p:par>
                                <p:cTn id="79" presetID="41" presetClass="entr" presetSubtype="0" fill="hold" grpId="0" nodeType="withEffect">
                                  <p:stCondLst>
                                    <p:cond delay="0"/>
                                  </p:stCondLst>
                                  <p:iterate type="lt">
                                    <p:tmPct val="10000"/>
                                  </p:iterate>
                                  <p:childTnLst>
                                    <p:set>
                                      <p:cBhvr>
                                        <p:cTn id="80" dur="1" fill="hold">
                                          <p:stCondLst>
                                            <p:cond delay="0"/>
                                          </p:stCondLst>
                                        </p:cTn>
                                        <p:tgtEl>
                                          <p:spTgt spid="26"/>
                                        </p:tgtEl>
                                        <p:attrNameLst>
                                          <p:attrName>style.visibility</p:attrName>
                                        </p:attrNameLst>
                                      </p:cBhvr>
                                      <p:to>
                                        <p:strVal val="visible"/>
                                      </p:to>
                                    </p:set>
                                    <p:anim calcmode="lin" valueType="num">
                                      <p:cBhvr>
                                        <p:cTn id="81"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26"/>
                                        </p:tgtEl>
                                        <p:attrNameLst>
                                          <p:attrName>ppt_y</p:attrName>
                                        </p:attrNameLst>
                                      </p:cBhvr>
                                      <p:tavLst>
                                        <p:tav tm="0">
                                          <p:val>
                                            <p:strVal val="#ppt_y"/>
                                          </p:val>
                                        </p:tav>
                                        <p:tav tm="100000">
                                          <p:val>
                                            <p:strVal val="#ppt_y"/>
                                          </p:val>
                                        </p:tav>
                                      </p:tavLst>
                                    </p:anim>
                                    <p:anim calcmode="lin" valueType="num">
                                      <p:cBhvr>
                                        <p:cTn id="83"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26"/>
                                        </p:tgtEl>
                                      </p:cBhvr>
                                    </p:animEffect>
                                  </p:childTnLst>
                                </p:cTn>
                              </p:par>
                            </p:childTnLst>
                          </p:cTn>
                        </p:par>
                        <p:par>
                          <p:cTn id="86" fill="hold" nodeType="afterGroup">
                            <p:stCondLst>
                              <p:cond delay="3750"/>
                            </p:stCondLst>
                            <p:childTnLst>
                              <p:par>
                                <p:cTn id="87" presetID="41" presetClass="entr" presetSubtype="0" fill="hold" grpId="0" nodeType="afterEffect">
                                  <p:stCondLst>
                                    <p:cond delay="0"/>
                                  </p:stCondLst>
                                  <p:iterate type="lt">
                                    <p:tmPct val="10000"/>
                                  </p:iterate>
                                  <p:childTnLst>
                                    <p:set>
                                      <p:cBhvr>
                                        <p:cTn id="88" dur="1" fill="hold">
                                          <p:stCondLst>
                                            <p:cond delay="0"/>
                                          </p:stCondLst>
                                        </p:cTn>
                                        <p:tgtEl>
                                          <p:spTgt spid="29"/>
                                        </p:tgtEl>
                                        <p:attrNameLst>
                                          <p:attrName>style.visibility</p:attrName>
                                        </p:attrNameLst>
                                      </p:cBhvr>
                                      <p:to>
                                        <p:strVal val="visible"/>
                                      </p:to>
                                    </p:set>
                                    <p:anim calcmode="lin" valueType="num">
                                      <p:cBhvr>
                                        <p:cTn id="8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29"/>
                                        </p:tgtEl>
                                        <p:attrNameLst>
                                          <p:attrName>ppt_y</p:attrName>
                                        </p:attrNameLst>
                                      </p:cBhvr>
                                      <p:tavLst>
                                        <p:tav tm="0">
                                          <p:val>
                                            <p:strVal val="#ppt_y"/>
                                          </p:val>
                                        </p:tav>
                                        <p:tav tm="100000">
                                          <p:val>
                                            <p:strVal val="#ppt_y"/>
                                          </p:val>
                                        </p:tav>
                                      </p:tavLst>
                                    </p:anim>
                                    <p:anim calcmode="lin" valueType="num">
                                      <p:cBhvr>
                                        <p:cTn id="9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29"/>
                                        </p:tgtEl>
                                      </p:cBhvr>
                                    </p:animEffect>
                                  </p:childTnLst>
                                </p:cTn>
                              </p:par>
                              <p:par>
                                <p:cTn id="94" presetID="41" presetClass="entr" presetSubtype="0" fill="hold" grpId="0" nodeType="withEffect">
                                  <p:stCondLst>
                                    <p:cond delay="0"/>
                                  </p:stCondLst>
                                  <p:iterate type="lt">
                                    <p:tmPct val="10000"/>
                                  </p:iterate>
                                  <p:childTnLst>
                                    <p:set>
                                      <p:cBhvr>
                                        <p:cTn id="95" dur="1" fill="hold">
                                          <p:stCondLst>
                                            <p:cond delay="0"/>
                                          </p:stCondLst>
                                        </p:cTn>
                                        <p:tgtEl>
                                          <p:spTgt spid="28"/>
                                        </p:tgtEl>
                                        <p:attrNameLst>
                                          <p:attrName>style.visibility</p:attrName>
                                        </p:attrNameLst>
                                      </p:cBhvr>
                                      <p:to>
                                        <p:strVal val="visible"/>
                                      </p:to>
                                    </p:set>
                                    <p:anim calcmode="lin" valueType="num">
                                      <p:cBhvr>
                                        <p:cTn id="96"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97" dur="500" fill="hold"/>
                                        <p:tgtEl>
                                          <p:spTgt spid="28"/>
                                        </p:tgtEl>
                                        <p:attrNameLst>
                                          <p:attrName>ppt_y</p:attrName>
                                        </p:attrNameLst>
                                      </p:cBhvr>
                                      <p:tavLst>
                                        <p:tav tm="0">
                                          <p:val>
                                            <p:strVal val="#ppt_y"/>
                                          </p:val>
                                        </p:tav>
                                        <p:tav tm="100000">
                                          <p:val>
                                            <p:strVal val="#ppt_y"/>
                                          </p:val>
                                        </p:tav>
                                      </p:tavLst>
                                    </p:anim>
                                    <p:anim calcmode="lin" valueType="num">
                                      <p:cBhvr>
                                        <p:cTn id="98"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99"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500" tmFilter="0,0; .5, 1; 1, 1"/>
                                        <p:tgtEl>
                                          <p:spTgt spid="28"/>
                                        </p:tgtEl>
                                      </p:cBhvr>
                                    </p:animEffect>
                                  </p:childTnLst>
                                </p:cTn>
                              </p:par>
                            </p:childTnLst>
                          </p:cTn>
                        </p:par>
                        <p:par>
                          <p:cTn id="101" fill="hold" nodeType="afterGroup">
                            <p:stCondLst>
                              <p:cond delay="4250"/>
                            </p:stCondLst>
                            <p:childTnLst>
                              <p:par>
                                <p:cTn id="102" presetID="41" presetClass="entr" presetSubtype="0" fill="hold" grpId="0" nodeType="afterEffect">
                                  <p:stCondLst>
                                    <p:cond delay="0"/>
                                  </p:stCondLst>
                                  <p:iterate type="lt">
                                    <p:tmPct val="10000"/>
                                  </p:iterate>
                                  <p:childTnLst>
                                    <p:set>
                                      <p:cBhvr>
                                        <p:cTn id="103" dur="1" fill="hold">
                                          <p:stCondLst>
                                            <p:cond delay="0"/>
                                          </p:stCondLst>
                                        </p:cTn>
                                        <p:tgtEl>
                                          <p:spTgt spid="31"/>
                                        </p:tgtEl>
                                        <p:attrNameLst>
                                          <p:attrName>style.visibility</p:attrName>
                                        </p:attrNameLst>
                                      </p:cBhvr>
                                      <p:to>
                                        <p:strVal val="visible"/>
                                      </p:to>
                                    </p:set>
                                    <p:anim calcmode="lin" valueType="num">
                                      <p:cBhvr>
                                        <p:cTn id="104"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05" dur="500" fill="hold"/>
                                        <p:tgtEl>
                                          <p:spTgt spid="31"/>
                                        </p:tgtEl>
                                        <p:attrNameLst>
                                          <p:attrName>ppt_y</p:attrName>
                                        </p:attrNameLst>
                                      </p:cBhvr>
                                      <p:tavLst>
                                        <p:tav tm="0">
                                          <p:val>
                                            <p:strVal val="#ppt_y"/>
                                          </p:val>
                                        </p:tav>
                                        <p:tav tm="100000">
                                          <p:val>
                                            <p:strVal val="#ppt_y"/>
                                          </p:val>
                                        </p:tav>
                                      </p:tavLst>
                                    </p:anim>
                                    <p:anim calcmode="lin" valueType="num">
                                      <p:cBhvr>
                                        <p:cTn id="106"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7"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08" dur="500" tmFilter="0,0; .5, 1; 1, 1"/>
                                        <p:tgtEl>
                                          <p:spTgt spid="31"/>
                                        </p:tgtEl>
                                      </p:cBhvr>
                                    </p:animEffect>
                                  </p:childTnLst>
                                </p:cTn>
                              </p:par>
                              <p:par>
                                <p:cTn id="109" presetID="41" presetClass="entr" presetSubtype="0" fill="hold" grpId="0" nodeType="withEffect">
                                  <p:stCondLst>
                                    <p:cond delay="0"/>
                                  </p:stCondLst>
                                  <p:iterate type="lt">
                                    <p:tmPct val="10000"/>
                                  </p:iterate>
                                  <p:childTnLst>
                                    <p:set>
                                      <p:cBhvr>
                                        <p:cTn id="110" dur="1" fill="hold">
                                          <p:stCondLst>
                                            <p:cond delay="0"/>
                                          </p:stCondLst>
                                        </p:cTn>
                                        <p:tgtEl>
                                          <p:spTgt spid="30"/>
                                        </p:tgtEl>
                                        <p:attrNameLst>
                                          <p:attrName>style.visibility</p:attrName>
                                        </p:attrNameLst>
                                      </p:cBhvr>
                                      <p:to>
                                        <p:strVal val="visible"/>
                                      </p:to>
                                    </p:set>
                                    <p:anim calcmode="lin" valueType="num">
                                      <p:cBhvr>
                                        <p:cTn id="111"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30"/>
                                        </p:tgtEl>
                                        <p:attrNameLst>
                                          <p:attrName>ppt_y</p:attrName>
                                        </p:attrNameLst>
                                      </p:cBhvr>
                                      <p:tavLst>
                                        <p:tav tm="0">
                                          <p:val>
                                            <p:strVal val="#ppt_y"/>
                                          </p:val>
                                        </p:tav>
                                        <p:tav tm="100000">
                                          <p:val>
                                            <p:strVal val="#ppt_y"/>
                                          </p:val>
                                        </p:tav>
                                      </p:tavLst>
                                    </p:anim>
                                    <p:anim calcmode="lin" valueType="num">
                                      <p:cBhvr>
                                        <p:cTn id="113"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30"/>
                                        </p:tgtEl>
                                      </p:cBhvr>
                                    </p:animEffect>
                                  </p:childTnLst>
                                </p:cTn>
                              </p:par>
                            </p:childTnLst>
                          </p:cTn>
                        </p:par>
                        <p:par>
                          <p:cTn id="116" fill="hold" nodeType="afterGroup">
                            <p:stCondLst>
                              <p:cond delay="4750"/>
                            </p:stCondLst>
                            <p:childTnLst>
                              <p:par>
                                <p:cTn id="117" presetID="2" presetClass="entr" presetSubtype="8" fill="hold" grpId="0" nodeType="afterEffect">
                                  <p:stCondLst>
                                    <p:cond delay="0"/>
                                  </p:stCondLst>
                                  <p:childTnLst>
                                    <p:set>
                                      <p:cBhvr>
                                        <p:cTn id="118" dur="1" fill="hold">
                                          <p:stCondLst>
                                            <p:cond delay="0"/>
                                          </p:stCondLst>
                                        </p:cTn>
                                        <p:tgtEl>
                                          <p:spTgt spid="32"/>
                                        </p:tgtEl>
                                        <p:attrNameLst>
                                          <p:attrName>style.visibility</p:attrName>
                                        </p:attrNameLst>
                                      </p:cBhvr>
                                      <p:to>
                                        <p:strVal val="visible"/>
                                      </p:to>
                                    </p:set>
                                    <p:anim calcmode="lin" valueType="num">
                                      <p:cBhvr additive="base">
                                        <p:cTn id="119" dur="500" fill="hold"/>
                                        <p:tgtEl>
                                          <p:spTgt spid="32"/>
                                        </p:tgtEl>
                                        <p:attrNameLst>
                                          <p:attrName>ppt_x</p:attrName>
                                        </p:attrNameLst>
                                      </p:cBhvr>
                                      <p:tavLst>
                                        <p:tav tm="0">
                                          <p:val>
                                            <p:strVal val="0-#ppt_w/2"/>
                                          </p:val>
                                        </p:tav>
                                        <p:tav tm="100000">
                                          <p:val>
                                            <p:strVal val="#ppt_x"/>
                                          </p:val>
                                        </p:tav>
                                      </p:tavLst>
                                    </p:anim>
                                    <p:anim calcmode="lin" valueType="num">
                                      <p:cBhvr additive="base">
                                        <p:cTn id="120" dur="500" fill="hold"/>
                                        <p:tgtEl>
                                          <p:spTgt spid="32"/>
                                        </p:tgtEl>
                                        <p:attrNameLst>
                                          <p:attrName>ppt_y</p:attrName>
                                        </p:attrNameLst>
                                      </p:cBhvr>
                                      <p:tavLst>
                                        <p:tav tm="0">
                                          <p:val>
                                            <p:strVal val="#ppt_y"/>
                                          </p:val>
                                        </p:tav>
                                        <p:tav tm="100000">
                                          <p:val>
                                            <p:strVal val="#ppt_y"/>
                                          </p:val>
                                        </p:tav>
                                      </p:tavLst>
                                    </p:anim>
                                  </p:childTnLst>
                                </p:cTn>
                              </p:par>
                            </p:childTnLst>
                          </p:cTn>
                        </p:par>
                        <p:par>
                          <p:cTn id="121" fill="hold" nodeType="afterGroup">
                            <p:stCondLst>
                              <p:cond delay="5250"/>
                            </p:stCondLst>
                            <p:childTnLst>
                              <p:par>
                                <p:cTn id="122" presetID="22" presetClass="entr" presetSubtype="1" fill="hold" grpId="0" nodeType="afterEffect">
                                  <p:stCondLst>
                                    <p:cond delay="0"/>
                                  </p:stCondLst>
                                  <p:childTnLst>
                                    <p:set>
                                      <p:cBhvr>
                                        <p:cTn id="123" dur="1" fill="hold">
                                          <p:stCondLst>
                                            <p:cond delay="0"/>
                                          </p:stCondLst>
                                        </p:cTn>
                                        <p:tgtEl>
                                          <p:spTgt spid="33"/>
                                        </p:tgtEl>
                                        <p:attrNameLst>
                                          <p:attrName>style.visibility</p:attrName>
                                        </p:attrNameLst>
                                      </p:cBhvr>
                                      <p:to>
                                        <p:strVal val="visible"/>
                                      </p:to>
                                    </p:set>
                                    <p:animEffect transition="in" filter="wipe(up)">
                                      <p:cBhvr>
                                        <p:cTn id="12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animBg="1"/>
      <p:bldP spid="9" grpId="0" animBg="1"/>
      <p:bldP spid="10" grpId="0" animBg="1"/>
      <p:bldP spid="11" grpId="0"/>
      <p:bldP spid="12" grpId="0"/>
      <p:bldP spid="18" grpId="0"/>
      <p:bldP spid="19" grpId="0"/>
      <p:bldP spid="24" grpId="0"/>
      <p:bldP spid="25" grpId="0"/>
      <p:bldP spid="26" grpId="0"/>
      <p:bldP spid="27" grpId="0"/>
      <p:bldP spid="28" grpId="0"/>
      <p:bldP spid="29" grpId="0"/>
      <p:bldP spid="30" grpId="0"/>
      <p:bldP spid="31" grpId="0"/>
      <p:bldP spid="32" grpId="0" animBg="1"/>
      <p:bldP spid="33"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646878"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自身对目标的重视</a:t>
            </a:r>
          </a:p>
        </p:txBody>
      </p:sp>
      <p:grpSp>
        <p:nvGrpSpPr>
          <p:cNvPr id="28" name="组合 27"/>
          <p:cNvGrpSpPr/>
          <p:nvPr/>
        </p:nvGrpSpPr>
        <p:grpSpPr>
          <a:xfrm>
            <a:off x="712984" y="2426415"/>
            <a:ext cx="1327474" cy="1410442"/>
            <a:chOff x="395537" y="2426415"/>
            <a:chExt cx="1327474" cy="1410442"/>
          </a:xfrm>
          <a:solidFill>
            <a:srgbClr val="E60012"/>
          </a:solidFill>
        </p:grpSpPr>
        <p:sp>
          <p:nvSpPr>
            <p:cNvPr id="29" name="六边形 28"/>
            <p:cNvSpPr/>
            <p:nvPr/>
          </p:nvSpPr>
          <p:spPr>
            <a:xfrm rot="16200000">
              <a:off x="354053" y="2467899"/>
              <a:ext cx="1410442" cy="1327474"/>
            </a:xfrm>
            <a:prstGeom prst="hexagon">
              <a:avLst/>
            </a:prstGeom>
            <a:solidFill>
              <a:srgbClr val="007E3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576707" y="2931581"/>
              <a:ext cx="954107" cy="400110"/>
            </a:xfrm>
            <a:prstGeom prst="rect">
              <a:avLst/>
            </a:prstGeom>
            <a:noFill/>
            <a:ln>
              <a:noFill/>
            </a:ln>
          </p:spPr>
          <p:txBody>
            <a:bodyPr wrap="none" rtlCol="0">
              <a:spAutoFit/>
            </a:bodyPr>
            <a:lstStyle/>
            <a:p>
              <a:r>
                <a:rPr lang="zh-CN" altLang="en-US" sz="2000" b="1">
                  <a:solidFill>
                    <a:schemeClr val="bg1"/>
                  </a:solidFill>
                  <a:latin typeface="微软雅黑" panose="020b0503020204020204" pitchFamily="34" charset="-122"/>
                  <a:ea typeface="微软雅黑" panose="020b0503020204020204" pitchFamily="34" charset="-122"/>
                </a:rPr>
                <a:t>关键词</a:t>
              </a:r>
            </a:p>
          </p:txBody>
        </p:sp>
      </p:grpSp>
      <p:sp>
        <p:nvSpPr>
          <p:cNvPr id="31" name="等腰三角形 30"/>
          <p:cNvSpPr/>
          <p:nvPr/>
        </p:nvSpPr>
        <p:spPr>
          <a:xfrm rot="5400000">
            <a:off x="2120782" y="3059628"/>
            <a:ext cx="224916" cy="193893"/>
          </a:xfrm>
          <a:prstGeom prs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5400000">
            <a:off x="2358936" y="3056362"/>
            <a:ext cx="224916" cy="193893"/>
          </a:xfrm>
          <a:prstGeom prs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rot="16200000">
            <a:off x="2569439" y="1727479"/>
            <a:ext cx="2983834" cy="2808313"/>
          </a:xfrm>
          <a:prstGeom prst="hexagon">
            <a:avLst/>
          </a:prstGeom>
          <a:blipFill dpi="0" rotWithShape="1">
            <a:blip r:embed="rId2">
              <a:extLst>
                <a:ext uri="{28A0092B-C50C-407E-A947-70E740481C1C}">
                  <a14:useLocalDpi xmlns:a14="http://schemas.microsoft.com/office/drawing/2010/main" val="0"/>
                </a:ext>
              </a:extLst>
            </a:blip>
            <a:stretch>
              <a:fillRect/>
            </a:stretch>
          </a:blipFill>
          <a:ln w="15875" cap="rnd">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六边形 33"/>
          <p:cNvSpPr/>
          <p:nvPr/>
        </p:nvSpPr>
        <p:spPr>
          <a:xfrm rot="16200000">
            <a:off x="4505956" y="1584808"/>
            <a:ext cx="797366" cy="750462"/>
          </a:xfrm>
          <a:prstGeom prst="hexagon">
            <a:avLst/>
          </a:prstGeom>
          <a:solidFill>
            <a:srgbClr val="007E3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4585644" y="1696662"/>
            <a:ext cx="665567" cy="584775"/>
          </a:xfrm>
          <a:prstGeom prst="rect">
            <a:avLst/>
          </a:prstGeom>
          <a:noFill/>
        </p:spPr>
        <p:txBody>
          <a:bodyPr wrap="none" rtlCol="0">
            <a:spAutoFit/>
          </a:bodyPr>
          <a:lstStyle/>
          <a:p>
            <a:r>
              <a:rPr lang="en-US" altLang="zh-CN" sz="3200">
                <a:solidFill>
                  <a:schemeClr val="bg1"/>
                </a:solidFill>
                <a:latin typeface="微软雅黑" panose="020b0503020204020204" pitchFamily="34" charset="-122"/>
                <a:ea typeface="微软雅黑" panose="020b0503020204020204" pitchFamily="34" charset="-122"/>
              </a:rPr>
              <a:t>01</a:t>
            </a:r>
            <a:endParaRPr lang="zh-CN" altLang="en-US" sz="3200">
              <a:solidFill>
                <a:schemeClr val="bg1"/>
              </a:solidFill>
              <a:latin typeface="微软雅黑" panose="020b0503020204020204" pitchFamily="34" charset="-122"/>
              <a:ea typeface="微软雅黑" panose="020b0503020204020204" pitchFamily="34" charset="-122"/>
            </a:endParaRPr>
          </a:p>
        </p:txBody>
      </p:sp>
      <p:sp>
        <p:nvSpPr>
          <p:cNvPr id="36" name="六边形 35"/>
          <p:cNvSpPr/>
          <p:nvPr/>
        </p:nvSpPr>
        <p:spPr>
          <a:xfrm rot="16200000">
            <a:off x="5066830" y="2756404"/>
            <a:ext cx="797366" cy="750462"/>
          </a:xfrm>
          <a:prstGeom prst="hexagon">
            <a:avLst/>
          </a:prstGeom>
          <a:solidFill>
            <a:srgbClr val="007E3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5146518" y="2868258"/>
            <a:ext cx="665567" cy="584775"/>
          </a:xfrm>
          <a:prstGeom prst="rect">
            <a:avLst/>
          </a:prstGeom>
          <a:noFill/>
        </p:spPr>
        <p:txBody>
          <a:bodyPr wrap="none" rtlCol="0">
            <a:spAutoFit/>
          </a:bodyPr>
          <a:lstStyle/>
          <a:p>
            <a:r>
              <a:rPr lang="en-US" altLang="zh-CN" sz="3200">
                <a:solidFill>
                  <a:schemeClr val="bg1"/>
                </a:solidFill>
                <a:latin typeface="微软雅黑" panose="020b0503020204020204" pitchFamily="34" charset="-122"/>
                <a:ea typeface="微软雅黑" panose="020b0503020204020204" pitchFamily="34" charset="-122"/>
              </a:rPr>
              <a:t>02</a:t>
            </a:r>
            <a:endParaRPr lang="zh-CN" altLang="en-US" sz="3200">
              <a:solidFill>
                <a:schemeClr val="bg1"/>
              </a:solidFill>
              <a:latin typeface="微软雅黑" panose="020b0503020204020204" pitchFamily="34" charset="-122"/>
              <a:ea typeface="微软雅黑" panose="020b0503020204020204" pitchFamily="34" charset="-122"/>
            </a:endParaRPr>
          </a:p>
        </p:txBody>
      </p:sp>
      <p:sp>
        <p:nvSpPr>
          <p:cNvPr id="38" name="六边形 37"/>
          <p:cNvSpPr/>
          <p:nvPr/>
        </p:nvSpPr>
        <p:spPr>
          <a:xfrm rot="16200000">
            <a:off x="4563367" y="4019184"/>
            <a:ext cx="797366" cy="750462"/>
          </a:xfrm>
          <a:prstGeom prst="hexagon">
            <a:avLst/>
          </a:prstGeom>
          <a:solidFill>
            <a:srgbClr val="007E3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4643055" y="4131038"/>
            <a:ext cx="665567" cy="584775"/>
          </a:xfrm>
          <a:prstGeom prst="rect">
            <a:avLst/>
          </a:prstGeom>
          <a:noFill/>
        </p:spPr>
        <p:txBody>
          <a:bodyPr wrap="none" rtlCol="0">
            <a:spAutoFit/>
          </a:bodyPr>
          <a:lstStyle/>
          <a:p>
            <a:r>
              <a:rPr lang="en-US" altLang="zh-CN" sz="3200">
                <a:solidFill>
                  <a:schemeClr val="bg1"/>
                </a:solidFill>
                <a:latin typeface="微软雅黑" panose="020b0503020204020204" pitchFamily="34" charset="-122"/>
                <a:ea typeface="微软雅黑" panose="020b0503020204020204" pitchFamily="34" charset="-122"/>
              </a:rPr>
              <a:t>03</a:t>
            </a:r>
            <a:endParaRPr lang="zh-CN" altLang="en-US" sz="3200">
              <a:solidFill>
                <a:schemeClr val="bg1"/>
              </a:solidFill>
              <a:latin typeface="微软雅黑" panose="020b0503020204020204" pitchFamily="34" charset="-122"/>
              <a:ea typeface="微软雅黑" panose="020b0503020204020204" pitchFamily="34" charset="-122"/>
            </a:endParaRPr>
          </a:p>
        </p:txBody>
      </p:sp>
      <p:sp>
        <p:nvSpPr>
          <p:cNvPr id="40" name="TextBox 39"/>
          <p:cNvSpPr txBox="1"/>
          <p:nvPr/>
        </p:nvSpPr>
        <p:spPr bwMode="auto">
          <a:xfrm>
            <a:off x="5554370" y="1417340"/>
            <a:ext cx="2834054"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a:t>
            </a:r>
            <a:endParaRPr lang="zh-CN" altLang="en-US" sz="1200">
              <a:solidFill>
                <a:schemeClr val="tx1">
                  <a:lumMod val="65000"/>
                  <a:lumOff val="35000"/>
                </a:schemeClr>
              </a:solidFill>
              <a:latin typeface="Calibri" pitchFamily="34" charset="0"/>
            </a:endParaRPr>
          </a:p>
        </p:txBody>
      </p:sp>
      <p:sp>
        <p:nvSpPr>
          <p:cNvPr id="41" name="TextBox 40"/>
          <p:cNvSpPr txBox="1"/>
          <p:nvPr/>
        </p:nvSpPr>
        <p:spPr bwMode="auto">
          <a:xfrm>
            <a:off x="6058426" y="2633305"/>
            <a:ext cx="2834054"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a:t>
            </a:r>
            <a:endParaRPr lang="zh-CN" altLang="en-US" sz="1200">
              <a:solidFill>
                <a:schemeClr val="tx1">
                  <a:lumMod val="65000"/>
                  <a:lumOff val="35000"/>
                </a:schemeClr>
              </a:solidFill>
              <a:latin typeface="Calibri" pitchFamily="34" charset="0"/>
            </a:endParaRPr>
          </a:p>
        </p:txBody>
      </p:sp>
      <p:sp>
        <p:nvSpPr>
          <p:cNvPr id="42" name="TextBox 41"/>
          <p:cNvSpPr txBox="1"/>
          <p:nvPr/>
        </p:nvSpPr>
        <p:spPr bwMode="auto">
          <a:xfrm>
            <a:off x="5554370" y="3937620"/>
            <a:ext cx="2834054"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a:t>
            </a:r>
            <a:endParaRPr lang="zh-CN" altLang="en-US" sz="1200">
              <a:solidFill>
                <a:schemeClr val="tx1">
                  <a:lumMod val="65000"/>
                  <a:lumOff val="35000"/>
                </a:schemeClr>
              </a:solidFill>
              <a:latin typeface="Calibri" pitchFamily="34" charset="0"/>
            </a:endParaRPr>
          </a:p>
        </p:txBody>
      </p:sp>
    </p:spTree>
    <p:extLst>
      <p:ext uri="{BB962C8B-B14F-4D97-AF65-F5344CB8AC3E}">
        <p14:creationId val="11382567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31"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1000" fill="hold"/>
                                        <p:tgtEl>
                                          <p:spTgt spid="28"/>
                                        </p:tgtEl>
                                        <p:attrNameLst>
                                          <p:attrName>ppt_w</p:attrName>
                                        </p:attrNameLst>
                                      </p:cBhvr>
                                      <p:tavLst>
                                        <p:tav tm="0">
                                          <p:val>
                                            <p:fltVal val="0"/>
                                          </p:val>
                                        </p:tav>
                                        <p:tav tm="100000">
                                          <p:val>
                                            <p:strVal val="#ppt_w"/>
                                          </p:val>
                                        </p:tav>
                                      </p:tavLst>
                                    </p:anim>
                                    <p:anim calcmode="lin" valueType="num">
                                      <p:cBhvr>
                                        <p:cTn id="18" dur="1000" fill="hold"/>
                                        <p:tgtEl>
                                          <p:spTgt spid="28"/>
                                        </p:tgtEl>
                                        <p:attrNameLst>
                                          <p:attrName>ppt_h</p:attrName>
                                        </p:attrNameLst>
                                      </p:cBhvr>
                                      <p:tavLst>
                                        <p:tav tm="0">
                                          <p:val>
                                            <p:fltVal val="0"/>
                                          </p:val>
                                        </p:tav>
                                        <p:tav tm="100000">
                                          <p:val>
                                            <p:strVal val="#ppt_h"/>
                                          </p:val>
                                        </p:tav>
                                      </p:tavLst>
                                    </p:anim>
                                    <p:anim calcmode="lin" valueType="num">
                                      <p:cBhvr>
                                        <p:cTn id="19" dur="1000" fill="hold"/>
                                        <p:tgtEl>
                                          <p:spTgt spid="28"/>
                                        </p:tgtEl>
                                        <p:attrNameLst>
                                          <p:attrName>style.rotation</p:attrName>
                                        </p:attrNameLst>
                                      </p:cBhvr>
                                      <p:tavLst>
                                        <p:tav tm="0">
                                          <p:val>
                                            <p:fltVal val="90"/>
                                          </p:val>
                                        </p:tav>
                                        <p:tav tm="100000">
                                          <p:val>
                                            <p:fltVal val="0"/>
                                          </p:val>
                                        </p:tav>
                                      </p:tavLst>
                                    </p:anim>
                                    <p:animEffect transition="in" filter="fade">
                                      <p:cBhvr>
                                        <p:cTn id="20" dur="1000"/>
                                        <p:tgtEl>
                                          <p:spTgt spid="28"/>
                                        </p:tgtEl>
                                      </p:cBhvr>
                                    </p:animEffect>
                                  </p:childTnLst>
                                </p:cTn>
                              </p:par>
                            </p:childTnLst>
                          </p:cTn>
                        </p:par>
                        <p:par>
                          <p:cTn id="21" fill="hold" nodeType="afterGroup">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left)">
                                      <p:cBhvr>
                                        <p:cTn id="24" dur="500"/>
                                        <p:tgtEl>
                                          <p:spTgt spid="31"/>
                                        </p:tgtEl>
                                      </p:cBhvr>
                                    </p:animEffect>
                                  </p:childTnLst>
                                </p:cTn>
                              </p:par>
                            </p:childTnLst>
                          </p:cTn>
                        </p:par>
                        <p:par>
                          <p:cTn id="25" fill="hold" nodeType="afterGroup">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left)">
                                      <p:cBhvr>
                                        <p:cTn id="28" dur="500"/>
                                        <p:tgtEl>
                                          <p:spTgt spid="32"/>
                                        </p:tgtEl>
                                      </p:cBhvr>
                                    </p:animEffect>
                                  </p:childTnLst>
                                </p:cTn>
                              </p:par>
                            </p:childTnLst>
                          </p:cTn>
                        </p:par>
                        <p:par>
                          <p:cTn id="29" fill="hold" nodeType="afterGroup">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childTnLst>
                          </p:cTn>
                        </p:par>
                        <p:par>
                          <p:cTn id="35" fill="hold" nodeType="afterGroup">
                            <p:stCondLst>
                              <p:cond delay="3500"/>
                            </p:stCondLst>
                            <p:childTnLst>
                              <p:par>
                                <p:cTn id="36" presetID="2" presetClass="entr" presetSubtype="8"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0-#ppt_w/2"/>
                                          </p:val>
                                        </p:tav>
                                        <p:tav tm="100000">
                                          <p:val>
                                            <p:strVal val="#ppt_x"/>
                                          </p:val>
                                        </p:tav>
                                      </p:tavLst>
                                    </p:anim>
                                    <p:anim calcmode="lin" valueType="num">
                                      <p:cBhvr additive="base">
                                        <p:cTn id="39" dur="500" fill="hold"/>
                                        <p:tgtEl>
                                          <p:spTgt spid="34"/>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0-#ppt_w/2"/>
                                          </p:val>
                                        </p:tav>
                                        <p:tav tm="100000">
                                          <p:val>
                                            <p:strVal val="#ppt_x"/>
                                          </p:val>
                                        </p:tav>
                                      </p:tavLst>
                                    </p:anim>
                                    <p:anim calcmode="lin" valueType="num">
                                      <p:cBhvr additive="base">
                                        <p:cTn id="43" dur="500" fill="hold"/>
                                        <p:tgtEl>
                                          <p:spTgt spid="35"/>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1000" fill="hold"/>
                                        <p:tgtEl>
                                          <p:spTgt spid="40"/>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5000"/>
                            </p:stCondLst>
                            <p:childTnLst>
                              <p:par>
                                <p:cTn id="51" presetID="2" presetClass="entr" presetSubtype="8"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500" fill="hold"/>
                                        <p:tgtEl>
                                          <p:spTgt spid="37"/>
                                        </p:tgtEl>
                                        <p:attrNameLst>
                                          <p:attrName>ppt_x</p:attrName>
                                        </p:attrNameLst>
                                      </p:cBhvr>
                                      <p:tavLst>
                                        <p:tav tm="0">
                                          <p:val>
                                            <p:strVal val="0-#ppt_w/2"/>
                                          </p:val>
                                        </p:tav>
                                        <p:tav tm="100000">
                                          <p:val>
                                            <p:strVal val="#ppt_x"/>
                                          </p:val>
                                        </p:tav>
                                      </p:tavLst>
                                    </p:anim>
                                    <p:anim calcmode="lin" valueType="num">
                                      <p:cBhvr additive="base">
                                        <p:cTn id="54" dur="500" fill="hold"/>
                                        <p:tgtEl>
                                          <p:spTgt spid="37"/>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0-#ppt_w/2"/>
                                          </p:val>
                                        </p:tav>
                                        <p:tav tm="100000">
                                          <p:val>
                                            <p:strVal val="#ppt_x"/>
                                          </p:val>
                                        </p:tav>
                                      </p:tavLst>
                                    </p:anim>
                                    <p:anim calcmode="lin" valueType="num">
                                      <p:cBhvr additive="base">
                                        <p:cTn id="58" dur="500" fill="hold"/>
                                        <p:tgtEl>
                                          <p:spTgt spid="36"/>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5500"/>
                            </p:stCondLst>
                            <p:childTnLst>
                              <p:par>
                                <p:cTn id="60" presetID="42"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1000"/>
                                        <p:tgtEl>
                                          <p:spTgt spid="41"/>
                                        </p:tgtEl>
                                      </p:cBhvr>
                                    </p:animEffect>
                                    <p:anim calcmode="lin" valueType="num">
                                      <p:cBhvr>
                                        <p:cTn id="63" dur="1000" fill="hold"/>
                                        <p:tgtEl>
                                          <p:spTgt spid="41"/>
                                        </p:tgtEl>
                                        <p:attrNameLst>
                                          <p:attrName>ppt_x</p:attrName>
                                        </p:attrNameLst>
                                      </p:cBhvr>
                                      <p:tavLst>
                                        <p:tav tm="0">
                                          <p:val>
                                            <p:strVal val="#ppt_x"/>
                                          </p:val>
                                        </p:tav>
                                        <p:tav tm="100000">
                                          <p:val>
                                            <p:strVal val="#ppt_x"/>
                                          </p:val>
                                        </p:tav>
                                      </p:tavLst>
                                    </p:anim>
                                    <p:anim calcmode="lin" valueType="num">
                                      <p:cBhvr>
                                        <p:cTn id="64" dur="1000" fill="hold"/>
                                        <p:tgtEl>
                                          <p:spTgt spid="41"/>
                                        </p:tgtEl>
                                        <p:attrNameLst>
                                          <p:attrName>ppt_y</p:attrName>
                                        </p:attrNameLst>
                                      </p:cBhvr>
                                      <p:tavLst>
                                        <p:tav tm="0">
                                          <p:val>
                                            <p:strVal val="#ppt_y+.1"/>
                                          </p:val>
                                        </p:tav>
                                        <p:tav tm="100000">
                                          <p:val>
                                            <p:strVal val="#ppt_y"/>
                                          </p:val>
                                        </p:tav>
                                      </p:tavLst>
                                    </p:anim>
                                  </p:childTnLst>
                                </p:cTn>
                              </p:par>
                            </p:childTnLst>
                          </p:cTn>
                        </p:par>
                        <p:par>
                          <p:cTn id="65" fill="hold" nodeType="afterGroup">
                            <p:stCondLst>
                              <p:cond delay="6500"/>
                            </p:stCondLst>
                            <p:childTnLst>
                              <p:par>
                                <p:cTn id="66" presetID="2" presetClass="entr" presetSubtype="8"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anim calcmode="lin" valueType="num">
                                      <p:cBhvr additive="base">
                                        <p:cTn id="68" dur="500" fill="hold"/>
                                        <p:tgtEl>
                                          <p:spTgt spid="39"/>
                                        </p:tgtEl>
                                        <p:attrNameLst>
                                          <p:attrName>ppt_x</p:attrName>
                                        </p:attrNameLst>
                                      </p:cBhvr>
                                      <p:tavLst>
                                        <p:tav tm="0">
                                          <p:val>
                                            <p:strVal val="0-#ppt_w/2"/>
                                          </p:val>
                                        </p:tav>
                                        <p:tav tm="100000">
                                          <p:val>
                                            <p:strVal val="#ppt_x"/>
                                          </p:val>
                                        </p:tav>
                                      </p:tavLst>
                                    </p:anim>
                                    <p:anim calcmode="lin" valueType="num">
                                      <p:cBhvr additive="base">
                                        <p:cTn id="69" dur="500" fill="hold"/>
                                        <p:tgtEl>
                                          <p:spTgt spid="39"/>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500" fill="hold"/>
                                        <p:tgtEl>
                                          <p:spTgt spid="38"/>
                                        </p:tgtEl>
                                        <p:attrNameLst>
                                          <p:attrName>ppt_x</p:attrName>
                                        </p:attrNameLst>
                                      </p:cBhvr>
                                      <p:tavLst>
                                        <p:tav tm="0">
                                          <p:val>
                                            <p:strVal val="0-#ppt_w/2"/>
                                          </p:val>
                                        </p:tav>
                                        <p:tav tm="100000">
                                          <p:val>
                                            <p:strVal val="#ppt_x"/>
                                          </p:val>
                                        </p:tav>
                                      </p:tavLst>
                                    </p:anim>
                                    <p:anim calcmode="lin" valueType="num">
                                      <p:cBhvr additive="base">
                                        <p:cTn id="73" dur="500" fill="hold"/>
                                        <p:tgtEl>
                                          <p:spTgt spid="38"/>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7000"/>
                            </p:stCondLst>
                            <p:childTnLst>
                              <p:par>
                                <p:cTn id="75" presetID="42" presetClass="entr" presetSubtype="0"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1000"/>
                                        <p:tgtEl>
                                          <p:spTgt spid="42"/>
                                        </p:tgtEl>
                                      </p:cBhvr>
                                    </p:animEffect>
                                    <p:anim calcmode="lin" valueType="num">
                                      <p:cBhvr>
                                        <p:cTn id="78" dur="1000" fill="hold"/>
                                        <p:tgtEl>
                                          <p:spTgt spid="42"/>
                                        </p:tgtEl>
                                        <p:attrNameLst>
                                          <p:attrName>ppt_x</p:attrName>
                                        </p:attrNameLst>
                                      </p:cBhvr>
                                      <p:tavLst>
                                        <p:tav tm="0">
                                          <p:val>
                                            <p:strVal val="#ppt_x"/>
                                          </p:val>
                                        </p:tav>
                                        <p:tav tm="100000">
                                          <p:val>
                                            <p:strVal val="#ppt_x"/>
                                          </p:val>
                                        </p:tav>
                                      </p:tavLst>
                                    </p:anim>
                                    <p:anim calcmode="lin" valueType="num">
                                      <p:cBhvr>
                                        <p:cTn id="7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31" grpId="0" animBg="1"/>
      <p:bldP spid="32" grpId="0" animBg="1"/>
      <p:bldP spid="33" grpId="0" animBg="1"/>
      <p:bldP spid="34" grpId="0" animBg="1"/>
      <p:bldP spid="35" grpId="0"/>
      <p:bldP spid="36" grpId="0" animBg="1"/>
      <p:bldP spid="37" grpId="0"/>
      <p:bldP spid="38" grpId="0" animBg="1"/>
      <p:bldP spid="39" grpId="0"/>
      <p:bldP spid="40" grpId="0"/>
      <p:bldP spid="41" grpId="0"/>
      <p:bldP spid="42"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339102"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自身能力的提升</a:t>
            </a:r>
          </a:p>
        </p:txBody>
      </p:sp>
      <p:sp>
        <p:nvSpPr>
          <p:cNvPr id="35" name="六边形 34"/>
          <p:cNvSpPr/>
          <p:nvPr/>
        </p:nvSpPr>
        <p:spPr>
          <a:xfrm rot="16200000">
            <a:off x="4418901" y="2755817"/>
            <a:ext cx="1142824" cy="1075598"/>
          </a:xfrm>
          <a:prstGeom prst="hexagon">
            <a:avLst/>
          </a:prstGeom>
          <a:solidFill>
            <a:srgbClr val="007E3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16200000">
            <a:off x="6091738" y="3993958"/>
            <a:ext cx="1142824" cy="1075598"/>
          </a:xfrm>
          <a:prstGeom prst="hexagon">
            <a:avLst/>
          </a:prstGeom>
          <a:solidFill>
            <a:srgbClr val="007E3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六边形 36"/>
          <p:cNvSpPr/>
          <p:nvPr/>
        </p:nvSpPr>
        <p:spPr>
          <a:xfrm rot="16200000">
            <a:off x="5890024" y="1450954"/>
            <a:ext cx="1142824" cy="1075598"/>
          </a:xfrm>
          <a:prstGeom prst="hexagon">
            <a:avLst/>
          </a:prstGeom>
          <a:solidFill>
            <a:srgbClr val="007E3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六边形 37"/>
          <p:cNvSpPr/>
          <p:nvPr/>
        </p:nvSpPr>
        <p:spPr>
          <a:xfrm rot="16200000">
            <a:off x="7423229" y="2744405"/>
            <a:ext cx="1142824" cy="1075598"/>
          </a:xfrm>
          <a:prstGeom prst="hexagon">
            <a:avLst/>
          </a:prstGeom>
          <a:solidFill>
            <a:srgbClr val="007E3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a:blip r:embed="rId2">
            <a:biLevel thresh="25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770660" y="3003139"/>
            <a:ext cx="452586" cy="558129"/>
          </a:xfrm>
          <a:prstGeom prst="rect">
            <a:avLst/>
          </a:prstGeom>
        </p:spPr>
      </p:pic>
      <p:pic>
        <p:nvPicPr>
          <p:cNvPr id="40" name="图片 39"/>
          <p:cNvPicPr>
            <a:picLocks noChangeAspect="1"/>
          </p:cNvPicPr>
          <p:nvPr/>
        </p:nvPicPr>
        <p:blipFill>
          <a:blip r:embed="rId4">
            <a:biLevel thresh="25000"/>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6336853" y="4248377"/>
            <a:ext cx="626402" cy="626402"/>
          </a:xfrm>
          <a:prstGeom prst="rect">
            <a:avLst/>
          </a:prstGeom>
        </p:spPr>
      </p:pic>
      <p:pic>
        <p:nvPicPr>
          <p:cNvPr id="41" name="图片 40"/>
          <p:cNvPicPr>
            <a:picLocks noChangeAspect="1"/>
          </p:cNvPicPr>
          <p:nvPr/>
        </p:nvPicPr>
        <p:blipFill>
          <a:blip r:embed="rId6">
            <a:biLevel thresh="25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tretch>
            <a:fillRect/>
          </a:stretch>
        </p:blipFill>
        <p:spPr>
          <a:xfrm>
            <a:off x="6168734" y="1700383"/>
            <a:ext cx="585401" cy="626402"/>
          </a:xfrm>
          <a:prstGeom prst="rect">
            <a:avLst/>
          </a:prstGeom>
        </p:spPr>
      </p:pic>
      <p:pic>
        <p:nvPicPr>
          <p:cNvPr id="42" name="图片 41"/>
          <p:cNvPicPr>
            <a:picLocks noChangeAspect="1"/>
          </p:cNvPicPr>
          <p:nvPr/>
        </p:nvPicPr>
        <p:blipFill>
          <a:blip r:embed="rId8">
            <a:biLevel thresh="25000"/>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tretch>
            <a:fillRect/>
          </a:stretch>
        </p:blipFill>
        <p:spPr>
          <a:xfrm>
            <a:off x="7701940" y="3010020"/>
            <a:ext cx="585401" cy="585401"/>
          </a:xfrm>
          <a:prstGeom prst="rect">
            <a:avLst/>
          </a:prstGeom>
        </p:spPr>
      </p:pic>
      <p:sp>
        <p:nvSpPr>
          <p:cNvPr id="43" name="圆角右箭头 42"/>
          <p:cNvSpPr/>
          <p:nvPr/>
        </p:nvSpPr>
        <p:spPr>
          <a:xfrm>
            <a:off x="4996953" y="1820383"/>
            <a:ext cx="757452" cy="733500"/>
          </a:xfrm>
          <a:prstGeom prst="bentArrow">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圆角右箭头 43"/>
          <p:cNvSpPr/>
          <p:nvPr/>
        </p:nvSpPr>
        <p:spPr>
          <a:xfrm rot="5400000">
            <a:off x="7373391" y="1832359"/>
            <a:ext cx="757452" cy="733500"/>
          </a:xfrm>
          <a:prstGeom prst="bentArrow">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圆角右箭头 44"/>
          <p:cNvSpPr/>
          <p:nvPr/>
        </p:nvSpPr>
        <p:spPr>
          <a:xfrm rot="10800000">
            <a:off x="7385367" y="4017968"/>
            <a:ext cx="757452" cy="733500"/>
          </a:xfrm>
          <a:prstGeom prst="bentArrow">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圆角右箭头 45"/>
          <p:cNvSpPr/>
          <p:nvPr/>
        </p:nvSpPr>
        <p:spPr>
          <a:xfrm rot="16200000">
            <a:off x="5008929" y="3972320"/>
            <a:ext cx="757452" cy="733500"/>
          </a:xfrm>
          <a:prstGeom prst="bentArrow">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TextBox 46"/>
          <p:cNvSpPr txBox="1"/>
          <p:nvPr/>
        </p:nvSpPr>
        <p:spPr>
          <a:xfrm>
            <a:off x="6081644" y="3062783"/>
            <a:ext cx="1107996" cy="461665"/>
          </a:xfrm>
          <a:prstGeom prst="rect">
            <a:avLst/>
          </a:prstGeom>
          <a:noFill/>
        </p:spPr>
        <p:txBody>
          <a:bodyPr wrap="none" rtlCol="0">
            <a:spAutoFit/>
          </a:bodyPr>
          <a:lstStyle/>
          <a:p>
            <a:r>
              <a:rPr lang="zh-CN" altLang="en-US" sz="2400" b="1">
                <a:solidFill>
                  <a:srgbClr val="2D2D2D"/>
                </a:solidFill>
                <a:latin typeface="微软雅黑" panose="020b0503020204020204" pitchFamily="34" charset="-122"/>
                <a:ea typeface="微软雅黑" panose="020b0503020204020204" pitchFamily="34" charset="-122"/>
              </a:rPr>
              <a:t>关键词</a:t>
            </a:r>
          </a:p>
        </p:txBody>
      </p:sp>
      <p:sp>
        <p:nvSpPr>
          <p:cNvPr id="48" name="矩形 47"/>
          <p:cNvSpPr/>
          <p:nvPr/>
        </p:nvSpPr>
        <p:spPr>
          <a:xfrm flipH="1">
            <a:off x="604289" y="2198748"/>
            <a:ext cx="3226594" cy="954079"/>
          </a:xfrm>
          <a:prstGeom prst="rect">
            <a:avLst/>
          </a:prstGeom>
          <a:effectLst/>
        </p:spPr>
        <p:txBody>
          <a:bodyPr wrap="square" lIns="121893" tIns="60946" rIns="121893" bIns="60946">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614654" y="184938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49"/>
          <p:cNvSpPr/>
          <p:nvPr/>
        </p:nvSpPr>
        <p:spPr>
          <a:xfrm flipH="1">
            <a:off x="590523" y="3862226"/>
            <a:ext cx="3226594" cy="954079"/>
          </a:xfrm>
          <a:prstGeom prst="rect">
            <a:avLst/>
          </a:prstGeom>
          <a:effectLst/>
        </p:spPr>
        <p:txBody>
          <a:bodyPr wrap="square" lIns="121893" tIns="60946" rIns="121893" bIns="60946">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600888" y="3512867"/>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val="41881510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heel(1)">
                                      <p:cBhvr>
                                        <p:cTn id="17" dur="2000"/>
                                        <p:tgtEl>
                                          <p:spTgt spid="37"/>
                                        </p:tgtEl>
                                      </p:cBhvr>
                                    </p:animEffect>
                                  </p:childTnLst>
                                </p:cTn>
                              </p:par>
                              <p:par>
                                <p:cTn id="18" presetID="21" presetClass="entr" presetSubtype="1" fill="hold" nodeType="with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wheel(1)">
                                      <p:cBhvr>
                                        <p:cTn id="20" dur="2000"/>
                                        <p:tgtEl>
                                          <p:spTgt spid="39"/>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heel(1)">
                                      <p:cBhvr>
                                        <p:cTn id="23" dur="2000"/>
                                        <p:tgtEl>
                                          <p:spTgt spid="35"/>
                                        </p:tgtEl>
                                      </p:cBhvr>
                                    </p:animEffect>
                                  </p:childTnLst>
                                </p:cTn>
                              </p:par>
                              <p:par>
                                <p:cTn id="24" presetID="21" presetClass="entr" presetSubtype="1"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heel(1)">
                                      <p:cBhvr>
                                        <p:cTn id="26" dur="2000"/>
                                        <p:tgtEl>
                                          <p:spTgt spid="41"/>
                                        </p:tgtEl>
                                      </p:cBhvr>
                                    </p:animEffect>
                                  </p:childTnLst>
                                </p:cTn>
                              </p:par>
                              <p:par>
                                <p:cTn id="27" presetID="21" presetClass="entr" presetSubtype="1" fill="hold" nodeType="with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wheel(1)">
                                      <p:cBhvr>
                                        <p:cTn id="29" dur="2000"/>
                                        <p:tgtEl>
                                          <p:spTgt spid="42"/>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heel(1)">
                                      <p:cBhvr>
                                        <p:cTn id="32" dur="2000"/>
                                        <p:tgtEl>
                                          <p:spTgt spid="38"/>
                                        </p:tgtEl>
                                      </p:cBhvr>
                                    </p:animEffect>
                                  </p:childTnLst>
                                </p:cTn>
                              </p:par>
                              <p:par>
                                <p:cTn id="33" presetID="21" presetClass="entr" presetSubtype="1"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wheel(1)">
                                      <p:cBhvr>
                                        <p:cTn id="35" dur="2000"/>
                                        <p:tgtEl>
                                          <p:spTgt spid="40"/>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heel(1)">
                                      <p:cBhvr>
                                        <p:cTn id="38" dur="2000"/>
                                        <p:tgtEl>
                                          <p:spTgt spid="36"/>
                                        </p:tgtEl>
                                      </p:cBhvr>
                                    </p:animEffect>
                                  </p:childTnLst>
                                </p:cTn>
                              </p:par>
                            </p:childTnLst>
                          </p:cTn>
                        </p:par>
                        <p:par>
                          <p:cTn id="39" fill="hold" nodeType="afterGroup">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down)">
                                      <p:cBhvr>
                                        <p:cTn id="42" dur="500"/>
                                        <p:tgtEl>
                                          <p:spTgt spid="43"/>
                                        </p:tgtEl>
                                      </p:cBhvr>
                                    </p:animEffect>
                                  </p:childTnLst>
                                </p:cTn>
                              </p:par>
                            </p:childTnLst>
                          </p:cTn>
                        </p:par>
                        <p:par>
                          <p:cTn id="43" fill="hold" nodeType="afterGroup">
                            <p:stCondLst>
                              <p:cond delay="3500"/>
                            </p:stCondLst>
                            <p:childTnLst>
                              <p:par>
                                <p:cTn id="44" presetID="22" presetClass="entr" presetSubtype="1"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ipe(up)">
                                      <p:cBhvr>
                                        <p:cTn id="46" dur="500"/>
                                        <p:tgtEl>
                                          <p:spTgt spid="44"/>
                                        </p:tgtEl>
                                      </p:cBhvr>
                                    </p:animEffect>
                                  </p:childTnLst>
                                </p:cTn>
                              </p:par>
                            </p:childTnLst>
                          </p:cTn>
                        </p:par>
                        <p:par>
                          <p:cTn id="47" fill="hold" nodeType="afterGroup">
                            <p:stCondLst>
                              <p:cond delay="4000"/>
                            </p:stCondLst>
                            <p:childTnLst>
                              <p:par>
                                <p:cTn id="48" presetID="22" presetClass="entr" presetSubtype="1"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up)">
                                      <p:cBhvr>
                                        <p:cTn id="50" dur="500"/>
                                        <p:tgtEl>
                                          <p:spTgt spid="45"/>
                                        </p:tgtEl>
                                      </p:cBhvr>
                                    </p:animEffect>
                                  </p:childTnLst>
                                </p:cTn>
                              </p:par>
                            </p:childTnLst>
                          </p:cTn>
                        </p:par>
                        <p:par>
                          <p:cTn id="51" fill="hold" nodeType="afterGroup">
                            <p:stCondLst>
                              <p:cond delay="45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nodeType="afterGroup">
                            <p:stCondLst>
                              <p:cond delay="5000"/>
                            </p:stCondLst>
                            <p:childTnLst>
                              <p:par>
                                <p:cTn id="56" presetID="53" presetClass="entr" presetSubtype="16"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p:cTn id="58" dur="500" fill="hold"/>
                                        <p:tgtEl>
                                          <p:spTgt spid="47"/>
                                        </p:tgtEl>
                                        <p:attrNameLst>
                                          <p:attrName>ppt_w</p:attrName>
                                        </p:attrNameLst>
                                      </p:cBhvr>
                                      <p:tavLst>
                                        <p:tav tm="0">
                                          <p:val>
                                            <p:fltVal val="0"/>
                                          </p:val>
                                        </p:tav>
                                        <p:tav tm="100000">
                                          <p:val>
                                            <p:strVal val="#ppt_w"/>
                                          </p:val>
                                        </p:tav>
                                      </p:tavLst>
                                    </p:anim>
                                    <p:anim calcmode="lin" valueType="num">
                                      <p:cBhvr>
                                        <p:cTn id="59" dur="500" fill="hold"/>
                                        <p:tgtEl>
                                          <p:spTgt spid="47"/>
                                        </p:tgtEl>
                                        <p:attrNameLst>
                                          <p:attrName>ppt_h</p:attrName>
                                        </p:attrNameLst>
                                      </p:cBhvr>
                                      <p:tavLst>
                                        <p:tav tm="0">
                                          <p:val>
                                            <p:fltVal val="0"/>
                                          </p:val>
                                        </p:tav>
                                        <p:tav tm="100000">
                                          <p:val>
                                            <p:strVal val="#ppt_h"/>
                                          </p:val>
                                        </p:tav>
                                      </p:tavLst>
                                    </p:anim>
                                    <p:animEffect transition="in" filter="fade">
                                      <p:cBhvr>
                                        <p:cTn id="60" dur="500"/>
                                        <p:tgtEl>
                                          <p:spTgt spid="47"/>
                                        </p:tgtEl>
                                      </p:cBhvr>
                                    </p:animEffect>
                                  </p:childTnLst>
                                </p:cTn>
                              </p:par>
                            </p:childTnLst>
                          </p:cTn>
                        </p:par>
                        <p:par>
                          <p:cTn id="61" fill="hold" nodeType="afterGroup">
                            <p:stCondLst>
                              <p:cond delay="5500"/>
                            </p:stCondLst>
                            <p:childTnLst>
                              <p:par>
                                <p:cTn id="62" presetID="10" presetClass="entr" presetSubtype="0"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350"/>
                                        <p:tgtEl>
                                          <p:spTgt spid="49"/>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49"/>
                                        </p:tgtEl>
                                      </p:cBhvr>
                                    </p:animEffect>
                                    <p:animScale>
                                      <p:cBhvr>
                                        <p:cTn id="67" dur="200" autoRev="1" fill="hold"/>
                                        <p:tgtEl>
                                          <p:spTgt spid="49"/>
                                        </p:tgtEl>
                                      </p:cBhvr>
                                      <p:by x="105000" y="105000"/>
                                    </p:animScale>
                                  </p:childTnLst>
                                </p:cTn>
                              </p:par>
                            </p:childTnLst>
                          </p:cTn>
                        </p:par>
                        <p:par>
                          <p:cTn id="68" fill="hold" nodeType="afterGroup">
                            <p:stCondLst>
                              <p:cond delay="5900"/>
                            </p:stCondLst>
                            <p:childTnLst>
                              <p:par>
                                <p:cTn id="69" presetID="10" presetClass="entr" presetSubtype="0"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fade">
                                      <p:cBhvr>
                                        <p:cTn id="71" dur="500"/>
                                        <p:tgtEl>
                                          <p:spTgt spid="48"/>
                                        </p:tgtEl>
                                      </p:cBhvr>
                                    </p:animEffect>
                                  </p:childTnLst>
                                </p:cTn>
                              </p:par>
                            </p:childTnLst>
                          </p:cTn>
                        </p:par>
                        <p:par>
                          <p:cTn id="72" fill="hold" nodeType="afterGroup">
                            <p:stCondLst>
                              <p:cond delay="6400"/>
                            </p:stCondLst>
                            <p:childTnLst>
                              <p:par>
                                <p:cTn id="73" presetID="10" presetClass="entr" presetSubtype="0"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fade">
                                      <p:cBhvr>
                                        <p:cTn id="75" dur="350"/>
                                        <p:tgtEl>
                                          <p:spTgt spid="51"/>
                                        </p:tgtEl>
                                      </p:cBhvr>
                                    </p:animEffect>
                                  </p:childTnLst>
                                </p:cTn>
                              </p:par>
                              <p:par>
                                <p:cTn id="76" presetID="26" presetClass="emph" presetSubtype="0" fill="hold" grpId="1" nodeType="withEffect">
                                  <p:stCondLst>
                                    <p:cond delay="0"/>
                                  </p:stCondLst>
                                  <p:childTnLst>
                                    <p:animEffect transition="out" filter="fade">
                                      <p:cBhvr>
                                        <p:cTn id="77" dur="400" tmFilter="0, 0; .2, .5; .8, .5; 1, 0"/>
                                        <p:tgtEl>
                                          <p:spTgt spid="51"/>
                                        </p:tgtEl>
                                      </p:cBhvr>
                                    </p:animEffect>
                                    <p:animScale>
                                      <p:cBhvr>
                                        <p:cTn id="78" dur="200" autoRev="1" fill="hold"/>
                                        <p:tgtEl>
                                          <p:spTgt spid="51"/>
                                        </p:tgtEl>
                                      </p:cBhvr>
                                      <p:by x="105000" y="105000"/>
                                    </p:animScale>
                                  </p:childTnLst>
                                </p:cTn>
                              </p:par>
                            </p:childTnLst>
                          </p:cTn>
                        </p:par>
                        <p:par>
                          <p:cTn id="79" fill="hold" nodeType="afterGroup">
                            <p:stCondLst>
                              <p:cond delay="6800"/>
                            </p:stCondLst>
                            <p:childTnLst>
                              <p:par>
                                <p:cTn id="80" presetID="10" presetClass="entr" presetSubtype="0" fill="hold" grpId="0" nodeType="after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fade">
                                      <p:cBhvr>
                                        <p:cTn id="8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35" grpId="0" animBg="1"/>
      <p:bldP spid="36" grpId="0" animBg="1"/>
      <p:bldP spid="37" grpId="0" animBg="1"/>
      <p:bldP spid="38" grpId="0" animBg="1"/>
      <p:bldP spid="43" grpId="0" animBg="1"/>
      <p:bldP spid="44" grpId="0" animBg="1"/>
      <p:bldP spid="45" grpId="0" animBg="1"/>
      <p:bldP spid="46" grpId="0" animBg="1"/>
      <p:bldP spid="47" grpId="0"/>
      <p:bldP spid="48" grpId="0"/>
      <p:bldP spid="49" grpId="0"/>
      <p:bldP spid="49" grpId="1"/>
      <p:bldP spid="50" grpId="0"/>
      <p:bldP spid="51" grpId="0"/>
      <p:bldP spid="51" grpId="1"/>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市场情况分析</a:t>
            </a:r>
          </a:p>
        </p:txBody>
      </p:sp>
      <p:sp>
        <p:nvSpPr>
          <p:cNvPr id="7" name="Oval 2"/>
          <p:cNvSpPr>
            <a:spLocks noChangeArrowheads="1"/>
          </p:cNvSpPr>
          <p:nvPr/>
        </p:nvSpPr>
        <p:spPr bwMode="auto">
          <a:xfrm>
            <a:off x="3605534" y="2282155"/>
            <a:ext cx="2025650" cy="2025650"/>
          </a:xfrm>
          <a:prstGeom prst="ellipse">
            <a:avLst/>
          </a:prstGeom>
          <a:solidFill>
            <a:schemeClr val="tx1">
              <a:alpha val="10196"/>
            </a:schemeClr>
          </a:solidFill>
          <a:ln w="19050" cap="rnd" algn="ctr">
            <a:solidFill>
              <a:srgbClr val="9E9E9E"/>
            </a:solidFill>
            <a:prstDash val="sysDot"/>
            <a:round/>
          </a:ln>
        </p:spPr>
        <p:txBody>
          <a:bodyPr wrap="none" lIns="100803" tIns="50402" rIns="100803" bIns="50402" anchor="ctr"/>
          <a:lstStyle>
            <a:lvl1pPr eaLnBrk="0" hangingPunct="0">
              <a:defRPr>
                <a:solidFill>
                  <a:schemeClr val="tx1"/>
                </a:solidFill>
                <a:latin typeface="Arial"/>
                <a:ea typeface="宋体" pitchFamily="2" charset="-122"/>
              </a:defRPr>
            </a:lvl1pPr>
            <a:lvl2pPr marL="742950" indent="-285750" eaLnBrk="0" hangingPunct="0">
              <a:defRPr>
                <a:solidFill>
                  <a:schemeClr val="tx1"/>
                </a:solidFill>
                <a:latin typeface="Arial"/>
                <a:ea typeface="宋体" pitchFamily="2" charset="-122"/>
              </a:defRPr>
            </a:lvl2pPr>
            <a:lvl3pPr marL="1143000" indent="-228600" eaLnBrk="0" hangingPunct="0">
              <a:defRPr>
                <a:solidFill>
                  <a:schemeClr val="tx1"/>
                </a:solidFill>
                <a:latin typeface="Arial"/>
                <a:ea typeface="宋体" pitchFamily="2" charset="-122"/>
              </a:defRPr>
            </a:lvl3pPr>
            <a:lvl4pPr marL="1600200" indent="-228600" eaLnBrk="0" hangingPunct="0">
              <a:defRPr>
                <a:solidFill>
                  <a:schemeClr val="tx1"/>
                </a:solidFill>
                <a:latin typeface="Arial"/>
                <a:ea typeface="宋体" pitchFamily="2" charset="-122"/>
              </a:defRPr>
            </a:lvl4pPr>
            <a:lvl5pPr marL="2057400" indent="-228600" eaLnBrk="0" hangingPunct="0">
              <a:defRPr>
                <a:solidFill>
                  <a:schemeClr val="tx1"/>
                </a:solidFill>
                <a:latin typeface="Arial"/>
                <a:ea typeface="宋体" pitchFamily="2" charset="-122"/>
              </a:defRPr>
            </a:lvl5pPr>
            <a:lvl6pPr marL="2514600" indent="-228600" eaLnBrk="0" fontAlgn="base" hangingPunct="0">
              <a:spcBef>
                <a:spcPct val="0"/>
              </a:spcBef>
              <a:spcAft>
                <a:spcPct val="0"/>
              </a:spcAft>
              <a:defRPr>
                <a:solidFill>
                  <a:schemeClr val="tx1"/>
                </a:solidFill>
                <a:latin typeface="Arial"/>
                <a:ea typeface="宋体" pitchFamily="2" charset="-122"/>
              </a:defRPr>
            </a:lvl6pPr>
            <a:lvl7pPr marL="2971800" indent="-228600" eaLnBrk="0" fontAlgn="base" hangingPunct="0">
              <a:spcBef>
                <a:spcPct val="0"/>
              </a:spcBef>
              <a:spcAft>
                <a:spcPct val="0"/>
              </a:spcAft>
              <a:defRPr>
                <a:solidFill>
                  <a:schemeClr val="tx1"/>
                </a:solidFill>
                <a:latin typeface="Arial"/>
                <a:ea typeface="宋体" pitchFamily="2" charset="-122"/>
              </a:defRPr>
            </a:lvl7pPr>
            <a:lvl8pPr marL="3429000" indent="-228600" eaLnBrk="0" fontAlgn="base" hangingPunct="0">
              <a:spcBef>
                <a:spcPct val="0"/>
              </a:spcBef>
              <a:spcAft>
                <a:spcPct val="0"/>
              </a:spcAft>
              <a:defRPr>
                <a:solidFill>
                  <a:schemeClr val="tx1"/>
                </a:solidFill>
                <a:latin typeface="Arial"/>
                <a:ea typeface="宋体" pitchFamily="2" charset="-122"/>
              </a:defRPr>
            </a:lvl8pPr>
            <a:lvl9pPr marL="3886200" indent="-228600" eaLnBrk="0" fontAlgn="base" hangingPunct="0">
              <a:spcBef>
                <a:spcPct val="0"/>
              </a:spcBef>
              <a:spcAft>
                <a:spcPct val="0"/>
              </a:spcAft>
              <a:defRPr>
                <a:solidFill>
                  <a:schemeClr val="tx1"/>
                </a:solidFill>
                <a:latin typeface="Arial"/>
                <a:ea typeface="宋体" pitchFamily="2" charset="-122"/>
              </a:defRPr>
            </a:lvl9pPr>
          </a:lstStyle>
          <a:p>
            <a:pPr eaLnBrk="1" hangingPunct="1"/>
            <a:endParaRPr lang="zh-CN" altLang="en-US">
              <a:ea typeface="微软雅黑" panose="020b0503020204020204" pitchFamily="34" charset="-122"/>
            </a:endParaRPr>
          </a:p>
        </p:txBody>
      </p:sp>
      <p:sp>
        <p:nvSpPr>
          <p:cNvPr id="8" name="Freeform 6"/>
          <p:cNvSpPr/>
          <p:nvPr/>
        </p:nvSpPr>
        <p:spPr bwMode="auto">
          <a:xfrm rot="5400000">
            <a:off x="2160115" y="1943225"/>
            <a:ext cx="3743325" cy="2360612"/>
          </a:xfrm>
          <a:custGeom>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8" h="1794">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8" y="987"/>
                </a:lnTo>
                <a:lnTo>
                  <a:pt x="2721" y="994"/>
                </a:lnTo>
                <a:lnTo>
                  <a:pt x="2711" y="999"/>
                </a:lnTo>
                <a:lnTo>
                  <a:pt x="2702" y="1002"/>
                </a:lnTo>
                <a:lnTo>
                  <a:pt x="2691" y="1003"/>
                </a:lnTo>
                <a:lnTo>
                  <a:pt x="2691" y="1003"/>
                </a:lnTo>
                <a:lnTo>
                  <a:pt x="2681" y="1002"/>
                </a:lnTo>
                <a:lnTo>
                  <a:pt x="2671" y="999"/>
                </a:lnTo>
                <a:lnTo>
                  <a:pt x="2662" y="994"/>
                </a:lnTo>
                <a:lnTo>
                  <a:pt x="2653" y="987"/>
                </a:lnTo>
                <a:lnTo>
                  <a:pt x="2415" y="749"/>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solidFill>
            <a:srgbClr val="007E3D"/>
          </a:solidFill>
          <a:ln>
            <a:noFill/>
          </a:ln>
          <a:effectLst/>
          <a:extLst/>
        </p:spPr>
        <p:txBody>
          <a:bodyPr wrap="none" lIns="100803" tIns="50402" rIns="100803" bIns="50402" anchor="ctr"/>
          <a:lstStyle/>
          <a:p>
            <a:pPr fontAlgn="auto">
              <a:spcBef>
                <a:spcPct val="0"/>
              </a:spcBef>
              <a:spcAft>
                <a:spcPct val="0"/>
              </a:spcAft>
              <a:defRPr/>
            </a:pPr>
            <a:endParaRPr lang="zh-CN" altLang="en-US">
              <a:latin typeface="+mn-lt"/>
              <a:ea typeface="+mn-ea"/>
            </a:endParaRPr>
          </a:p>
        </p:txBody>
      </p:sp>
      <p:sp>
        <p:nvSpPr>
          <p:cNvPr id="9" name="Freeform 7"/>
          <p:cNvSpPr/>
          <p:nvPr/>
        </p:nvSpPr>
        <p:spPr bwMode="auto">
          <a:xfrm rot="5400000">
            <a:off x="3338834" y="2326605"/>
            <a:ext cx="3743325" cy="2359025"/>
          </a:xfrm>
          <a:custGeom>
            <a:gdLst>
              <a:gd name="T0" fmla="*/ 2147483647 w 2849"/>
              <a:gd name="T1" fmla="*/ 2147483647 h 1794"/>
              <a:gd name="T2" fmla="*/ 2147483647 w 2849"/>
              <a:gd name="T3" fmla="*/ 2147483647 h 1794"/>
              <a:gd name="T4" fmla="*/ 2147483647 w 2849"/>
              <a:gd name="T5" fmla="*/ 2147483647 h 1794"/>
              <a:gd name="T6" fmla="*/ 2147483647 w 2849"/>
              <a:gd name="T7" fmla="*/ 2147483647 h 1794"/>
              <a:gd name="T8" fmla="*/ 2147483647 w 2849"/>
              <a:gd name="T9" fmla="*/ 2147483647 h 1794"/>
              <a:gd name="T10" fmla="*/ 2147483647 w 2849"/>
              <a:gd name="T11" fmla="*/ 2147483647 h 1794"/>
              <a:gd name="T12" fmla="*/ 2147483647 w 2849"/>
              <a:gd name="T13" fmla="*/ 2147483647 h 1794"/>
              <a:gd name="T14" fmla="*/ 2147483647 w 2849"/>
              <a:gd name="T15" fmla="*/ 2147483647 h 1794"/>
              <a:gd name="T16" fmla="*/ 2147483647 w 2849"/>
              <a:gd name="T17" fmla="*/ 2147483647 h 1794"/>
              <a:gd name="T18" fmla="*/ 2147483647 w 2849"/>
              <a:gd name="T19" fmla="*/ 2147483647 h 1794"/>
              <a:gd name="T20" fmla="*/ 2147483647 w 2849"/>
              <a:gd name="T21" fmla="*/ 2147483647 h 1794"/>
              <a:gd name="T22" fmla="*/ 2147483647 w 2849"/>
              <a:gd name="T23" fmla="*/ 2147483647 h 1794"/>
              <a:gd name="T24" fmla="*/ 2147483647 w 2849"/>
              <a:gd name="T25" fmla="*/ 2147483647 h 1794"/>
              <a:gd name="T26" fmla="*/ 2147483647 w 2849"/>
              <a:gd name="T27" fmla="*/ 2147483647 h 1794"/>
              <a:gd name="T28" fmla="*/ 2147483647 w 2849"/>
              <a:gd name="T29" fmla="*/ 2147483647 h 1794"/>
              <a:gd name="T30" fmla="*/ 2147483647 w 2849"/>
              <a:gd name="T31" fmla="*/ 2147483647 h 1794"/>
              <a:gd name="T32" fmla="*/ 2147483647 w 2849"/>
              <a:gd name="T33" fmla="*/ 2147483647 h 1794"/>
              <a:gd name="T34" fmla="*/ 2147483647 w 2849"/>
              <a:gd name="T35" fmla="*/ 2147483647 h 1794"/>
              <a:gd name="T36" fmla="*/ 2147483647 w 2849"/>
              <a:gd name="T37" fmla="*/ 2147483647 h 1794"/>
              <a:gd name="T38" fmla="*/ 2147483647 w 2849"/>
              <a:gd name="T39" fmla="*/ 2147483647 h 1794"/>
              <a:gd name="T40" fmla="*/ 2147483647 w 2849"/>
              <a:gd name="T41" fmla="*/ 2147483647 h 1794"/>
              <a:gd name="T42" fmla="*/ 2147483647 w 2849"/>
              <a:gd name="T43" fmla="*/ 0 h 1794"/>
              <a:gd name="T44" fmla="*/ 2147483647 w 2849"/>
              <a:gd name="T45" fmla="*/ 2147483647 h 1794"/>
              <a:gd name="T46" fmla="*/ 2147483647 w 2849"/>
              <a:gd name="T47" fmla="*/ 2147483647 h 1794"/>
              <a:gd name="T48" fmla="*/ 2147483647 w 2849"/>
              <a:gd name="T49" fmla="*/ 2147483647 h 1794"/>
              <a:gd name="T50" fmla="*/ 2147483647 w 2849"/>
              <a:gd name="T51" fmla="*/ 2147483647 h 1794"/>
              <a:gd name="T52" fmla="*/ 2147483647 w 2849"/>
              <a:gd name="T53" fmla="*/ 2147483647 h 1794"/>
              <a:gd name="T54" fmla="*/ 2147483647 w 2849"/>
              <a:gd name="T55" fmla="*/ 2147483647 h 1794"/>
              <a:gd name="T56" fmla="*/ 2147483647 w 2849"/>
              <a:gd name="T57" fmla="*/ 2147483647 h 1794"/>
              <a:gd name="T58" fmla="*/ 2147483647 w 2849"/>
              <a:gd name="T59" fmla="*/ 2147483647 h 1794"/>
              <a:gd name="T60" fmla="*/ 2147483647 w 2849"/>
              <a:gd name="T61" fmla="*/ 2147483647 h 1794"/>
              <a:gd name="T62" fmla="*/ 2147483647 w 2849"/>
              <a:gd name="T63" fmla="*/ 2147483647 h 1794"/>
              <a:gd name="T64" fmla="*/ 0 w 2849"/>
              <a:gd name="T65" fmla="*/ 2147483647 h 1794"/>
              <a:gd name="T66" fmla="*/ 2147483647 w 2849"/>
              <a:gd name="T67" fmla="*/ 2147483647 h 1794"/>
              <a:gd name="T68" fmla="*/ 2147483647 w 2849"/>
              <a:gd name="T69" fmla="*/ 2147483647 h 1794"/>
              <a:gd name="T70" fmla="*/ 2147483647 w 2849"/>
              <a:gd name="T71" fmla="*/ 2147483647 h 1794"/>
              <a:gd name="T72" fmla="*/ 2147483647 w 2849"/>
              <a:gd name="T73" fmla="*/ 2147483647 h 1794"/>
              <a:gd name="T74" fmla="*/ 2147483647 w 2849"/>
              <a:gd name="T75" fmla="*/ 2147483647 h 1794"/>
              <a:gd name="T76" fmla="*/ 2147483647 w 2849"/>
              <a:gd name="T77" fmla="*/ 2147483647 h 1794"/>
              <a:gd name="T78" fmla="*/ 2147483647 w 2849"/>
              <a:gd name="T79" fmla="*/ 2147483647 h 1794"/>
              <a:gd name="T80" fmla="*/ 2147483647 w 2849"/>
              <a:gd name="T81" fmla="*/ 2147483647 h 1794"/>
              <a:gd name="T82" fmla="*/ 2147483647 w 2849"/>
              <a:gd name="T83" fmla="*/ 2147483647 h 1794"/>
              <a:gd name="T84" fmla="*/ 2147483647 w 2849"/>
              <a:gd name="T85" fmla="*/ 2147483647 h 1794"/>
              <a:gd name="T86" fmla="*/ 2147483647 w 2849"/>
              <a:gd name="T87" fmla="*/ 2147483647 h 1794"/>
              <a:gd name="T88" fmla="*/ 2147483647 w 2849"/>
              <a:gd name="T89" fmla="*/ 2147483647 h 1794"/>
              <a:gd name="T90" fmla="*/ 2147483647 w 2849"/>
              <a:gd name="T91" fmla="*/ 2147483647 h 1794"/>
              <a:gd name="T92" fmla="*/ 2147483647 w 2849"/>
              <a:gd name="T93" fmla="*/ 2147483647 h 1794"/>
              <a:gd name="T94" fmla="*/ 2147483647 w 2849"/>
              <a:gd name="T95" fmla="*/ 2147483647 h 1794"/>
              <a:gd name="T96" fmla="*/ 2147483647 w 2849"/>
              <a:gd name="T97" fmla="*/ 2147483647 h 1794"/>
              <a:gd name="T98" fmla="*/ 2147483647 w 2849"/>
              <a:gd name="T99" fmla="*/ 2147483647 h 1794"/>
              <a:gd name="T100" fmla="*/ 2147483647 w 2849"/>
              <a:gd name="T101" fmla="*/ 2147483647 h 1794"/>
              <a:gd name="T102" fmla="*/ 2147483647 w 2849"/>
              <a:gd name="T103" fmla="*/ 2147483647 h 1794"/>
              <a:gd name="T104" fmla="*/ 2147483647 w 2849"/>
              <a:gd name="T105" fmla="*/ 2147483647 h 1794"/>
              <a:gd name="T106" fmla="*/ 2147483647 w 2849"/>
              <a:gd name="T107" fmla="*/ 2147483647 h 1794"/>
              <a:gd name="T108" fmla="*/ 2147483647 w 2849"/>
              <a:gd name="T109" fmla="*/ 2147483647 h 1794"/>
              <a:gd name="T110" fmla="*/ 2147483647 w 2849"/>
              <a:gd name="T111" fmla="*/ 2147483647 h 1794"/>
              <a:gd name="T112" fmla="*/ 2147483647 w 2849"/>
              <a:gd name="T113" fmla="*/ 2147483647 h 1794"/>
              <a:gd name="T114" fmla="*/ 2147483647 w 2849"/>
              <a:gd name="T115" fmla="*/ 2147483647 h 1794"/>
              <a:gd name="T116" fmla="*/ 2147483647 w 2849"/>
              <a:gd name="T117" fmla="*/ 2147483647 h 1794"/>
              <a:gd name="T118" fmla="*/ 2147483647 w 2849"/>
              <a:gd name="T119" fmla="*/ 2147483647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solidFill>
            <a:srgbClr val="007E3D"/>
          </a:solidFill>
          <a:ln>
            <a:noFill/>
          </a:ln>
          <a:extLst/>
        </p:spPr>
        <p:txBody>
          <a:bodyPr wrap="none" lIns="100803" tIns="50402" rIns="100803" bIns="50402" anchor="ctr"/>
          <a:lstStyle/>
          <a:p>
            <a:endParaRPr lang="zh-CN" altLang="en-US"/>
          </a:p>
        </p:txBody>
      </p:sp>
      <p:sp>
        <p:nvSpPr>
          <p:cNvPr id="10" name="WordArt 9"/>
          <p:cNvSpPr>
            <a:spLocks noChangeArrowheads="1" noChangeShapeType="1" noTextEdit="1"/>
          </p:cNvSpPr>
          <p:nvPr/>
        </p:nvSpPr>
        <p:spPr bwMode="auto">
          <a:xfrm rot="-5400000">
            <a:off x="3072928" y="1982912"/>
            <a:ext cx="2820987" cy="26289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276668"/>
              </a:avLst>
            </a:prstTxWarp>
          </a:bodyPr>
          <a:lstStyle/>
          <a:p>
            <a:pPr algn="ctr"/>
            <a:r>
              <a:rPr lang="zh-CN" altLang="en-US" sz="700" kern="10">
                <a:solidFill>
                  <a:schemeClr val="bg1"/>
                </a:solidFill>
                <a:latin typeface="微软雅黑"/>
                <a:ea typeface="微软雅黑"/>
              </a:rPr>
              <a:t>       单击此处填加文字内容     </a:t>
            </a:r>
          </a:p>
        </p:txBody>
      </p:sp>
      <p:sp>
        <p:nvSpPr>
          <p:cNvPr id="11" name="WordArt 9"/>
          <p:cNvSpPr>
            <a:spLocks noChangeArrowheads="1" noChangeShapeType="1" noTextEdit="1"/>
          </p:cNvSpPr>
          <p:nvPr/>
        </p:nvSpPr>
        <p:spPr bwMode="auto">
          <a:xfrm rot="5400000">
            <a:off x="3380903" y="2022599"/>
            <a:ext cx="2820988" cy="2628900"/>
          </a:xfrm>
          <a:prstGeom prst="rect">
            <a:avLst/>
          </a:prstGeom>
          <a:noFill/>
          <a:extLst/>
        </p:spPr>
        <p:txBody>
          <a:bodyPr spcFirstLastPara="1" wrap="none" fromWordArt="1">
            <a:prstTxWarp prst="textArchUp">
              <a:avLst>
                <a:gd name="adj" fmla="val 12276668"/>
              </a:avLst>
            </a:prstTxWarp>
          </a:bodyPr>
          <a:lstStyle/>
          <a:p>
            <a:pPr algn="ctr"/>
            <a:r>
              <a:rPr lang="zh-CN" altLang="en-US" sz="700" kern="10">
                <a:solidFill>
                  <a:schemeClr val="bg1"/>
                </a:solidFill>
                <a:latin typeface="微软雅黑"/>
                <a:ea typeface="微软雅黑"/>
              </a:rPr>
              <a:t>       单击此处填加文字内容     </a:t>
            </a:r>
          </a:p>
        </p:txBody>
      </p:sp>
      <p:sp>
        <p:nvSpPr>
          <p:cNvPr id="12" name="Text Box 45"/>
          <p:cNvSpPr txBox="1">
            <a:spLocks noChangeArrowheads="1"/>
          </p:cNvSpPr>
          <p:nvPr/>
        </p:nvSpPr>
        <p:spPr bwMode="auto">
          <a:xfrm>
            <a:off x="540072" y="2164680"/>
            <a:ext cx="22225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eaLnBrk="0" hangingPunct="0">
              <a:defRPr>
                <a:solidFill>
                  <a:schemeClr val="tx1"/>
                </a:solidFill>
                <a:latin typeface="Arial"/>
                <a:ea typeface="宋体" pitchFamily="2" charset="-122"/>
              </a:defRPr>
            </a:lvl1pPr>
            <a:lvl2pPr marL="742950" indent="-285750" eaLnBrk="0" hangingPunct="0">
              <a:defRPr>
                <a:solidFill>
                  <a:schemeClr val="tx1"/>
                </a:solidFill>
                <a:latin typeface="Arial"/>
                <a:ea typeface="宋体" pitchFamily="2" charset="-122"/>
              </a:defRPr>
            </a:lvl2pPr>
            <a:lvl3pPr eaLnBrk="0" hangingPunct="0">
              <a:defRPr>
                <a:solidFill>
                  <a:schemeClr val="tx1"/>
                </a:solidFill>
                <a:latin typeface="Arial"/>
                <a:ea typeface="宋体" pitchFamily="2" charset="-122"/>
              </a:defRPr>
            </a:lvl3pPr>
            <a:lvl4pPr marL="1600200" indent="-228600" eaLnBrk="0" hangingPunct="0">
              <a:defRPr>
                <a:solidFill>
                  <a:schemeClr val="tx1"/>
                </a:solidFill>
                <a:latin typeface="Arial"/>
                <a:ea typeface="宋体" pitchFamily="2" charset="-122"/>
              </a:defRPr>
            </a:lvl4pPr>
            <a:lvl5pPr marL="2057400" indent="-228600" eaLnBrk="0" hangingPunct="0">
              <a:defRPr>
                <a:solidFill>
                  <a:schemeClr val="tx1"/>
                </a:solidFill>
                <a:latin typeface="Arial"/>
                <a:ea typeface="宋体" pitchFamily="2" charset="-122"/>
              </a:defRPr>
            </a:lvl5pPr>
            <a:lvl6pPr marL="2514600" indent="-228600" eaLnBrk="0" fontAlgn="base" hangingPunct="0">
              <a:spcBef>
                <a:spcPct val="0"/>
              </a:spcBef>
              <a:spcAft>
                <a:spcPct val="0"/>
              </a:spcAft>
              <a:defRPr>
                <a:solidFill>
                  <a:schemeClr val="tx1"/>
                </a:solidFill>
                <a:latin typeface="Arial"/>
                <a:ea typeface="宋体" pitchFamily="2" charset="-122"/>
              </a:defRPr>
            </a:lvl6pPr>
            <a:lvl7pPr marL="2971800" indent="-228600" eaLnBrk="0" fontAlgn="base" hangingPunct="0">
              <a:spcBef>
                <a:spcPct val="0"/>
              </a:spcBef>
              <a:spcAft>
                <a:spcPct val="0"/>
              </a:spcAft>
              <a:defRPr>
                <a:solidFill>
                  <a:schemeClr val="tx1"/>
                </a:solidFill>
                <a:latin typeface="Arial"/>
                <a:ea typeface="宋体" pitchFamily="2" charset="-122"/>
              </a:defRPr>
            </a:lvl7pPr>
            <a:lvl8pPr marL="3429000" indent="-228600" eaLnBrk="0" fontAlgn="base" hangingPunct="0">
              <a:spcBef>
                <a:spcPct val="0"/>
              </a:spcBef>
              <a:spcAft>
                <a:spcPct val="0"/>
              </a:spcAft>
              <a:defRPr>
                <a:solidFill>
                  <a:schemeClr val="tx1"/>
                </a:solidFill>
                <a:latin typeface="Arial"/>
                <a:ea typeface="宋体" pitchFamily="2" charset="-122"/>
              </a:defRPr>
            </a:lvl8pPr>
            <a:lvl9pPr marL="3886200" indent="-228600" eaLnBrk="0" fontAlgn="base" hangingPunct="0">
              <a:spcBef>
                <a:spcPct val="0"/>
              </a:spcBef>
              <a:spcAft>
                <a:spcPct val="0"/>
              </a:spcAft>
              <a:defRPr>
                <a:solidFill>
                  <a:schemeClr val="tx1"/>
                </a:solidFill>
                <a:latin typeface="Arial"/>
                <a:ea typeface="宋体" pitchFamily="2" charset="-122"/>
              </a:defRPr>
            </a:lvl9pPr>
          </a:lstStyle>
          <a:p>
            <a:pPr eaLnBrk="1" hangingPunct="1"/>
            <a:r>
              <a:rPr lang="zh-CN" altLang="en-US" sz="1500" b="1">
                <a:solidFill>
                  <a:srgbClr val="363636"/>
                </a:solidFill>
                <a:latin typeface="微软雅黑" panose="020b0503020204020204" pitchFamily="34" charset="-122"/>
                <a:ea typeface="微软雅黑" panose="020b0503020204020204" pitchFamily="34" charset="-122"/>
              </a:rPr>
              <a:t>单击填加标题</a:t>
            </a:r>
            <a:endParaRPr lang="en-US" altLang="ko-KR" sz="1500" b="1">
              <a:solidFill>
                <a:srgbClr val="363636"/>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p:txBody>
      </p:sp>
      <p:sp>
        <p:nvSpPr>
          <p:cNvPr id="18" name="Text Box 45"/>
          <p:cNvSpPr txBox="1">
            <a:spLocks noChangeArrowheads="1"/>
          </p:cNvSpPr>
          <p:nvPr/>
        </p:nvSpPr>
        <p:spPr bwMode="auto">
          <a:xfrm>
            <a:off x="540072" y="3153693"/>
            <a:ext cx="2222500"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eaLnBrk="0" hangingPunct="0">
              <a:defRPr>
                <a:solidFill>
                  <a:schemeClr val="tx1"/>
                </a:solidFill>
                <a:latin typeface="Arial"/>
                <a:ea typeface="宋体" pitchFamily="2" charset="-122"/>
              </a:defRPr>
            </a:lvl1pPr>
            <a:lvl2pPr marL="742950" indent="-285750" eaLnBrk="0" hangingPunct="0">
              <a:defRPr>
                <a:solidFill>
                  <a:schemeClr val="tx1"/>
                </a:solidFill>
                <a:latin typeface="Arial"/>
                <a:ea typeface="宋体" pitchFamily="2" charset="-122"/>
              </a:defRPr>
            </a:lvl2pPr>
            <a:lvl3pPr eaLnBrk="0" hangingPunct="0">
              <a:defRPr>
                <a:solidFill>
                  <a:schemeClr val="tx1"/>
                </a:solidFill>
                <a:latin typeface="Arial"/>
                <a:ea typeface="宋体" pitchFamily="2" charset="-122"/>
              </a:defRPr>
            </a:lvl3pPr>
            <a:lvl4pPr marL="1600200" indent="-228600" eaLnBrk="0" hangingPunct="0">
              <a:defRPr>
                <a:solidFill>
                  <a:schemeClr val="tx1"/>
                </a:solidFill>
                <a:latin typeface="Arial"/>
                <a:ea typeface="宋体" pitchFamily="2" charset="-122"/>
              </a:defRPr>
            </a:lvl4pPr>
            <a:lvl5pPr marL="2057400" indent="-228600" eaLnBrk="0" hangingPunct="0">
              <a:defRPr>
                <a:solidFill>
                  <a:schemeClr val="tx1"/>
                </a:solidFill>
                <a:latin typeface="Arial"/>
                <a:ea typeface="宋体" pitchFamily="2" charset="-122"/>
              </a:defRPr>
            </a:lvl5pPr>
            <a:lvl6pPr marL="2514600" indent="-228600" eaLnBrk="0" fontAlgn="base" hangingPunct="0">
              <a:spcBef>
                <a:spcPct val="0"/>
              </a:spcBef>
              <a:spcAft>
                <a:spcPct val="0"/>
              </a:spcAft>
              <a:defRPr>
                <a:solidFill>
                  <a:schemeClr val="tx1"/>
                </a:solidFill>
                <a:latin typeface="Arial"/>
                <a:ea typeface="宋体" pitchFamily="2" charset="-122"/>
              </a:defRPr>
            </a:lvl6pPr>
            <a:lvl7pPr marL="2971800" indent="-228600" eaLnBrk="0" fontAlgn="base" hangingPunct="0">
              <a:spcBef>
                <a:spcPct val="0"/>
              </a:spcBef>
              <a:spcAft>
                <a:spcPct val="0"/>
              </a:spcAft>
              <a:defRPr>
                <a:solidFill>
                  <a:schemeClr val="tx1"/>
                </a:solidFill>
                <a:latin typeface="Arial"/>
                <a:ea typeface="宋体" pitchFamily="2" charset="-122"/>
              </a:defRPr>
            </a:lvl7pPr>
            <a:lvl8pPr marL="3429000" indent="-228600" eaLnBrk="0" fontAlgn="base" hangingPunct="0">
              <a:spcBef>
                <a:spcPct val="0"/>
              </a:spcBef>
              <a:spcAft>
                <a:spcPct val="0"/>
              </a:spcAft>
              <a:defRPr>
                <a:solidFill>
                  <a:schemeClr val="tx1"/>
                </a:solidFill>
                <a:latin typeface="Arial"/>
                <a:ea typeface="宋体" pitchFamily="2" charset="-122"/>
              </a:defRPr>
            </a:lvl8pPr>
            <a:lvl9pPr marL="3886200" indent="-228600" eaLnBrk="0" fontAlgn="base" hangingPunct="0">
              <a:spcBef>
                <a:spcPct val="0"/>
              </a:spcBef>
              <a:spcAft>
                <a:spcPct val="0"/>
              </a:spcAft>
              <a:defRPr>
                <a:solidFill>
                  <a:schemeClr val="tx1"/>
                </a:solidFill>
                <a:latin typeface="Arial"/>
                <a:ea typeface="宋体" pitchFamily="2" charset="-122"/>
              </a:defRPr>
            </a:lvl9pPr>
          </a:lstStyle>
          <a:p>
            <a:pPr eaLnBrk="1" hangingPunct="1"/>
            <a:r>
              <a:rPr lang="zh-CN" altLang="en-US" sz="1500" b="1">
                <a:solidFill>
                  <a:srgbClr val="363636"/>
                </a:solidFill>
                <a:latin typeface="微软雅黑" panose="020b0503020204020204" pitchFamily="34" charset="-122"/>
                <a:ea typeface="微软雅黑" panose="020b0503020204020204" pitchFamily="34" charset="-122"/>
              </a:rPr>
              <a:t>单击填加标题</a:t>
            </a:r>
            <a:endParaRPr lang="en-US" altLang="ko-KR" sz="1500" b="1">
              <a:solidFill>
                <a:srgbClr val="363636"/>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p:txBody>
      </p:sp>
      <p:sp>
        <p:nvSpPr>
          <p:cNvPr id="19" name="Text Box 45"/>
          <p:cNvSpPr txBox="1">
            <a:spLocks noChangeArrowheads="1"/>
          </p:cNvSpPr>
          <p:nvPr/>
        </p:nvSpPr>
        <p:spPr bwMode="auto">
          <a:xfrm>
            <a:off x="540072" y="4107780"/>
            <a:ext cx="22225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eaLnBrk="0" hangingPunct="0">
              <a:defRPr>
                <a:solidFill>
                  <a:schemeClr val="tx1"/>
                </a:solidFill>
                <a:latin typeface="Arial"/>
                <a:ea typeface="宋体" pitchFamily="2" charset="-122"/>
              </a:defRPr>
            </a:lvl1pPr>
            <a:lvl2pPr marL="742950" indent="-285750" eaLnBrk="0" hangingPunct="0">
              <a:defRPr>
                <a:solidFill>
                  <a:schemeClr val="tx1"/>
                </a:solidFill>
                <a:latin typeface="Arial"/>
                <a:ea typeface="宋体" pitchFamily="2" charset="-122"/>
              </a:defRPr>
            </a:lvl2pPr>
            <a:lvl3pPr eaLnBrk="0" hangingPunct="0">
              <a:defRPr>
                <a:solidFill>
                  <a:schemeClr val="tx1"/>
                </a:solidFill>
                <a:latin typeface="Arial"/>
                <a:ea typeface="宋体" pitchFamily="2" charset="-122"/>
              </a:defRPr>
            </a:lvl3pPr>
            <a:lvl4pPr marL="1600200" indent="-228600" eaLnBrk="0" hangingPunct="0">
              <a:defRPr>
                <a:solidFill>
                  <a:schemeClr val="tx1"/>
                </a:solidFill>
                <a:latin typeface="Arial"/>
                <a:ea typeface="宋体" pitchFamily="2" charset="-122"/>
              </a:defRPr>
            </a:lvl4pPr>
            <a:lvl5pPr marL="2057400" indent="-228600" eaLnBrk="0" hangingPunct="0">
              <a:defRPr>
                <a:solidFill>
                  <a:schemeClr val="tx1"/>
                </a:solidFill>
                <a:latin typeface="Arial"/>
                <a:ea typeface="宋体" pitchFamily="2" charset="-122"/>
              </a:defRPr>
            </a:lvl5pPr>
            <a:lvl6pPr marL="2514600" indent="-228600" eaLnBrk="0" fontAlgn="base" hangingPunct="0">
              <a:spcBef>
                <a:spcPct val="0"/>
              </a:spcBef>
              <a:spcAft>
                <a:spcPct val="0"/>
              </a:spcAft>
              <a:defRPr>
                <a:solidFill>
                  <a:schemeClr val="tx1"/>
                </a:solidFill>
                <a:latin typeface="Arial"/>
                <a:ea typeface="宋体" pitchFamily="2" charset="-122"/>
              </a:defRPr>
            </a:lvl6pPr>
            <a:lvl7pPr marL="2971800" indent="-228600" eaLnBrk="0" fontAlgn="base" hangingPunct="0">
              <a:spcBef>
                <a:spcPct val="0"/>
              </a:spcBef>
              <a:spcAft>
                <a:spcPct val="0"/>
              </a:spcAft>
              <a:defRPr>
                <a:solidFill>
                  <a:schemeClr val="tx1"/>
                </a:solidFill>
                <a:latin typeface="Arial"/>
                <a:ea typeface="宋体" pitchFamily="2" charset="-122"/>
              </a:defRPr>
            </a:lvl7pPr>
            <a:lvl8pPr marL="3429000" indent="-228600" eaLnBrk="0" fontAlgn="base" hangingPunct="0">
              <a:spcBef>
                <a:spcPct val="0"/>
              </a:spcBef>
              <a:spcAft>
                <a:spcPct val="0"/>
              </a:spcAft>
              <a:defRPr>
                <a:solidFill>
                  <a:schemeClr val="tx1"/>
                </a:solidFill>
                <a:latin typeface="Arial"/>
                <a:ea typeface="宋体" pitchFamily="2" charset="-122"/>
              </a:defRPr>
            </a:lvl8pPr>
            <a:lvl9pPr marL="3886200" indent="-228600" eaLnBrk="0" fontAlgn="base" hangingPunct="0">
              <a:spcBef>
                <a:spcPct val="0"/>
              </a:spcBef>
              <a:spcAft>
                <a:spcPct val="0"/>
              </a:spcAft>
              <a:defRPr>
                <a:solidFill>
                  <a:schemeClr val="tx1"/>
                </a:solidFill>
                <a:latin typeface="Arial"/>
                <a:ea typeface="宋体" pitchFamily="2" charset="-122"/>
              </a:defRPr>
            </a:lvl9pPr>
          </a:lstStyle>
          <a:p>
            <a:pPr eaLnBrk="1" hangingPunct="1"/>
            <a:r>
              <a:rPr lang="zh-CN" altLang="en-US" sz="1500" b="1">
                <a:solidFill>
                  <a:srgbClr val="363636"/>
                </a:solidFill>
                <a:latin typeface="微软雅黑" panose="020b0503020204020204" pitchFamily="34" charset="-122"/>
                <a:ea typeface="微软雅黑" panose="020b0503020204020204" pitchFamily="34" charset="-122"/>
              </a:rPr>
              <a:t>单击填加标题</a:t>
            </a:r>
            <a:endParaRPr lang="en-US" altLang="ko-KR" sz="1500" b="1">
              <a:solidFill>
                <a:srgbClr val="363636"/>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p:txBody>
      </p:sp>
      <p:sp>
        <p:nvSpPr>
          <p:cNvPr id="20" name="Text Box 45"/>
          <p:cNvSpPr txBox="1">
            <a:spLocks noChangeArrowheads="1"/>
          </p:cNvSpPr>
          <p:nvPr/>
        </p:nvSpPr>
        <p:spPr bwMode="auto">
          <a:xfrm>
            <a:off x="6597972" y="2164680"/>
            <a:ext cx="22225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eaLnBrk="0" hangingPunct="0">
              <a:defRPr>
                <a:solidFill>
                  <a:schemeClr val="tx1"/>
                </a:solidFill>
                <a:latin typeface="Arial"/>
                <a:ea typeface="宋体" pitchFamily="2" charset="-122"/>
              </a:defRPr>
            </a:lvl1pPr>
            <a:lvl2pPr marL="742950" indent="-285750" eaLnBrk="0" hangingPunct="0">
              <a:defRPr>
                <a:solidFill>
                  <a:schemeClr val="tx1"/>
                </a:solidFill>
                <a:latin typeface="Arial"/>
                <a:ea typeface="宋体" pitchFamily="2" charset="-122"/>
              </a:defRPr>
            </a:lvl2pPr>
            <a:lvl3pPr eaLnBrk="0" hangingPunct="0">
              <a:defRPr>
                <a:solidFill>
                  <a:schemeClr val="tx1"/>
                </a:solidFill>
                <a:latin typeface="Arial"/>
                <a:ea typeface="宋体" pitchFamily="2" charset="-122"/>
              </a:defRPr>
            </a:lvl3pPr>
            <a:lvl4pPr marL="1600200" indent="-228600" eaLnBrk="0" hangingPunct="0">
              <a:defRPr>
                <a:solidFill>
                  <a:schemeClr val="tx1"/>
                </a:solidFill>
                <a:latin typeface="Arial"/>
                <a:ea typeface="宋体" pitchFamily="2" charset="-122"/>
              </a:defRPr>
            </a:lvl4pPr>
            <a:lvl5pPr marL="2057400" indent="-228600" eaLnBrk="0" hangingPunct="0">
              <a:defRPr>
                <a:solidFill>
                  <a:schemeClr val="tx1"/>
                </a:solidFill>
                <a:latin typeface="Arial"/>
                <a:ea typeface="宋体" pitchFamily="2" charset="-122"/>
              </a:defRPr>
            </a:lvl5pPr>
            <a:lvl6pPr marL="2514600" indent="-228600" eaLnBrk="0" fontAlgn="base" hangingPunct="0">
              <a:spcBef>
                <a:spcPct val="0"/>
              </a:spcBef>
              <a:spcAft>
                <a:spcPct val="0"/>
              </a:spcAft>
              <a:defRPr>
                <a:solidFill>
                  <a:schemeClr val="tx1"/>
                </a:solidFill>
                <a:latin typeface="Arial"/>
                <a:ea typeface="宋体" pitchFamily="2" charset="-122"/>
              </a:defRPr>
            </a:lvl6pPr>
            <a:lvl7pPr marL="2971800" indent="-228600" eaLnBrk="0" fontAlgn="base" hangingPunct="0">
              <a:spcBef>
                <a:spcPct val="0"/>
              </a:spcBef>
              <a:spcAft>
                <a:spcPct val="0"/>
              </a:spcAft>
              <a:defRPr>
                <a:solidFill>
                  <a:schemeClr val="tx1"/>
                </a:solidFill>
                <a:latin typeface="Arial"/>
                <a:ea typeface="宋体" pitchFamily="2" charset="-122"/>
              </a:defRPr>
            </a:lvl7pPr>
            <a:lvl8pPr marL="3429000" indent="-228600" eaLnBrk="0" fontAlgn="base" hangingPunct="0">
              <a:spcBef>
                <a:spcPct val="0"/>
              </a:spcBef>
              <a:spcAft>
                <a:spcPct val="0"/>
              </a:spcAft>
              <a:defRPr>
                <a:solidFill>
                  <a:schemeClr val="tx1"/>
                </a:solidFill>
                <a:latin typeface="Arial"/>
                <a:ea typeface="宋体" pitchFamily="2" charset="-122"/>
              </a:defRPr>
            </a:lvl8pPr>
            <a:lvl9pPr marL="3886200" indent="-228600" eaLnBrk="0" fontAlgn="base" hangingPunct="0">
              <a:spcBef>
                <a:spcPct val="0"/>
              </a:spcBef>
              <a:spcAft>
                <a:spcPct val="0"/>
              </a:spcAft>
              <a:defRPr>
                <a:solidFill>
                  <a:schemeClr val="tx1"/>
                </a:solidFill>
                <a:latin typeface="Arial"/>
                <a:ea typeface="宋体" pitchFamily="2" charset="-122"/>
              </a:defRPr>
            </a:lvl9pPr>
          </a:lstStyle>
          <a:p>
            <a:pPr eaLnBrk="1" hangingPunct="1"/>
            <a:r>
              <a:rPr lang="zh-CN" altLang="en-US" sz="1500" b="1">
                <a:solidFill>
                  <a:srgbClr val="007E3D"/>
                </a:solidFill>
                <a:latin typeface="微软雅黑" panose="020b0503020204020204" pitchFamily="34" charset="-122"/>
                <a:ea typeface="微软雅黑" panose="020b0503020204020204" pitchFamily="34" charset="-122"/>
              </a:rPr>
              <a:t>单击填加标题</a:t>
            </a:r>
            <a:endParaRPr lang="en-US" altLang="ko-KR" sz="1500" b="1">
              <a:solidFill>
                <a:srgbClr val="007E3D"/>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p:txBody>
      </p:sp>
      <p:sp>
        <p:nvSpPr>
          <p:cNvPr id="21" name="Text Box 45"/>
          <p:cNvSpPr txBox="1">
            <a:spLocks noChangeArrowheads="1"/>
          </p:cNvSpPr>
          <p:nvPr/>
        </p:nvSpPr>
        <p:spPr bwMode="auto">
          <a:xfrm>
            <a:off x="6597972" y="3153693"/>
            <a:ext cx="2222500"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eaLnBrk="0" hangingPunct="0">
              <a:defRPr>
                <a:solidFill>
                  <a:schemeClr val="tx1"/>
                </a:solidFill>
                <a:latin typeface="Arial"/>
                <a:ea typeface="宋体" pitchFamily="2" charset="-122"/>
              </a:defRPr>
            </a:lvl1pPr>
            <a:lvl2pPr marL="742950" indent="-285750" eaLnBrk="0" hangingPunct="0">
              <a:defRPr>
                <a:solidFill>
                  <a:schemeClr val="tx1"/>
                </a:solidFill>
                <a:latin typeface="Arial"/>
                <a:ea typeface="宋体" pitchFamily="2" charset="-122"/>
              </a:defRPr>
            </a:lvl2pPr>
            <a:lvl3pPr eaLnBrk="0" hangingPunct="0">
              <a:defRPr>
                <a:solidFill>
                  <a:schemeClr val="tx1"/>
                </a:solidFill>
                <a:latin typeface="Arial"/>
                <a:ea typeface="宋体" pitchFamily="2" charset="-122"/>
              </a:defRPr>
            </a:lvl3pPr>
            <a:lvl4pPr marL="1600200" indent="-228600" eaLnBrk="0" hangingPunct="0">
              <a:defRPr>
                <a:solidFill>
                  <a:schemeClr val="tx1"/>
                </a:solidFill>
                <a:latin typeface="Arial"/>
                <a:ea typeface="宋体" pitchFamily="2" charset="-122"/>
              </a:defRPr>
            </a:lvl4pPr>
            <a:lvl5pPr marL="2057400" indent="-228600" eaLnBrk="0" hangingPunct="0">
              <a:defRPr>
                <a:solidFill>
                  <a:schemeClr val="tx1"/>
                </a:solidFill>
                <a:latin typeface="Arial"/>
                <a:ea typeface="宋体" pitchFamily="2" charset="-122"/>
              </a:defRPr>
            </a:lvl5pPr>
            <a:lvl6pPr marL="2514600" indent="-228600" eaLnBrk="0" fontAlgn="base" hangingPunct="0">
              <a:spcBef>
                <a:spcPct val="0"/>
              </a:spcBef>
              <a:spcAft>
                <a:spcPct val="0"/>
              </a:spcAft>
              <a:defRPr>
                <a:solidFill>
                  <a:schemeClr val="tx1"/>
                </a:solidFill>
                <a:latin typeface="Arial"/>
                <a:ea typeface="宋体" pitchFamily="2" charset="-122"/>
              </a:defRPr>
            </a:lvl6pPr>
            <a:lvl7pPr marL="2971800" indent="-228600" eaLnBrk="0" fontAlgn="base" hangingPunct="0">
              <a:spcBef>
                <a:spcPct val="0"/>
              </a:spcBef>
              <a:spcAft>
                <a:spcPct val="0"/>
              </a:spcAft>
              <a:defRPr>
                <a:solidFill>
                  <a:schemeClr val="tx1"/>
                </a:solidFill>
                <a:latin typeface="Arial"/>
                <a:ea typeface="宋体" pitchFamily="2" charset="-122"/>
              </a:defRPr>
            </a:lvl7pPr>
            <a:lvl8pPr marL="3429000" indent="-228600" eaLnBrk="0" fontAlgn="base" hangingPunct="0">
              <a:spcBef>
                <a:spcPct val="0"/>
              </a:spcBef>
              <a:spcAft>
                <a:spcPct val="0"/>
              </a:spcAft>
              <a:defRPr>
                <a:solidFill>
                  <a:schemeClr val="tx1"/>
                </a:solidFill>
                <a:latin typeface="Arial"/>
                <a:ea typeface="宋体" pitchFamily="2" charset="-122"/>
              </a:defRPr>
            </a:lvl8pPr>
            <a:lvl9pPr marL="3886200" indent="-228600" eaLnBrk="0" fontAlgn="base" hangingPunct="0">
              <a:spcBef>
                <a:spcPct val="0"/>
              </a:spcBef>
              <a:spcAft>
                <a:spcPct val="0"/>
              </a:spcAft>
              <a:defRPr>
                <a:solidFill>
                  <a:schemeClr val="tx1"/>
                </a:solidFill>
                <a:latin typeface="Arial"/>
                <a:ea typeface="宋体" pitchFamily="2" charset="-122"/>
              </a:defRPr>
            </a:lvl9pPr>
          </a:lstStyle>
          <a:p>
            <a:pPr eaLnBrk="1" hangingPunct="1"/>
            <a:r>
              <a:rPr lang="zh-CN" altLang="en-US" sz="1500" b="1">
                <a:solidFill>
                  <a:srgbClr val="007E3D"/>
                </a:solidFill>
                <a:latin typeface="微软雅黑" panose="020b0503020204020204" pitchFamily="34" charset="-122"/>
                <a:ea typeface="微软雅黑" panose="020b0503020204020204" pitchFamily="34" charset="-122"/>
              </a:rPr>
              <a:t>单击填加标题</a:t>
            </a:r>
            <a:endParaRPr lang="en-US" altLang="ko-KR" sz="1500" b="1">
              <a:solidFill>
                <a:srgbClr val="007E3D"/>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p:txBody>
      </p:sp>
      <p:sp>
        <p:nvSpPr>
          <p:cNvPr id="22" name="Text Box 45"/>
          <p:cNvSpPr txBox="1">
            <a:spLocks noChangeArrowheads="1"/>
          </p:cNvSpPr>
          <p:nvPr/>
        </p:nvSpPr>
        <p:spPr bwMode="auto">
          <a:xfrm>
            <a:off x="6597972" y="4107780"/>
            <a:ext cx="22225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eaLnBrk="0" hangingPunct="0">
              <a:defRPr>
                <a:solidFill>
                  <a:schemeClr val="tx1"/>
                </a:solidFill>
                <a:latin typeface="Arial"/>
                <a:ea typeface="宋体" pitchFamily="2" charset="-122"/>
              </a:defRPr>
            </a:lvl1pPr>
            <a:lvl2pPr marL="742950" indent="-285750" eaLnBrk="0" hangingPunct="0">
              <a:defRPr>
                <a:solidFill>
                  <a:schemeClr val="tx1"/>
                </a:solidFill>
                <a:latin typeface="Arial"/>
                <a:ea typeface="宋体" pitchFamily="2" charset="-122"/>
              </a:defRPr>
            </a:lvl2pPr>
            <a:lvl3pPr eaLnBrk="0" hangingPunct="0">
              <a:defRPr>
                <a:solidFill>
                  <a:schemeClr val="tx1"/>
                </a:solidFill>
                <a:latin typeface="Arial"/>
                <a:ea typeface="宋体" pitchFamily="2" charset="-122"/>
              </a:defRPr>
            </a:lvl3pPr>
            <a:lvl4pPr marL="1600200" indent="-228600" eaLnBrk="0" hangingPunct="0">
              <a:defRPr>
                <a:solidFill>
                  <a:schemeClr val="tx1"/>
                </a:solidFill>
                <a:latin typeface="Arial"/>
                <a:ea typeface="宋体" pitchFamily="2" charset="-122"/>
              </a:defRPr>
            </a:lvl4pPr>
            <a:lvl5pPr marL="2057400" indent="-228600" eaLnBrk="0" hangingPunct="0">
              <a:defRPr>
                <a:solidFill>
                  <a:schemeClr val="tx1"/>
                </a:solidFill>
                <a:latin typeface="Arial"/>
                <a:ea typeface="宋体" pitchFamily="2" charset="-122"/>
              </a:defRPr>
            </a:lvl5pPr>
            <a:lvl6pPr marL="2514600" indent="-228600" eaLnBrk="0" fontAlgn="base" hangingPunct="0">
              <a:spcBef>
                <a:spcPct val="0"/>
              </a:spcBef>
              <a:spcAft>
                <a:spcPct val="0"/>
              </a:spcAft>
              <a:defRPr>
                <a:solidFill>
                  <a:schemeClr val="tx1"/>
                </a:solidFill>
                <a:latin typeface="Arial"/>
                <a:ea typeface="宋体" pitchFamily="2" charset="-122"/>
              </a:defRPr>
            </a:lvl6pPr>
            <a:lvl7pPr marL="2971800" indent="-228600" eaLnBrk="0" fontAlgn="base" hangingPunct="0">
              <a:spcBef>
                <a:spcPct val="0"/>
              </a:spcBef>
              <a:spcAft>
                <a:spcPct val="0"/>
              </a:spcAft>
              <a:defRPr>
                <a:solidFill>
                  <a:schemeClr val="tx1"/>
                </a:solidFill>
                <a:latin typeface="Arial"/>
                <a:ea typeface="宋体" pitchFamily="2" charset="-122"/>
              </a:defRPr>
            </a:lvl7pPr>
            <a:lvl8pPr marL="3429000" indent="-228600" eaLnBrk="0" fontAlgn="base" hangingPunct="0">
              <a:spcBef>
                <a:spcPct val="0"/>
              </a:spcBef>
              <a:spcAft>
                <a:spcPct val="0"/>
              </a:spcAft>
              <a:defRPr>
                <a:solidFill>
                  <a:schemeClr val="tx1"/>
                </a:solidFill>
                <a:latin typeface="Arial"/>
                <a:ea typeface="宋体" pitchFamily="2" charset="-122"/>
              </a:defRPr>
            </a:lvl8pPr>
            <a:lvl9pPr marL="3886200" indent="-228600" eaLnBrk="0" fontAlgn="base" hangingPunct="0">
              <a:spcBef>
                <a:spcPct val="0"/>
              </a:spcBef>
              <a:spcAft>
                <a:spcPct val="0"/>
              </a:spcAft>
              <a:defRPr>
                <a:solidFill>
                  <a:schemeClr val="tx1"/>
                </a:solidFill>
                <a:latin typeface="Arial"/>
                <a:ea typeface="宋体" pitchFamily="2" charset="-122"/>
              </a:defRPr>
            </a:lvl9pPr>
          </a:lstStyle>
          <a:p>
            <a:pPr eaLnBrk="1" hangingPunct="1"/>
            <a:r>
              <a:rPr lang="zh-CN" altLang="en-US" sz="1500" b="1">
                <a:solidFill>
                  <a:srgbClr val="007E3D"/>
                </a:solidFill>
                <a:latin typeface="微软雅黑" panose="020b0503020204020204" pitchFamily="34" charset="-122"/>
                <a:ea typeface="微软雅黑" panose="020b0503020204020204" pitchFamily="34" charset="-122"/>
              </a:rPr>
              <a:t>单击填加标题</a:t>
            </a:r>
            <a:endParaRPr lang="en-US" altLang="ko-KR" sz="1500" b="1">
              <a:solidFill>
                <a:srgbClr val="007E3D"/>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solidFill>
                  <a:srgbClr val="363636"/>
                </a:solidFill>
                <a:latin typeface="微软雅黑" panose="020b0503020204020204" pitchFamily="34" charset="-122"/>
                <a:ea typeface="微软雅黑" panose="020b0503020204020204" pitchFamily="34" charset="-122"/>
              </a:rPr>
              <a:t>点击添加文本点击添加文本</a:t>
            </a:r>
            <a:endParaRPr lang="en-US" altLang="zh-CN" sz="1200">
              <a:solidFill>
                <a:srgbClr val="363636"/>
              </a:solidFill>
              <a:latin typeface="微软雅黑" panose="020b0503020204020204" pitchFamily="34" charset="-122"/>
              <a:ea typeface="微软雅黑" panose="020b0503020204020204" pitchFamily="34" charset="-122"/>
            </a:endParaRPr>
          </a:p>
        </p:txBody>
      </p:sp>
      <p:sp>
        <p:nvSpPr>
          <p:cNvPr id="23" name="Text Box 16"/>
          <p:cNvSpPr txBox="1">
            <a:spLocks noChangeArrowheads="1"/>
          </p:cNvSpPr>
          <p:nvPr/>
        </p:nvSpPr>
        <p:spPr bwMode="auto">
          <a:xfrm>
            <a:off x="4121472" y="2799680"/>
            <a:ext cx="9953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803" tIns="50402" rIns="100803" bIns="50402">
            <a:spAutoFit/>
          </a:bodyPr>
          <a:lstStyle>
            <a:lvl1pPr eaLnBrk="0" hangingPunct="0">
              <a:defRPr>
                <a:solidFill>
                  <a:schemeClr val="tx1"/>
                </a:solidFill>
                <a:latin typeface="Arial"/>
                <a:ea typeface="宋体" pitchFamily="2" charset="-122"/>
              </a:defRPr>
            </a:lvl1pPr>
            <a:lvl2pPr marL="742950" indent="-285750" eaLnBrk="0" hangingPunct="0">
              <a:defRPr>
                <a:solidFill>
                  <a:schemeClr val="tx1"/>
                </a:solidFill>
                <a:latin typeface="Arial"/>
                <a:ea typeface="宋体" pitchFamily="2" charset="-122"/>
              </a:defRPr>
            </a:lvl2pPr>
            <a:lvl3pPr marL="1143000" indent="-228600" eaLnBrk="0" hangingPunct="0">
              <a:defRPr>
                <a:solidFill>
                  <a:schemeClr val="tx1"/>
                </a:solidFill>
                <a:latin typeface="Arial"/>
                <a:ea typeface="宋体" pitchFamily="2" charset="-122"/>
              </a:defRPr>
            </a:lvl3pPr>
            <a:lvl4pPr marL="1600200" indent="-228600" eaLnBrk="0" hangingPunct="0">
              <a:defRPr>
                <a:solidFill>
                  <a:schemeClr val="tx1"/>
                </a:solidFill>
                <a:latin typeface="Arial"/>
                <a:ea typeface="宋体" pitchFamily="2" charset="-122"/>
              </a:defRPr>
            </a:lvl4pPr>
            <a:lvl5pPr marL="2057400" indent="-228600" eaLnBrk="0" hangingPunct="0">
              <a:defRPr>
                <a:solidFill>
                  <a:schemeClr val="tx1"/>
                </a:solidFill>
                <a:latin typeface="Arial"/>
                <a:ea typeface="宋体" pitchFamily="2" charset="-122"/>
              </a:defRPr>
            </a:lvl5pPr>
            <a:lvl6pPr marL="2514600" indent="-228600" eaLnBrk="0" fontAlgn="base" hangingPunct="0">
              <a:spcBef>
                <a:spcPct val="0"/>
              </a:spcBef>
              <a:spcAft>
                <a:spcPct val="0"/>
              </a:spcAft>
              <a:defRPr>
                <a:solidFill>
                  <a:schemeClr val="tx1"/>
                </a:solidFill>
                <a:latin typeface="Arial"/>
                <a:ea typeface="宋体" pitchFamily="2" charset="-122"/>
              </a:defRPr>
            </a:lvl6pPr>
            <a:lvl7pPr marL="2971800" indent="-228600" eaLnBrk="0" fontAlgn="base" hangingPunct="0">
              <a:spcBef>
                <a:spcPct val="0"/>
              </a:spcBef>
              <a:spcAft>
                <a:spcPct val="0"/>
              </a:spcAft>
              <a:defRPr>
                <a:solidFill>
                  <a:schemeClr val="tx1"/>
                </a:solidFill>
                <a:latin typeface="Arial"/>
                <a:ea typeface="宋体" pitchFamily="2" charset="-122"/>
              </a:defRPr>
            </a:lvl7pPr>
            <a:lvl8pPr marL="3429000" indent="-228600" eaLnBrk="0" fontAlgn="base" hangingPunct="0">
              <a:spcBef>
                <a:spcPct val="0"/>
              </a:spcBef>
              <a:spcAft>
                <a:spcPct val="0"/>
              </a:spcAft>
              <a:defRPr>
                <a:solidFill>
                  <a:schemeClr val="tx1"/>
                </a:solidFill>
                <a:latin typeface="Arial"/>
                <a:ea typeface="宋体" pitchFamily="2" charset="-122"/>
              </a:defRPr>
            </a:lvl8pPr>
            <a:lvl9pPr marL="3886200" indent="-228600" eaLnBrk="0" fontAlgn="base" hangingPunct="0">
              <a:spcBef>
                <a:spcPct val="0"/>
              </a:spcBef>
              <a:spcAft>
                <a:spcPct val="0"/>
              </a:spcAft>
              <a:defRPr>
                <a:solidFill>
                  <a:schemeClr val="tx1"/>
                </a:solidFill>
                <a:latin typeface="Arial"/>
                <a:ea typeface="宋体" pitchFamily="2" charset="-122"/>
              </a:defRPr>
            </a:lvl9pPr>
          </a:lstStyle>
          <a:p>
            <a:pPr algn="r" eaLnBrk="1" hangingPunct="1"/>
            <a:r>
              <a:rPr lang="zh-CN" altLang="en-US" sz="3100" b="1">
                <a:solidFill>
                  <a:srgbClr val="007E3D"/>
                </a:solidFill>
                <a:latin typeface="微软雅黑" panose="020b0503020204020204" pitchFamily="34" charset="-122"/>
                <a:ea typeface="微软雅黑" panose="020b0503020204020204" pitchFamily="34" charset="-122"/>
              </a:rPr>
              <a:t>填加</a:t>
            </a:r>
            <a:endParaRPr lang="en-US" altLang="zh-CN" sz="3100" b="1">
              <a:solidFill>
                <a:srgbClr val="007E3D"/>
              </a:solidFill>
              <a:latin typeface="微软雅黑" panose="020b0503020204020204" pitchFamily="34" charset="-122"/>
              <a:ea typeface="微软雅黑" panose="020b0503020204020204" pitchFamily="34" charset="-122"/>
            </a:endParaRPr>
          </a:p>
          <a:p>
            <a:pPr algn="r" eaLnBrk="1" hangingPunct="1"/>
            <a:r>
              <a:rPr lang="zh-CN" altLang="en-US" sz="3100" b="1">
                <a:solidFill>
                  <a:srgbClr val="007E3D"/>
                </a:solidFill>
                <a:latin typeface="微软雅黑" panose="020b0503020204020204" pitchFamily="34" charset="-122"/>
                <a:ea typeface="微软雅黑" panose="020b0503020204020204" pitchFamily="34" charset="-122"/>
              </a:rPr>
              <a:t>标题</a:t>
            </a:r>
            <a:endParaRPr lang="en-US" altLang="ko-KR" sz="3100" b="1">
              <a:solidFill>
                <a:srgbClr val="007E3D"/>
              </a:solidFill>
              <a:latin typeface="微软雅黑" panose="020b0503020204020204" pitchFamily="34" charset="-122"/>
              <a:ea typeface="微软雅黑" panose="020b0503020204020204" pitchFamily="34" charset="-122"/>
            </a:endParaRPr>
          </a:p>
        </p:txBody>
      </p:sp>
    </p:spTree>
    <p:extLst>
      <p:ext uri="{BB962C8B-B14F-4D97-AF65-F5344CB8AC3E}">
        <p14:creationId val="27327119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750"/>
                                        <p:tgtEl>
                                          <p:spTgt spid="8"/>
                                        </p:tgtEl>
                                      </p:cBhvr>
                                    </p:animEffect>
                                  </p:childTnLst>
                                </p:cTn>
                              </p:par>
                            </p:childTnLst>
                          </p:cTn>
                        </p:par>
                        <p:par>
                          <p:cTn id="18" fill="hold" nodeType="afterGroup">
                            <p:stCondLst>
                              <p:cond delay="1750"/>
                            </p:stCondLst>
                            <p:childTnLst>
                              <p:par>
                                <p:cTn id="19" presetID="22" presetClass="entr" presetSubtype="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750"/>
                                        <p:tgtEl>
                                          <p:spTgt spid="9"/>
                                        </p:tgtEl>
                                      </p:cBhvr>
                                    </p:animEffect>
                                  </p:childTnLst>
                                </p:cTn>
                              </p:par>
                            </p:childTnLst>
                          </p:cTn>
                        </p:par>
                        <p:par>
                          <p:cTn id="22" fill="hold" nodeType="afterGroup">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750" fill="hold"/>
                                        <p:tgtEl>
                                          <p:spTgt spid="7"/>
                                        </p:tgtEl>
                                        <p:attrNameLst>
                                          <p:attrName>ppt_w</p:attrName>
                                        </p:attrNameLst>
                                      </p:cBhvr>
                                      <p:tavLst>
                                        <p:tav tm="0">
                                          <p:val>
                                            <p:fltVal val="0"/>
                                          </p:val>
                                        </p:tav>
                                        <p:tav tm="100000">
                                          <p:val>
                                            <p:strVal val="#ppt_w"/>
                                          </p:val>
                                        </p:tav>
                                      </p:tavLst>
                                    </p:anim>
                                    <p:anim calcmode="lin" valueType="num">
                                      <p:cBhvr>
                                        <p:cTn id="26" dur="750" fill="hold"/>
                                        <p:tgtEl>
                                          <p:spTgt spid="7"/>
                                        </p:tgtEl>
                                        <p:attrNameLst>
                                          <p:attrName>ppt_h</p:attrName>
                                        </p:attrNameLst>
                                      </p:cBhvr>
                                      <p:tavLst>
                                        <p:tav tm="0">
                                          <p:val>
                                            <p:fltVal val="0"/>
                                          </p:val>
                                        </p:tav>
                                        <p:tav tm="100000">
                                          <p:val>
                                            <p:strVal val="#ppt_h"/>
                                          </p:val>
                                        </p:tav>
                                      </p:tavLst>
                                    </p:anim>
                                    <p:animEffect transition="in" filter="fade">
                                      <p:cBhvr>
                                        <p:cTn id="27" dur="750"/>
                                        <p:tgtEl>
                                          <p:spTgt spid="7"/>
                                        </p:tgtEl>
                                      </p:cBhvr>
                                    </p:animEffect>
                                  </p:childTnLst>
                                </p:cTn>
                              </p:par>
                            </p:childTnLst>
                          </p:cTn>
                        </p:par>
                        <p:par>
                          <p:cTn id="28" fill="hold" nodeType="afterGroup">
                            <p:stCondLst>
                              <p:cond delay="3250"/>
                            </p:stCondLst>
                            <p:childTnLst>
                              <p:par>
                                <p:cTn id="29" presetID="49" presetClass="entr" presetSubtype="0" decel="10000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fltVal val="0"/>
                                          </p:val>
                                        </p:tav>
                                        <p:tav tm="100000">
                                          <p:val>
                                            <p:strVal val="#ppt_h"/>
                                          </p:val>
                                        </p:tav>
                                      </p:tavLst>
                                    </p:anim>
                                    <p:anim calcmode="lin" valueType="num">
                                      <p:cBhvr>
                                        <p:cTn id="33" dur="750" fill="hold"/>
                                        <p:tgtEl>
                                          <p:spTgt spid="23"/>
                                        </p:tgtEl>
                                        <p:attrNameLst>
                                          <p:attrName>style.rotation</p:attrName>
                                        </p:attrNameLst>
                                      </p:cBhvr>
                                      <p:tavLst>
                                        <p:tav tm="0">
                                          <p:val>
                                            <p:fltVal val="360"/>
                                          </p:val>
                                        </p:tav>
                                        <p:tav tm="100000">
                                          <p:val>
                                            <p:fltVal val="0"/>
                                          </p:val>
                                        </p:tav>
                                      </p:tavLst>
                                    </p:anim>
                                    <p:animEffect transition="in" filter="fade">
                                      <p:cBhvr>
                                        <p:cTn id="34" dur="750"/>
                                        <p:tgtEl>
                                          <p:spTgt spid="23"/>
                                        </p:tgtEl>
                                      </p:cBhvr>
                                    </p:animEffect>
                                  </p:childTnLst>
                                </p:cTn>
                              </p:par>
                            </p:childTnLst>
                          </p:cTn>
                        </p:par>
                        <p:par>
                          <p:cTn id="35" fill="hold" nodeType="afterGroup">
                            <p:stCondLst>
                              <p:cond delay="4000"/>
                            </p:stCondLst>
                            <p:childTnLst>
                              <p:par>
                                <p:cTn id="36" presetID="21"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heel(1)">
                                      <p:cBhvr>
                                        <p:cTn id="38" dur="1750"/>
                                        <p:tgtEl>
                                          <p:spTgt spid="11"/>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heel(1)">
                                      <p:cBhvr>
                                        <p:cTn id="41" dur="1750"/>
                                        <p:tgtEl>
                                          <p:spTgt spid="10"/>
                                        </p:tgtEl>
                                      </p:cBhvr>
                                    </p:animEffect>
                                  </p:childTnLst>
                                </p:cTn>
                              </p:par>
                            </p:childTnLst>
                          </p:cTn>
                        </p:par>
                        <p:par>
                          <p:cTn id="42" fill="hold" nodeType="afterGroup">
                            <p:stCondLst>
                              <p:cond delay="5750"/>
                            </p:stCondLst>
                            <p:childTnLst>
                              <p:par>
                                <p:cTn id="43" presetID="42"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anim calcmode="lin" valueType="num">
                                      <p:cBhvr>
                                        <p:cTn id="46" dur="500" fill="hold"/>
                                        <p:tgtEl>
                                          <p:spTgt spid="12"/>
                                        </p:tgtEl>
                                        <p:attrNameLst>
                                          <p:attrName>ppt_x</p:attrName>
                                        </p:attrNameLst>
                                      </p:cBhvr>
                                      <p:tavLst>
                                        <p:tav tm="0">
                                          <p:val>
                                            <p:strVal val="#ppt_x"/>
                                          </p:val>
                                        </p:tav>
                                        <p:tav tm="100000">
                                          <p:val>
                                            <p:strVal val="#ppt_x"/>
                                          </p:val>
                                        </p:tav>
                                      </p:tavLst>
                                    </p:anim>
                                    <p:anim calcmode="lin" valueType="num">
                                      <p:cBhvr>
                                        <p:cTn id="47" dur="500" fill="hold"/>
                                        <p:tgtEl>
                                          <p:spTgt spid="12"/>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6250"/>
                            </p:stCondLst>
                            <p:childTnLst>
                              <p:par>
                                <p:cTn id="49" presetID="42"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anim calcmode="lin" valueType="num">
                                      <p:cBhvr>
                                        <p:cTn id="52" dur="500" fill="hold"/>
                                        <p:tgtEl>
                                          <p:spTgt spid="18"/>
                                        </p:tgtEl>
                                        <p:attrNameLst>
                                          <p:attrName>ppt_x</p:attrName>
                                        </p:attrNameLst>
                                      </p:cBhvr>
                                      <p:tavLst>
                                        <p:tav tm="0">
                                          <p:val>
                                            <p:strVal val="#ppt_x"/>
                                          </p:val>
                                        </p:tav>
                                        <p:tav tm="100000">
                                          <p:val>
                                            <p:strVal val="#ppt_x"/>
                                          </p:val>
                                        </p:tav>
                                      </p:tavLst>
                                    </p:anim>
                                    <p:anim calcmode="lin" valueType="num">
                                      <p:cBhvr>
                                        <p:cTn id="53" dur="500" fill="hold"/>
                                        <p:tgtEl>
                                          <p:spTgt spid="18"/>
                                        </p:tgtEl>
                                        <p:attrNameLst>
                                          <p:attrName>ppt_y</p:attrName>
                                        </p:attrNameLst>
                                      </p:cBhvr>
                                      <p:tavLst>
                                        <p:tav tm="0">
                                          <p:val>
                                            <p:strVal val="#ppt_y+.1"/>
                                          </p:val>
                                        </p:tav>
                                        <p:tav tm="100000">
                                          <p:val>
                                            <p:strVal val="#ppt_y"/>
                                          </p:val>
                                        </p:tav>
                                      </p:tavLst>
                                    </p:anim>
                                  </p:childTnLst>
                                </p:cTn>
                              </p:par>
                            </p:childTnLst>
                          </p:cTn>
                        </p:par>
                        <p:par>
                          <p:cTn id="54" fill="hold" nodeType="afterGroup">
                            <p:stCondLst>
                              <p:cond delay="675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par>
                          <p:cTn id="60" fill="hold" nodeType="afterGroup">
                            <p:stCondLst>
                              <p:cond delay="7250"/>
                            </p:stCondLst>
                            <p:childTnLst>
                              <p:par>
                                <p:cTn id="61" presetID="42"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anim calcmode="lin" valueType="num">
                                      <p:cBhvr>
                                        <p:cTn id="64" dur="500" fill="hold"/>
                                        <p:tgtEl>
                                          <p:spTgt spid="20"/>
                                        </p:tgtEl>
                                        <p:attrNameLst>
                                          <p:attrName>ppt_x</p:attrName>
                                        </p:attrNameLst>
                                      </p:cBhvr>
                                      <p:tavLst>
                                        <p:tav tm="0">
                                          <p:val>
                                            <p:strVal val="#ppt_x"/>
                                          </p:val>
                                        </p:tav>
                                        <p:tav tm="100000">
                                          <p:val>
                                            <p:strVal val="#ppt_x"/>
                                          </p:val>
                                        </p:tav>
                                      </p:tavLst>
                                    </p:anim>
                                    <p:anim calcmode="lin" valueType="num">
                                      <p:cBhvr>
                                        <p:cTn id="65" dur="500" fill="hold"/>
                                        <p:tgtEl>
                                          <p:spTgt spid="20"/>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7750"/>
                            </p:stCondLst>
                            <p:childTnLst>
                              <p:par>
                                <p:cTn id="67" presetID="42" presetClass="entr" presetSubtype="0"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anim calcmode="lin" valueType="num">
                                      <p:cBhvr>
                                        <p:cTn id="70" dur="500" fill="hold"/>
                                        <p:tgtEl>
                                          <p:spTgt spid="21"/>
                                        </p:tgtEl>
                                        <p:attrNameLst>
                                          <p:attrName>ppt_x</p:attrName>
                                        </p:attrNameLst>
                                      </p:cBhvr>
                                      <p:tavLst>
                                        <p:tav tm="0">
                                          <p:val>
                                            <p:strVal val="#ppt_x"/>
                                          </p:val>
                                        </p:tav>
                                        <p:tav tm="100000">
                                          <p:val>
                                            <p:strVal val="#ppt_x"/>
                                          </p:val>
                                        </p:tav>
                                      </p:tavLst>
                                    </p:anim>
                                    <p:anim calcmode="lin" valueType="num">
                                      <p:cBhvr>
                                        <p:cTn id="71" dur="500" fill="hold"/>
                                        <p:tgtEl>
                                          <p:spTgt spid="21"/>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8250"/>
                            </p:stCondLst>
                            <p:childTnLst>
                              <p:par>
                                <p:cTn id="73" presetID="42" presetClass="entr" presetSubtype="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500"/>
                                        <p:tgtEl>
                                          <p:spTgt spid="22"/>
                                        </p:tgtEl>
                                      </p:cBhvr>
                                    </p:animEffect>
                                    <p:anim calcmode="lin" valueType="num">
                                      <p:cBhvr>
                                        <p:cTn id="76" dur="500" fill="hold"/>
                                        <p:tgtEl>
                                          <p:spTgt spid="22"/>
                                        </p:tgtEl>
                                        <p:attrNameLst>
                                          <p:attrName>ppt_x</p:attrName>
                                        </p:attrNameLst>
                                      </p:cBhvr>
                                      <p:tavLst>
                                        <p:tav tm="0">
                                          <p:val>
                                            <p:strVal val="#ppt_x"/>
                                          </p:val>
                                        </p:tav>
                                        <p:tav tm="100000">
                                          <p:val>
                                            <p:strVal val="#ppt_x"/>
                                          </p:val>
                                        </p:tav>
                                      </p:tavLst>
                                    </p:anim>
                                    <p:anim calcmode="lin" valueType="num">
                                      <p:cBhvr>
                                        <p:cTn id="77"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9" grpId="0" animBg="1"/>
      <p:bldP spid="10" grpId="0" animBg="1"/>
      <p:bldP spid="11" grpId="0"/>
      <p:bldP spid="12" grpId="0"/>
      <p:bldP spid="18" grpId="0"/>
      <p:bldP spid="19" grpId="0"/>
      <p:bldP spid="20" grpId="0"/>
      <p:bldP spid="21" grpId="0"/>
      <p:bldP spid="22" grpId="0"/>
      <p:bldP spid="23"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0" name="圆角矩形 29"/>
          <p:cNvSpPr/>
          <p:nvPr/>
        </p:nvSpPr>
        <p:spPr>
          <a:xfrm>
            <a:off x="611560" y="2231112"/>
            <a:ext cx="1503784" cy="2592288"/>
          </a:xfrm>
          <a:prstGeom prst="roundRect">
            <a:avLst>
              <a:gd name="adj" fmla="val 16938"/>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2367222" y="2223070"/>
            <a:ext cx="6309234" cy="2592288"/>
          </a:xfrm>
          <a:prstGeom prst="roundRect">
            <a:avLst>
              <a:gd name="adj" fmla="val 8770"/>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a:off x="597474" y="2261080"/>
            <a:ext cx="1497526" cy="2646878"/>
          </a:xfrm>
          <a:prstGeom prst="rect">
            <a:avLst/>
          </a:prstGeom>
          <a:noFill/>
        </p:spPr>
        <p:txBody>
          <a:bodyPr wrap="none" rtlCol="0">
            <a:spAutoFit/>
          </a:bodyPr>
          <a:lstStyle/>
          <a:p>
            <a:r>
              <a:rPr lang="en-US" altLang="zh-CN" sz="16600" b="1">
                <a:solidFill>
                  <a:schemeClr val="bg1"/>
                </a:solidFill>
                <a:latin typeface="微软雅黑" panose="020b0503020204020204" pitchFamily="34" charset="-122"/>
                <a:ea typeface="微软雅黑" panose="020b0503020204020204" pitchFamily="34" charset="-122"/>
              </a:rPr>
              <a:t>3</a:t>
            </a:r>
            <a:endParaRPr lang="zh-CN" altLang="en-US" sz="16600" b="1">
              <a:solidFill>
                <a:schemeClr val="bg1"/>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3115614" y="2645246"/>
            <a:ext cx="3046189" cy="523220"/>
          </a:xfrm>
          <a:prstGeom prst="rect">
            <a:avLst/>
          </a:prstGeom>
          <a:noFill/>
        </p:spPr>
        <p:txBody>
          <a:bodyPr wrap="square">
            <a:spAutoFit/>
          </a:bodyPr>
          <a:lstStyle/>
          <a:p>
            <a:pPr fontAlgn="auto">
              <a:spcBef>
                <a:spcPct val="0"/>
              </a:spcBef>
              <a:spcAft>
                <a:spcPct val="0"/>
              </a:spcAft>
              <a:defRPr/>
            </a:pPr>
            <a:r>
              <a:rPr lang="zh-CN" altLang="en-US" sz="2800">
                <a:solidFill>
                  <a:schemeClr val="bg1"/>
                </a:solidFill>
                <a:latin typeface="微软雅黑" panose="020b0503020204020204" pitchFamily="34" charset="-122"/>
                <a:ea typeface="微软雅黑" panose="020b0503020204020204" pitchFamily="34" charset="-122"/>
              </a:rPr>
              <a:t>前一阶段工作总结</a:t>
            </a:r>
          </a:p>
        </p:txBody>
      </p:sp>
      <p:cxnSp>
        <p:nvCxnSpPr>
          <p:cNvPr id="42" name="直接连接符 41"/>
          <p:cNvCxnSpPr/>
          <p:nvPr/>
        </p:nvCxnSpPr>
        <p:spPr>
          <a:xfrm>
            <a:off x="3087090" y="3232949"/>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58" name="右箭头 57"/>
          <p:cNvSpPr/>
          <p:nvPr/>
        </p:nvSpPr>
        <p:spPr>
          <a:xfrm>
            <a:off x="3356322" y="3424968"/>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TextBox 58"/>
          <p:cNvSpPr txBox="1"/>
          <p:nvPr/>
        </p:nvSpPr>
        <p:spPr>
          <a:xfrm>
            <a:off x="3535045" y="3361556"/>
            <a:ext cx="1620957" cy="307777"/>
          </a:xfrm>
          <a:prstGeom prst="rect">
            <a:avLst/>
          </a:prstGeom>
          <a:noFill/>
        </p:spPr>
        <p:txBody>
          <a:bodyPr wrap="none" rtlCol="0">
            <a:spAutoFit/>
          </a:bodyPr>
          <a:lstStyle/>
          <a:p>
            <a:r>
              <a:rPr lang="zh-CN" altLang="en-US" sz="1400">
                <a:solidFill>
                  <a:schemeClr val="bg1"/>
                </a:solidFill>
              </a:rPr>
              <a:t>某些问题认识不足</a:t>
            </a:r>
          </a:p>
        </p:txBody>
      </p:sp>
      <p:sp>
        <p:nvSpPr>
          <p:cNvPr id="60" name="右箭头 59"/>
          <p:cNvSpPr/>
          <p:nvPr/>
        </p:nvSpPr>
        <p:spPr>
          <a:xfrm>
            <a:off x="5500841" y="3424968"/>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1" name="TextBox 60"/>
          <p:cNvSpPr txBox="1"/>
          <p:nvPr/>
        </p:nvSpPr>
        <p:spPr>
          <a:xfrm>
            <a:off x="5651827" y="3361556"/>
            <a:ext cx="1800493" cy="307777"/>
          </a:xfrm>
          <a:prstGeom prst="rect">
            <a:avLst/>
          </a:prstGeom>
          <a:noFill/>
        </p:spPr>
        <p:txBody>
          <a:bodyPr wrap="none" rtlCol="0">
            <a:spAutoFit/>
          </a:bodyPr>
          <a:lstStyle/>
          <a:p>
            <a:r>
              <a:rPr lang="zh-CN" altLang="en-US" sz="1400">
                <a:solidFill>
                  <a:schemeClr val="bg1"/>
                </a:solidFill>
              </a:rPr>
              <a:t>对竟争对手分析不够</a:t>
            </a:r>
          </a:p>
        </p:txBody>
      </p:sp>
      <p:sp>
        <p:nvSpPr>
          <p:cNvPr id="62" name="右箭头 61"/>
          <p:cNvSpPr/>
          <p:nvPr/>
        </p:nvSpPr>
        <p:spPr>
          <a:xfrm>
            <a:off x="3341862" y="3778911"/>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TextBox 62"/>
          <p:cNvSpPr txBox="1"/>
          <p:nvPr/>
        </p:nvSpPr>
        <p:spPr>
          <a:xfrm>
            <a:off x="3528075" y="3715499"/>
            <a:ext cx="1980029" cy="307777"/>
          </a:xfrm>
          <a:prstGeom prst="rect">
            <a:avLst/>
          </a:prstGeom>
          <a:noFill/>
        </p:spPr>
        <p:txBody>
          <a:bodyPr wrap="none" rtlCol="0">
            <a:spAutoFit/>
          </a:bodyPr>
          <a:lstStyle/>
          <a:p>
            <a:r>
              <a:rPr lang="zh-CN" altLang="en-US" sz="1400">
                <a:solidFill>
                  <a:schemeClr val="bg1"/>
                </a:solidFill>
              </a:rPr>
              <a:t>一些目标制定脱离实际</a:t>
            </a:r>
          </a:p>
        </p:txBody>
      </p:sp>
      <p:sp>
        <p:nvSpPr>
          <p:cNvPr id="64" name="右箭头 63"/>
          <p:cNvSpPr/>
          <p:nvPr/>
        </p:nvSpPr>
        <p:spPr>
          <a:xfrm>
            <a:off x="5486381" y="3778911"/>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5" name="TextBox 64"/>
          <p:cNvSpPr txBox="1"/>
          <p:nvPr/>
        </p:nvSpPr>
        <p:spPr>
          <a:xfrm>
            <a:off x="5637367" y="3715499"/>
            <a:ext cx="1620957" cy="307777"/>
          </a:xfrm>
          <a:prstGeom prst="rect">
            <a:avLst/>
          </a:prstGeom>
          <a:noFill/>
        </p:spPr>
        <p:txBody>
          <a:bodyPr wrap="none" rtlCol="0">
            <a:spAutoFit/>
          </a:bodyPr>
          <a:lstStyle/>
          <a:p>
            <a:r>
              <a:rPr lang="zh-CN" altLang="en-US" sz="1400">
                <a:solidFill>
                  <a:schemeClr val="bg1"/>
                </a:solidFill>
              </a:rPr>
              <a:t>自身能力有待提高</a:t>
            </a:r>
          </a:p>
        </p:txBody>
      </p:sp>
      <p:sp>
        <p:nvSpPr>
          <p:cNvPr id="66" name="右箭头 65"/>
          <p:cNvSpPr/>
          <p:nvPr/>
        </p:nvSpPr>
        <p:spPr>
          <a:xfrm>
            <a:off x="3341862" y="4138951"/>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7" name="TextBox 66"/>
          <p:cNvSpPr txBox="1"/>
          <p:nvPr/>
        </p:nvSpPr>
        <p:spPr>
          <a:xfrm>
            <a:off x="3520585" y="4075539"/>
            <a:ext cx="1441420" cy="307777"/>
          </a:xfrm>
          <a:prstGeom prst="rect">
            <a:avLst/>
          </a:prstGeom>
          <a:noFill/>
        </p:spPr>
        <p:txBody>
          <a:bodyPr wrap="none" rtlCol="0">
            <a:spAutoFit/>
          </a:bodyPr>
          <a:lstStyle/>
          <a:p>
            <a:r>
              <a:rPr lang="zh-CN" altLang="en-US" sz="1400">
                <a:solidFill>
                  <a:schemeClr val="bg1"/>
                </a:solidFill>
              </a:rPr>
              <a:t>执行力有待加强</a:t>
            </a:r>
          </a:p>
        </p:txBody>
      </p:sp>
    </p:spTree>
    <p:extLst>
      <p:ext uri="{BB962C8B-B14F-4D97-AF65-F5344CB8AC3E}">
        <p14:creationId val="779221012"/>
      </p:ext>
    </p:extLst>
  </p:cSld>
  <p:clrMapOvr>
    <a:masterClrMapping/>
  </p:clrMapOvr>
  <mc:AlternateContent>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fltVal val="0"/>
                                          </p:val>
                                        </p:tav>
                                        <p:tav tm="100000">
                                          <p:val>
                                            <p:strVal val="#ppt_w"/>
                                          </p:val>
                                        </p:tav>
                                      </p:tavLst>
                                    </p:anim>
                                    <p:anim calcmode="lin" valueType="num">
                                      <p:cBhvr>
                                        <p:cTn id="12" dur="500" fill="hold"/>
                                        <p:tgtEl>
                                          <p:spTgt spid="40"/>
                                        </p:tgtEl>
                                        <p:attrNameLst>
                                          <p:attrName>ppt_h</p:attrName>
                                        </p:attrNameLst>
                                      </p:cBhvr>
                                      <p:tavLst>
                                        <p:tav tm="0">
                                          <p:val>
                                            <p:fltVal val="0"/>
                                          </p:val>
                                        </p:tav>
                                        <p:tav tm="100000">
                                          <p:val>
                                            <p:strVal val="#ppt_h"/>
                                          </p:val>
                                        </p:tav>
                                      </p:tavLst>
                                    </p:anim>
                                    <p:animEffect transition="in" filter="fade">
                                      <p:cBhvr>
                                        <p:cTn id="13" dur="500"/>
                                        <p:tgtEl>
                                          <p:spTgt spid="40"/>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nodeType="afterGroup">
                            <p:stCondLst>
                              <p:cond delay="1500"/>
                            </p:stCondLst>
                            <p:childTnLst>
                              <p:par>
                                <p:cTn id="19" presetID="42" presetClass="entr" presetSubtype="0"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750"/>
                                        <p:tgtEl>
                                          <p:spTgt spid="42"/>
                                        </p:tgtEl>
                                      </p:cBhvr>
                                    </p:animEffect>
                                    <p:anim calcmode="lin" valueType="num">
                                      <p:cBhvr>
                                        <p:cTn id="22" dur="750" fill="hold"/>
                                        <p:tgtEl>
                                          <p:spTgt spid="42"/>
                                        </p:tgtEl>
                                        <p:attrNameLst>
                                          <p:attrName>ppt_x</p:attrName>
                                        </p:attrNameLst>
                                      </p:cBhvr>
                                      <p:tavLst>
                                        <p:tav tm="0">
                                          <p:val>
                                            <p:strVal val="#ppt_x"/>
                                          </p:val>
                                        </p:tav>
                                        <p:tav tm="100000">
                                          <p:val>
                                            <p:strVal val="#ppt_x"/>
                                          </p:val>
                                        </p:tav>
                                      </p:tavLst>
                                    </p:anim>
                                    <p:anim calcmode="lin" valueType="num">
                                      <p:cBhvr>
                                        <p:cTn id="23" dur="750" fill="hold"/>
                                        <p:tgtEl>
                                          <p:spTgt spid="42"/>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250"/>
                            </p:stCondLst>
                            <p:childTnLst>
                              <p:par>
                                <p:cTn id="25" presetID="47" presetClass="entr" presetSubtype="0"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1000"/>
                                        <p:tgtEl>
                                          <p:spTgt spid="41"/>
                                        </p:tgtEl>
                                      </p:cBhvr>
                                    </p:animEffect>
                                    <p:anim calcmode="lin" valueType="num">
                                      <p:cBhvr>
                                        <p:cTn id="28" dur="1000" fill="hold"/>
                                        <p:tgtEl>
                                          <p:spTgt spid="41"/>
                                        </p:tgtEl>
                                        <p:attrNameLst>
                                          <p:attrName>ppt_x</p:attrName>
                                        </p:attrNameLst>
                                      </p:cBhvr>
                                      <p:tavLst>
                                        <p:tav tm="0">
                                          <p:val>
                                            <p:strVal val="#ppt_x"/>
                                          </p:val>
                                        </p:tav>
                                        <p:tav tm="100000">
                                          <p:val>
                                            <p:strVal val="#ppt_x"/>
                                          </p:val>
                                        </p:tav>
                                      </p:tavLst>
                                    </p:anim>
                                    <p:anim calcmode="lin" valueType="num">
                                      <p:cBhvr>
                                        <p:cTn id="29" dur="1000" fill="hold"/>
                                        <p:tgtEl>
                                          <p:spTgt spid="41"/>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3250"/>
                            </p:stCondLst>
                            <p:childTnLst>
                              <p:par>
                                <p:cTn id="31" presetID="2" presetClass="entr" presetSubtype="4" fill="hold" grpId="0"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ppt_x"/>
                                          </p:val>
                                        </p:tav>
                                        <p:tav tm="100000">
                                          <p:val>
                                            <p:strVal val="#ppt_x"/>
                                          </p:val>
                                        </p:tav>
                                      </p:tavLst>
                                    </p:anim>
                                    <p:anim calcmode="lin" valueType="num">
                                      <p:cBhvr additive="base">
                                        <p:cTn id="34" dur="500" fill="hold"/>
                                        <p:tgtEl>
                                          <p:spTgt spid="5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additive="base">
                                        <p:cTn id="37" dur="500" fill="hold"/>
                                        <p:tgtEl>
                                          <p:spTgt spid="58"/>
                                        </p:tgtEl>
                                        <p:attrNameLst>
                                          <p:attrName>ppt_x</p:attrName>
                                        </p:attrNameLst>
                                      </p:cBhvr>
                                      <p:tavLst>
                                        <p:tav tm="0">
                                          <p:val>
                                            <p:strVal val="#ppt_x"/>
                                          </p:val>
                                        </p:tav>
                                        <p:tav tm="100000">
                                          <p:val>
                                            <p:strVal val="#ppt_x"/>
                                          </p:val>
                                        </p:tav>
                                      </p:tavLst>
                                    </p:anim>
                                    <p:anim calcmode="lin" valueType="num">
                                      <p:cBhvr additive="base">
                                        <p:cTn id="38" dur="500" fill="hold"/>
                                        <p:tgtEl>
                                          <p:spTgt spid="5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500" fill="hold"/>
                                        <p:tgtEl>
                                          <p:spTgt spid="60"/>
                                        </p:tgtEl>
                                        <p:attrNameLst>
                                          <p:attrName>ppt_x</p:attrName>
                                        </p:attrNameLst>
                                      </p:cBhvr>
                                      <p:tavLst>
                                        <p:tav tm="0">
                                          <p:val>
                                            <p:strVal val="#ppt_x"/>
                                          </p:val>
                                        </p:tav>
                                        <p:tav tm="100000">
                                          <p:val>
                                            <p:strVal val="#ppt_x"/>
                                          </p:val>
                                        </p:tav>
                                      </p:tavLst>
                                    </p:anim>
                                    <p:anim calcmode="lin" valueType="num">
                                      <p:cBhvr additive="base">
                                        <p:cTn id="42" dur="500" fill="hold"/>
                                        <p:tgtEl>
                                          <p:spTgt spid="6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anim calcmode="lin" valueType="num">
                                      <p:cBhvr additive="base">
                                        <p:cTn id="45" dur="500" fill="hold"/>
                                        <p:tgtEl>
                                          <p:spTgt spid="61"/>
                                        </p:tgtEl>
                                        <p:attrNameLst>
                                          <p:attrName>ppt_x</p:attrName>
                                        </p:attrNameLst>
                                      </p:cBhvr>
                                      <p:tavLst>
                                        <p:tav tm="0">
                                          <p:val>
                                            <p:strVal val="#ppt_x"/>
                                          </p:val>
                                        </p:tav>
                                        <p:tav tm="100000">
                                          <p:val>
                                            <p:strVal val="#ppt_x"/>
                                          </p:val>
                                        </p:tav>
                                      </p:tavLst>
                                    </p:anim>
                                    <p:anim calcmode="lin" valueType="num">
                                      <p:cBhvr additive="base">
                                        <p:cTn id="46" dur="500" fill="hold"/>
                                        <p:tgtEl>
                                          <p:spTgt spid="6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additive="base">
                                        <p:cTn id="49" dur="500" fill="hold"/>
                                        <p:tgtEl>
                                          <p:spTgt spid="63"/>
                                        </p:tgtEl>
                                        <p:attrNameLst>
                                          <p:attrName>ppt_x</p:attrName>
                                        </p:attrNameLst>
                                      </p:cBhvr>
                                      <p:tavLst>
                                        <p:tav tm="0">
                                          <p:val>
                                            <p:strVal val="#ppt_x"/>
                                          </p:val>
                                        </p:tav>
                                        <p:tav tm="100000">
                                          <p:val>
                                            <p:strVal val="#ppt_x"/>
                                          </p:val>
                                        </p:tav>
                                      </p:tavLst>
                                    </p:anim>
                                    <p:anim calcmode="lin" valueType="num">
                                      <p:cBhvr additive="base">
                                        <p:cTn id="50" dur="500" fill="hold"/>
                                        <p:tgtEl>
                                          <p:spTgt spid="6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additive="base">
                                        <p:cTn id="53" dur="500" fill="hold"/>
                                        <p:tgtEl>
                                          <p:spTgt spid="62"/>
                                        </p:tgtEl>
                                        <p:attrNameLst>
                                          <p:attrName>ppt_x</p:attrName>
                                        </p:attrNameLst>
                                      </p:cBhvr>
                                      <p:tavLst>
                                        <p:tav tm="0">
                                          <p:val>
                                            <p:strVal val="#ppt_x"/>
                                          </p:val>
                                        </p:tav>
                                        <p:tav tm="100000">
                                          <p:val>
                                            <p:strVal val="#ppt_x"/>
                                          </p:val>
                                        </p:tav>
                                      </p:tavLst>
                                    </p:anim>
                                    <p:anim calcmode="lin" valueType="num">
                                      <p:cBhvr additive="base">
                                        <p:cTn id="54" dur="500" fill="hold"/>
                                        <p:tgtEl>
                                          <p:spTgt spid="6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500" fill="hold"/>
                                        <p:tgtEl>
                                          <p:spTgt spid="64"/>
                                        </p:tgtEl>
                                        <p:attrNameLst>
                                          <p:attrName>ppt_x</p:attrName>
                                        </p:attrNameLst>
                                      </p:cBhvr>
                                      <p:tavLst>
                                        <p:tav tm="0">
                                          <p:val>
                                            <p:strVal val="#ppt_x"/>
                                          </p:val>
                                        </p:tav>
                                        <p:tav tm="100000">
                                          <p:val>
                                            <p:strVal val="#ppt_x"/>
                                          </p:val>
                                        </p:tav>
                                      </p:tavLst>
                                    </p:anim>
                                    <p:anim calcmode="lin" valueType="num">
                                      <p:cBhvr additive="base">
                                        <p:cTn id="58" dur="500" fill="hold"/>
                                        <p:tgtEl>
                                          <p:spTgt spid="64"/>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5"/>
                                        </p:tgtEl>
                                        <p:attrNameLst>
                                          <p:attrName>style.visibility</p:attrName>
                                        </p:attrNameLst>
                                      </p:cBhvr>
                                      <p:to>
                                        <p:strVal val="visible"/>
                                      </p:to>
                                    </p:set>
                                    <p:anim calcmode="lin" valueType="num">
                                      <p:cBhvr additive="base">
                                        <p:cTn id="61" dur="500" fill="hold"/>
                                        <p:tgtEl>
                                          <p:spTgt spid="65"/>
                                        </p:tgtEl>
                                        <p:attrNameLst>
                                          <p:attrName>ppt_x</p:attrName>
                                        </p:attrNameLst>
                                      </p:cBhvr>
                                      <p:tavLst>
                                        <p:tav tm="0">
                                          <p:val>
                                            <p:strVal val="#ppt_x"/>
                                          </p:val>
                                        </p:tav>
                                        <p:tav tm="100000">
                                          <p:val>
                                            <p:strVal val="#ppt_x"/>
                                          </p:val>
                                        </p:tav>
                                      </p:tavLst>
                                    </p:anim>
                                    <p:anim calcmode="lin" valueType="num">
                                      <p:cBhvr additive="base">
                                        <p:cTn id="62" dur="500" fill="hold"/>
                                        <p:tgtEl>
                                          <p:spTgt spid="6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67"/>
                                        </p:tgtEl>
                                        <p:attrNameLst>
                                          <p:attrName>style.visibility</p:attrName>
                                        </p:attrNameLst>
                                      </p:cBhvr>
                                      <p:to>
                                        <p:strVal val="visible"/>
                                      </p:to>
                                    </p:set>
                                    <p:anim calcmode="lin" valueType="num">
                                      <p:cBhvr additive="base">
                                        <p:cTn id="65" dur="500" fill="hold"/>
                                        <p:tgtEl>
                                          <p:spTgt spid="67"/>
                                        </p:tgtEl>
                                        <p:attrNameLst>
                                          <p:attrName>ppt_x</p:attrName>
                                        </p:attrNameLst>
                                      </p:cBhvr>
                                      <p:tavLst>
                                        <p:tav tm="0">
                                          <p:val>
                                            <p:strVal val="#ppt_x"/>
                                          </p:val>
                                        </p:tav>
                                        <p:tav tm="100000">
                                          <p:val>
                                            <p:strVal val="#ppt_x"/>
                                          </p:val>
                                        </p:tav>
                                      </p:tavLst>
                                    </p:anim>
                                    <p:anim calcmode="lin" valueType="num">
                                      <p:cBhvr additive="base">
                                        <p:cTn id="66" dur="500" fill="hold"/>
                                        <p:tgtEl>
                                          <p:spTgt spid="6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additive="base">
                                        <p:cTn id="69" dur="500" fill="hold"/>
                                        <p:tgtEl>
                                          <p:spTgt spid="66"/>
                                        </p:tgtEl>
                                        <p:attrNameLst>
                                          <p:attrName>ppt_x</p:attrName>
                                        </p:attrNameLst>
                                      </p:cBhvr>
                                      <p:tavLst>
                                        <p:tav tm="0">
                                          <p:val>
                                            <p:strVal val="#ppt_x"/>
                                          </p:val>
                                        </p:tav>
                                        <p:tav tm="100000">
                                          <p:val>
                                            <p:strVal val="#ppt_x"/>
                                          </p:val>
                                        </p:tav>
                                      </p:tavLst>
                                    </p:anim>
                                    <p:anim calcmode="lin" valueType="num">
                                      <p:cBhvr additive="base">
                                        <p:cTn id="70"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0" grpId="0"/>
      <p:bldP spid="41" grpId="0"/>
      <p:bldP spid="58" grpId="0" animBg="1"/>
      <p:bldP spid="59" grpId="0"/>
      <p:bldP spid="60" grpId="0" animBg="1"/>
      <p:bldP spid="61" grpId="0"/>
      <p:bldP spid="62" grpId="0" animBg="1"/>
      <p:bldP spid="63" grpId="0"/>
      <p:bldP spid="64" grpId="0" animBg="1"/>
      <p:bldP spid="65" grpId="0"/>
      <p:bldP spid="66" grpId="0" animBg="1"/>
      <p:bldP spid="67"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646878"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某些问题认识不足</a:t>
            </a:r>
          </a:p>
        </p:txBody>
      </p:sp>
      <p:sp>
        <p:nvSpPr>
          <p:cNvPr id="7" name="矩形 6"/>
          <p:cNvSpPr/>
          <p:nvPr/>
        </p:nvSpPr>
        <p:spPr>
          <a:xfrm>
            <a:off x="789463" y="2376338"/>
            <a:ext cx="1046234" cy="936104"/>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97574" y="2376338"/>
            <a:ext cx="1046234" cy="936104"/>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61471" y="2533128"/>
            <a:ext cx="899134" cy="707886"/>
          </a:xfrm>
          <a:prstGeom prst="rect">
            <a:avLst/>
          </a:prstGeom>
          <a:noFill/>
        </p:spPr>
        <p:txBody>
          <a:bodyPr wrap="square" rtlCol="0">
            <a:spAutoFit/>
          </a:bodyPr>
          <a:lstStyle/>
          <a:p>
            <a:r>
              <a:rPr lang="en-US" altLang="zh-CN" sz="4000" b="1">
                <a:solidFill>
                  <a:schemeClr val="bg1"/>
                </a:solidFill>
                <a:latin typeface="微软雅黑" panose="020b0503020204020204" pitchFamily="34" charset="-122"/>
                <a:ea typeface="微软雅黑" panose="020b0503020204020204" pitchFamily="34" charset="-122"/>
              </a:rPr>
              <a:t>01</a:t>
            </a: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755576" y="1326748"/>
            <a:ext cx="7560839" cy="738664"/>
          </a:xfrm>
          <a:prstGeom prst="rect">
            <a:avLst/>
          </a:prstGeom>
          <a:noFill/>
        </p:spPr>
        <p:txBody>
          <a:bodyPr wrap="square" rtlCol="0">
            <a:spAutoFit/>
          </a:bodyPr>
          <a:lstStyle/>
          <a:p>
            <a:pPr>
              <a:lnSpc>
                <a:spcPct val="150000"/>
              </a:lnSpc>
            </a:pPr>
            <a:r>
              <a:rPr lang="zh-CN" altLang="en-US" sz="1400">
                <a:solidFill>
                  <a:schemeClr val="tx1">
                    <a:lumMod val="75000"/>
                    <a:lumOff val="25000"/>
                  </a:schemeClr>
                </a:solidFill>
              </a:rPr>
              <a:t>这里输入简单的文字概述这里输入简单文字概述这里输入简单的文字概述这里入简单的文字概述这里输入述简单的文字概述这里输入简单文字概述这里输入简单</a:t>
            </a:r>
          </a:p>
        </p:txBody>
      </p:sp>
      <p:sp>
        <p:nvSpPr>
          <p:cNvPr id="11" name="矩形 10"/>
          <p:cNvSpPr/>
          <p:nvPr/>
        </p:nvSpPr>
        <p:spPr>
          <a:xfrm>
            <a:off x="3453759" y="2376338"/>
            <a:ext cx="1046234" cy="936104"/>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461870" y="2376338"/>
            <a:ext cx="1046234" cy="936104"/>
          </a:xfrm>
          <a:prstGeom prst="rect">
            <a:avLst/>
          </a:prstGeom>
          <a:blipFill dpi="0" rotWithShape="1">
            <a:blip r:embed="rId3">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3525767" y="2533128"/>
            <a:ext cx="899134" cy="707886"/>
          </a:xfrm>
          <a:prstGeom prst="rect">
            <a:avLst/>
          </a:prstGeom>
          <a:noFill/>
        </p:spPr>
        <p:txBody>
          <a:bodyPr wrap="square" rtlCol="0">
            <a:spAutoFit/>
          </a:bodyPr>
          <a:lstStyle/>
          <a:p>
            <a:r>
              <a:rPr lang="en-US" altLang="zh-CN" sz="4000" b="1">
                <a:solidFill>
                  <a:schemeClr val="bg1"/>
                </a:solidFill>
                <a:latin typeface="微软雅黑" panose="020b0503020204020204" pitchFamily="34" charset="-122"/>
                <a:ea typeface="微软雅黑" panose="020b0503020204020204" pitchFamily="34" charset="-122"/>
              </a:rPr>
              <a:t>02</a:t>
            </a: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6262070" y="2376338"/>
            <a:ext cx="1046234" cy="936104"/>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7270181" y="2376338"/>
            <a:ext cx="1046234" cy="936104"/>
          </a:xfrm>
          <a:prstGeom prst="rect">
            <a:avLst/>
          </a:prstGeom>
          <a:blipFill dpi="0" rotWithShape="1">
            <a:blip r:embed="rId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6334078" y="2533128"/>
            <a:ext cx="899134" cy="707886"/>
          </a:xfrm>
          <a:prstGeom prst="rect">
            <a:avLst/>
          </a:prstGeom>
          <a:noFill/>
        </p:spPr>
        <p:txBody>
          <a:bodyPr wrap="square" rtlCol="0">
            <a:spAutoFit/>
          </a:bodyPr>
          <a:lstStyle/>
          <a:p>
            <a:r>
              <a:rPr lang="en-US" altLang="zh-CN" sz="4000" b="1">
                <a:solidFill>
                  <a:schemeClr val="bg1"/>
                </a:solidFill>
                <a:latin typeface="微软雅黑" panose="020b0503020204020204" pitchFamily="34" charset="-122"/>
                <a:ea typeface="微软雅黑" panose="020b0503020204020204" pitchFamily="34" charset="-122"/>
              </a:rPr>
              <a:t>03</a:t>
            </a: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683568" y="3558996"/>
            <a:ext cx="2232248" cy="1671291"/>
          </a:xfrm>
          <a:prstGeom prst="rect">
            <a:avLst/>
          </a:prstGeom>
          <a:noFill/>
        </p:spPr>
        <p:txBody>
          <a:bodyPr wrap="square" rtlCol="0">
            <a:spAutoFit/>
          </a:bodyPr>
          <a:lstStyle/>
          <a:p>
            <a:pPr>
              <a:lnSpc>
                <a:spcPct val="150000"/>
              </a:lnSpc>
            </a:pPr>
            <a:r>
              <a:rPr lang="zh-CN" altLang="en-US" sz="1400">
                <a:solidFill>
                  <a:schemeClr val="tx1">
                    <a:lumMod val="75000"/>
                    <a:lumOff val="25000"/>
                  </a:schemeClr>
                </a:solidFill>
              </a:rPr>
              <a:t>这里输入简单的文字概述里输入简单文字概述这里</a:t>
            </a:r>
            <a:endParaRPr lang="en-US" altLang="zh-CN" sz="1400">
              <a:solidFill>
                <a:schemeClr val="tx1">
                  <a:lumMod val="75000"/>
                  <a:lumOff val="25000"/>
                </a:schemeClr>
              </a:solidFill>
            </a:endParaRPr>
          </a:p>
          <a:p>
            <a:pPr>
              <a:lnSpc>
                <a:spcPct val="150000"/>
              </a:lnSpc>
            </a:pPr>
            <a:r>
              <a:rPr lang="zh-CN" altLang="en-US" sz="1400">
                <a:solidFill>
                  <a:schemeClr val="tx1">
                    <a:lumMod val="75000"/>
                    <a:lumOff val="25000"/>
                  </a:schemeClr>
                </a:solidFill>
              </a:rPr>
              <a:t>输入简单的文字概述输入简单的文字概述输入简单的文字概述</a:t>
            </a:r>
          </a:p>
        </p:txBody>
      </p:sp>
      <p:sp>
        <p:nvSpPr>
          <p:cNvPr id="23" name="TextBox 22"/>
          <p:cNvSpPr txBox="1"/>
          <p:nvPr/>
        </p:nvSpPr>
        <p:spPr>
          <a:xfrm>
            <a:off x="3347864" y="3577580"/>
            <a:ext cx="2232248" cy="1671291"/>
          </a:xfrm>
          <a:prstGeom prst="rect">
            <a:avLst/>
          </a:prstGeom>
          <a:noFill/>
        </p:spPr>
        <p:txBody>
          <a:bodyPr wrap="square" rtlCol="0">
            <a:spAutoFit/>
          </a:bodyPr>
          <a:lstStyle/>
          <a:p>
            <a:pPr>
              <a:lnSpc>
                <a:spcPct val="150000"/>
              </a:lnSpc>
            </a:pPr>
            <a:r>
              <a:rPr lang="zh-CN" altLang="en-US" sz="1400">
                <a:solidFill>
                  <a:schemeClr val="tx1">
                    <a:lumMod val="75000"/>
                    <a:lumOff val="25000"/>
                  </a:schemeClr>
                </a:solidFill>
              </a:rPr>
              <a:t>这里输入简单的文字概述里输入简单文字概述这里</a:t>
            </a:r>
            <a:endParaRPr lang="en-US" altLang="zh-CN" sz="1400">
              <a:solidFill>
                <a:schemeClr val="tx1">
                  <a:lumMod val="75000"/>
                  <a:lumOff val="25000"/>
                </a:schemeClr>
              </a:solidFill>
            </a:endParaRPr>
          </a:p>
          <a:p>
            <a:pPr>
              <a:lnSpc>
                <a:spcPct val="150000"/>
              </a:lnSpc>
            </a:pPr>
            <a:r>
              <a:rPr lang="zh-CN" altLang="en-US" sz="1400">
                <a:solidFill>
                  <a:schemeClr val="tx1">
                    <a:lumMod val="75000"/>
                    <a:lumOff val="25000"/>
                  </a:schemeClr>
                </a:solidFill>
              </a:rPr>
              <a:t>输入简单的文字概述输入简单的文字概述输入简单的文字概述</a:t>
            </a:r>
          </a:p>
        </p:txBody>
      </p:sp>
      <p:sp>
        <p:nvSpPr>
          <p:cNvPr id="24" name="TextBox 23"/>
          <p:cNvSpPr txBox="1"/>
          <p:nvPr/>
        </p:nvSpPr>
        <p:spPr>
          <a:xfrm>
            <a:off x="6262070" y="3577580"/>
            <a:ext cx="2232248" cy="1708160"/>
          </a:xfrm>
          <a:prstGeom prst="rect">
            <a:avLst/>
          </a:prstGeom>
          <a:noFill/>
        </p:spPr>
        <p:txBody>
          <a:bodyPr wrap="square" rtlCol="0">
            <a:spAutoFit/>
          </a:bodyPr>
          <a:lstStyle/>
          <a:p>
            <a:pPr>
              <a:lnSpc>
                <a:spcPct val="150000"/>
              </a:lnSpc>
            </a:pPr>
            <a:r>
              <a:rPr lang="zh-CN" altLang="en-US" sz="1400">
                <a:solidFill>
                  <a:schemeClr val="tx1">
                    <a:lumMod val="75000"/>
                    <a:lumOff val="25000"/>
                  </a:schemeClr>
                </a:solidFill>
              </a:rPr>
              <a:t>这里输入简单的文字概述里输入简单文字概述这里</a:t>
            </a:r>
            <a:endParaRPr lang="en-US" altLang="zh-CN" sz="1400">
              <a:solidFill>
                <a:schemeClr val="tx1">
                  <a:lumMod val="75000"/>
                  <a:lumOff val="25000"/>
                </a:schemeClr>
              </a:solidFill>
            </a:endParaRPr>
          </a:p>
          <a:p>
            <a:pPr>
              <a:lnSpc>
                <a:spcPct val="150000"/>
              </a:lnSpc>
            </a:pPr>
            <a:r>
              <a:rPr lang="zh-CN" altLang="en-US" sz="1400">
                <a:solidFill>
                  <a:schemeClr val="tx1">
                    <a:lumMod val="75000"/>
                    <a:lumOff val="25000"/>
                  </a:schemeClr>
                </a:solidFill>
              </a:rPr>
              <a:t>输入简单的文字概述输入简单的文字概述输入简单的文字概述</a:t>
            </a:r>
          </a:p>
        </p:txBody>
      </p:sp>
    </p:spTree>
    <p:extLst>
      <p:ext uri="{BB962C8B-B14F-4D97-AF65-F5344CB8AC3E}">
        <p14:creationId val="8387117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up)">
                                      <p:cBhvr>
                                        <p:cTn id="39" dur="500"/>
                                        <p:tgtEl>
                                          <p:spTgt spid="22"/>
                                        </p:tgtEl>
                                      </p:cBhvr>
                                    </p:animEffect>
                                  </p:childTnLst>
                                </p:cTn>
                              </p:par>
                            </p:childTnLst>
                          </p:cTn>
                        </p:par>
                        <p:par>
                          <p:cTn id="40" fill="hold" nodeType="afterGroup">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up)">
                                      <p:cBhvr>
                                        <p:cTn id="59" dur="500"/>
                                        <p:tgtEl>
                                          <p:spTgt spid="23"/>
                                        </p:tgtEl>
                                      </p:cBhvr>
                                    </p:animEffect>
                                  </p:childTnLst>
                                </p:cTn>
                              </p:par>
                            </p:childTnLst>
                          </p:cTn>
                        </p:par>
                        <p:par>
                          <p:cTn id="60" fill="hold" nodeType="afterGroup">
                            <p:stCondLst>
                              <p:cond delay="5000"/>
                            </p:stCondLst>
                            <p:childTnLst>
                              <p:par>
                                <p:cTn id="61" presetID="42"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1000"/>
                                        <p:tgtEl>
                                          <p:spTgt spid="19"/>
                                        </p:tgtEl>
                                      </p:cBhvr>
                                    </p:animEffect>
                                    <p:anim calcmode="lin" valueType="num">
                                      <p:cBhvr>
                                        <p:cTn id="64" dur="1000" fill="hold"/>
                                        <p:tgtEl>
                                          <p:spTgt spid="19"/>
                                        </p:tgtEl>
                                        <p:attrNameLst>
                                          <p:attrName>ppt_x</p:attrName>
                                        </p:attrNameLst>
                                      </p:cBhvr>
                                      <p:tavLst>
                                        <p:tav tm="0">
                                          <p:val>
                                            <p:strVal val="#ppt_x"/>
                                          </p:val>
                                        </p:tav>
                                        <p:tav tm="100000">
                                          <p:val>
                                            <p:strVal val="#ppt_x"/>
                                          </p:val>
                                        </p:tav>
                                      </p:tavLst>
                                    </p:anim>
                                    <p:anim calcmode="lin" valueType="num">
                                      <p:cBhvr>
                                        <p:cTn id="65" dur="1000" fill="hold"/>
                                        <p:tgtEl>
                                          <p:spTgt spid="1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1000"/>
                                        <p:tgtEl>
                                          <p:spTgt spid="20"/>
                                        </p:tgtEl>
                                      </p:cBhvr>
                                    </p:animEffect>
                                    <p:anim calcmode="lin" valueType="num">
                                      <p:cBhvr>
                                        <p:cTn id="69" dur="1000" fill="hold"/>
                                        <p:tgtEl>
                                          <p:spTgt spid="20"/>
                                        </p:tgtEl>
                                        <p:attrNameLst>
                                          <p:attrName>ppt_x</p:attrName>
                                        </p:attrNameLst>
                                      </p:cBhvr>
                                      <p:tavLst>
                                        <p:tav tm="0">
                                          <p:val>
                                            <p:strVal val="#ppt_x"/>
                                          </p:val>
                                        </p:tav>
                                        <p:tav tm="100000">
                                          <p:val>
                                            <p:strVal val="#ppt_x"/>
                                          </p:val>
                                        </p:tav>
                                      </p:tavLst>
                                    </p:anim>
                                    <p:anim calcmode="lin" valueType="num">
                                      <p:cBhvr>
                                        <p:cTn id="70" dur="10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1000"/>
                                        <p:tgtEl>
                                          <p:spTgt spid="21"/>
                                        </p:tgtEl>
                                      </p:cBhvr>
                                    </p:animEffect>
                                    <p:anim calcmode="lin" valueType="num">
                                      <p:cBhvr>
                                        <p:cTn id="74" dur="1000" fill="hold"/>
                                        <p:tgtEl>
                                          <p:spTgt spid="21"/>
                                        </p:tgtEl>
                                        <p:attrNameLst>
                                          <p:attrName>ppt_x</p:attrName>
                                        </p:attrNameLst>
                                      </p:cBhvr>
                                      <p:tavLst>
                                        <p:tav tm="0">
                                          <p:val>
                                            <p:strVal val="#ppt_x"/>
                                          </p:val>
                                        </p:tav>
                                        <p:tav tm="100000">
                                          <p:val>
                                            <p:strVal val="#ppt_x"/>
                                          </p:val>
                                        </p:tav>
                                      </p:tavLst>
                                    </p:anim>
                                    <p:anim calcmode="lin" valueType="num">
                                      <p:cBhvr>
                                        <p:cTn id="75" dur="1000" fill="hold"/>
                                        <p:tgtEl>
                                          <p:spTgt spid="21"/>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6000"/>
                            </p:stCondLst>
                            <p:childTnLst>
                              <p:par>
                                <p:cTn id="77" presetID="22" presetClass="entr" presetSubtype="1"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up)">
                                      <p:cBhvr>
                                        <p:cTn id="7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animBg="1"/>
      <p:bldP spid="9" grpId="0"/>
      <p:bldP spid="10" grpId="0"/>
      <p:bldP spid="11" grpId="0" animBg="1"/>
      <p:bldP spid="12" grpId="0" animBg="1"/>
      <p:bldP spid="18" grpId="0"/>
      <p:bldP spid="19" grpId="0" animBg="1"/>
      <p:bldP spid="20" grpId="0" animBg="1"/>
      <p:bldP spid="21" grpId="0"/>
      <p:bldP spid="22" grpId="0"/>
      <p:bldP spid="23" grpId="0"/>
      <p:bldP spid="24"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圆角矩形 3"/>
          <p:cNvSpPr/>
          <p:nvPr/>
        </p:nvSpPr>
        <p:spPr>
          <a:xfrm>
            <a:off x="323528" y="-94828"/>
            <a:ext cx="2869281" cy="864096"/>
          </a:xfrm>
          <a:prstGeom prst="roundRect">
            <a:avLst>
              <a:gd name="adj" fmla="val 8019"/>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986116" y="1830224"/>
            <a:ext cx="1515351" cy="523220"/>
          </a:xfrm>
          <a:prstGeom prst="rect">
            <a:avLst/>
          </a:prstGeom>
          <a:noFill/>
        </p:spPr>
        <p:txBody>
          <a:bodyPr wrap="none">
            <a:spAutoFit/>
          </a:bodyPr>
          <a:lstStyle/>
          <a:p>
            <a:pPr fontAlgn="auto">
              <a:spcBef>
                <a:spcPct val="0"/>
              </a:spcBef>
              <a:spcAft>
                <a:spcPct val="0"/>
              </a:spcAft>
              <a:defRPr/>
            </a:pPr>
            <a:r>
              <a:rPr lang="en-US" altLang="zh-CN" sz="2800">
                <a:solidFill>
                  <a:srgbClr val="007E3D"/>
                </a:solidFill>
                <a:latin typeface="+mn-lt"/>
                <a:ea typeface="+mn-ea"/>
              </a:rPr>
              <a:t>Contents</a:t>
            </a:r>
            <a:endParaRPr lang="zh-CN" altLang="en-US" sz="2800">
              <a:solidFill>
                <a:srgbClr val="007E3D"/>
              </a:solidFill>
              <a:latin typeface="+mn-lt"/>
              <a:ea typeface="+mn-ea"/>
            </a:endParaRPr>
          </a:p>
        </p:txBody>
      </p:sp>
      <p:sp>
        <p:nvSpPr>
          <p:cNvPr id="6" name="TextBox 5"/>
          <p:cNvSpPr txBox="1"/>
          <p:nvPr/>
        </p:nvSpPr>
        <p:spPr>
          <a:xfrm>
            <a:off x="986116" y="1003938"/>
            <a:ext cx="1569660" cy="923330"/>
          </a:xfrm>
          <a:prstGeom prst="rect">
            <a:avLst/>
          </a:prstGeom>
          <a:noFill/>
        </p:spPr>
        <p:txBody>
          <a:bodyPr wrap="none">
            <a:spAutoFit/>
          </a:bodyPr>
          <a:lstStyle/>
          <a:p>
            <a:pPr fontAlgn="auto">
              <a:spcBef>
                <a:spcPct val="0"/>
              </a:spcBef>
              <a:spcAft>
                <a:spcPct val="0"/>
              </a:spcAft>
              <a:defRPr/>
            </a:pPr>
            <a:r>
              <a:rPr lang="zh-CN" altLang="en-US" sz="5400">
                <a:solidFill>
                  <a:schemeClr val="tx1">
                    <a:lumMod val="85000"/>
                    <a:lumOff val="15000"/>
                  </a:schemeClr>
                </a:solidFill>
                <a:latin typeface="微软雅黑" panose="020b0503020204020204" pitchFamily="34" charset="-122"/>
                <a:ea typeface="微软雅黑" panose="020b0503020204020204" pitchFamily="34" charset="-122"/>
              </a:rPr>
              <a:t>目录</a:t>
            </a:r>
          </a:p>
        </p:txBody>
      </p:sp>
      <p:sp>
        <p:nvSpPr>
          <p:cNvPr id="7" name="矩形 6"/>
          <p:cNvSpPr/>
          <p:nvPr/>
        </p:nvSpPr>
        <p:spPr>
          <a:xfrm flipH="1">
            <a:off x="4211960" y="1129718"/>
            <a:ext cx="720080" cy="4608102"/>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283968" y="1849388"/>
            <a:ext cx="648072" cy="360040"/>
          </a:xfrm>
          <a:prstGeom prst="rect">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283968" y="2425452"/>
            <a:ext cx="648072" cy="360040"/>
          </a:xfrm>
          <a:prstGeom prst="rect">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sp>
        <p:nvSpPr>
          <p:cNvPr id="10" name="矩形 9"/>
          <p:cNvSpPr/>
          <p:nvPr/>
        </p:nvSpPr>
        <p:spPr>
          <a:xfrm>
            <a:off x="4283968" y="3001516"/>
            <a:ext cx="648072" cy="360040"/>
          </a:xfrm>
          <a:prstGeom prst="rect">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sp>
        <p:nvSpPr>
          <p:cNvPr id="11" name="矩形 10"/>
          <p:cNvSpPr/>
          <p:nvPr/>
        </p:nvSpPr>
        <p:spPr>
          <a:xfrm>
            <a:off x="4283968" y="3577580"/>
            <a:ext cx="648072" cy="360040"/>
          </a:xfrm>
          <a:prstGeom prst="rect">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sp>
        <p:nvSpPr>
          <p:cNvPr id="12" name="矩形 11"/>
          <p:cNvSpPr/>
          <p:nvPr/>
        </p:nvSpPr>
        <p:spPr>
          <a:xfrm>
            <a:off x="4283968" y="4153644"/>
            <a:ext cx="648072" cy="360040"/>
          </a:xfrm>
          <a:prstGeom prst="rect">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sp>
        <p:nvSpPr>
          <p:cNvPr id="13" name="TextBox 12"/>
          <p:cNvSpPr txBox="1"/>
          <p:nvPr/>
        </p:nvSpPr>
        <p:spPr>
          <a:xfrm>
            <a:off x="4393132" y="1840096"/>
            <a:ext cx="486030" cy="400110"/>
          </a:xfrm>
          <a:prstGeom prst="rect">
            <a:avLst/>
          </a:prstGeom>
          <a:noFill/>
        </p:spPr>
        <p:txBody>
          <a:bodyPr wrap="none" rtlCol="0">
            <a:spAutoFit/>
          </a:bodyPr>
          <a:lstStyle/>
          <a:p>
            <a:r>
              <a:rPr lang="en-US" altLang="zh-CN" sz="2000">
                <a:solidFill>
                  <a:schemeClr val="bg1"/>
                </a:solidFill>
                <a:latin typeface="微软雅黑" panose="020b0503020204020204" pitchFamily="34" charset="-122"/>
                <a:ea typeface="微软雅黑" panose="020b0503020204020204" pitchFamily="34" charset="-122"/>
              </a:rPr>
              <a:t>01</a:t>
            </a: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4393132" y="2425452"/>
            <a:ext cx="486030" cy="400110"/>
          </a:xfrm>
          <a:prstGeom prst="rect">
            <a:avLst/>
          </a:prstGeom>
          <a:noFill/>
        </p:spPr>
        <p:txBody>
          <a:bodyPr wrap="none" rtlCol="0">
            <a:spAutoFit/>
          </a:bodyPr>
          <a:lstStyle/>
          <a:p>
            <a:r>
              <a:rPr lang="en-US" altLang="zh-CN" sz="2000">
                <a:solidFill>
                  <a:schemeClr val="bg1"/>
                </a:solidFill>
                <a:latin typeface="微软雅黑" panose="020b0503020204020204" pitchFamily="34" charset="-122"/>
                <a:ea typeface="微软雅黑" panose="020b0503020204020204" pitchFamily="34" charset="-122"/>
              </a:rPr>
              <a:t>02</a:t>
            </a: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393132" y="3001516"/>
            <a:ext cx="486030" cy="400110"/>
          </a:xfrm>
          <a:prstGeom prst="rect">
            <a:avLst/>
          </a:prstGeom>
          <a:noFill/>
        </p:spPr>
        <p:txBody>
          <a:bodyPr wrap="none" rtlCol="0">
            <a:spAutoFit/>
          </a:bodyPr>
          <a:lstStyle/>
          <a:p>
            <a:r>
              <a:rPr lang="en-US" altLang="zh-CN" sz="2000">
                <a:solidFill>
                  <a:schemeClr val="bg1"/>
                </a:solidFill>
                <a:latin typeface="微软雅黑" panose="020b0503020204020204" pitchFamily="34" charset="-122"/>
                <a:ea typeface="微软雅黑" panose="020b0503020204020204" pitchFamily="34" charset="-122"/>
              </a:rPr>
              <a:t>03</a:t>
            </a: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4374002" y="3577580"/>
            <a:ext cx="486030" cy="400110"/>
          </a:xfrm>
          <a:prstGeom prst="rect">
            <a:avLst/>
          </a:prstGeom>
          <a:noFill/>
        </p:spPr>
        <p:txBody>
          <a:bodyPr wrap="none" rtlCol="0">
            <a:spAutoFit/>
          </a:bodyPr>
          <a:lstStyle/>
          <a:p>
            <a:r>
              <a:rPr lang="en-US" altLang="zh-CN" sz="2000">
                <a:solidFill>
                  <a:schemeClr val="bg1"/>
                </a:solidFill>
                <a:latin typeface="微软雅黑" panose="020b0503020204020204" pitchFamily="34" charset="-122"/>
                <a:ea typeface="微软雅黑" panose="020b0503020204020204" pitchFamily="34" charset="-122"/>
              </a:rPr>
              <a:t>04</a:t>
            </a: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4374002" y="4154462"/>
            <a:ext cx="486030" cy="400110"/>
          </a:xfrm>
          <a:prstGeom prst="rect">
            <a:avLst/>
          </a:prstGeom>
          <a:noFill/>
        </p:spPr>
        <p:txBody>
          <a:bodyPr wrap="none" rtlCol="0">
            <a:spAutoFit/>
          </a:bodyPr>
          <a:lstStyle/>
          <a:p>
            <a:r>
              <a:rPr lang="en-US" altLang="zh-CN" sz="2000">
                <a:solidFill>
                  <a:schemeClr val="bg1"/>
                </a:solidFill>
                <a:latin typeface="微软雅黑" panose="020b0503020204020204" pitchFamily="34" charset="-122"/>
                <a:ea typeface="微软雅黑" panose="020b0503020204020204" pitchFamily="34" charset="-122"/>
              </a:rPr>
              <a:t>05</a:t>
            </a: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5148064" y="1849388"/>
            <a:ext cx="2031325"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前一阶段工作总结</a:t>
            </a:r>
          </a:p>
        </p:txBody>
      </p:sp>
      <p:sp>
        <p:nvSpPr>
          <p:cNvPr id="19" name="TextBox 18"/>
          <p:cNvSpPr txBox="1"/>
          <p:nvPr/>
        </p:nvSpPr>
        <p:spPr>
          <a:xfrm>
            <a:off x="5148064" y="2426216"/>
            <a:ext cx="2031325"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取得的成绩及经验</a:t>
            </a:r>
          </a:p>
        </p:txBody>
      </p:sp>
      <p:sp>
        <p:nvSpPr>
          <p:cNvPr id="20" name="TextBox 19"/>
          <p:cNvSpPr txBox="1"/>
          <p:nvPr/>
        </p:nvSpPr>
        <p:spPr>
          <a:xfrm>
            <a:off x="5148063" y="3001516"/>
            <a:ext cx="2031325"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不足之处原因分析</a:t>
            </a:r>
          </a:p>
        </p:txBody>
      </p:sp>
      <p:sp>
        <p:nvSpPr>
          <p:cNvPr id="21" name="TextBox 20"/>
          <p:cNvSpPr txBox="1"/>
          <p:nvPr/>
        </p:nvSpPr>
        <p:spPr>
          <a:xfrm>
            <a:off x="5148062" y="3577375"/>
            <a:ext cx="2031325"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目前市场情况分析</a:t>
            </a:r>
          </a:p>
        </p:txBody>
      </p:sp>
      <p:sp>
        <p:nvSpPr>
          <p:cNvPr id="22" name="TextBox 21"/>
          <p:cNvSpPr txBox="1"/>
          <p:nvPr/>
        </p:nvSpPr>
        <p:spPr>
          <a:xfrm>
            <a:off x="5204971" y="4144352"/>
            <a:ext cx="2031325"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下一阶段工作计划</a:t>
            </a:r>
          </a:p>
        </p:txBody>
      </p:sp>
    </p:spTree>
    <p:extLst>
      <p:ext uri="{BB962C8B-B14F-4D97-AF65-F5344CB8AC3E}">
        <p14:creationId val="11985181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nodeType="afterGroup">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par>
                          <p:cTn id="23" fill="hold" nodeType="afterGroup">
                            <p:stCondLst>
                              <p:cond delay="1500"/>
                            </p:stCondLst>
                            <p:childTnLst>
                              <p:par>
                                <p:cTn id="24" presetID="2" presetClass="entr" presetSubtype="2"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1+#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1+#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1+#ppt_w/2"/>
                                          </p:val>
                                        </p:tav>
                                        <p:tav tm="100000">
                                          <p:val>
                                            <p:strVal val="#ppt_x"/>
                                          </p:val>
                                        </p:tav>
                                      </p:tavLst>
                                    </p:anim>
                                    <p:anim calcmode="lin" valueType="num">
                                      <p:cBhvr additive="base">
                                        <p:cTn id="48" dur="500" fill="hold"/>
                                        <p:tgtEl>
                                          <p:spTgt spid="19"/>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2500"/>
                            </p:stCondLst>
                            <p:childTnLst>
                              <p:par>
                                <p:cTn id="50" presetID="2" presetClass="entr" presetSubtype="2"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1+#ppt_w/2"/>
                                          </p:val>
                                        </p:tav>
                                        <p:tav tm="100000">
                                          <p:val>
                                            <p:strVal val="#ppt_x"/>
                                          </p:val>
                                        </p:tav>
                                      </p:tavLst>
                                    </p:anim>
                                    <p:anim calcmode="lin" valueType="num">
                                      <p:cBhvr additive="base">
                                        <p:cTn id="53" dur="500" fill="hold"/>
                                        <p:tgtEl>
                                          <p:spTgt spid="15"/>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1+#ppt_w/2"/>
                                          </p:val>
                                        </p:tav>
                                        <p:tav tm="100000">
                                          <p:val>
                                            <p:strVal val="#ppt_x"/>
                                          </p:val>
                                        </p:tav>
                                      </p:tavLst>
                                    </p:anim>
                                    <p:anim calcmode="lin" valueType="num">
                                      <p:cBhvr additive="base">
                                        <p:cTn id="57" dur="500" fill="hold"/>
                                        <p:tgtEl>
                                          <p:spTgt spid="10"/>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1+#ppt_w/2"/>
                                          </p:val>
                                        </p:tav>
                                        <p:tav tm="100000">
                                          <p:val>
                                            <p:strVal val="#ppt_x"/>
                                          </p:val>
                                        </p:tav>
                                      </p:tavLst>
                                    </p:anim>
                                    <p:anim calcmode="lin" valueType="num">
                                      <p:cBhvr additive="base">
                                        <p:cTn id="61" dur="500" fill="hold"/>
                                        <p:tgtEl>
                                          <p:spTgt spid="20"/>
                                        </p:tgtEl>
                                        <p:attrNameLst>
                                          <p:attrName>ppt_y</p:attrName>
                                        </p:attrNameLst>
                                      </p:cBhvr>
                                      <p:tavLst>
                                        <p:tav tm="0">
                                          <p:val>
                                            <p:strVal val="#ppt_y"/>
                                          </p:val>
                                        </p:tav>
                                        <p:tav tm="100000">
                                          <p:val>
                                            <p:strVal val="#ppt_y"/>
                                          </p:val>
                                        </p:tav>
                                      </p:tavLst>
                                    </p:anim>
                                  </p:childTnLst>
                                </p:cTn>
                              </p:par>
                            </p:childTnLst>
                          </p:cTn>
                        </p:par>
                        <p:par>
                          <p:cTn id="62" fill="hold" nodeType="afterGroup">
                            <p:stCondLst>
                              <p:cond delay="3000"/>
                            </p:stCondLst>
                            <p:childTnLst>
                              <p:par>
                                <p:cTn id="63" presetID="2" presetClass="entr" presetSubtype="2"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additive="base">
                                        <p:cTn id="65" dur="500" fill="hold"/>
                                        <p:tgtEl>
                                          <p:spTgt spid="11"/>
                                        </p:tgtEl>
                                        <p:attrNameLst>
                                          <p:attrName>ppt_x</p:attrName>
                                        </p:attrNameLst>
                                      </p:cBhvr>
                                      <p:tavLst>
                                        <p:tav tm="0">
                                          <p:val>
                                            <p:strVal val="1+#ppt_w/2"/>
                                          </p:val>
                                        </p:tav>
                                        <p:tav tm="100000">
                                          <p:val>
                                            <p:strVal val="#ppt_x"/>
                                          </p:val>
                                        </p:tav>
                                      </p:tavLst>
                                    </p:anim>
                                    <p:anim calcmode="lin" valueType="num">
                                      <p:cBhvr additive="base">
                                        <p:cTn id="66" dur="500" fill="hold"/>
                                        <p:tgtEl>
                                          <p:spTgt spid="11"/>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1+#ppt_w/2"/>
                                          </p:val>
                                        </p:tav>
                                        <p:tav tm="100000">
                                          <p:val>
                                            <p:strVal val="#ppt_x"/>
                                          </p:val>
                                        </p:tav>
                                      </p:tavLst>
                                    </p:anim>
                                    <p:anim calcmode="lin" valueType="num">
                                      <p:cBhvr additive="base">
                                        <p:cTn id="70" dur="500" fill="hold"/>
                                        <p:tgtEl>
                                          <p:spTgt spid="16"/>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1+#ppt_w/2"/>
                                          </p:val>
                                        </p:tav>
                                        <p:tav tm="100000">
                                          <p:val>
                                            <p:strVal val="#ppt_x"/>
                                          </p:val>
                                        </p:tav>
                                      </p:tavLst>
                                    </p:anim>
                                    <p:anim calcmode="lin" valueType="num">
                                      <p:cBhvr additive="base">
                                        <p:cTn id="74" dur="500" fill="hold"/>
                                        <p:tgtEl>
                                          <p:spTgt spid="21"/>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3500"/>
                            </p:stCondLst>
                            <p:childTnLst>
                              <p:par>
                                <p:cTn id="76" presetID="2" presetClass="entr" presetSubtype="2"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1+#ppt_w/2"/>
                                          </p:val>
                                        </p:tav>
                                        <p:tav tm="100000">
                                          <p:val>
                                            <p:strVal val="#ppt_x"/>
                                          </p:val>
                                        </p:tav>
                                      </p:tavLst>
                                    </p:anim>
                                    <p:anim calcmode="lin" valueType="num">
                                      <p:cBhvr additive="base">
                                        <p:cTn id="79" dur="500" fill="hold"/>
                                        <p:tgtEl>
                                          <p:spTgt spid="12"/>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fill="hold"/>
                                        <p:tgtEl>
                                          <p:spTgt spid="17"/>
                                        </p:tgtEl>
                                        <p:attrNameLst>
                                          <p:attrName>ppt_x</p:attrName>
                                        </p:attrNameLst>
                                      </p:cBhvr>
                                      <p:tavLst>
                                        <p:tav tm="0">
                                          <p:val>
                                            <p:strVal val="1+#ppt_w/2"/>
                                          </p:val>
                                        </p:tav>
                                        <p:tav tm="100000">
                                          <p:val>
                                            <p:strVal val="#ppt_x"/>
                                          </p:val>
                                        </p:tav>
                                      </p:tavLst>
                                    </p:anim>
                                    <p:anim calcmode="lin" valueType="num">
                                      <p:cBhvr additive="base">
                                        <p:cTn id="83" dur="500" fill="hold"/>
                                        <p:tgtEl>
                                          <p:spTgt spid="17"/>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 calcmode="lin" valueType="num">
                                      <p:cBhvr additive="base">
                                        <p:cTn id="86" dur="500" fill="hold"/>
                                        <p:tgtEl>
                                          <p:spTgt spid="22"/>
                                        </p:tgtEl>
                                        <p:attrNameLst>
                                          <p:attrName>ppt_x</p:attrName>
                                        </p:attrNameLst>
                                      </p:cBhvr>
                                      <p:tavLst>
                                        <p:tav tm="0">
                                          <p:val>
                                            <p:strVal val="1+#ppt_w/2"/>
                                          </p:val>
                                        </p:tav>
                                        <p:tav tm="100000">
                                          <p:val>
                                            <p:strVal val="#ppt_x"/>
                                          </p:val>
                                        </p:tav>
                                      </p:tavLst>
                                    </p:anim>
                                    <p:anim calcmode="lin" valueType="num">
                                      <p:cBhvr additive="base">
                                        <p:cTn id="87"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646878"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一些目标脱离实际</a:t>
            </a:r>
          </a:p>
        </p:txBody>
      </p:sp>
      <p:sp>
        <p:nvSpPr>
          <p:cNvPr id="7" name="泪滴形 6"/>
          <p:cNvSpPr/>
          <p:nvPr/>
        </p:nvSpPr>
        <p:spPr>
          <a:xfrm rot="8035252">
            <a:off x="586957" y="1873992"/>
            <a:ext cx="2664296" cy="2664296"/>
          </a:xfrm>
          <a:prstGeom prst="teardrop">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泪滴形 7"/>
          <p:cNvSpPr/>
          <p:nvPr/>
        </p:nvSpPr>
        <p:spPr>
          <a:xfrm rot="8035252">
            <a:off x="2913000" y="2910691"/>
            <a:ext cx="1779427" cy="1779427"/>
          </a:xfrm>
          <a:prstGeom prst="teardrop">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544691" y="1898596"/>
            <a:ext cx="864096" cy="86409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043985" y="2919623"/>
            <a:ext cx="672032" cy="67203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2660787" y="2114620"/>
            <a:ext cx="697627" cy="400110"/>
          </a:xfrm>
          <a:prstGeom prst="rect">
            <a:avLst/>
          </a:prstGeom>
          <a:noFill/>
        </p:spPr>
        <p:txBody>
          <a:bodyPr wrap="none" rtlCol="0">
            <a:spAutoFit/>
          </a:bodyPr>
          <a:lstStyle/>
          <a:p>
            <a:r>
              <a:rPr lang="en-US" altLang="zh-CN" sz="2000">
                <a:solidFill>
                  <a:schemeClr val="bg1"/>
                </a:solidFill>
              </a:rPr>
              <a:t>80%</a:t>
            </a:r>
            <a:endParaRPr lang="zh-CN" altLang="en-US" sz="2000">
              <a:solidFill>
                <a:schemeClr val="bg1"/>
              </a:solidFill>
            </a:endParaRPr>
          </a:p>
        </p:txBody>
      </p:sp>
      <p:sp>
        <p:nvSpPr>
          <p:cNvPr id="12" name="TextBox 11"/>
          <p:cNvSpPr txBox="1"/>
          <p:nvPr/>
        </p:nvSpPr>
        <p:spPr>
          <a:xfrm>
            <a:off x="4084113" y="3055584"/>
            <a:ext cx="646331" cy="369332"/>
          </a:xfrm>
          <a:prstGeom prst="rect">
            <a:avLst/>
          </a:prstGeom>
          <a:noFill/>
        </p:spPr>
        <p:txBody>
          <a:bodyPr wrap="none" rtlCol="0">
            <a:spAutoFit/>
          </a:bodyPr>
          <a:lstStyle/>
          <a:p>
            <a:r>
              <a:rPr lang="en-US" altLang="zh-CN">
                <a:solidFill>
                  <a:schemeClr val="bg1"/>
                </a:solidFill>
              </a:rPr>
              <a:t>35%</a:t>
            </a:r>
            <a:endParaRPr lang="zh-CN" altLang="en-US">
              <a:solidFill>
                <a:schemeClr val="bg1"/>
              </a:solidFill>
            </a:endParaRPr>
          </a:p>
        </p:txBody>
      </p:sp>
      <p:sp>
        <p:nvSpPr>
          <p:cNvPr id="18" name="矩形 17"/>
          <p:cNvSpPr/>
          <p:nvPr/>
        </p:nvSpPr>
        <p:spPr>
          <a:xfrm flipH="1">
            <a:off x="1032523" y="2908114"/>
            <a:ext cx="1719593" cy="954079"/>
          </a:xfrm>
          <a:prstGeom prst="rect">
            <a:avLst/>
          </a:prstGeom>
          <a:effectLst/>
        </p:spPr>
        <p:txBody>
          <a:bodyPr wrap="square" lIns="121893" tIns="60946" rIns="121893" bIns="60946">
            <a:spAutoFit/>
          </a:bodyPr>
          <a:lstStyle/>
          <a:p>
            <a:pPr>
              <a:lnSpc>
                <a:spcPct val="150000"/>
              </a:lnSpc>
            </a:pPr>
            <a:r>
              <a:rPr lang="zh-CN" altLang="en-US" sz="1200">
                <a:solidFill>
                  <a:schemeClr val="bg1"/>
                </a:solidFill>
              </a:rPr>
              <a:t>这里输入简单的文字</a:t>
            </a:r>
            <a:endParaRPr lang="en-US" altLang="zh-CN" sz="1200">
              <a:solidFill>
                <a:schemeClr val="bg1"/>
              </a:solidFill>
            </a:endParaRPr>
          </a:p>
          <a:p>
            <a:pPr>
              <a:lnSpc>
                <a:spcPct val="150000"/>
              </a:lnSpc>
            </a:pPr>
            <a:r>
              <a:rPr lang="zh-CN" altLang="en-US" sz="1200">
                <a:solidFill>
                  <a:schemeClr val="bg1"/>
                </a:solidFill>
              </a:rPr>
              <a:t>概述这里输入简单文</a:t>
            </a:r>
            <a:endParaRPr lang="en-US" altLang="zh-CN" sz="1200">
              <a:solidFill>
                <a:schemeClr val="bg1"/>
              </a:solidFill>
            </a:endParaRPr>
          </a:p>
          <a:p>
            <a:pPr>
              <a:lnSpc>
                <a:spcPct val="150000"/>
              </a:lnSpc>
            </a:pPr>
            <a:r>
              <a:rPr lang="zh-CN" altLang="en-US" sz="1200">
                <a:solidFill>
                  <a:schemeClr val="bg1"/>
                </a:solidFill>
              </a:rPr>
              <a:t>字概述简单的文字概</a:t>
            </a:r>
            <a:endParaRPr lang="en-US" altLang="zh-CN" sz="1200">
              <a:solidFill>
                <a:schemeClr val="bg1"/>
              </a:solidFill>
            </a:endParaRPr>
          </a:p>
        </p:txBody>
      </p:sp>
      <p:sp>
        <p:nvSpPr>
          <p:cNvPr id="19" name="矩形 18"/>
          <p:cNvSpPr/>
          <p:nvPr/>
        </p:nvSpPr>
        <p:spPr>
          <a:xfrm>
            <a:off x="1104530" y="2591328"/>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a:solidFill>
                  <a:schemeClr val="bg1"/>
                </a:solidFill>
                <a:latin typeface="微软雅黑" panose="020b0503020204020204" pitchFamily="34" charset="-122"/>
                <a:ea typeface="微软雅黑" panose="020b0503020204020204" pitchFamily="34" charset="-122"/>
              </a:rPr>
              <a:t>这里填写小标题</a:t>
            </a:r>
            <a:endParaRPr lang="en-US" altLang="zh-CN" sz="1300" b="1">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flipH="1">
            <a:off x="3002387" y="3705484"/>
            <a:ext cx="1719593" cy="677080"/>
          </a:xfrm>
          <a:prstGeom prst="rect">
            <a:avLst/>
          </a:prstGeom>
          <a:effectLst/>
        </p:spPr>
        <p:txBody>
          <a:bodyPr wrap="square" lIns="121893" tIns="60946" rIns="121893" bIns="60946">
            <a:spAutoFit/>
          </a:bodyPr>
          <a:lstStyle/>
          <a:p>
            <a:pPr>
              <a:lnSpc>
                <a:spcPct val="150000"/>
              </a:lnSpc>
            </a:pPr>
            <a:r>
              <a:rPr lang="zh-CN" altLang="en-US" sz="1200">
                <a:solidFill>
                  <a:schemeClr val="bg1"/>
                </a:solidFill>
              </a:rPr>
              <a:t>这里输入简单的文字</a:t>
            </a:r>
            <a:endParaRPr lang="en-US" altLang="zh-CN" sz="1200">
              <a:solidFill>
                <a:schemeClr val="bg1"/>
              </a:solidFill>
            </a:endParaRPr>
          </a:p>
          <a:p>
            <a:pPr>
              <a:lnSpc>
                <a:spcPct val="150000"/>
              </a:lnSpc>
            </a:pPr>
            <a:r>
              <a:rPr lang="zh-CN" altLang="en-US" sz="1200">
                <a:solidFill>
                  <a:schemeClr val="bg1"/>
                </a:solidFill>
              </a:rPr>
              <a:t>概述这里输入简单文</a:t>
            </a:r>
            <a:endParaRPr lang="en-US" altLang="zh-CN" sz="1200">
              <a:solidFill>
                <a:schemeClr val="bg1"/>
              </a:solidFill>
            </a:endParaRPr>
          </a:p>
        </p:txBody>
      </p:sp>
      <p:sp>
        <p:nvSpPr>
          <p:cNvPr id="21" name="矩形 20"/>
          <p:cNvSpPr/>
          <p:nvPr/>
        </p:nvSpPr>
        <p:spPr>
          <a:xfrm>
            <a:off x="3074394" y="3388698"/>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a:solidFill>
                  <a:schemeClr val="bg1"/>
                </a:solidFill>
                <a:latin typeface="微软雅黑" panose="020b0503020204020204" pitchFamily="34" charset="-122"/>
                <a:ea typeface="微软雅黑" panose="020b0503020204020204" pitchFamily="34" charset="-122"/>
              </a:rPr>
              <a:t>填写小标题</a:t>
            </a:r>
            <a:endParaRPr lang="en-US" altLang="zh-CN" sz="1300" b="1">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flipH="1">
            <a:off x="4043984" y="1870286"/>
            <a:ext cx="4776488" cy="677080"/>
          </a:xfrm>
          <a:prstGeom prst="rect">
            <a:avLst/>
          </a:prstGeom>
          <a:effectLst/>
        </p:spPr>
        <p:txBody>
          <a:bodyPr wrap="square" lIns="121893" tIns="60946" rIns="121893" bIns="60946">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a:solidFill>
                  <a:schemeClr val="tx1">
                    <a:lumMod val="75000"/>
                    <a:lumOff val="25000"/>
                  </a:schemeClr>
                </a:solidFill>
              </a:rPr>
              <a:t>这里输入简单的文字概述这里输入简单文字概述简单的文字概述</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flipH="1">
            <a:off x="5652121" y="3151486"/>
            <a:ext cx="2832272" cy="954079"/>
          </a:xfrm>
          <a:prstGeom prst="rect">
            <a:avLst/>
          </a:prstGeom>
          <a:effectLst/>
        </p:spPr>
        <p:txBody>
          <a:bodyPr wrap="square" lIns="121893" tIns="60946" rIns="121893" bIns="60946">
            <a:spAutoFit/>
          </a:bodyPr>
          <a:lstStyle/>
          <a:p>
            <a:pPr>
              <a:lnSpc>
                <a:spcPct val="150000"/>
              </a:lnSpc>
            </a:pPr>
            <a:r>
              <a:rPr lang="zh-CN" altLang="en-US" sz="1200">
                <a:solidFill>
                  <a:schemeClr val="tx1">
                    <a:lumMod val="75000"/>
                    <a:lumOff val="25000"/>
                  </a:schemeClr>
                </a:solidFill>
              </a:rPr>
              <a:t>这里输入简单的文字概述这里输入简单文文字概述这里输入简单文字概述简单的文字概述</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val="26328821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6"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80">
                                          <p:stCondLst>
                                            <p:cond delay="0"/>
                                          </p:stCondLst>
                                        </p:cTn>
                                        <p:tgtEl>
                                          <p:spTgt spid="7"/>
                                        </p:tgtEl>
                                      </p:cBhvr>
                                    </p:animEffect>
                                    <p:anim calcmode="lin" valueType="num">
                                      <p:cBhvr>
                                        <p:cTn id="1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3" dur="26">
                                          <p:stCondLst>
                                            <p:cond delay="650"/>
                                          </p:stCondLst>
                                        </p:cTn>
                                        <p:tgtEl>
                                          <p:spTgt spid="7"/>
                                        </p:tgtEl>
                                      </p:cBhvr>
                                      <p:to x="100000" y="60000"/>
                                    </p:animScale>
                                    <p:animScale>
                                      <p:cBhvr>
                                        <p:cTn id="24" dur="166" decel="50000">
                                          <p:stCondLst>
                                            <p:cond delay="676"/>
                                          </p:stCondLst>
                                        </p:cTn>
                                        <p:tgtEl>
                                          <p:spTgt spid="7"/>
                                        </p:tgtEl>
                                      </p:cBhvr>
                                      <p:to x="100000" y="100000"/>
                                    </p:animScale>
                                    <p:animScale>
                                      <p:cBhvr>
                                        <p:cTn id="25" dur="26">
                                          <p:stCondLst>
                                            <p:cond delay="1312"/>
                                          </p:stCondLst>
                                        </p:cTn>
                                        <p:tgtEl>
                                          <p:spTgt spid="7"/>
                                        </p:tgtEl>
                                      </p:cBhvr>
                                      <p:to x="100000" y="80000"/>
                                    </p:animScale>
                                    <p:animScale>
                                      <p:cBhvr>
                                        <p:cTn id="26" dur="166" decel="50000">
                                          <p:stCondLst>
                                            <p:cond delay="1338"/>
                                          </p:stCondLst>
                                        </p:cTn>
                                        <p:tgtEl>
                                          <p:spTgt spid="7"/>
                                        </p:tgtEl>
                                      </p:cBhvr>
                                      <p:to x="100000" y="100000"/>
                                    </p:animScale>
                                    <p:animScale>
                                      <p:cBhvr>
                                        <p:cTn id="27" dur="26">
                                          <p:stCondLst>
                                            <p:cond delay="1642"/>
                                          </p:stCondLst>
                                        </p:cTn>
                                        <p:tgtEl>
                                          <p:spTgt spid="7"/>
                                        </p:tgtEl>
                                      </p:cBhvr>
                                      <p:to x="100000" y="90000"/>
                                    </p:animScale>
                                    <p:animScale>
                                      <p:cBhvr>
                                        <p:cTn id="28" dur="166" decel="50000">
                                          <p:stCondLst>
                                            <p:cond delay="1668"/>
                                          </p:stCondLst>
                                        </p:cTn>
                                        <p:tgtEl>
                                          <p:spTgt spid="7"/>
                                        </p:tgtEl>
                                      </p:cBhvr>
                                      <p:to x="100000" y="100000"/>
                                    </p:animScale>
                                    <p:animScale>
                                      <p:cBhvr>
                                        <p:cTn id="29" dur="26">
                                          <p:stCondLst>
                                            <p:cond delay="1808"/>
                                          </p:stCondLst>
                                        </p:cTn>
                                        <p:tgtEl>
                                          <p:spTgt spid="7"/>
                                        </p:tgtEl>
                                      </p:cBhvr>
                                      <p:to x="100000" y="95000"/>
                                    </p:animScale>
                                    <p:animScale>
                                      <p:cBhvr>
                                        <p:cTn id="30" dur="166" decel="50000">
                                          <p:stCondLst>
                                            <p:cond delay="1834"/>
                                          </p:stCondLst>
                                        </p:cTn>
                                        <p:tgtEl>
                                          <p:spTgt spid="7"/>
                                        </p:tgtEl>
                                      </p:cBhvr>
                                      <p:to x="100000" y="100000"/>
                                    </p:animScale>
                                  </p:childTnLst>
                                </p:cTn>
                              </p:par>
                              <p:par>
                                <p:cTn id="31" presetID="26"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80">
                                          <p:stCondLst>
                                            <p:cond delay="0"/>
                                          </p:stCondLst>
                                        </p:cTn>
                                        <p:tgtEl>
                                          <p:spTgt spid="8"/>
                                        </p:tgtEl>
                                      </p:cBhvr>
                                    </p:animEffect>
                                    <p:anim calcmode="lin" valueType="num">
                                      <p:cBhvr>
                                        <p:cTn id="34"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9" dur="26">
                                          <p:stCondLst>
                                            <p:cond delay="650"/>
                                          </p:stCondLst>
                                        </p:cTn>
                                        <p:tgtEl>
                                          <p:spTgt spid="8"/>
                                        </p:tgtEl>
                                      </p:cBhvr>
                                      <p:to x="100000" y="60000"/>
                                    </p:animScale>
                                    <p:animScale>
                                      <p:cBhvr>
                                        <p:cTn id="40" dur="166" decel="50000">
                                          <p:stCondLst>
                                            <p:cond delay="676"/>
                                          </p:stCondLst>
                                        </p:cTn>
                                        <p:tgtEl>
                                          <p:spTgt spid="8"/>
                                        </p:tgtEl>
                                      </p:cBhvr>
                                      <p:to x="100000" y="100000"/>
                                    </p:animScale>
                                    <p:animScale>
                                      <p:cBhvr>
                                        <p:cTn id="41" dur="26">
                                          <p:stCondLst>
                                            <p:cond delay="1312"/>
                                          </p:stCondLst>
                                        </p:cTn>
                                        <p:tgtEl>
                                          <p:spTgt spid="8"/>
                                        </p:tgtEl>
                                      </p:cBhvr>
                                      <p:to x="100000" y="80000"/>
                                    </p:animScale>
                                    <p:animScale>
                                      <p:cBhvr>
                                        <p:cTn id="42" dur="166" decel="50000">
                                          <p:stCondLst>
                                            <p:cond delay="1338"/>
                                          </p:stCondLst>
                                        </p:cTn>
                                        <p:tgtEl>
                                          <p:spTgt spid="8"/>
                                        </p:tgtEl>
                                      </p:cBhvr>
                                      <p:to x="100000" y="100000"/>
                                    </p:animScale>
                                    <p:animScale>
                                      <p:cBhvr>
                                        <p:cTn id="43" dur="26">
                                          <p:stCondLst>
                                            <p:cond delay="1642"/>
                                          </p:stCondLst>
                                        </p:cTn>
                                        <p:tgtEl>
                                          <p:spTgt spid="8"/>
                                        </p:tgtEl>
                                      </p:cBhvr>
                                      <p:to x="100000" y="90000"/>
                                    </p:animScale>
                                    <p:animScale>
                                      <p:cBhvr>
                                        <p:cTn id="44" dur="166" decel="50000">
                                          <p:stCondLst>
                                            <p:cond delay="1668"/>
                                          </p:stCondLst>
                                        </p:cTn>
                                        <p:tgtEl>
                                          <p:spTgt spid="8"/>
                                        </p:tgtEl>
                                      </p:cBhvr>
                                      <p:to x="100000" y="100000"/>
                                    </p:animScale>
                                    <p:animScale>
                                      <p:cBhvr>
                                        <p:cTn id="45" dur="26">
                                          <p:stCondLst>
                                            <p:cond delay="1808"/>
                                          </p:stCondLst>
                                        </p:cTn>
                                        <p:tgtEl>
                                          <p:spTgt spid="8"/>
                                        </p:tgtEl>
                                      </p:cBhvr>
                                      <p:to x="100000" y="95000"/>
                                    </p:animScale>
                                    <p:animScale>
                                      <p:cBhvr>
                                        <p:cTn id="46" dur="166" decel="50000">
                                          <p:stCondLst>
                                            <p:cond delay="1834"/>
                                          </p:stCondLst>
                                        </p:cTn>
                                        <p:tgtEl>
                                          <p:spTgt spid="8"/>
                                        </p:tgtEl>
                                      </p:cBhvr>
                                      <p:to x="100000" y="100000"/>
                                    </p:animScale>
                                  </p:childTnLst>
                                </p:cTn>
                              </p:par>
                            </p:childTnLst>
                          </p:cTn>
                        </p:par>
                        <p:par>
                          <p:cTn id="47" fill="hold" nodeType="afterGroup">
                            <p:stCondLst>
                              <p:cond delay="3000"/>
                            </p:stCondLst>
                            <p:childTnLst>
                              <p:par>
                                <p:cTn id="48" presetID="52" presetClass="entr" presetSubtype="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Scale>
                                      <p:cBhvr>
                                        <p:cTn id="50"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51" dur="1000" decel="50000" fill="hold">
                                          <p:stCondLst>
                                            <p:cond delay="0"/>
                                          </p:stCondLst>
                                        </p:cTn>
                                        <p:tgtEl>
                                          <p:spTgt spid="9"/>
                                        </p:tgtEl>
                                        <p:attrNameLst>
                                          <p:attrName>ppt_x</p:attrName>
                                          <p:attrName>ppt_y</p:attrName>
                                        </p:attrNameLst>
                                      </p:cBhvr>
                                    </p:animMotion>
                                    <p:animEffect transition="in" filter="fade">
                                      <p:cBhvr>
                                        <p:cTn id="52" dur="1000"/>
                                        <p:tgtEl>
                                          <p:spTgt spid="9"/>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Scale>
                                      <p:cBhvr>
                                        <p:cTn id="55"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56" dur="1000" decel="50000" fill="hold">
                                          <p:stCondLst>
                                            <p:cond delay="0"/>
                                          </p:stCondLst>
                                        </p:cTn>
                                        <p:tgtEl>
                                          <p:spTgt spid="11"/>
                                        </p:tgtEl>
                                        <p:attrNameLst>
                                          <p:attrName>ppt_x</p:attrName>
                                          <p:attrName>ppt_y</p:attrName>
                                        </p:attrNameLst>
                                      </p:cBhvr>
                                    </p:animMotion>
                                    <p:animEffect transition="in" filter="fade">
                                      <p:cBhvr>
                                        <p:cTn id="57" dur="1000"/>
                                        <p:tgtEl>
                                          <p:spTgt spid="11"/>
                                        </p:tgtEl>
                                      </p:cBhvr>
                                    </p:animEffect>
                                  </p:childTnLst>
                                </p:cTn>
                              </p:par>
                            </p:childTnLst>
                          </p:cTn>
                        </p:par>
                        <p:par>
                          <p:cTn id="58" fill="hold" nodeType="afterGroup">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350"/>
                                        <p:tgtEl>
                                          <p:spTgt spid="19"/>
                                        </p:tgtEl>
                                      </p:cBhvr>
                                    </p:animEffect>
                                  </p:childTnLst>
                                </p:cTn>
                              </p:par>
                              <p:par>
                                <p:cTn id="62" presetID="26" presetClass="emph" presetSubtype="0" fill="hold" grpId="1" nodeType="withEffect">
                                  <p:stCondLst>
                                    <p:cond delay="0"/>
                                  </p:stCondLst>
                                  <p:childTnLst>
                                    <p:animEffect transition="out" filter="fade">
                                      <p:cBhvr>
                                        <p:cTn id="63" dur="400" tmFilter="0, 0; .2, .5; .8, .5; 1, 0"/>
                                        <p:tgtEl>
                                          <p:spTgt spid="19"/>
                                        </p:tgtEl>
                                      </p:cBhvr>
                                    </p:animEffect>
                                    <p:animScale>
                                      <p:cBhvr>
                                        <p:cTn id="64" dur="200" autoRev="1" fill="hold"/>
                                        <p:tgtEl>
                                          <p:spTgt spid="19"/>
                                        </p:tgtEl>
                                      </p:cBhvr>
                                      <p:by x="105000" y="105000"/>
                                    </p:animScale>
                                  </p:childTnLst>
                                </p:cTn>
                              </p:par>
                            </p:childTnLst>
                          </p:cTn>
                        </p:par>
                        <p:par>
                          <p:cTn id="65" fill="hold" nodeType="afterGroup">
                            <p:stCondLst>
                              <p:cond delay="4400"/>
                            </p:stCondLst>
                            <p:childTnLst>
                              <p:par>
                                <p:cTn id="66" presetID="10"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childTnLst>
                          </p:cTn>
                        </p:par>
                        <p:par>
                          <p:cTn id="69" fill="hold" nodeType="afterGroup">
                            <p:stCondLst>
                              <p:cond delay="4900"/>
                            </p:stCondLst>
                            <p:childTnLst>
                              <p:par>
                                <p:cTn id="70" presetID="10"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par>
                          <p:cTn id="73" fill="hold" nodeType="afterGroup">
                            <p:stCondLst>
                              <p:cond delay="5400"/>
                            </p:stCondLst>
                            <p:childTnLst>
                              <p:par>
                                <p:cTn id="74" presetID="52" presetClass="entr" presetSubtype="0" fill="hold" grpId="0" nodeType="afterEffect">
                                  <p:stCondLst>
                                    <p:cond delay="0"/>
                                  </p:stCondLst>
                                  <p:childTnLst>
                                    <p:set>
                                      <p:cBhvr>
                                        <p:cTn id="75" dur="1" fill="hold">
                                          <p:stCondLst>
                                            <p:cond delay="0"/>
                                          </p:stCondLst>
                                        </p:cTn>
                                        <p:tgtEl>
                                          <p:spTgt spid="10"/>
                                        </p:tgtEl>
                                        <p:attrNameLst>
                                          <p:attrName>style.visibility</p:attrName>
                                        </p:attrNameLst>
                                      </p:cBhvr>
                                      <p:to>
                                        <p:strVal val="visible"/>
                                      </p:to>
                                    </p:set>
                                    <p:animScale>
                                      <p:cBhvr>
                                        <p:cTn id="76"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77" dur="1000" decel="50000" fill="hold">
                                          <p:stCondLst>
                                            <p:cond delay="0"/>
                                          </p:stCondLst>
                                        </p:cTn>
                                        <p:tgtEl>
                                          <p:spTgt spid="10"/>
                                        </p:tgtEl>
                                        <p:attrNameLst>
                                          <p:attrName>ppt_x</p:attrName>
                                          <p:attrName>ppt_y</p:attrName>
                                        </p:attrNameLst>
                                      </p:cBhvr>
                                    </p:animMotion>
                                    <p:animEffect transition="in" filter="fade">
                                      <p:cBhvr>
                                        <p:cTn id="78" dur="1000"/>
                                        <p:tgtEl>
                                          <p:spTgt spid="10"/>
                                        </p:tgtEl>
                                      </p:cBhvr>
                                    </p:animEffect>
                                  </p:childTnLst>
                                </p:cTn>
                              </p:par>
                              <p:par>
                                <p:cTn id="79" presetID="52" presetClass="entr" presetSubtype="0"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Scale>
                                      <p:cBhvr>
                                        <p:cTn id="81"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82" dur="1000" decel="50000" fill="hold">
                                          <p:stCondLst>
                                            <p:cond delay="0"/>
                                          </p:stCondLst>
                                        </p:cTn>
                                        <p:tgtEl>
                                          <p:spTgt spid="12"/>
                                        </p:tgtEl>
                                        <p:attrNameLst>
                                          <p:attrName>ppt_x</p:attrName>
                                          <p:attrName>ppt_y</p:attrName>
                                        </p:attrNameLst>
                                      </p:cBhvr>
                                    </p:animMotion>
                                    <p:animEffect transition="in" filter="fade">
                                      <p:cBhvr>
                                        <p:cTn id="83" dur="1000"/>
                                        <p:tgtEl>
                                          <p:spTgt spid="12"/>
                                        </p:tgtEl>
                                      </p:cBhvr>
                                    </p:animEffect>
                                  </p:childTnLst>
                                </p:cTn>
                              </p:par>
                            </p:childTnLst>
                          </p:cTn>
                        </p:par>
                        <p:par>
                          <p:cTn id="84" fill="hold" nodeType="afterGroup">
                            <p:stCondLst>
                              <p:cond delay="64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350"/>
                                        <p:tgtEl>
                                          <p:spTgt spid="21"/>
                                        </p:tgtEl>
                                      </p:cBhvr>
                                    </p:animEffect>
                                  </p:childTnLst>
                                </p:cTn>
                              </p:par>
                              <p:par>
                                <p:cTn id="88" presetID="26" presetClass="emph" presetSubtype="0" fill="hold" grpId="1" nodeType="withEffect">
                                  <p:stCondLst>
                                    <p:cond delay="0"/>
                                  </p:stCondLst>
                                  <p:childTnLst>
                                    <p:animEffect transition="out" filter="fade">
                                      <p:cBhvr>
                                        <p:cTn id="89" dur="400" tmFilter="0, 0; .2, .5; .8, .5; 1, 0"/>
                                        <p:tgtEl>
                                          <p:spTgt spid="21"/>
                                        </p:tgtEl>
                                      </p:cBhvr>
                                    </p:animEffect>
                                    <p:animScale>
                                      <p:cBhvr>
                                        <p:cTn id="90" dur="200" autoRev="1" fill="hold"/>
                                        <p:tgtEl>
                                          <p:spTgt spid="21"/>
                                        </p:tgtEl>
                                      </p:cBhvr>
                                      <p:by x="105000" y="105000"/>
                                    </p:animScale>
                                  </p:childTnLst>
                                </p:cTn>
                              </p:par>
                            </p:childTnLst>
                          </p:cTn>
                        </p:par>
                        <p:par>
                          <p:cTn id="91" fill="hold" nodeType="afterGroup">
                            <p:stCondLst>
                              <p:cond delay="6800"/>
                            </p:stCondLst>
                            <p:childTnLst>
                              <p:par>
                                <p:cTn id="92" presetID="10" presetClass="entr" presetSubtype="0"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Effect transition="in" filter="fade">
                                      <p:cBhvr>
                                        <p:cTn id="94" dur="500"/>
                                        <p:tgtEl>
                                          <p:spTgt spid="20"/>
                                        </p:tgtEl>
                                      </p:cBhvr>
                                    </p:animEffect>
                                  </p:childTnLst>
                                </p:cTn>
                              </p:par>
                            </p:childTnLst>
                          </p:cTn>
                        </p:par>
                        <p:par>
                          <p:cTn id="95" fill="hold" nodeType="afterGroup">
                            <p:stCondLst>
                              <p:cond delay="7300"/>
                            </p:stCondLst>
                            <p:childTnLst>
                              <p:par>
                                <p:cTn id="96" presetID="10" presetClass="entr" presetSubtype="0" fill="hold" grpId="0" nodeType="after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animBg="1"/>
      <p:bldP spid="9" grpId="0" animBg="1"/>
      <p:bldP spid="10" grpId="0" animBg="1"/>
      <p:bldP spid="11" grpId="0"/>
      <p:bldP spid="12" grpId="0"/>
      <p:bldP spid="18" grpId="0"/>
      <p:bldP spid="19" grpId="0"/>
      <p:bldP spid="19" grpId="1"/>
      <p:bldP spid="20" grpId="0"/>
      <p:bldP spid="21" grpId="0"/>
      <p:bldP spid="21" grpId="1"/>
      <p:bldP spid="22" grpId="0"/>
      <p:bldP spid="23"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646878"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执行能力有待加强</a:t>
            </a:r>
          </a:p>
        </p:txBody>
      </p:sp>
      <p:cxnSp>
        <p:nvCxnSpPr>
          <p:cNvPr id="41" name="直接连接符 40"/>
          <p:cNvCxnSpPr/>
          <p:nvPr/>
        </p:nvCxnSpPr>
        <p:spPr>
          <a:xfrm>
            <a:off x="0" y="3388142"/>
            <a:ext cx="9144000" cy="0"/>
          </a:xfrm>
          <a:prstGeom prst="line">
            <a:avLst/>
          </a:prstGeom>
          <a:ln w="57150">
            <a:solidFill>
              <a:srgbClr val="007E3D"/>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bwMode="auto">
          <a:xfrm>
            <a:off x="607298" y="3734370"/>
            <a:ext cx="1948478" cy="923330"/>
          </a:xfrm>
          <a:prstGeom prst="rect">
            <a:avLst/>
          </a:prstGeom>
          <a:noFill/>
        </p:spPr>
        <p:txBody>
          <a:bodyPr wrap="square">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这里输入简单的文字概述这里输入简单文字概述简单的文字概述这里输入</a:t>
            </a:r>
            <a:endParaRPr lang="zh-CN" altLang="en-US" sz="1200">
              <a:solidFill>
                <a:schemeClr val="tx1">
                  <a:lumMod val="75000"/>
                  <a:lumOff val="25000"/>
                </a:schemeClr>
              </a:solidFill>
              <a:latin typeface="Calibri" pitchFamily="34" charset="0"/>
            </a:endParaRPr>
          </a:p>
        </p:txBody>
      </p:sp>
      <p:sp>
        <p:nvSpPr>
          <p:cNvPr id="43" name="TextBox 42"/>
          <p:cNvSpPr txBox="1"/>
          <p:nvPr/>
        </p:nvSpPr>
        <p:spPr bwMode="auto">
          <a:xfrm>
            <a:off x="2697661" y="2150194"/>
            <a:ext cx="1948478" cy="923330"/>
          </a:xfrm>
          <a:prstGeom prst="rect">
            <a:avLst/>
          </a:prstGeom>
          <a:noFill/>
        </p:spPr>
        <p:txBody>
          <a:bodyPr wrap="square">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这里输入简单的文字概述这里输入简单文字概述简单的文字概述这里输入</a:t>
            </a:r>
            <a:endParaRPr lang="zh-CN" altLang="en-US" sz="1200">
              <a:solidFill>
                <a:schemeClr val="tx1">
                  <a:lumMod val="75000"/>
                  <a:lumOff val="25000"/>
                </a:schemeClr>
              </a:solidFill>
              <a:latin typeface="Calibri" pitchFamily="34" charset="0"/>
            </a:endParaRPr>
          </a:p>
        </p:txBody>
      </p:sp>
      <p:sp>
        <p:nvSpPr>
          <p:cNvPr id="44" name="TextBox 43"/>
          <p:cNvSpPr txBox="1"/>
          <p:nvPr/>
        </p:nvSpPr>
        <p:spPr bwMode="auto">
          <a:xfrm>
            <a:off x="4644008" y="3734369"/>
            <a:ext cx="1948478" cy="923330"/>
          </a:xfrm>
          <a:prstGeom prst="rect">
            <a:avLst/>
          </a:prstGeom>
          <a:noFill/>
        </p:spPr>
        <p:txBody>
          <a:bodyPr wrap="square">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这里输入简单的文字概述这里输入简单文字概述简单的文字概述这里输入</a:t>
            </a:r>
            <a:endParaRPr lang="zh-CN" altLang="en-US" sz="1200">
              <a:solidFill>
                <a:schemeClr val="tx1">
                  <a:lumMod val="75000"/>
                  <a:lumOff val="25000"/>
                </a:schemeClr>
              </a:solidFill>
              <a:latin typeface="Calibri" pitchFamily="34" charset="0"/>
            </a:endParaRPr>
          </a:p>
        </p:txBody>
      </p:sp>
      <p:sp>
        <p:nvSpPr>
          <p:cNvPr id="45" name="TextBox 44"/>
          <p:cNvSpPr txBox="1"/>
          <p:nvPr/>
        </p:nvSpPr>
        <p:spPr bwMode="auto">
          <a:xfrm>
            <a:off x="6588224" y="2132973"/>
            <a:ext cx="1948478" cy="923330"/>
          </a:xfrm>
          <a:prstGeom prst="rect">
            <a:avLst/>
          </a:prstGeom>
          <a:noFill/>
        </p:spPr>
        <p:txBody>
          <a:bodyPr wrap="square">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这里输入简单的文字概述这里输入简单文字概述简单的文字概述这里输入</a:t>
            </a:r>
            <a:endParaRPr lang="zh-CN" altLang="en-US" sz="1200">
              <a:solidFill>
                <a:schemeClr val="tx1">
                  <a:lumMod val="75000"/>
                  <a:lumOff val="25000"/>
                </a:schemeClr>
              </a:solidFill>
              <a:latin typeface="Calibri" pitchFamily="34" charset="0"/>
            </a:endParaRPr>
          </a:p>
        </p:txBody>
      </p:sp>
      <p:grpSp>
        <p:nvGrpSpPr>
          <p:cNvPr id="46" name="组合 45"/>
          <p:cNvGrpSpPr/>
          <p:nvPr/>
        </p:nvGrpSpPr>
        <p:grpSpPr>
          <a:xfrm>
            <a:off x="1149855" y="2380030"/>
            <a:ext cx="1368152" cy="1186001"/>
            <a:chOff x="1149855" y="1520381"/>
            <a:chExt cx="1368152" cy="1186001"/>
          </a:xfrm>
          <a:solidFill>
            <a:srgbClr val="007E3D"/>
          </a:solidFill>
        </p:grpSpPr>
        <p:sp>
          <p:nvSpPr>
            <p:cNvPr id="47" name="椭圆 46"/>
            <p:cNvSpPr/>
            <p:nvPr/>
          </p:nvSpPr>
          <p:spPr>
            <a:xfrm>
              <a:off x="1399386" y="2384477"/>
              <a:ext cx="321905" cy="3219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标注 47"/>
            <p:cNvSpPr/>
            <p:nvPr/>
          </p:nvSpPr>
          <p:spPr>
            <a:xfrm>
              <a:off x="1149855" y="1520381"/>
              <a:ext cx="1368152" cy="432048"/>
            </a:xfrm>
            <a:prstGeom prst="wedgeRectCallout">
              <a:avLst>
                <a:gd name="adj1" fmla="val -20833"/>
                <a:gd name="adj2" fmla="val 9273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bwMode="auto">
            <a:xfrm>
              <a:off x="1484581" y="1561356"/>
              <a:ext cx="783163" cy="338554"/>
            </a:xfrm>
            <a:prstGeom prst="rect">
              <a:avLst/>
            </a:prstGeom>
            <a:grpFill/>
          </p:spPr>
          <p:txBody>
            <a:bodyPr wrap="square">
              <a:spAutoFit/>
            </a:bodyPr>
            <a:lstStyle/>
            <a:p>
              <a:pPr>
                <a:defRPr/>
              </a:pPr>
              <a:r>
                <a:rPr lang="en-US" altLang="zh-CN" sz="1600" b="1">
                  <a:solidFill>
                    <a:schemeClr val="bg1"/>
                  </a:solidFill>
                  <a:latin typeface="微软雅黑" panose="020b0503020204020204" pitchFamily="34" charset="-122"/>
                  <a:ea typeface="微软雅黑" panose="020b0503020204020204" pitchFamily="34" charset="-122"/>
                </a:rPr>
                <a:t>2011</a:t>
              </a:r>
              <a:endParaRPr lang="zh-CN" altLang="en-US" sz="1600" b="1">
                <a:solidFill>
                  <a:schemeClr val="bg1"/>
                </a:solidFill>
              </a:endParaRPr>
            </a:p>
          </p:txBody>
        </p:sp>
      </p:grpSp>
      <p:grpSp>
        <p:nvGrpSpPr>
          <p:cNvPr id="50" name="组合 49"/>
          <p:cNvGrpSpPr/>
          <p:nvPr/>
        </p:nvGrpSpPr>
        <p:grpSpPr>
          <a:xfrm>
            <a:off x="2987824" y="3244126"/>
            <a:ext cx="1368152" cy="1152128"/>
            <a:chOff x="2987824" y="2384477"/>
            <a:chExt cx="1368152" cy="1152128"/>
          </a:xfrm>
          <a:solidFill>
            <a:srgbClr val="007E3D"/>
          </a:solidFill>
        </p:grpSpPr>
        <p:sp>
          <p:nvSpPr>
            <p:cNvPr id="51" name="椭圆 50"/>
            <p:cNvSpPr/>
            <p:nvPr/>
          </p:nvSpPr>
          <p:spPr>
            <a:xfrm>
              <a:off x="3237721" y="2384477"/>
              <a:ext cx="321905" cy="3219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标注 51"/>
            <p:cNvSpPr/>
            <p:nvPr/>
          </p:nvSpPr>
          <p:spPr>
            <a:xfrm flipV="1">
              <a:off x="2987824" y="3104557"/>
              <a:ext cx="1368152" cy="432048"/>
            </a:xfrm>
            <a:prstGeom prst="wedgeRectCallout">
              <a:avLst>
                <a:gd name="adj1" fmla="val -20833"/>
                <a:gd name="adj2" fmla="val 9273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bwMode="auto">
            <a:xfrm>
              <a:off x="3284781" y="3151304"/>
              <a:ext cx="783163" cy="338554"/>
            </a:xfrm>
            <a:prstGeom prst="rect">
              <a:avLst/>
            </a:prstGeom>
            <a:grpFill/>
          </p:spPr>
          <p:txBody>
            <a:bodyPr wrap="square">
              <a:spAutoFit/>
            </a:bodyPr>
            <a:lstStyle/>
            <a:p>
              <a:pPr>
                <a:defRPr/>
              </a:pPr>
              <a:r>
                <a:rPr lang="en-US" altLang="zh-CN" sz="1600" b="1">
                  <a:solidFill>
                    <a:schemeClr val="bg1"/>
                  </a:solidFill>
                  <a:latin typeface="微软雅黑" panose="020b0503020204020204" pitchFamily="34" charset="-122"/>
                  <a:ea typeface="微软雅黑" panose="020b0503020204020204" pitchFamily="34" charset="-122"/>
                </a:rPr>
                <a:t>2012</a:t>
              </a:r>
              <a:endParaRPr lang="zh-CN" altLang="en-US" sz="1600" b="1">
                <a:solidFill>
                  <a:schemeClr val="bg1"/>
                </a:solidFill>
              </a:endParaRPr>
            </a:p>
          </p:txBody>
        </p:sp>
      </p:grpSp>
      <p:grpSp>
        <p:nvGrpSpPr>
          <p:cNvPr id="54" name="组合 53"/>
          <p:cNvGrpSpPr/>
          <p:nvPr/>
        </p:nvGrpSpPr>
        <p:grpSpPr>
          <a:xfrm>
            <a:off x="4777509" y="2380030"/>
            <a:ext cx="1368152" cy="1186001"/>
            <a:chOff x="4777509" y="1520381"/>
            <a:chExt cx="1368152" cy="1186001"/>
          </a:xfrm>
          <a:solidFill>
            <a:srgbClr val="007E3D"/>
          </a:solidFill>
        </p:grpSpPr>
        <p:sp>
          <p:nvSpPr>
            <p:cNvPr id="55" name="椭圆 54"/>
            <p:cNvSpPr/>
            <p:nvPr/>
          </p:nvSpPr>
          <p:spPr>
            <a:xfrm>
              <a:off x="5027406" y="2384477"/>
              <a:ext cx="321905" cy="3219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标注 55"/>
            <p:cNvSpPr/>
            <p:nvPr/>
          </p:nvSpPr>
          <p:spPr>
            <a:xfrm>
              <a:off x="4777509" y="1520381"/>
              <a:ext cx="1368152" cy="432048"/>
            </a:xfrm>
            <a:prstGeom prst="wedgeRectCallout">
              <a:avLst>
                <a:gd name="adj1" fmla="val -20833"/>
                <a:gd name="adj2" fmla="val 9273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bwMode="auto">
            <a:xfrm>
              <a:off x="5070003" y="1567128"/>
              <a:ext cx="783163" cy="338554"/>
            </a:xfrm>
            <a:prstGeom prst="rect">
              <a:avLst/>
            </a:prstGeom>
            <a:grpFill/>
          </p:spPr>
          <p:txBody>
            <a:bodyPr wrap="square">
              <a:spAutoFit/>
            </a:bodyPr>
            <a:lstStyle/>
            <a:p>
              <a:pPr>
                <a:defRPr/>
              </a:pPr>
              <a:r>
                <a:rPr lang="en-US" altLang="zh-CN" sz="1600" b="1">
                  <a:solidFill>
                    <a:schemeClr val="bg1"/>
                  </a:solidFill>
                  <a:latin typeface="微软雅黑" panose="020b0503020204020204" pitchFamily="34" charset="-122"/>
                  <a:ea typeface="微软雅黑" panose="020b0503020204020204" pitchFamily="34" charset="-122"/>
                </a:rPr>
                <a:t>2013</a:t>
              </a:r>
              <a:endParaRPr lang="zh-CN" altLang="en-US" sz="1600" b="1">
                <a:solidFill>
                  <a:schemeClr val="bg1"/>
                </a:solidFill>
              </a:endParaRPr>
            </a:p>
          </p:txBody>
        </p:sp>
      </p:grpSp>
      <p:grpSp>
        <p:nvGrpSpPr>
          <p:cNvPr id="58" name="组合 57"/>
          <p:cNvGrpSpPr/>
          <p:nvPr/>
        </p:nvGrpSpPr>
        <p:grpSpPr>
          <a:xfrm>
            <a:off x="6747911" y="3244126"/>
            <a:ext cx="1368152" cy="1152128"/>
            <a:chOff x="6747911" y="2384477"/>
            <a:chExt cx="1368152" cy="1152128"/>
          </a:xfrm>
          <a:solidFill>
            <a:srgbClr val="007E3D"/>
          </a:solidFill>
        </p:grpSpPr>
        <p:sp>
          <p:nvSpPr>
            <p:cNvPr id="59" name="椭圆 58"/>
            <p:cNvSpPr/>
            <p:nvPr/>
          </p:nvSpPr>
          <p:spPr>
            <a:xfrm>
              <a:off x="6966417" y="2384477"/>
              <a:ext cx="321905" cy="3219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标注 59"/>
            <p:cNvSpPr/>
            <p:nvPr/>
          </p:nvSpPr>
          <p:spPr>
            <a:xfrm flipV="1">
              <a:off x="6747911" y="3104557"/>
              <a:ext cx="1368152" cy="432048"/>
            </a:xfrm>
            <a:prstGeom prst="wedgeRectCallout">
              <a:avLst>
                <a:gd name="adj1" fmla="val -20833"/>
                <a:gd name="adj2" fmla="val 9273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bwMode="auto">
            <a:xfrm>
              <a:off x="7040405" y="3151304"/>
              <a:ext cx="783163" cy="338554"/>
            </a:xfrm>
            <a:prstGeom prst="rect">
              <a:avLst/>
            </a:prstGeom>
            <a:grpFill/>
          </p:spPr>
          <p:txBody>
            <a:bodyPr wrap="square">
              <a:spAutoFit/>
            </a:bodyPr>
            <a:lstStyle/>
            <a:p>
              <a:pPr>
                <a:defRPr/>
              </a:pPr>
              <a:r>
                <a:rPr lang="en-US" altLang="zh-CN" sz="1600" b="1">
                  <a:solidFill>
                    <a:schemeClr val="bg1"/>
                  </a:solidFill>
                  <a:latin typeface="微软雅黑" panose="020b0503020204020204" pitchFamily="34" charset="-122"/>
                  <a:ea typeface="微软雅黑" panose="020b0503020204020204" pitchFamily="34" charset="-122"/>
                </a:rPr>
                <a:t>2014</a:t>
              </a:r>
              <a:endParaRPr lang="zh-CN" altLang="en-US" sz="1600" b="1">
                <a:solidFill>
                  <a:schemeClr val="bg1"/>
                </a:solidFill>
              </a:endParaRPr>
            </a:p>
          </p:txBody>
        </p:sp>
      </p:grpSp>
    </p:spTree>
    <p:extLst>
      <p:ext uri="{BB962C8B-B14F-4D97-AF65-F5344CB8AC3E}">
        <p14:creationId val="7437096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2" presetClass="entr" presetSubtype="8"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12200"/>
                                        <p:tgtEl>
                                          <p:spTgt spid="41"/>
                                        </p:tgtEl>
                                      </p:cBhvr>
                                    </p:animEffect>
                                  </p:childTnLst>
                                </p:cTn>
                              </p:par>
                              <p:par>
                                <p:cTn id="18" presetID="47" presetClass="entr" presetSubtype="0" fill="hold" nodeType="withEffect">
                                  <p:stCondLst>
                                    <p:cond delay="260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1000"/>
                                        <p:tgtEl>
                                          <p:spTgt spid="46"/>
                                        </p:tgtEl>
                                      </p:cBhvr>
                                    </p:animEffect>
                                    <p:anim calcmode="lin" valueType="num">
                                      <p:cBhvr>
                                        <p:cTn id="21" dur="1000" fill="hold"/>
                                        <p:tgtEl>
                                          <p:spTgt spid="46"/>
                                        </p:tgtEl>
                                        <p:attrNameLst>
                                          <p:attrName>ppt_x</p:attrName>
                                        </p:attrNameLst>
                                      </p:cBhvr>
                                      <p:tavLst>
                                        <p:tav tm="0">
                                          <p:val>
                                            <p:strVal val="#ppt_x"/>
                                          </p:val>
                                        </p:tav>
                                        <p:tav tm="100000">
                                          <p:val>
                                            <p:strVal val="#ppt_x"/>
                                          </p:val>
                                        </p:tav>
                                      </p:tavLst>
                                    </p:anim>
                                    <p:anim calcmode="lin" valueType="num">
                                      <p:cBhvr>
                                        <p:cTn id="22" dur="1000" fill="hold"/>
                                        <p:tgtEl>
                                          <p:spTgt spid="4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60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1000"/>
                                        <p:tgtEl>
                                          <p:spTgt spid="42"/>
                                        </p:tgtEl>
                                      </p:cBhvr>
                                    </p:animEffect>
                                    <p:anim calcmode="lin" valueType="num">
                                      <p:cBhvr>
                                        <p:cTn id="26" dur="1000" fill="hold"/>
                                        <p:tgtEl>
                                          <p:spTgt spid="42"/>
                                        </p:tgtEl>
                                        <p:attrNameLst>
                                          <p:attrName>ppt_x</p:attrName>
                                        </p:attrNameLst>
                                      </p:cBhvr>
                                      <p:tavLst>
                                        <p:tav tm="0">
                                          <p:val>
                                            <p:strVal val="#ppt_x"/>
                                          </p:val>
                                        </p:tav>
                                        <p:tav tm="100000">
                                          <p:val>
                                            <p:strVal val="#ppt_x"/>
                                          </p:val>
                                        </p:tav>
                                      </p:tavLst>
                                    </p:anim>
                                    <p:anim calcmode="lin" valueType="num">
                                      <p:cBhvr>
                                        <p:cTn id="27" dur="1000" fill="hold"/>
                                        <p:tgtEl>
                                          <p:spTgt spid="42"/>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520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1000"/>
                                        <p:tgtEl>
                                          <p:spTgt spid="43"/>
                                        </p:tgtEl>
                                      </p:cBhvr>
                                    </p:animEffect>
                                    <p:anim calcmode="lin" valueType="num">
                                      <p:cBhvr>
                                        <p:cTn id="31" dur="1000" fill="hold"/>
                                        <p:tgtEl>
                                          <p:spTgt spid="43"/>
                                        </p:tgtEl>
                                        <p:attrNameLst>
                                          <p:attrName>ppt_x</p:attrName>
                                        </p:attrNameLst>
                                      </p:cBhvr>
                                      <p:tavLst>
                                        <p:tav tm="0">
                                          <p:val>
                                            <p:strVal val="#ppt_x"/>
                                          </p:val>
                                        </p:tav>
                                        <p:tav tm="100000">
                                          <p:val>
                                            <p:strVal val="#ppt_x"/>
                                          </p:val>
                                        </p:tav>
                                      </p:tavLst>
                                    </p:anim>
                                    <p:anim calcmode="lin" valueType="num">
                                      <p:cBhvr>
                                        <p:cTn id="32" dur="1000" fill="hold"/>
                                        <p:tgtEl>
                                          <p:spTgt spid="43"/>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520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790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1000"/>
                                        <p:tgtEl>
                                          <p:spTgt spid="44"/>
                                        </p:tgtEl>
                                      </p:cBhvr>
                                    </p:animEffect>
                                    <p:anim calcmode="lin" valueType="num">
                                      <p:cBhvr>
                                        <p:cTn id="41" dur="1000" fill="hold"/>
                                        <p:tgtEl>
                                          <p:spTgt spid="44"/>
                                        </p:tgtEl>
                                        <p:attrNameLst>
                                          <p:attrName>ppt_x</p:attrName>
                                        </p:attrNameLst>
                                      </p:cBhvr>
                                      <p:tavLst>
                                        <p:tav tm="0">
                                          <p:val>
                                            <p:strVal val="#ppt_x"/>
                                          </p:val>
                                        </p:tav>
                                        <p:tav tm="100000">
                                          <p:val>
                                            <p:strVal val="#ppt_x"/>
                                          </p:val>
                                        </p:tav>
                                      </p:tavLst>
                                    </p:anim>
                                    <p:anim calcmode="lin" valueType="num">
                                      <p:cBhvr>
                                        <p:cTn id="42" dur="1000" fill="hold"/>
                                        <p:tgtEl>
                                          <p:spTgt spid="44"/>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790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1000"/>
                                        <p:tgtEl>
                                          <p:spTgt spid="54"/>
                                        </p:tgtEl>
                                      </p:cBhvr>
                                    </p:animEffect>
                                    <p:anim calcmode="lin" valueType="num">
                                      <p:cBhvr>
                                        <p:cTn id="46" dur="1000" fill="hold"/>
                                        <p:tgtEl>
                                          <p:spTgt spid="54"/>
                                        </p:tgtEl>
                                        <p:attrNameLst>
                                          <p:attrName>ppt_x</p:attrName>
                                        </p:attrNameLst>
                                      </p:cBhvr>
                                      <p:tavLst>
                                        <p:tav tm="0">
                                          <p:val>
                                            <p:strVal val="#ppt_x"/>
                                          </p:val>
                                        </p:tav>
                                        <p:tav tm="100000">
                                          <p:val>
                                            <p:strVal val="#ppt_x"/>
                                          </p:val>
                                        </p:tav>
                                      </p:tavLst>
                                    </p:anim>
                                    <p:anim calcmode="lin" valueType="num">
                                      <p:cBhvr>
                                        <p:cTn id="47" dur="1000" fill="hold"/>
                                        <p:tgtEl>
                                          <p:spTgt spid="54"/>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00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1100"/>
                                        <p:tgtEl>
                                          <p:spTgt spid="45"/>
                                        </p:tgtEl>
                                      </p:cBhvr>
                                    </p:animEffect>
                                    <p:anim calcmode="lin" valueType="num">
                                      <p:cBhvr>
                                        <p:cTn id="51" dur="1100" fill="hold"/>
                                        <p:tgtEl>
                                          <p:spTgt spid="45"/>
                                        </p:tgtEl>
                                        <p:attrNameLst>
                                          <p:attrName>ppt_x</p:attrName>
                                        </p:attrNameLst>
                                      </p:cBhvr>
                                      <p:tavLst>
                                        <p:tav tm="0">
                                          <p:val>
                                            <p:strVal val="#ppt_x"/>
                                          </p:val>
                                        </p:tav>
                                        <p:tav tm="100000">
                                          <p:val>
                                            <p:strVal val="#ppt_x"/>
                                          </p:val>
                                        </p:tav>
                                      </p:tavLst>
                                    </p:anim>
                                    <p:anim calcmode="lin" valueType="num">
                                      <p:cBhvr>
                                        <p:cTn id="52" dur="1100" fill="hold"/>
                                        <p:tgtEl>
                                          <p:spTgt spid="45"/>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1000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1000"/>
                                        <p:tgtEl>
                                          <p:spTgt spid="58"/>
                                        </p:tgtEl>
                                      </p:cBhvr>
                                    </p:animEffect>
                                    <p:anim calcmode="lin" valueType="num">
                                      <p:cBhvr>
                                        <p:cTn id="56" dur="1000" fill="hold"/>
                                        <p:tgtEl>
                                          <p:spTgt spid="58"/>
                                        </p:tgtEl>
                                        <p:attrNameLst>
                                          <p:attrName>ppt_x</p:attrName>
                                        </p:attrNameLst>
                                      </p:cBhvr>
                                      <p:tavLst>
                                        <p:tav tm="0">
                                          <p:val>
                                            <p:strVal val="#ppt_x"/>
                                          </p:val>
                                        </p:tav>
                                        <p:tav tm="100000">
                                          <p:val>
                                            <p:strVal val="#ppt_x"/>
                                          </p:val>
                                        </p:tav>
                                      </p:tavLst>
                                    </p:anim>
                                    <p:anim calcmode="lin" valueType="num">
                                      <p:cBhvr>
                                        <p:cTn id="57"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42" grpId="0"/>
      <p:bldP spid="43" grpId="0"/>
      <p:bldP spid="44" grpId="0"/>
      <p:bldP spid="45"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646878"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对竟争对手的分析</a:t>
            </a:r>
          </a:p>
        </p:txBody>
      </p:sp>
      <p:grpSp>
        <p:nvGrpSpPr>
          <p:cNvPr id="7" name="组合 20"/>
          <p:cNvGrpSpPr/>
          <p:nvPr/>
        </p:nvGrpSpPr>
        <p:grpSpPr>
          <a:xfrm>
            <a:off x="2481577" y="1655709"/>
            <a:ext cx="1849061" cy="1708856"/>
            <a:chOff x="3201431" y="1806525"/>
            <a:chExt cx="1956750" cy="2020951"/>
          </a:xfrm>
          <a:solidFill>
            <a:srgbClr val="90D24B"/>
          </a:solidFill>
        </p:grpSpPr>
        <p:sp>
          <p:nvSpPr>
            <p:cNvPr id="8" name="上弧形箭头 2"/>
            <p:cNvSpPr/>
            <p:nvPr/>
          </p:nvSpPr>
          <p:spPr bwMode="auto">
            <a:xfrm rot="19829800">
              <a:off x="3201431" y="1806525"/>
              <a:ext cx="1929267" cy="2020951"/>
            </a:xfrm>
            <a:custGeom>
              <a:gdLst>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 name="connsiteX10" fmla="*/ 1293946 w 3951730"/>
                <a:gd name="connsiteY10" fmla="*/ 915 h 371583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29"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29"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29"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grp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solidFill>
              </a:endParaRPr>
            </a:p>
          </p:txBody>
        </p:sp>
        <p:sp>
          <p:nvSpPr>
            <p:cNvPr id="9" name="TextBox 8"/>
            <p:cNvSpPr txBox="1">
              <a:spLocks noChangeArrowheads="1"/>
            </p:cNvSpPr>
            <p:nvPr/>
          </p:nvSpPr>
          <p:spPr bwMode="auto">
            <a:xfrm rot="2590855">
              <a:off x="3879057" y="2245967"/>
              <a:ext cx="1279124" cy="418585"/>
            </a:xfrm>
            <a:prstGeom prst="rect">
              <a:avLst/>
            </a:prstGeom>
            <a:grpFill/>
            <a:ln w="9525">
              <a:noFill/>
              <a:miter lim="800000"/>
            </a:ln>
          </p:spPr>
          <p:txBody>
            <a:bodyPr>
              <a:spAutoFit/>
            </a:bodyPr>
            <a:lstStyle/>
            <a:p>
              <a:r>
                <a:rPr lang="zh-CN" altLang="en-US" b="1">
                  <a:solidFill>
                    <a:schemeClr val="bg1"/>
                  </a:solidFill>
                  <a:latin typeface="微软雅黑" panose="020b0503020204020204" pitchFamily="34" charset="-122"/>
                  <a:ea typeface="微软雅黑" panose="020b0503020204020204" pitchFamily="34" charset="-122"/>
                </a:rPr>
                <a:t>工作业绩</a:t>
              </a:r>
            </a:p>
          </p:txBody>
        </p:sp>
      </p:grpSp>
      <p:grpSp>
        <p:nvGrpSpPr>
          <p:cNvPr id="10" name="组合 23"/>
          <p:cNvGrpSpPr/>
          <p:nvPr/>
        </p:nvGrpSpPr>
        <p:grpSpPr>
          <a:xfrm>
            <a:off x="4608247" y="2866056"/>
            <a:ext cx="1823090" cy="1708856"/>
            <a:chOff x="5451958" y="3237922"/>
            <a:chExt cx="1929267" cy="2020951"/>
          </a:xfrm>
          <a:solidFill>
            <a:srgbClr val="90D24B"/>
          </a:solidFill>
        </p:grpSpPr>
        <p:sp>
          <p:nvSpPr>
            <p:cNvPr id="11" name="上弧形箭头 2"/>
            <p:cNvSpPr/>
            <p:nvPr/>
          </p:nvSpPr>
          <p:spPr bwMode="auto">
            <a:xfrm rot="19829800" flipH="1" flipV="1">
              <a:off x="5451958" y="3237922"/>
              <a:ext cx="1929267" cy="2020951"/>
            </a:xfrm>
            <a:custGeom>
              <a:gdLst>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 name="connsiteX10" fmla="*/ 1293946 w 3951730"/>
                <a:gd name="connsiteY10" fmla="*/ 915 h 371583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29"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29"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29"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grp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solidFill>
              </a:endParaRPr>
            </a:p>
          </p:txBody>
        </p:sp>
        <p:sp>
          <p:nvSpPr>
            <p:cNvPr id="12" name="TextBox 13"/>
            <p:cNvSpPr txBox="1">
              <a:spLocks noChangeArrowheads="1"/>
            </p:cNvSpPr>
            <p:nvPr/>
          </p:nvSpPr>
          <p:spPr bwMode="auto">
            <a:xfrm rot="2635062">
              <a:off x="5459859" y="4386103"/>
              <a:ext cx="1279124" cy="418585"/>
            </a:xfrm>
            <a:prstGeom prst="rect">
              <a:avLst/>
            </a:prstGeom>
            <a:grpFill/>
            <a:ln w="9525">
              <a:noFill/>
              <a:miter lim="800000"/>
            </a:ln>
          </p:spPr>
          <p:txBody>
            <a:bodyPr>
              <a:spAutoFit/>
            </a:bodyPr>
            <a:lstStyle/>
            <a:p>
              <a:r>
                <a:rPr lang="zh-CN" altLang="en-US" b="1">
                  <a:solidFill>
                    <a:schemeClr val="bg1"/>
                  </a:solidFill>
                  <a:latin typeface="微软雅黑" panose="020b0503020204020204" pitchFamily="34" charset="-122"/>
                  <a:ea typeface="微软雅黑" panose="020b0503020204020204" pitchFamily="34" charset="-122"/>
                </a:rPr>
                <a:t>新的目标</a:t>
              </a:r>
            </a:p>
          </p:txBody>
        </p:sp>
      </p:grpSp>
      <p:sp>
        <p:nvSpPr>
          <p:cNvPr id="18" name="TextBox 17"/>
          <p:cNvSpPr txBox="1"/>
          <p:nvPr/>
        </p:nvSpPr>
        <p:spPr bwMode="auto">
          <a:xfrm>
            <a:off x="643176" y="1517490"/>
            <a:ext cx="1537398" cy="144828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通过对绩效结果的反馈，总结绩效达成的经验，找出绩效未能有效达成的原因，为以后更好地完成工作打下基础。</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9" name="组合 27"/>
          <p:cNvGrpSpPr/>
          <p:nvPr/>
        </p:nvGrpSpPr>
        <p:grpSpPr>
          <a:xfrm>
            <a:off x="4608248" y="1423787"/>
            <a:ext cx="1823090" cy="1940778"/>
            <a:chOff x="5451959" y="1532245"/>
            <a:chExt cx="1929267" cy="2295231"/>
          </a:xfrm>
          <a:solidFill>
            <a:srgbClr val="007E3D"/>
          </a:solidFill>
        </p:grpSpPr>
        <p:sp>
          <p:nvSpPr>
            <p:cNvPr id="20" name="上弧形箭头 2"/>
            <p:cNvSpPr/>
            <p:nvPr/>
          </p:nvSpPr>
          <p:spPr bwMode="auto">
            <a:xfrm rot="1770200" flipH="1">
              <a:off x="5451959" y="1806525"/>
              <a:ext cx="1929267" cy="2020951"/>
            </a:xfrm>
            <a:custGeom>
              <a:gdLst>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 name="connsiteX10" fmla="*/ 1293946 w 3951730"/>
                <a:gd name="connsiteY10" fmla="*/ 915 h 371583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29"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29"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29"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grp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solidFill>
              </a:endParaRPr>
            </a:p>
          </p:txBody>
        </p:sp>
        <p:sp>
          <p:nvSpPr>
            <p:cNvPr id="21" name="TextBox 20"/>
            <p:cNvSpPr txBox="1">
              <a:spLocks noChangeArrowheads="1"/>
            </p:cNvSpPr>
            <p:nvPr/>
          </p:nvSpPr>
          <p:spPr bwMode="auto">
            <a:xfrm rot="18759384">
              <a:off x="5428899" y="2105805"/>
              <a:ext cx="1521678" cy="374557"/>
            </a:xfrm>
            <a:prstGeom prst="rect">
              <a:avLst/>
            </a:prstGeom>
            <a:noFill/>
            <a:ln w="9525">
              <a:noFill/>
              <a:miter lim="800000"/>
            </a:ln>
          </p:spPr>
          <p:txBody>
            <a:bodyPr wrap="square">
              <a:spAutoFit/>
            </a:bodyPr>
            <a:lstStyle/>
            <a:p>
              <a:r>
                <a:rPr lang="zh-CN" altLang="en-US" b="1">
                  <a:solidFill>
                    <a:schemeClr val="bg1"/>
                  </a:solidFill>
                  <a:latin typeface="微软雅黑" panose="020b0503020204020204" pitchFamily="34" charset="-122"/>
                  <a:ea typeface="微软雅黑" panose="020b0503020204020204" pitchFamily="34" charset="-122"/>
                </a:rPr>
                <a:t>改进措施</a:t>
              </a:r>
            </a:p>
          </p:txBody>
        </p:sp>
      </p:grpSp>
      <p:cxnSp>
        <p:nvCxnSpPr>
          <p:cNvPr id="22" name="直接连接符 21"/>
          <p:cNvCxnSpPr/>
          <p:nvPr/>
        </p:nvCxnSpPr>
        <p:spPr bwMode="auto">
          <a:xfrm>
            <a:off x="5854401" y="1760454"/>
            <a:ext cx="817572" cy="0"/>
          </a:xfrm>
          <a:prstGeom prst="line">
            <a:avLst/>
          </a:prstGeom>
          <a:ln w="28575">
            <a:solidFill>
              <a:srgbClr val="007E3D"/>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3" name="TextBox 18"/>
          <p:cNvSpPr txBox="1"/>
          <p:nvPr/>
        </p:nvSpPr>
        <p:spPr bwMode="auto">
          <a:xfrm>
            <a:off x="6710977" y="1517490"/>
            <a:ext cx="1893471" cy="1653012"/>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绩效管理的最终目的是改善绩效。在面谈过程中，针对下属未能有效完成的绩效计划，主管应该和下属一起分析绩效不佳的原因，并设法帮助下属提出具体的绩效改进措施。</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bwMode="auto">
          <a:xfrm>
            <a:off x="5773394" y="4501518"/>
            <a:ext cx="817572" cy="0"/>
          </a:xfrm>
          <a:prstGeom prst="line">
            <a:avLst/>
          </a:prstGeom>
          <a:ln w="28575">
            <a:solidFill>
              <a:srgbClr val="007E3D"/>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5" name="TextBox 20"/>
          <p:cNvSpPr txBox="1"/>
          <p:nvPr/>
        </p:nvSpPr>
        <p:spPr bwMode="auto">
          <a:xfrm>
            <a:off x="6671972" y="3702655"/>
            <a:ext cx="1796387" cy="167512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结合上一绩效周期的绩效计划完成情况，并结合下属新的工作任务，和下属一起提出下一绩效周期中的新的工作目标和工作标准，这实际上是帮助下属一起制定新的绩效计划。</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6" name="组合 34"/>
          <p:cNvGrpSpPr/>
          <p:nvPr/>
        </p:nvGrpSpPr>
        <p:grpSpPr>
          <a:xfrm>
            <a:off x="2452338" y="2866056"/>
            <a:ext cx="1823090" cy="1708856"/>
            <a:chOff x="3170489" y="3237922"/>
            <a:chExt cx="1929267" cy="2020951"/>
          </a:xfrm>
          <a:solidFill>
            <a:srgbClr val="007E3D"/>
          </a:solidFill>
        </p:grpSpPr>
        <p:sp>
          <p:nvSpPr>
            <p:cNvPr id="27" name="上弧形箭头 2"/>
            <p:cNvSpPr/>
            <p:nvPr/>
          </p:nvSpPr>
          <p:spPr bwMode="auto">
            <a:xfrm rot="1770200" flipV="1">
              <a:off x="3170489" y="3237922"/>
              <a:ext cx="1929267" cy="2020951"/>
            </a:xfrm>
            <a:custGeom>
              <a:gdLst>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 name="connsiteX10" fmla="*/ 1293946 w 3951730"/>
                <a:gd name="connsiteY10" fmla="*/ 915 h 371583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29"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29"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29"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grp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bg1"/>
                </a:solidFill>
              </a:endParaRPr>
            </a:p>
          </p:txBody>
        </p:sp>
        <p:sp>
          <p:nvSpPr>
            <p:cNvPr id="28" name="TextBox 14"/>
            <p:cNvSpPr txBox="1">
              <a:spLocks noChangeArrowheads="1"/>
            </p:cNvSpPr>
            <p:nvPr/>
          </p:nvSpPr>
          <p:spPr bwMode="auto">
            <a:xfrm rot="18835100">
              <a:off x="3825935" y="4325130"/>
              <a:ext cx="1475504" cy="374557"/>
            </a:xfrm>
            <a:prstGeom prst="rect">
              <a:avLst/>
            </a:prstGeom>
            <a:grpFill/>
            <a:ln w="9525">
              <a:noFill/>
              <a:miter lim="800000"/>
            </a:ln>
          </p:spPr>
          <p:txBody>
            <a:bodyPr wrap="square">
              <a:spAutoFit/>
            </a:bodyPr>
            <a:lstStyle/>
            <a:p>
              <a:r>
                <a:rPr lang="zh-CN" altLang="en-US" b="1">
                  <a:solidFill>
                    <a:schemeClr val="bg1"/>
                  </a:solidFill>
                  <a:latin typeface="微软雅黑" panose="020b0503020204020204" pitchFamily="34" charset="-122"/>
                  <a:ea typeface="微软雅黑" panose="020b0503020204020204" pitchFamily="34" charset="-122"/>
                </a:rPr>
                <a:t>行为表现</a:t>
              </a:r>
            </a:p>
          </p:txBody>
        </p:sp>
      </p:grpSp>
      <p:cxnSp>
        <p:nvCxnSpPr>
          <p:cNvPr id="29" name="直接连接符 28"/>
          <p:cNvCxnSpPr/>
          <p:nvPr/>
        </p:nvCxnSpPr>
        <p:spPr bwMode="auto">
          <a:xfrm>
            <a:off x="2350089" y="4510915"/>
            <a:ext cx="816072" cy="0"/>
          </a:xfrm>
          <a:prstGeom prst="line">
            <a:avLst/>
          </a:prstGeom>
          <a:ln w="28575">
            <a:solidFill>
              <a:srgbClr val="007E3D"/>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30" name="TextBox 22"/>
          <p:cNvSpPr txBox="1"/>
          <p:nvPr/>
        </p:nvSpPr>
        <p:spPr bwMode="auto">
          <a:xfrm>
            <a:off x="643176" y="3535338"/>
            <a:ext cx="1672412" cy="167512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行为表现，比如工作态度、工作能力等，对工作态度和工作能力的关注可以帮助下属更好地完善自己，并提高员工的技能，也有助于帮助员工进行职业生涯规划。</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bwMode="auto">
          <a:xfrm>
            <a:off x="2248080" y="1760454"/>
            <a:ext cx="816072" cy="0"/>
          </a:xfrm>
          <a:prstGeom prst="line">
            <a:avLst/>
          </a:prstGeom>
          <a:ln w="28575">
            <a:solidFill>
              <a:srgbClr val="007E3D"/>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val="321596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3" presetClass="entr" presetSubtype="16"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000"/>
                            </p:stCondLst>
                            <p:childTnLst>
                              <p:par>
                                <p:cTn id="25" presetID="23" presetClass="entr" presetSubtype="16"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childTnLst>
                                </p:cTn>
                              </p:par>
                            </p:childTnLst>
                          </p:cTn>
                        </p:par>
                        <p:par>
                          <p:cTn id="29" fill="hold" nodeType="afterGroup">
                            <p:stCondLst>
                              <p:cond delay="2500"/>
                            </p:stCondLst>
                            <p:childTnLst>
                              <p:par>
                                <p:cTn id="30" presetID="23" presetClass="entr" presetSubtype="16"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childTnLst>
                                </p:cTn>
                              </p:par>
                            </p:childTnLst>
                          </p:cTn>
                        </p:par>
                        <p:par>
                          <p:cTn id="34" fill="hold" nodeType="afterGroup">
                            <p:stCondLst>
                              <p:cond delay="3000"/>
                            </p:stCondLst>
                            <p:childTnLst>
                              <p:par>
                                <p:cTn id="35" presetID="5" presetClass="entr" presetSubtype="5"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checkerboard(down)">
                                      <p:cBhvr>
                                        <p:cTn id="37" dur="500"/>
                                        <p:tgtEl>
                                          <p:spTgt spid="31"/>
                                        </p:tgtEl>
                                      </p:cBhvr>
                                    </p:animEffect>
                                  </p:childTnLst>
                                </p:cTn>
                              </p:par>
                            </p:childTnLst>
                          </p:cTn>
                        </p:par>
                        <p:par>
                          <p:cTn id="38" fill="hold" nodeType="afterGroup">
                            <p:stCondLst>
                              <p:cond delay="3500"/>
                            </p:stCondLst>
                            <p:childTnLst>
                              <p:par>
                                <p:cTn id="39" presetID="5" presetClass="entr" presetSubtype="5"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checkerboard(down)">
                                      <p:cBhvr>
                                        <p:cTn id="41" dur="500"/>
                                        <p:tgtEl>
                                          <p:spTgt spid="18"/>
                                        </p:tgtEl>
                                      </p:cBhvr>
                                    </p:animEffect>
                                  </p:childTnLst>
                                </p:cTn>
                              </p:par>
                            </p:childTnLst>
                          </p:cTn>
                        </p:par>
                        <p:par>
                          <p:cTn id="42" fill="hold" nodeType="afterGroup">
                            <p:stCondLst>
                              <p:cond delay="4000"/>
                            </p:stCondLst>
                            <p:childTnLst>
                              <p:par>
                                <p:cTn id="43" presetID="5" presetClass="entr" presetSubtype="5"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checkerboard(down)">
                                      <p:cBhvr>
                                        <p:cTn id="45" dur="500"/>
                                        <p:tgtEl>
                                          <p:spTgt spid="22"/>
                                        </p:tgtEl>
                                      </p:cBhvr>
                                    </p:animEffect>
                                  </p:childTnLst>
                                </p:cTn>
                              </p:par>
                            </p:childTnLst>
                          </p:cTn>
                        </p:par>
                        <p:par>
                          <p:cTn id="46" fill="hold" nodeType="afterGroup">
                            <p:stCondLst>
                              <p:cond delay="4500"/>
                            </p:stCondLst>
                            <p:childTnLst>
                              <p:par>
                                <p:cTn id="47" presetID="5" presetClass="entr" presetSubtype="5"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checkerboard(down)">
                                      <p:cBhvr>
                                        <p:cTn id="49" dur="500"/>
                                        <p:tgtEl>
                                          <p:spTgt spid="23"/>
                                        </p:tgtEl>
                                      </p:cBhvr>
                                    </p:animEffect>
                                  </p:childTnLst>
                                </p:cTn>
                              </p:par>
                            </p:childTnLst>
                          </p:cTn>
                        </p:par>
                        <p:par>
                          <p:cTn id="50" fill="hold" nodeType="afterGroup">
                            <p:stCondLst>
                              <p:cond delay="5000"/>
                            </p:stCondLst>
                            <p:childTnLst>
                              <p:par>
                                <p:cTn id="51" presetID="5" presetClass="entr" presetSubtype="5"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checkerboard(down)">
                                      <p:cBhvr>
                                        <p:cTn id="53" dur="500"/>
                                        <p:tgtEl>
                                          <p:spTgt spid="29"/>
                                        </p:tgtEl>
                                      </p:cBhvr>
                                    </p:animEffect>
                                  </p:childTnLst>
                                </p:cTn>
                              </p:par>
                            </p:childTnLst>
                          </p:cTn>
                        </p:par>
                        <p:par>
                          <p:cTn id="54" fill="hold" nodeType="afterGroup">
                            <p:stCondLst>
                              <p:cond delay="5500"/>
                            </p:stCondLst>
                            <p:childTnLst>
                              <p:par>
                                <p:cTn id="55" presetID="5" presetClass="entr" presetSubtype="5"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checkerboard(down)">
                                      <p:cBhvr>
                                        <p:cTn id="57" dur="500"/>
                                        <p:tgtEl>
                                          <p:spTgt spid="30"/>
                                        </p:tgtEl>
                                      </p:cBhvr>
                                    </p:animEffect>
                                  </p:childTnLst>
                                </p:cTn>
                              </p:par>
                            </p:childTnLst>
                          </p:cTn>
                        </p:par>
                        <p:par>
                          <p:cTn id="58" fill="hold" nodeType="afterGroup">
                            <p:stCondLst>
                              <p:cond delay="6000"/>
                            </p:stCondLst>
                            <p:childTnLst>
                              <p:par>
                                <p:cTn id="59" presetID="5" presetClass="entr" presetSubtype="5"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checkerboard(down)">
                                      <p:cBhvr>
                                        <p:cTn id="61" dur="500"/>
                                        <p:tgtEl>
                                          <p:spTgt spid="24"/>
                                        </p:tgtEl>
                                      </p:cBhvr>
                                    </p:animEffect>
                                  </p:childTnLst>
                                </p:cTn>
                              </p:par>
                            </p:childTnLst>
                          </p:cTn>
                        </p:par>
                        <p:par>
                          <p:cTn id="62" fill="hold" nodeType="afterGroup">
                            <p:stCondLst>
                              <p:cond delay="6500"/>
                            </p:stCondLst>
                            <p:childTnLst>
                              <p:par>
                                <p:cTn id="63" presetID="5" presetClass="entr" presetSubtype="5"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checkerboard(down)">
                                      <p:cBhvr>
                                        <p:cTn id="6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P spid="23" grpId="0"/>
      <p:bldP spid="25" grpId="0"/>
      <p:bldP spid="30"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zh-CN" altLang="en-US"/>
          </a:p>
        </p:txBody>
      </p:sp>
      <p:sp>
        <p:nvSpPr>
          <p:cNvPr id="17" name="TextBox 16"/>
          <p:cNvSpPr txBox="1"/>
          <p:nvPr/>
        </p:nvSpPr>
        <p:spPr>
          <a:xfrm>
            <a:off x="323528" y="523627"/>
            <a:ext cx="2646878"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自身能力有待提高</a:t>
            </a:r>
          </a:p>
        </p:txBody>
      </p:sp>
      <p:sp>
        <p:nvSpPr>
          <p:cNvPr id="7" name="六边形 6"/>
          <p:cNvSpPr/>
          <p:nvPr/>
        </p:nvSpPr>
        <p:spPr>
          <a:xfrm>
            <a:off x="683569" y="1283424"/>
            <a:ext cx="1944216" cy="1676048"/>
          </a:xfrm>
          <a:prstGeom prst="hexagon">
            <a:avLst/>
          </a:prstGeom>
          <a:blipFill dpi="0" rotWithShape="1">
            <a:blip r:embed="rId2">
              <a:extLst>
                <a:ext uri="{28A0092B-C50C-407E-A947-70E740481C1C}">
                  <a14:useLocalDpi xmlns:a14="http://schemas.microsoft.com/office/drawing/2010/main" val="0"/>
                </a:ext>
              </a:extLst>
            </a:blip>
            <a:stretch>
              <a:fillRect/>
            </a:stretch>
          </a:blipFill>
          <a:ln>
            <a:solidFill>
              <a:srgbClr val="007E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2569385" y="2283152"/>
            <a:ext cx="784531" cy="676320"/>
          </a:xfrm>
          <a:prstGeom prst="hexagon">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2695396" y="2446986"/>
            <a:ext cx="524503" cy="400110"/>
          </a:xfrm>
          <a:prstGeom prst="rect">
            <a:avLst/>
          </a:prstGeom>
          <a:noFill/>
        </p:spPr>
        <p:txBody>
          <a:bodyPr wrap="none" rtlCol="0">
            <a:spAutoFit/>
          </a:bodyPr>
          <a:lstStyle/>
          <a:p>
            <a:r>
              <a:rPr lang="en-US" altLang="zh-CN" sz="2000" b="1">
                <a:solidFill>
                  <a:schemeClr val="bg1"/>
                </a:solidFill>
                <a:latin typeface="方正正大黑简体" panose="02000000000000000000" pitchFamily="2" charset="-122"/>
                <a:ea typeface="方正正大黑简体" panose="02000000000000000000" pitchFamily="2" charset="-122"/>
              </a:rPr>
              <a:t>01</a:t>
            </a:r>
            <a:endParaRPr lang="zh-CN" altLang="en-US" sz="2000" b="1">
              <a:solidFill>
                <a:schemeClr val="bg1"/>
              </a:solidFill>
              <a:latin typeface="方正正大黑简体" panose="02000000000000000000" pitchFamily="2" charset="-122"/>
              <a:ea typeface="方正正大黑简体" panose="02000000000000000000" pitchFamily="2" charset="-122"/>
            </a:endParaRPr>
          </a:p>
        </p:txBody>
      </p:sp>
      <p:sp>
        <p:nvSpPr>
          <p:cNvPr id="10" name="矩形 9"/>
          <p:cNvSpPr/>
          <p:nvPr/>
        </p:nvSpPr>
        <p:spPr>
          <a:xfrm flipH="1">
            <a:off x="3616227" y="1644408"/>
            <a:ext cx="4844205" cy="1231078"/>
          </a:xfrm>
          <a:prstGeom prst="rect">
            <a:avLst/>
          </a:prstGeom>
          <a:effectLst/>
        </p:spPr>
        <p:txBody>
          <a:bodyPr wrap="square" lIns="121893" tIns="60946" rIns="121893" bIns="60946">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a:solidFill>
                  <a:schemeClr val="tx1">
                    <a:lumMod val="75000"/>
                    <a:lumOff val="25000"/>
                  </a:schemeClr>
                </a:solidFill>
              </a:rPr>
              <a:t>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3626592" y="1273324"/>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六边形 11"/>
          <p:cNvSpPr/>
          <p:nvPr/>
        </p:nvSpPr>
        <p:spPr>
          <a:xfrm>
            <a:off x="6473967" y="3443664"/>
            <a:ext cx="1944216" cy="1676048"/>
          </a:xfrm>
          <a:prstGeom prst="hexagon">
            <a:avLst/>
          </a:prstGeom>
          <a:blipFill dpi="0" rotWithShape="1">
            <a:blip r:embed="rId3">
              <a:extLst>
                <a:ext uri="{28A0092B-C50C-407E-A947-70E740481C1C}">
                  <a14:useLocalDpi xmlns:a14="http://schemas.microsoft.com/office/drawing/2010/main" val="0"/>
                </a:ext>
              </a:extLst>
            </a:blip>
            <a:stretch>
              <a:fillRect/>
            </a:stretch>
          </a:blipFill>
          <a:ln>
            <a:solidFill>
              <a:srgbClr val="90D2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六边形 17"/>
          <p:cNvSpPr/>
          <p:nvPr/>
        </p:nvSpPr>
        <p:spPr>
          <a:xfrm>
            <a:off x="5689436" y="4484326"/>
            <a:ext cx="784531" cy="676320"/>
          </a:xfrm>
          <a:prstGeom prst="hexagon">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5815447" y="4648160"/>
            <a:ext cx="556563" cy="400110"/>
          </a:xfrm>
          <a:prstGeom prst="rect">
            <a:avLst/>
          </a:prstGeom>
          <a:noFill/>
        </p:spPr>
        <p:txBody>
          <a:bodyPr wrap="none" rtlCol="0">
            <a:spAutoFit/>
          </a:bodyPr>
          <a:lstStyle/>
          <a:p>
            <a:r>
              <a:rPr lang="en-US" altLang="zh-CN" sz="2000" b="1">
                <a:solidFill>
                  <a:schemeClr val="bg1"/>
                </a:solidFill>
                <a:latin typeface="方正正大黑简体" panose="02000000000000000000" pitchFamily="2" charset="-122"/>
                <a:ea typeface="方正正大黑简体" panose="02000000000000000000" pitchFamily="2" charset="-122"/>
              </a:rPr>
              <a:t>02</a:t>
            </a:r>
            <a:endParaRPr lang="zh-CN" altLang="en-US" sz="2000" b="1">
              <a:solidFill>
                <a:schemeClr val="bg1"/>
              </a:solidFill>
              <a:latin typeface="方正正大黑简体" panose="02000000000000000000" pitchFamily="2" charset="-122"/>
              <a:ea typeface="方正正大黑简体" panose="02000000000000000000" pitchFamily="2" charset="-122"/>
            </a:endParaRPr>
          </a:p>
        </p:txBody>
      </p:sp>
      <p:sp>
        <p:nvSpPr>
          <p:cNvPr id="20" name="矩形 19"/>
          <p:cNvSpPr/>
          <p:nvPr/>
        </p:nvSpPr>
        <p:spPr>
          <a:xfrm flipH="1">
            <a:off x="683569" y="3929568"/>
            <a:ext cx="4844205" cy="1231078"/>
          </a:xfrm>
          <a:prstGeom prst="rect">
            <a:avLst/>
          </a:prstGeom>
          <a:effectLst/>
        </p:spPr>
        <p:txBody>
          <a:bodyPr wrap="square" lIns="121893" tIns="60946" rIns="121893" bIns="60946">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a:solidFill>
                  <a:schemeClr val="tx1">
                    <a:lumMod val="75000"/>
                    <a:lumOff val="25000"/>
                  </a:schemeClr>
                </a:solidFill>
              </a:rPr>
              <a:t>这里输入简单的文字概述这里输入简单文字概述简单的文字概述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a:solidFill>
                  <a:schemeClr val="tx1">
                    <a:lumMod val="75000"/>
                    <a:lumOff val="25000"/>
                  </a:schemeClr>
                </a:solidFill>
              </a:rPr>
              <a:t>输入简单文字概述简单的文字概述</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2747211" y="3612350"/>
            <a:ext cx="2338167" cy="328267"/>
          </a:xfrm>
          <a:prstGeom prst="rect">
            <a:avLst/>
          </a:prstGeom>
        </p:spPr>
        <p:txBody>
          <a:bodyPr wrap="square" lIns="121893" tIns="60946" rIns="121893" bIns="60946">
            <a:spAutoFit/>
          </a:bodyPr>
          <a:lstStyle/>
          <a:p>
            <a:pPr algn="r" defTabSz="1218900" fontAlgn="base">
              <a:lnSpc>
                <a:spcPts val="1600"/>
              </a:lnSpc>
              <a:spcBef>
                <a:spcPct val="0"/>
              </a:spcBef>
              <a:spcAft>
                <a:spcPct val="0"/>
              </a:spcAft>
            </a:pP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val="26233000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5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Scale>
                                      <p:cBhvr>
                                        <p:cTn id="1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18" dur="1000" decel="50000" fill="hold">
                                          <p:stCondLst>
                                            <p:cond delay="0"/>
                                          </p:stCondLst>
                                        </p:cTn>
                                        <p:tgtEl>
                                          <p:spTgt spid="7"/>
                                        </p:tgtEl>
                                        <p:attrNameLst>
                                          <p:attrName>ppt_x</p:attrName>
                                          <p:attrName>ppt_y</p:attrName>
                                        </p:attrNameLst>
                                      </p:cBhvr>
                                    </p:animMotion>
                                    <p:animEffect transition="in" filter="fade">
                                      <p:cBhvr>
                                        <p:cTn id="19" dur="1000"/>
                                        <p:tgtEl>
                                          <p:spTgt spid="7"/>
                                        </p:tgtEl>
                                      </p:cBhvr>
                                    </p:animEffect>
                                  </p:childTnLst>
                                </p:cTn>
                              </p:par>
                              <p:par>
                                <p:cTn id="20" presetID="5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Scale>
                                      <p:cBhvr>
                                        <p:cTn id="2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23" dur="1000" decel="50000" fill="hold">
                                          <p:stCondLst>
                                            <p:cond delay="0"/>
                                          </p:stCondLst>
                                        </p:cTn>
                                        <p:tgtEl>
                                          <p:spTgt spid="8"/>
                                        </p:tgtEl>
                                        <p:attrNameLst>
                                          <p:attrName>ppt_x</p:attrName>
                                          <p:attrName>ppt_y</p:attrName>
                                        </p:attrNameLst>
                                      </p:cBhvr>
                                    </p:animMotion>
                                    <p:animEffect transition="in" filter="fade">
                                      <p:cBhvr>
                                        <p:cTn id="24" dur="1000"/>
                                        <p:tgtEl>
                                          <p:spTgt spid="8"/>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Scale>
                                      <p:cBhvr>
                                        <p:cTn id="2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28" dur="1000" decel="50000" fill="hold">
                                          <p:stCondLst>
                                            <p:cond delay="0"/>
                                          </p:stCondLst>
                                        </p:cTn>
                                        <p:tgtEl>
                                          <p:spTgt spid="9"/>
                                        </p:tgtEl>
                                        <p:attrNameLst>
                                          <p:attrName>ppt_x</p:attrName>
                                          <p:attrName>ppt_y</p:attrName>
                                        </p:attrNameLst>
                                      </p:cBhvr>
                                    </p:animMotion>
                                    <p:animEffect transition="in" filter="fade">
                                      <p:cBhvr>
                                        <p:cTn id="29" dur="1000"/>
                                        <p:tgtEl>
                                          <p:spTgt spid="9"/>
                                        </p:tgtEl>
                                      </p:cBhvr>
                                    </p:animEffect>
                                  </p:childTnLst>
                                </p:cTn>
                              </p:par>
                            </p:childTnLst>
                          </p:cTn>
                        </p:par>
                        <p:par>
                          <p:cTn id="30" fill="hold" nodeType="afterGroup">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350"/>
                                        <p:tgtEl>
                                          <p:spTgt spid="11"/>
                                        </p:tgtEl>
                                      </p:cBhvr>
                                    </p:animEffect>
                                  </p:childTnLst>
                                </p:cTn>
                              </p:par>
                              <p:par>
                                <p:cTn id="34" presetID="26" presetClass="emph" presetSubtype="0" fill="hold" grpId="1" nodeType="withEffect">
                                  <p:stCondLst>
                                    <p:cond delay="0"/>
                                  </p:stCondLst>
                                  <p:childTnLst>
                                    <p:animEffect transition="out" filter="fade">
                                      <p:cBhvr>
                                        <p:cTn id="35" dur="400" tmFilter="0, 0; .2, .5; .8, .5; 1, 0"/>
                                        <p:tgtEl>
                                          <p:spTgt spid="11"/>
                                        </p:tgtEl>
                                      </p:cBhvr>
                                    </p:animEffect>
                                    <p:animScale>
                                      <p:cBhvr>
                                        <p:cTn id="36" dur="200" autoRev="1" fill="hold"/>
                                        <p:tgtEl>
                                          <p:spTgt spid="11"/>
                                        </p:tgtEl>
                                      </p:cBhvr>
                                      <p:by x="105000" y="105000"/>
                                    </p:animScale>
                                  </p:childTnLst>
                                </p:cTn>
                              </p:par>
                            </p:childTnLst>
                          </p:cTn>
                        </p:par>
                        <p:par>
                          <p:cTn id="37" fill="hold" nodeType="afterGroup">
                            <p:stCondLst>
                              <p:cond delay="2400"/>
                            </p:stCondLst>
                            <p:childTnLst>
                              <p:par>
                                <p:cTn id="38" presetID="10"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par>
                          <p:cTn id="41" fill="hold" nodeType="afterGroup">
                            <p:stCondLst>
                              <p:cond delay="2900"/>
                            </p:stCondLst>
                            <p:childTnLst>
                              <p:par>
                                <p:cTn id="42" presetID="52"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Scale>
                                      <p:cBhvr>
                                        <p:cTn id="44"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45" dur="1000" decel="50000" fill="hold">
                                          <p:stCondLst>
                                            <p:cond delay="0"/>
                                          </p:stCondLst>
                                        </p:cTn>
                                        <p:tgtEl>
                                          <p:spTgt spid="18"/>
                                        </p:tgtEl>
                                        <p:attrNameLst>
                                          <p:attrName>ppt_x</p:attrName>
                                          <p:attrName>ppt_y</p:attrName>
                                        </p:attrNameLst>
                                      </p:cBhvr>
                                    </p:animMotion>
                                    <p:animEffect transition="in" filter="fade">
                                      <p:cBhvr>
                                        <p:cTn id="46" dur="1000"/>
                                        <p:tgtEl>
                                          <p:spTgt spid="18"/>
                                        </p:tgtEl>
                                      </p:cBhvr>
                                    </p:animEffect>
                                  </p:childTnLst>
                                </p:cTn>
                              </p:par>
                              <p:par>
                                <p:cTn id="47" presetID="52"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Scale>
                                      <p:cBhvr>
                                        <p:cTn id="49"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50" dur="1000" decel="50000" fill="hold">
                                          <p:stCondLst>
                                            <p:cond delay="0"/>
                                          </p:stCondLst>
                                        </p:cTn>
                                        <p:tgtEl>
                                          <p:spTgt spid="19"/>
                                        </p:tgtEl>
                                        <p:attrNameLst>
                                          <p:attrName>ppt_x</p:attrName>
                                          <p:attrName>ppt_y</p:attrName>
                                        </p:attrNameLst>
                                      </p:cBhvr>
                                    </p:animMotion>
                                    <p:animEffect transition="in" filter="fade">
                                      <p:cBhvr>
                                        <p:cTn id="51" dur="1000"/>
                                        <p:tgtEl>
                                          <p:spTgt spid="19"/>
                                        </p:tgtEl>
                                      </p:cBhvr>
                                    </p:animEffect>
                                  </p:childTnLst>
                                </p:cTn>
                              </p:par>
                              <p:par>
                                <p:cTn id="52" presetID="52"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Scale>
                                      <p:cBhvr>
                                        <p:cTn id="54"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55" dur="1000" decel="50000" fill="hold">
                                          <p:stCondLst>
                                            <p:cond delay="0"/>
                                          </p:stCondLst>
                                        </p:cTn>
                                        <p:tgtEl>
                                          <p:spTgt spid="12"/>
                                        </p:tgtEl>
                                        <p:attrNameLst>
                                          <p:attrName>ppt_x</p:attrName>
                                          <p:attrName>ppt_y</p:attrName>
                                        </p:attrNameLst>
                                      </p:cBhvr>
                                    </p:animMotion>
                                    <p:animEffect transition="in" filter="fade">
                                      <p:cBhvr>
                                        <p:cTn id="56" dur="1000"/>
                                        <p:tgtEl>
                                          <p:spTgt spid="12"/>
                                        </p:tgtEl>
                                      </p:cBhvr>
                                    </p:animEffect>
                                  </p:childTnLst>
                                </p:cTn>
                              </p:par>
                            </p:childTnLst>
                          </p:cTn>
                        </p:par>
                        <p:par>
                          <p:cTn id="57" fill="hold" nodeType="afterGroup">
                            <p:stCondLst>
                              <p:cond delay="3900"/>
                            </p:stCondLst>
                            <p:childTnLst>
                              <p:par>
                                <p:cTn id="58" presetID="10"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350"/>
                                        <p:tgtEl>
                                          <p:spTgt spid="21"/>
                                        </p:tgtEl>
                                      </p:cBhvr>
                                    </p:animEffect>
                                  </p:childTnLst>
                                </p:cTn>
                              </p:par>
                              <p:par>
                                <p:cTn id="61" presetID="26" presetClass="emph" presetSubtype="0" fill="hold" grpId="1" nodeType="withEffect">
                                  <p:stCondLst>
                                    <p:cond delay="0"/>
                                  </p:stCondLst>
                                  <p:childTnLst>
                                    <p:animEffect transition="out" filter="fade">
                                      <p:cBhvr>
                                        <p:cTn id="62" dur="400" tmFilter="0, 0; .2, .5; .8, .5; 1, 0"/>
                                        <p:tgtEl>
                                          <p:spTgt spid="21"/>
                                        </p:tgtEl>
                                      </p:cBhvr>
                                    </p:animEffect>
                                    <p:animScale>
                                      <p:cBhvr>
                                        <p:cTn id="63" dur="200" autoRev="1" fill="hold"/>
                                        <p:tgtEl>
                                          <p:spTgt spid="21"/>
                                        </p:tgtEl>
                                      </p:cBhvr>
                                      <p:by x="105000" y="105000"/>
                                    </p:animScale>
                                  </p:childTnLst>
                                </p:cTn>
                              </p:par>
                            </p:childTnLst>
                          </p:cTn>
                        </p:par>
                        <p:par>
                          <p:cTn id="64" fill="hold" nodeType="afterGroup">
                            <p:stCondLst>
                              <p:cond delay="4300"/>
                            </p:stCondLst>
                            <p:childTnLst>
                              <p:par>
                                <p:cTn id="65" presetID="10" presetClass="entr" presetSubtype="0"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animBg="1"/>
      <p:bldP spid="9" grpId="0"/>
      <p:bldP spid="10" grpId="0"/>
      <p:bldP spid="11" grpId="0"/>
      <p:bldP spid="11" grpId="1"/>
      <p:bldP spid="12" grpId="0" animBg="1"/>
      <p:bldP spid="18" grpId="0" animBg="1"/>
      <p:bldP spid="19" grpId="0"/>
      <p:bldP spid="20" grpId="0"/>
      <p:bldP spid="21" grpId="0"/>
      <p:bldP spid="21" grpId="1"/>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2" name="圆角矩形 31"/>
          <p:cNvSpPr/>
          <p:nvPr/>
        </p:nvSpPr>
        <p:spPr>
          <a:xfrm>
            <a:off x="611560" y="2231112"/>
            <a:ext cx="1503784" cy="2592288"/>
          </a:xfrm>
          <a:prstGeom prst="roundRect">
            <a:avLst>
              <a:gd name="adj" fmla="val 16938"/>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2367222" y="2223070"/>
            <a:ext cx="6309234" cy="2592288"/>
          </a:xfrm>
          <a:prstGeom prst="roundRect">
            <a:avLst>
              <a:gd name="adj" fmla="val 8770"/>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611560" y="2223070"/>
            <a:ext cx="1497526" cy="2646878"/>
          </a:xfrm>
          <a:prstGeom prst="rect">
            <a:avLst/>
          </a:prstGeom>
          <a:noFill/>
        </p:spPr>
        <p:txBody>
          <a:bodyPr wrap="none" rtlCol="0">
            <a:spAutoFit/>
          </a:bodyPr>
          <a:lstStyle/>
          <a:p>
            <a:r>
              <a:rPr lang="en-US" altLang="zh-CN" sz="16600" b="1">
                <a:solidFill>
                  <a:schemeClr val="bg1"/>
                </a:solidFill>
                <a:latin typeface="微软雅黑" panose="020b0503020204020204" pitchFamily="34" charset="-122"/>
                <a:ea typeface="微软雅黑" panose="020b0503020204020204" pitchFamily="34" charset="-122"/>
              </a:rPr>
              <a:t>4</a:t>
            </a:r>
            <a:endParaRPr lang="zh-CN" altLang="en-US" sz="16600" b="1">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3115614" y="2645246"/>
            <a:ext cx="3046189" cy="523220"/>
          </a:xfrm>
          <a:prstGeom prst="rect">
            <a:avLst/>
          </a:prstGeom>
          <a:noFill/>
        </p:spPr>
        <p:txBody>
          <a:bodyPr wrap="square">
            <a:spAutoFit/>
          </a:bodyPr>
          <a:lstStyle/>
          <a:p>
            <a:pPr fontAlgn="auto">
              <a:spcBef>
                <a:spcPct val="0"/>
              </a:spcBef>
              <a:spcAft>
                <a:spcPct val="0"/>
              </a:spcAft>
              <a:defRPr/>
            </a:pPr>
            <a:r>
              <a:rPr lang="zh-CN" altLang="en-US" sz="2800">
                <a:solidFill>
                  <a:schemeClr val="bg1"/>
                </a:solidFill>
                <a:latin typeface="微软雅黑" panose="020b0503020204020204" pitchFamily="34" charset="-122"/>
                <a:ea typeface="微软雅黑" panose="020b0503020204020204" pitchFamily="34" charset="-122"/>
              </a:rPr>
              <a:t>前一阶段工作总结</a:t>
            </a:r>
          </a:p>
        </p:txBody>
      </p:sp>
      <p:cxnSp>
        <p:nvCxnSpPr>
          <p:cNvPr id="36" name="直接连接符 35"/>
          <p:cNvCxnSpPr/>
          <p:nvPr/>
        </p:nvCxnSpPr>
        <p:spPr>
          <a:xfrm>
            <a:off x="3087090" y="3232949"/>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50" name="右箭头 49"/>
          <p:cNvSpPr/>
          <p:nvPr/>
        </p:nvSpPr>
        <p:spPr>
          <a:xfrm>
            <a:off x="3242558" y="3496976"/>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TextBox 50"/>
          <p:cNvSpPr txBox="1"/>
          <p:nvPr/>
        </p:nvSpPr>
        <p:spPr>
          <a:xfrm>
            <a:off x="3421281" y="3433564"/>
            <a:ext cx="1261884" cy="307777"/>
          </a:xfrm>
          <a:prstGeom prst="rect">
            <a:avLst/>
          </a:prstGeom>
          <a:noFill/>
        </p:spPr>
        <p:txBody>
          <a:bodyPr wrap="none" rtlCol="0">
            <a:spAutoFit/>
          </a:bodyPr>
          <a:lstStyle/>
          <a:p>
            <a:r>
              <a:rPr lang="zh-CN" altLang="en-US" sz="1400">
                <a:solidFill>
                  <a:schemeClr val="bg1"/>
                </a:solidFill>
              </a:rPr>
              <a:t>行业发展前景</a:t>
            </a:r>
          </a:p>
        </p:txBody>
      </p:sp>
      <p:sp>
        <p:nvSpPr>
          <p:cNvPr id="52" name="右箭头 51"/>
          <p:cNvSpPr/>
          <p:nvPr/>
        </p:nvSpPr>
        <p:spPr>
          <a:xfrm>
            <a:off x="5463386" y="3496976"/>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3" name="TextBox 52"/>
          <p:cNvSpPr txBox="1"/>
          <p:nvPr/>
        </p:nvSpPr>
        <p:spPr>
          <a:xfrm>
            <a:off x="5614372" y="3433564"/>
            <a:ext cx="1261884" cy="307777"/>
          </a:xfrm>
          <a:prstGeom prst="rect">
            <a:avLst/>
          </a:prstGeom>
          <a:noFill/>
        </p:spPr>
        <p:txBody>
          <a:bodyPr wrap="none" rtlCol="0">
            <a:spAutoFit/>
          </a:bodyPr>
          <a:lstStyle/>
          <a:p>
            <a:r>
              <a:rPr lang="zh-CN" altLang="en-US" sz="1400">
                <a:solidFill>
                  <a:schemeClr val="bg1"/>
                </a:solidFill>
              </a:rPr>
              <a:t>内部环境分析</a:t>
            </a:r>
          </a:p>
        </p:txBody>
      </p:sp>
      <p:sp>
        <p:nvSpPr>
          <p:cNvPr id="54" name="右箭头 53"/>
          <p:cNvSpPr/>
          <p:nvPr/>
        </p:nvSpPr>
        <p:spPr>
          <a:xfrm>
            <a:off x="3228098" y="3850919"/>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5" name="TextBox 54"/>
          <p:cNvSpPr txBox="1"/>
          <p:nvPr/>
        </p:nvSpPr>
        <p:spPr>
          <a:xfrm>
            <a:off x="3414311" y="3787507"/>
            <a:ext cx="1620957" cy="307777"/>
          </a:xfrm>
          <a:prstGeom prst="rect">
            <a:avLst/>
          </a:prstGeom>
          <a:noFill/>
        </p:spPr>
        <p:txBody>
          <a:bodyPr wrap="none" rtlCol="0">
            <a:spAutoFit/>
          </a:bodyPr>
          <a:lstStyle/>
          <a:p>
            <a:r>
              <a:rPr lang="zh-CN" altLang="en-US" sz="1400">
                <a:solidFill>
                  <a:schemeClr val="bg1"/>
                </a:solidFill>
              </a:rPr>
              <a:t>竟争对手动向分析</a:t>
            </a:r>
          </a:p>
        </p:txBody>
      </p:sp>
      <p:sp>
        <p:nvSpPr>
          <p:cNvPr id="56" name="右箭头 55"/>
          <p:cNvSpPr/>
          <p:nvPr/>
        </p:nvSpPr>
        <p:spPr>
          <a:xfrm>
            <a:off x="5448926" y="3850919"/>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7" name="TextBox 56"/>
          <p:cNvSpPr txBox="1"/>
          <p:nvPr/>
        </p:nvSpPr>
        <p:spPr>
          <a:xfrm>
            <a:off x="5599912" y="3787507"/>
            <a:ext cx="984500" cy="307777"/>
          </a:xfrm>
          <a:prstGeom prst="rect">
            <a:avLst/>
          </a:prstGeom>
          <a:noFill/>
        </p:spPr>
        <p:txBody>
          <a:bodyPr wrap="none" rtlCol="0">
            <a:spAutoFit/>
          </a:bodyPr>
          <a:lstStyle/>
          <a:p>
            <a:r>
              <a:rPr lang="en-US" altLang="zh-CN" sz="1400">
                <a:solidFill>
                  <a:schemeClr val="bg1"/>
                </a:solidFill>
              </a:rPr>
              <a:t>SWOT</a:t>
            </a:r>
            <a:r>
              <a:rPr lang="zh-CN" altLang="en-US" sz="1400">
                <a:solidFill>
                  <a:schemeClr val="bg1"/>
                </a:solidFill>
              </a:rPr>
              <a:t>分析</a:t>
            </a:r>
          </a:p>
        </p:txBody>
      </p:sp>
    </p:spTree>
    <p:extLst>
      <p:ext uri="{BB962C8B-B14F-4D97-AF65-F5344CB8AC3E}">
        <p14:creationId val="3241975134"/>
      </p:ext>
    </p:extLst>
  </p:cSld>
  <p:clrMapOvr>
    <a:masterClrMapping/>
  </p:clrMapOvr>
  <mc:AlternateContent>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nodeType="afterGroup">
                            <p:stCondLst>
                              <p:cond delay="1500"/>
                            </p:stCondLst>
                            <p:childTnLst>
                              <p:par>
                                <p:cTn id="19" presetID="42" presetClass="entr" presetSubtype="0"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750"/>
                                        <p:tgtEl>
                                          <p:spTgt spid="36"/>
                                        </p:tgtEl>
                                      </p:cBhvr>
                                    </p:animEffect>
                                    <p:anim calcmode="lin" valueType="num">
                                      <p:cBhvr>
                                        <p:cTn id="22" dur="750" fill="hold"/>
                                        <p:tgtEl>
                                          <p:spTgt spid="36"/>
                                        </p:tgtEl>
                                        <p:attrNameLst>
                                          <p:attrName>ppt_x</p:attrName>
                                        </p:attrNameLst>
                                      </p:cBhvr>
                                      <p:tavLst>
                                        <p:tav tm="0">
                                          <p:val>
                                            <p:strVal val="#ppt_x"/>
                                          </p:val>
                                        </p:tav>
                                        <p:tav tm="100000">
                                          <p:val>
                                            <p:strVal val="#ppt_x"/>
                                          </p:val>
                                        </p:tav>
                                      </p:tavLst>
                                    </p:anim>
                                    <p:anim calcmode="lin" valueType="num">
                                      <p:cBhvr>
                                        <p:cTn id="23" dur="750" fill="hold"/>
                                        <p:tgtEl>
                                          <p:spTgt spid="36"/>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250"/>
                            </p:stCondLst>
                            <p:childTnLst>
                              <p:par>
                                <p:cTn id="25" presetID="47"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3250"/>
                            </p:stCondLst>
                            <p:childTnLst>
                              <p:par>
                                <p:cTn id="31" presetID="2" presetClass="entr" presetSubtype="4"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ppt_x"/>
                                          </p:val>
                                        </p:tav>
                                        <p:tav tm="100000">
                                          <p:val>
                                            <p:strVal val="#ppt_x"/>
                                          </p:val>
                                        </p:tav>
                                      </p:tavLst>
                                    </p:anim>
                                    <p:anim calcmode="lin" valueType="num">
                                      <p:cBhvr additive="base">
                                        <p:cTn id="34" dur="500" fill="hold"/>
                                        <p:tgtEl>
                                          <p:spTgt spid="5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fill="hold"/>
                                        <p:tgtEl>
                                          <p:spTgt spid="50"/>
                                        </p:tgtEl>
                                        <p:attrNameLst>
                                          <p:attrName>ppt_x</p:attrName>
                                        </p:attrNameLst>
                                      </p:cBhvr>
                                      <p:tavLst>
                                        <p:tav tm="0">
                                          <p:val>
                                            <p:strVal val="#ppt_x"/>
                                          </p:val>
                                        </p:tav>
                                        <p:tav tm="100000">
                                          <p:val>
                                            <p:strVal val="#ppt_x"/>
                                          </p:val>
                                        </p:tav>
                                      </p:tavLst>
                                    </p:anim>
                                    <p:anim calcmode="lin" valueType="num">
                                      <p:cBhvr additive="base">
                                        <p:cTn id="38" dur="500" fill="hold"/>
                                        <p:tgtEl>
                                          <p:spTgt spid="5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500" fill="hold"/>
                                        <p:tgtEl>
                                          <p:spTgt spid="52"/>
                                        </p:tgtEl>
                                        <p:attrNameLst>
                                          <p:attrName>ppt_x</p:attrName>
                                        </p:attrNameLst>
                                      </p:cBhvr>
                                      <p:tavLst>
                                        <p:tav tm="0">
                                          <p:val>
                                            <p:strVal val="#ppt_x"/>
                                          </p:val>
                                        </p:tav>
                                        <p:tav tm="100000">
                                          <p:val>
                                            <p:strVal val="#ppt_x"/>
                                          </p:val>
                                        </p:tav>
                                      </p:tavLst>
                                    </p:anim>
                                    <p:anim calcmode="lin" valueType="num">
                                      <p:cBhvr additive="base">
                                        <p:cTn id="42" dur="500" fill="hold"/>
                                        <p:tgtEl>
                                          <p:spTgt spid="5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 calcmode="lin" valueType="num">
                                      <p:cBhvr additive="base">
                                        <p:cTn id="45" dur="500" fill="hold"/>
                                        <p:tgtEl>
                                          <p:spTgt spid="53"/>
                                        </p:tgtEl>
                                        <p:attrNameLst>
                                          <p:attrName>ppt_x</p:attrName>
                                        </p:attrNameLst>
                                      </p:cBhvr>
                                      <p:tavLst>
                                        <p:tav tm="0">
                                          <p:val>
                                            <p:strVal val="#ppt_x"/>
                                          </p:val>
                                        </p:tav>
                                        <p:tav tm="100000">
                                          <p:val>
                                            <p:strVal val="#ppt_x"/>
                                          </p:val>
                                        </p:tav>
                                      </p:tavLst>
                                    </p:anim>
                                    <p:anim calcmode="lin" valueType="num">
                                      <p:cBhvr additive="base">
                                        <p:cTn id="46" dur="500" fill="hold"/>
                                        <p:tgtEl>
                                          <p:spTgt spid="5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additive="base">
                                        <p:cTn id="49" dur="500" fill="hold"/>
                                        <p:tgtEl>
                                          <p:spTgt spid="55"/>
                                        </p:tgtEl>
                                        <p:attrNameLst>
                                          <p:attrName>ppt_x</p:attrName>
                                        </p:attrNameLst>
                                      </p:cBhvr>
                                      <p:tavLst>
                                        <p:tav tm="0">
                                          <p:val>
                                            <p:strVal val="#ppt_x"/>
                                          </p:val>
                                        </p:tav>
                                        <p:tav tm="100000">
                                          <p:val>
                                            <p:strVal val="#ppt_x"/>
                                          </p:val>
                                        </p:tav>
                                      </p:tavLst>
                                    </p:anim>
                                    <p:anim calcmode="lin" valueType="num">
                                      <p:cBhvr additive="base">
                                        <p:cTn id="50" dur="500" fill="hold"/>
                                        <p:tgtEl>
                                          <p:spTgt spid="5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 calcmode="lin" valueType="num">
                                      <p:cBhvr additive="base">
                                        <p:cTn id="53" dur="500" fill="hold"/>
                                        <p:tgtEl>
                                          <p:spTgt spid="54"/>
                                        </p:tgtEl>
                                        <p:attrNameLst>
                                          <p:attrName>ppt_x</p:attrName>
                                        </p:attrNameLst>
                                      </p:cBhvr>
                                      <p:tavLst>
                                        <p:tav tm="0">
                                          <p:val>
                                            <p:strVal val="#ppt_x"/>
                                          </p:val>
                                        </p:tav>
                                        <p:tav tm="100000">
                                          <p:val>
                                            <p:strVal val="#ppt_x"/>
                                          </p:val>
                                        </p:tav>
                                      </p:tavLst>
                                    </p:anim>
                                    <p:anim calcmode="lin" valueType="num">
                                      <p:cBhvr additive="base">
                                        <p:cTn id="54" dur="500" fill="hold"/>
                                        <p:tgtEl>
                                          <p:spTgt spid="5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ppt_x"/>
                                          </p:val>
                                        </p:tav>
                                        <p:tav tm="100000">
                                          <p:val>
                                            <p:strVal val="#ppt_x"/>
                                          </p:val>
                                        </p:tav>
                                      </p:tavLst>
                                    </p:anim>
                                    <p:anim calcmode="lin" valueType="num">
                                      <p:cBhvr additive="base">
                                        <p:cTn id="58" dur="500" fill="hold"/>
                                        <p:tgtEl>
                                          <p:spTgt spid="5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additive="base">
                                        <p:cTn id="61" dur="500" fill="hold"/>
                                        <p:tgtEl>
                                          <p:spTgt spid="57"/>
                                        </p:tgtEl>
                                        <p:attrNameLst>
                                          <p:attrName>ppt_x</p:attrName>
                                        </p:attrNameLst>
                                      </p:cBhvr>
                                      <p:tavLst>
                                        <p:tav tm="0">
                                          <p:val>
                                            <p:strVal val="#ppt_x"/>
                                          </p:val>
                                        </p:tav>
                                        <p:tav tm="100000">
                                          <p:val>
                                            <p:strVal val="#ppt_x"/>
                                          </p:val>
                                        </p:tav>
                                      </p:tavLst>
                                    </p:anim>
                                    <p:anim calcmode="lin" valueType="num">
                                      <p:cBhvr additive="base">
                                        <p:cTn id="62"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p:bldP spid="35" grpId="0"/>
      <p:bldP spid="50" grpId="0" animBg="1"/>
      <p:bldP spid="51" grpId="0"/>
      <p:bldP spid="52" grpId="0" animBg="1"/>
      <p:bldP spid="53" grpId="0"/>
      <p:bldP spid="54" grpId="0" animBg="1"/>
      <p:bldP spid="55" grpId="0"/>
      <p:bldP spid="56" grpId="0" animBg="1"/>
      <p:bldP spid="57" grpId="0"/>
    </p:bld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行业前景分析</a:t>
            </a:r>
          </a:p>
        </p:txBody>
      </p:sp>
      <p:sp>
        <p:nvSpPr>
          <p:cNvPr id="7" name="矩形 6"/>
          <p:cNvSpPr/>
          <p:nvPr/>
        </p:nvSpPr>
        <p:spPr>
          <a:xfrm>
            <a:off x="0" y="1633364"/>
            <a:ext cx="4464496" cy="3384376"/>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464496" y="1633364"/>
            <a:ext cx="4679503" cy="338437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bwMode="auto">
          <a:xfrm>
            <a:off x="4769370" y="2389921"/>
            <a:ext cx="3811587" cy="614720"/>
          </a:xfrm>
          <a:prstGeom prst="rect">
            <a:avLst/>
          </a:prstGeom>
          <a:noFill/>
        </p:spPr>
        <p:txBody>
          <a:bodyPr>
            <a:spAutoFit/>
          </a:bodyPr>
          <a:lstStyle/>
          <a:p>
            <a:pPr>
              <a:lnSpc>
                <a:spcPct val="150000"/>
              </a:lnSpc>
            </a:pPr>
            <a:r>
              <a:rPr lang="zh-CN" altLang="en-US" sz="1200">
                <a:solidFill>
                  <a:schemeClr val="bg1"/>
                </a:solidFill>
              </a:rPr>
              <a:t>这里输入简单的文字概述这里输入简单文字概述简单的文字概述这里输入简单的文字概述这里输入简单</a:t>
            </a:r>
            <a:endParaRPr lang="zh-CN" altLang="en-US" sz="1200">
              <a:solidFill>
                <a:schemeClr val="bg1"/>
              </a:solidFill>
              <a:latin typeface="Calibri" pitchFamily="34" charset="0"/>
            </a:endParaRPr>
          </a:p>
        </p:txBody>
      </p:sp>
      <p:sp>
        <p:nvSpPr>
          <p:cNvPr id="10" name="矩形 9"/>
          <p:cNvSpPr/>
          <p:nvPr/>
        </p:nvSpPr>
        <p:spPr bwMode="auto">
          <a:xfrm>
            <a:off x="4788024" y="2044781"/>
            <a:ext cx="2020887" cy="369332"/>
          </a:xfrm>
          <a:prstGeom prst="rect">
            <a:avLst/>
          </a:prstGeom>
        </p:spPr>
        <p:txBody>
          <a:bodyPr>
            <a:spAutoFit/>
          </a:bodyPr>
          <a:lstStyle/>
          <a:p>
            <a:pPr>
              <a:defRPr/>
            </a:pPr>
            <a:r>
              <a:rPr lang="zh-CN" altLang="en-US" b="1">
                <a:solidFill>
                  <a:schemeClr val="bg1"/>
                </a:solidFill>
                <a:latin typeface="微软雅黑" panose="020b0503020204020204" pitchFamily="34" charset="-122"/>
                <a:ea typeface="微软雅黑" panose="020b0503020204020204" pitchFamily="34" charset="-122"/>
              </a:rPr>
              <a:t>输入相关标题</a:t>
            </a:r>
            <a:endParaRPr lang="zh-CN" altLang="en-US" b="1">
              <a:solidFill>
                <a:schemeClr val="bg1"/>
              </a:solidFill>
            </a:endParaRPr>
          </a:p>
        </p:txBody>
      </p:sp>
      <p:sp>
        <p:nvSpPr>
          <p:cNvPr id="11" name="TextBox 10"/>
          <p:cNvSpPr txBox="1"/>
          <p:nvPr/>
        </p:nvSpPr>
        <p:spPr bwMode="auto">
          <a:xfrm>
            <a:off x="4764706" y="3754948"/>
            <a:ext cx="3811587" cy="614720"/>
          </a:xfrm>
          <a:prstGeom prst="rect">
            <a:avLst/>
          </a:prstGeom>
          <a:noFill/>
        </p:spPr>
        <p:txBody>
          <a:bodyPr>
            <a:spAutoFit/>
          </a:bodyPr>
          <a:lstStyle/>
          <a:p>
            <a:pPr>
              <a:lnSpc>
                <a:spcPct val="150000"/>
              </a:lnSpc>
            </a:pPr>
            <a:r>
              <a:rPr lang="zh-CN" altLang="en-US" sz="1200">
                <a:solidFill>
                  <a:schemeClr val="bg1"/>
                </a:solidFill>
              </a:rPr>
              <a:t>这里输入简单的文字概述这里输入简单文字概述简单的文字概述这里输入简单的文字概述这里输入简单</a:t>
            </a:r>
            <a:endParaRPr lang="zh-CN" altLang="en-US" sz="1200">
              <a:solidFill>
                <a:schemeClr val="bg1"/>
              </a:solidFill>
              <a:latin typeface="Calibri" pitchFamily="34" charset="0"/>
            </a:endParaRPr>
          </a:p>
        </p:txBody>
      </p:sp>
      <p:sp>
        <p:nvSpPr>
          <p:cNvPr id="12" name="矩形 11"/>
          <p:cNvSpPr/>
          <p:nvPr/>
        </p:nvSpPr>
        <p:spPr bwMode="auto">
          <a:xfrm>
            <a:off x="4783360" y="3409808"/>
            <a:ext cx="2020887" cy="369332"/>
          </a:xfrm>
          <a:prstGeom prst="rect">
            <a:avLst/>
          </a:prstGeom>
        </p:spPr>
        <p:txBody>
          <a:bodyPr>
            <a:spAutoFit/>
          </a:bodyPr>
          <a:lstStyle/>
          <a:p>
            <a:pPr>
              <a:defRPr/>
            </a:pPr>
            <a:r>
              <a:rPr lang="zh-CN" altLang="en-US" b="1">
                <a:solidFill>
                  <a:schemeClr val="bg1"/>
                </a:solidFill>
                <a:latin typeface="微软雅黑" panose="020b0503020204020204" pitchFamily="34" charset="-122"/>
                <a:ea typeface="微软雅黑" panose="020b0503020204020204" pitchFamily="34" charset="-122"/>
              </a:rPr>
              <a:t>输入相关标题</a:t>
            </a:r>
            <a:endParaRPr lang="zh-CN" altLang="en-US" b="1">
              <a:solidFill>
                <a:schemeClr val="bg1"/>
              </a:solidFill>
            </a:endParaRPr>
          </a:p>
        </p:txBody>
      </p:sp>
    </p:spTree>
    <p:extLst>
      <p:ext uri="{BB962C8B-B14F-4D97-AF65-F5344CB8AC3E}">
        <p14:creationId val="25546316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par>
                          <p:cTn id="18" fill="hold" nodeType="afterGroup">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nodeType="afterGroup">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animBg="1"/>
      <p:bldP spid="9" grpId="0"/>
      <p:bldP spid="10" grpId="0"/>
      <p:bldP spid="11" grpId="0"/>
      <p:bldP spid="12" grpId="0"/>
    </p:bldLst>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646878"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竟争对手动向分析</a:t>
            </a:r>
          </a:p>
        </p:txBody>
      </p:sp>
      <p:sp>
        <p:nvSpPr>
          <p:cNvPr id="7" name="五边形 6"/>
          <p:cNvSpPr/>
          <p:nvPr/>
        </p:nvSpPr>
        <p:spPr>
          <a:xfrm>
            <a:off x="827584" y="1574130"/>
            <a:ext cx="2214830" cy="504056"/>
          </a:xfrm>
          <a:prstGeom prst="homePlat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7"/>
          <p:cNvSpPr/>
          <p:nvPr/>
        </p:nvSpPr>
        <p:spPr>
          <a:xfrm>
            <a:off x="4860032" y="1574130"/>
            <a:ext cx="2214830" cy="504056"/>
          </a:xfrm>
          <a:prstGeom prst="homePlat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五边形 8"/>
          <p:cNvSpPr/>
          <p:nvPr/>
        </p:nvSpPr>
        <p:spPr>
          <a:xfrm>
            <a:off x="827584" y="3518346"/>
            <a:ext cx="2214830" cy="504056"/>
          </a:xfrm>
          <a:prstGeom prst="homePlat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五边形 9"/>
          <p:cNvSpPr/>
          <p:nvPr/>
        </p:nvSpPr>
        <p:spPr>
          <a:xfrm>
            <a:off x="4860032" y="3518346"/>
            <a:ext cx="2214830" cy="504056"/>
          </a:xfrm>
          <a:prstGeom prst="homePlat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bwMode="auto">
          <a:xfrm>
            <a:off x="827585" y="2294210"/>
            <a:ext cx="3240360"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a:solidFill>
                <a:schemeClr val="tx1">
                  <a:lumMod val="65000"/>
                  <a:lumOff val="35000"/>
                </a:schemeClr>
              </a:solidFill>
              <a:latin typeface="Calibri" pitchFamily="34" charset="0"/>
            </a:endParaRPr>
          </a:p>
        </p:txBody>
      </p:sp>
      <p:sp>
        <p:nvSpPr>
          <p:cNvPr id="12" name="TextBox 11"/>
          <p:cNvSpPr txBox="1"/>
          <p:nvPr/>
        </p:nvSpPr>
        <p:spPr bwMode="auto">
          <a:xfrm>
            <a:off x="4860032" y="2234976"/>
            <a:ext cx="3240360"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a:solidFill>
                <a:schemeClr val="tx1">
                  <a:lumMod val="65000"/>
                  <a:lumOff val="35000"/>
                </a:schemeClr>
              </a:solidFill>
              <a:latin typeface="Calibri" pitchFamily="34" charset="0"/>
            </a:endParaRPr>
          </a:p>
        </p:txBody>
      </p:sp>
      <p:sp>
        <p:nvSpPr>
          <p:cNvPr id="18" name="TextBox 17"/>
          <p:cNvSpPr txBox="1"/>
          <p:nvPr/>
        </p:nvSpPr>
        <p:spPr bwMode="auto">
          <a:xfrm>
            <a:off x="827584" y="4310434"/>
            <a:ext cx="3240360"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a:solidFill>
                <a:schemeClr val="tx1">
                  <a:lumMod val="65000"/>
                  <a:lumOff val="35000"/>
                </a:schemeClr>
              </a:solidFill>
              <a:latin typeface="Calibri" pitchFamily="34" charset="0"/>
            </a:endParaRPr>
          </a:p>
        </p:txBody>
      </p:sp>
      <p:sp>
        <p:nvSpPr>
          <p:cNvPr id="19" name="TextBox 18"/>
          <p:cNvSpPr txBox="1"/>
          <p:nvPr/>
        </p:nvSpPr>
        <p:spPr bwMode="auto">
          <a:xfrm>
            <a:off x="4860031" y="4251200"/>
            <a:ext cx="3240360"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a:solidFill>
                <a:schemeClr val="tx1">
                  <a:lumMod val="65000"/>
                  <a:lumOff val="35000"/>
                </a:schemeClr>
              </a:solidFill>
              <a:latin typeface="Calibri" pitchFamily="34" charset="0"/>
            </a:endParaRPr>
          </a:p>
        </p:txBody>
      </p:sp>
      <p:sp>
        <p:nvSpPr>
          <p:cNvPr id="20" name="矩形 19"/>
          <p:cNvSpPr/>
          <p:nvPr/>
        </p:nvSpPr>
        <p:spPr bwMode="auto">
          <a:xfrm>
            <a:off x="846265" y="1641492"/>
            <a:ext cx="2020887" cy="369332"/>
          </a:xfrm>
          <a:prstGeom prst="rect">
            <a:avLst/>
          </a:prstGeom>
        </p:spPr>
        <p:txBody>
          <a:bodyPr>
            <a:spAutoFit/>
          </a:bodyPr>
          <a:lstStyle/>
          <a:p>
            <a:pPr>
              <a:defRPr/>
            </a:pPr>
            <a:r>
              <a:rPr lang="zh-CN" altLang="en-US" b="1">
                <a:solidFill>
                  <a:schemeClr val="bg1"/>
                </a:solidFill>
                <a:latin typeface="微软雅黑" panose="020b0503020204020204" pitchFamily="34" charset="-122"/>
                <a:ea typeface="微软雅黑" panose="020b0503020204020204" pitchFamily="34" charset="-122"/>
              </a:rPr>
              <a:t>输入相关标题</a:t>
            </a:r>
            <a:endParaRPr lang="zh-CN" altLang="en-US" b="1">
              <a:solidFill>
                <a:schemeClr val="bg1"/>
              </a:solidFill>
            </a:endParaRPr>
          </a:p>
        </p:txBody>
      </p:sp>
      <p:sp>
        <p:nvSpPr>
          <p:cNvPr id="21" name="矩形 20"/>
          <p:cNvSpPr/>
          <p:nvPr/>
        </p:nvSpPr>
        <p:spPr bwMode="auto">
          <a:xfrm>
            <a:off x="4860032" y="1628680"/>
            <a:ext cx="2020887" cy="369332"/>
          </a:xfrm>
          <a:prstGeom prst="rect">
            <a:avLst/>
          </a:prstGeom>
        </p:spPr>
        <p:txBody>
          <a:bodyPr>
            <a:spAutoFit/>
          </a:bodyPr>
          <a:lstStyle/>
          <a:p>
            <a:pPr>
              <a:defRPr/>
            </a:pPr>
            <a:r>
              <a:rPr lang="zh-CN" altLang="en-US" b="1">
                <a:solidFill>
                  <a:schemeClr val="bg1"/>
                </a:solidFill>
                <a:latin typeface="微软雅黑" panose="020b0503020204020204" pitchFamily="34" charset="-122"/>
                <a:ea typeface="微软雅黑" panose="020b0503020204020204" pitchFamily="34" charset="-122"/>
              </a:rPr>
              <a:t>输入相关标题</a:t>
            </a:r>
            <a:endParaRPr lang="zh-CN" altLang="en-US" b="1">
              <a:solidFill>
                <a:schemeClr val="bg1"/>
              </a:solidFill>
            </a:endParaRPr>
          </a:p>
        </p:txBody>
      </p:sp>
      <p:sp>
        <p:nvSpPr>
          <p:cNvPr id="22" name="矩形 21"/>
          <p:cNvSpPr/>
          <p:nvPr/>
        </p:nvSpPr>
        <p:spPr bwMode="auto">
          <a:xfrm>
            <a:off x="827584" y="3585708"/>
            <a:ext cx="2020887" cy="369332"/>
          </a:xfrm>
          <a:prstGeom prst="rect">
            <a:avLst/>
          </a:prstGeom>
        </p:spPr>
        <p:txBody>
          <a:bodyPr>
            <a:spAutoFit/>
          </a:bodyPr>
          <a:lstStyle/>
          <a:p>
            <a:pPr>
              <a:defRPr/>
            </a:pPr>
            <a:r>
              <a:rPr lang="zh-CN" altLang="en-US" b="1">
                <a:solidFill>
                  <a:schemeClr val="bg1"/>
                </a:solidFill>
                <a:latin typeface="微软雅黑" panose="020b0503020204020204" pitchFamily="34" charset="-122"/>
                <a:ea typeface="微软雅黑" panose="020b0503020204020204" pitchFamily="34" charset="-122"/>
              </a:rPr>
              <a:t>输入相关标题</a:t>
            </a:r>
            <a:endParaRPr lang="zh-CN" altLang="en-US" b="1">
              <a:solidFill>
                <a:schemeClr val="bg1"/>
              </a:solidFill>
            </a:endParaRPr>
          </a:p>
        </p:txBody>
      </p:sp>
      <p:sp>
        <p:nvSpPr>
          <p:cNvPr id="23" name="矩形 22"/>
          <p:cNvSpPr/>
          <p:nvPr/>
        </p:nvSpPr>
        <p:spPr bwMode="auto">
          <a:xfrm>
            <a:off x="4841351" y="3572896"/>
            <a:ext cx="2020887" cy="369332"/>
          </a:xfrm>
          <a:prstGeom prst="rect">
            <a:avLst/>
          </a:prstGeom>
        </p:spPr>
        <p:txBody>
          <a:bodyPr>
            <a:spAutoFit/>
          </a:bodyPr>
          <a:lstStyle/>
          <a:p>
            <a:pPr>
              <a:defRPr/>
            </a:pPr>
            <a:r>
              <a:rPr lang="zh-CN" altLang="en-US" b="1">
                <a:solidFill>
                  <a:schemeClr val="bg1"/>
                </a:solidFill>
                <a:latin typeface="微软雅黑" panose="020b0503020204020204" pitchFamily="34" charset="-122"/>
                <a:ea typeface="微软雅黑" panose="020b0503020204020204" pitchFamily="34" charset="-122"/>
              </a:rPr>
              <a:t>输入相关标题</a:t>
            </a:r>
            <a:endParaRPr lang="zh-CN" altLang="en-US" b="1">
              <a:solidFill>
                <a:schemeClr val="bg1"/>
              </a:solidFill>
            </a:endParaRPr>
          </a:p>
        </p:txBody>
      </p:sp>
    </p:spTree>
    <p:extLst>
      <p:ext uri="{BB962C8B-B14F-4D97-AF65-F5344CB8AC3E}">
        <p14:creationId val="21535223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1500"/>
                            </p:stCondLst>
                            <p:childTnLst>
                              <p:par>
                                <p:cTn id="32" presetID="42"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2500"/>
                            </p:stCondLst>
                            <p:childTnLst>
                              <p:par>
                                <p:cTn id="53" presetID="42"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0"/>
                                        <p:tgtEl>
                                          <p:spTgt spid="11"/>
                                        </p:tgtEl>
                                      </p:cBhvr>
                                    </p:animEffect>
                                    <p:anim calcmode="lin" valueType="num">
                                      <p:cBhvr>
                                        <p:cTn id="56" dur="1000" fill="hold"/>
                                        <p:tgtEl>
                                          <p:spTgt spid="11"/>
                                        </p:tgtEl>
                                        <p:attrNameLst>
                                          <p:attrName>ppt_x</p:attrName>
                                        </p:attrNameLst>
                                      </p:cBhvr>
                                      <p:tavLst>
                                        <p:tav tm="0">
                                          <p:val>
                                            <p:strVal val="#ppt_x"/>
                                          </p:val>
                                        </p:tav>
                                        <p:tav tm="100000">
                                          <p:val>
                                            <p:strVal val="#ppt_x"/>
                                          </p:val>
                                        </p:tav>
                                      </p:tavLst>
                                    </p:anim>
                                    <p:anim calcmode="lin" valueType="num">
                                      <p:cBhvr>
                                        <p:cTn id="57" dur="1000" fill="hold"/>
                                        <p:tgtEl>
                                          <p:spTgt spid="1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1000"/>
                                        <p:tgtEl>
                                          <p:spTgt spid="18"/>
                                        </p:tgtEl>
                                      </p:cBhvr>
                                    </p:animEffect>
                                    <p:anim calcmode="lin" valueType="num">
                                      <p:cBhvr>
                                        <p:cTn id="66" dur="1000" fill="hold"/>
                                        <p:tgtEl>
                                          <p:spTgt spid="18"/>
                                        </p:tgtEl>
                                        <p:attrNameLst>
                                          <p:attrName>ppt_x</p:attrName>
                                        </p:attrNameLst>
                                      </p:cBhvr>
                                      <p:tavLst>
                                        <p:tav tm="0">
                                          <p:val>
                                            <p:strVal val="#ppt_x"/>
                                          </p:val>
                                        </p:tav>
                                        <p:tav tm="100000">
                                          <p:val>
                                            <p:strVal val="#ppt_x"/>
                                          </p:val>
                                        </p:tav>
                                      </p:tavLst>
                                    </p:anim>
                                    <p:anim calcmode="lin" valueType="num">
                                      <p:cBhvr>
                                        <p:cTn id="67" dur="1000" fill="hold"/>
                                        <p:tgtEl>
                                          <p:spTgt spid="18"/>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1000"/>
                                        <p:tgtEl>
                                          <p:spTgt spid="19"/>
                                        </p:tgtEl>
                                      </p:cBhvr>
                                    </p:animEffect>
                                    <p:anim calcmode="lin" valueType="num">
                                      <p:cBhvr>
                                        <p:cTn id="71" dur="1000" fill="hold"/>
                                        <p:tgtEl>
                                          <p:spTgt spid="19"/>
                                        </p:tgtEl>
                                        <p:attrNameLst>
                                          <p:attrName>ppt_x</p:attrName>
                                        </p:attrNameLst>
                                      </p:cBhvr>
                                      <p:tavLst>
                                        <p:tav tm="0">
                                          <p:val>
                                            <p:strVal val="#ppt_x"/>
                                          </p:val>
                                        </p:tav>
                                        <p:tav tm="100000">
                                          <p:val>
                                            <p:strVal val="#ppt_x"/>
                                          </p:val>
                                        </p:tav>
                                      </p:tavLst>
                                    </p:anim>
                                    <p:anim calcmode="lin" valueType="num">
                                      <p:cBhvr>
                                        <p:cTn id="7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animBg="1"/>
      <p:bldP spid="9" grpId="0" animBg="1"/>
      <p:bldP spid="10" grpId="0" animBg="1"/>
      <p:bldP spid="11" grpId="0"/>
      <p:bldP spid="12" grpId="0"/>
      <p:bldP spid="18" grpId="0"/>
      <p:bldP spid="19" grpId="0"/>
      <p:bldP spid="20" grpId="0"/>
      <p:bldP spid="21" grpId="0"/>
      <p:bldP spid="22" grpId="0"/>
      <p:bldP spid="23" grpId="0"/>
    </p:bldLst>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内部环境分析</a:t>
            </a:r>
          </a:p>
        </p:txBody>
      </p:sp>
      <p:sp>
        <p:nvSpPr>
          <p:cNvPr id="7" name="直角三角形 6"/>
          <p:cNvSpPr/>
          <p:nvPr/>
        </p:nvSpPr>
        <p:spPr>
          <a:xfrm>
            <a:off x="4510354" y="1273324"/>
            <a:ext cx="987388" cy="987388"/>
          </a:xfrm>
          <a:prstGeom prst="r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flipH="1">
            <a:off x="3542936" y="2260712"/>
            <a:ext cx="987388" cy="987388"/>
          </a:xfrm>
          <a:prstGeom prst="r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a:off x="4510354" y="3254988"/>
            <a:ext cx="987388" cy="987388"/>
          </a:xfrm>
          <a:prstGeom prst="r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H="1">
            <a:off x="3542936" y="4242376"/>
            <a:ext cx="987388" cy="987388"/>
          </a:xfrm>
          <a:prstGeom prst="r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585344" y="1767018"/>
            <a:ext cx="418704" cy="369332"/>
          </a:xfrm>
          <a:prstGeom prst="rect">
            <a:avLst/>
          </a:prstGeom>
        </p:spPr>
        <p:txBody>
          <a:bodyPr wrap="none">
            <a:spAutoFit/>
          </a:bodyPr>
          <a:lstStyle/>
          <a:p>
            <a:pPr algn="ctr" fontAlgn="auto">
              <a:spcBef>
                <a:spcPct val="0"/>
              </a:spcBef>
              <a:spcAft>
                <a:spcPct val="0"/>
              </a:spcAft>
              <a:defRPr/>
            </a:pPr>
            <a:r>
              <a:rPr lang="en-US" altLang="zh-CN">
                <a:solidFill>
                  <a:schemeClr val="bg1"/>
                </a:solidFill>
              </a:rPr>
              <a:t>01</a:t>
            </a:r>
            <a:endParaRPr lang="zh-CN" altLang="en-US">
              <a:solidFill>
                <a:schemeClr val="bg1"/>
              </a:solidFill>
            </a:endParaRPr>
          </a:p>
        </p:txBody>
      </p:sp>
      <p:sp>
        <p:nvSpPr>
          <p:cNvPr id="12" name="矩形 11"/>
          <p:cNvSpPr/>
          <p:nvPr/>
        </p:nvSpPr>
        <p:spPr>
          <a:xfrm>
            <a:off x="4053756" y="2751534"/>
            <a:ext cx="418704" cy="369332"/>
          </a:xfrm>
          <a:prstGeom prst="rect">
            <a:avLst/>
          </a:prstGeom>
        </p:spPr>
        <p:txBody>
          <a:bodyPr wrap="none">
            <a:spAutoFit/>
          </a:bodyPr>
          <a:lstStyle/>
          <a:p>
            <a:pPr algn="ctr" fontAlgn="auto">
              <a:spcBef>
                <a:spcPct val="0"/>
              </a:spcBef>
              <a:spcAft>
                <a:spcPct val="0"/>
              </a:spcAft>
              <a:defRPr/>
            </a:pPr>
            <a:r>
              <a:rPr lang="en-US" altLang="zh-CN">
                <a:solidFill>
                  <a:schemeClr val="bg1"/>
                </a:solidFill>
              </a:rPr>
              <a:t>02</a:t>
            </a:r>
            <a:endParaRPr lang="zh-CN" altLang="en-US">
              <a:solidFill>
                <a:schemeClr val="bg1"/>
              </a:solidFill>
            </a:endParaRPr>
          </a:p>
        </p:txBody>
      </p:sp>
      <p:sp>
        <p:nvSpPr>
          <p:cNvPr id="18" name="矩形 17"/>
          <p:cNvSpPr/>
          <p:nvPr/>
        </p:nvSpPr>
        <p:spPr>
          <a:xfrm>
            <a:off x="4585344" y="3748682"/>
            <a:ext cx="418704" cy="369332"/>
          </a:xfrm>
          <a:prstGeom prst="rect">
            <a:avLst/>
          </a:prstGeom>
        </p:spPr>
        <p:txBody>
          <a:bodyPr wrap="none">
            <a:spAutoFit/>
          </a:bodyPr>
          <a:lstStyle/>
          <a:p>
            <a:pPr algn="ctr" fontAlgn="auto">
              <a:spcBef>
                <a:spcPct val="0"/>
              </a:spcBef>
              <a:spcAft>
                <a:spcPct val="0"/>
              </a:spcAft>
              <a:defRPr/>
            </a:pPr>
            <a:r>
              <a:rPr lang="en-US" altLang="zh-CN">
                <a:solidFill>
                  <a:schemeClr val="bg1"/>
                </a:solidFill>
              </a:rPr>
              <a:t>03</a:t>
            </a:r>
            <a:endParaRPr lang="zh-CN" altLang="en-US">
              <a:solidFill>
                <a:schemeClr val="bg1"/>
              </a:solidFill>
            </a:endParaRPr>
          </a:p>
        </p:txBody>
      </p:sp>
      <p:sp>
        <p:nvSpPr>
          <p:cNvPr id="19" name="矩形 18"/>
          <p:cNvSpPr/>
          <p:nvPr/>
        </p:nvSpPr>
        <p:spPr>
          <a:xfrm>
            <a:off x="4091650" y="4752073"/>
            <a:ext cx="418704" cy="369332"/>
          </a:xfrm>
          <a:prstGeom prst="rect">
            <a:avLst/>
          </a:prstGeom>
        </p:spPr>
        <p:txBody>
          <a:bodyPr wrap="none">
            <a:spAutoFit/>
          </a:bodyPr>
          <a:lstStyle/>
          <a:p>
            <a:pPr algn="ctr" fontAlgn="auto">
              <a:spcBef>
                <a:spcPct val="0"/>
              </a:spcBef>
              <a:spcAft>
                <a:spcPct val="0"/>
              </a:spcAft>
              <a:defRPr/>
            </a:pPr>
            <a:r>
              <a:rPr lang="en-US" altLang="zh-CN">
                <a:solidFill>
                  <a:schemeClr val="bg1"/>
                </a:solidFill>
              </a:rPr>
              <a:t>04</a:t>
            </a:r>
            <a:endParaRPr lang="zh-CN" altLang="en-US">
              <a:solidFill>
                <a:schemeClr val="bg1"/>
              </a:solidFill>
            </a:endParaRPr>
          </a:p>
        </p:txBody>
      </p:sp>
      <p:sp>
        <p:nvSpPr>
          <p:cNvPr id="20" name="TextBox 19"/>
          <p:cNvSpPr txBox="1"/>
          <p:nvPr/>
        </p:nvSpPr>
        <p:spPr bwMode="auto">
          <a:xfrm>
            <a:off x="851290" y="1631517"/>
            <a:ext cx="3240360"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a:solidFill>
                <a:schemeClr val="tx1">
                  <a:lumMod val="65000"/>
                  <a:lumOff val="35000"/>
                </a:schemeClr>
              </a:solidFill>
              <a:latin typeface="Calibri" pitchFamily="34" charset="0"/>
            </a:endParaRPr>
          </a:p>
        </p:txBody>
      </p:sp>
      <p:sp>
        <p:nvSpPr>
          <p:cNvPr id="21" name="TextBox 20"/>
          <p:cNvSpPr txBox="1"/>
          <p:nvPr/>
        </p:nvSpPr>
        <p:spPr bwMode="auto">
          <a:xfrm>
            <a:off x="5004048" y="2583059"/>
            <a:ext cx="3240360"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a:solidFill>
                <a:schemeClr val="tx1">
                  <a:lumMod val="65000"/>
                  <a:lumOff val="35000"/>
                </a:schemeClr>
              </a:solidFill>
              <a:latin typeface="Calibri" pitchFamily="34" charset="0"/>
            </a:endParaRPr>
          </a:p>
        </p:txBody>
      </p:sp>
      <p:sp>
        <p:nvSpPr>
          <p:cNvPr id="22" name="TextBox 21"/>
          <p:cNvSpPr txBox="1"/>
          <p:nvPr/>
        </p:nvSpPr>
        <p:spPr bwMode="auto">
          <a:xfrm>
            <a:off x="821178" y="3506389"/>
            <a:ext cx="3240360"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a:solidFill>
                <a:schemeClr val="tx1">
                  <a:lumMod val="65000"/>
                  <a:lumOff val="35000"/>
                </a:schemeClr>
              </a:solidFill>
              <a:latin typeface="Calibri" pitchFamily="34" charset="0"/>
            </a:endParaRPr>
          </a:p>
        </p:txBody>
      </p:sp>
      <p:sp>
        <p:nvSpPr>
          <p:cNvPr id="23" name="TextBox 22"/>
          <p:cNvSpPr txBox="1"/>
          <p:nvPr/>
        </p:nvSpPr>
        <p:spPr bwMode="auto">
          <a:xfrm>
            <a:off x="4973936" y="4475074"/>
            <a:ext cx="3240360" cy="923330"/>
          </a:xfrm>
          <a:prstGeom prst="rect">
            <a:avLst/>
          </a:prstGeom>
          <a:noFill/>
        </p:spPr>
        <p:txBody>
          <a:bodyPr wrap="square">
            <a:spAutoFit/>
          </a:bodyPr>
          <a:lstStyle/>
          <a:p>
            <a:pPr>
              <a:lnSpc>
                <a:spcPct val="150000"/>
              </a:lnSpc>
            </a:pPr>
            <a:r>
              <a:rPr lang="zh-CN" altLang="en-US" sz="120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a:solidFill>
                <a:schemeClr val="tx1">
                  <a:lumMod val="65000"/>
                  <a:lumOff val="35000"/>
                </a:schemeClr>
              </a:solidFill>
              <a:latin typeface="Calibri" pitchFamily="34" charset="0"/>
            </a:endParaRPr>
          </a:p>
        </p:txBody>
      </p:sp>
    </p:spTree>
    <p:extLst>
      <p:ext uri="{BB962C8B-B14F-4D97-AF65-F5344CB8AC3E}">
        <p14:creationId val="10760145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nodeType="afterGroup">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nodeType="afterGroup">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par>
                          <p:cTn id="41" fill="hold" nodeType="afterGroup">
                            <p:stCondLst>
                              <p:cond delay="4000"/>
                            </p:stCondLst>
                            <p:childTnLst>
                              <p:par>
                                <p:cTn id="42" presetID="2" presetClass="entr" presetSubtype="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0-#ppt_w/2"/>
                                          </p:val>
                                        </p:tav>
                                        <p:tav tm="100000">
                                          <p:val>
                                            <p:strVal val="#ppt_x"/>
                                          </p:val>
                                        </p:tav>
                                      </p:tavLst>
                                    </p:anim>
                                    <p:anim calcmode="lin" valueType="num">
                                      <p:cBhvr additive="base">
                                        <p:cTn id="45" dur="500" fill="hold"/>
                                        <p:tgtEl>
                                          <p:spTgt spid="10"/>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childTnLst>
                          </p:cTn>
                        </p:par>
                        <p:par>
                          <p:cTn id="50" fill="hold" nodeType="afterGroup">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1000"/>
                                        <p:tgtEl>
                                          <p:spTgt spid="22"/>
                                        </p:tgtEl>
                                      </p:cBhvr>
                                    </p:animEffect>
                                    <p:anim calcmode="lin" valueType="num">
                                      <p:cBhvr>
                                        <p:cTn id="64" dur="1000" fill="hold"/>
                                        <p:tgtEl>
                                          <p:spTgt spid="22"/>
                                        </p:tgtEl>
                                        <p:attrNameLst>
                                          <p:attrName>ppt_x</p:attrName>
                                        </p:attrNameLst>
                                      </p:cBhvr>
                                      <p:tavLst>
                                        <p:tav tm="0">
                                          <p:val>
                                            <p:strVal val="#ppt_x"/>
                                          </p:val>
                                        </p:tav>
                                        <p:tav tm="100000">
                                          <p:val>
                                            <p:strVal val="#ppt_x"/>
                                          </p:val>
                                        </p:tav>
                                      </p:tavLst>
                                    </p:anim>
                                    <p:anim calcmode="lin" valueType="num">
                                      <p:cBhvr>
                                        <p:cTn id="65" dur="1000" fill="hold"/>
                                        <p:tgtEl>
                                          <p:spTgt spid="2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1000"/>
                                        <p:tgtEl>
                                          <p:spTgt spid="23"/>
                                        </p:tgtEl>
                                      </p:cBhvr>
                                    </p:animEffect>
                                    <p:anim calcmode="lin" valueType="num">
                                      <p:cBhvr>
                                        <p:cTn id="69" dur="1000" fill="hold"/>
                                        <p:tgtEl>
                                          <p:spTgt spid="23"/>
                                        </p:tgtEl>
                                        <p:attrNameLst>
                                          <p:attrName>ppt_x</p:attrName>
                                        </p:attrNameLst>
                                      </p:cBhvr>
                                      <p:tavLst>
                                        <p:tav tm="0">
                                          <p:val>
                                            <p:strVal val="#ppt_x"/>
                                          </p:val>
                                        </p:tav>
                                        <p:tav tm="100000">
                                          <p:val>
                                            <p:strVal val="#ppt_x"/>
                                          </p:val>
                                        </p:tav>
                                      </p:tavLst>
                                    </p:anim>
                                    <p:anim calcmode="lin" valueType="num">
                                      <p:cBhvr>
                                        <p:cTn id="7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animBg="1"/>
      <p:bldP spid="9" grpId="0" animBg="1"/>
      <p:bldP spid="10" grpId="0" animBg="1"/>
      <p:bldP spid="11" grpId="0"/>
      <p:bldP spid="12" grpId="0"/>
      <p:bldP spid="18" grpId="0"/>
      <p:bldP spid="19" grpId="0"/>
      <p:bldP spid="20" grpId="0"/>
      <p:bldP spid="21" grpId="0"/>
      <p:bldP spid="22" grpId="0"/>
      <p:bldP spid="23" grpId="0"/>
    </p:bldLst>
  </p:timing>
</p:sld>
</file>

<file path=ppt/slides/slide2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1702261" cy="461665"/>
          </a:xfrm>
          <a:prstGeom prst="rect">
            <a:avLst/>
          </a:prstGeom>
          <a:noFill/>
        </p:spPr>
        <p:txBody>
          <a:bodyPr wrap="none" rtlCol="0">
            <a:spAutoFit/>
          </a:bodyPr>
          <a:lstStyle/>
          <a:p>
            <a:r>
              <a:rPr lang="en-US" altLang="zh-CN" sz="2400">
                <a:solidFill>
                  <a:schemeClr val="bg1"/>
                </a:solidFill>
                <a:latin typeface="微软雅黑" panose="020b0503020204020204" pitchFamily="34" charset="-122"/>
                <a:ea typeface="微软雅黑" panose="020b0503020204020204" pitchFamily="34" charset="-122"/>
              </a:rPr>
              <a:t>STOW</a:t>
            </a:r>
            <a:r>
              <a:rPr lang="zh-CN" altLang="en-US" sz="2400">
                <a:solidFill>
                  <a:schemeClr val="bg1"/>
                </a:solidFill>
                <a:latin typeface="微软雅黑" panose="020b0503020204020204" pitchFamily="34" charset="-122"/>
                <a:ea typeface="微软雅黑" panose="020b0503020204020204" pitchFamily="34" charset="-122"/>
              </a:rPr>
              <a:t>分析</a:t>
            </a:r>
          </a:p>
        </p:txBody>
      </p:sp>
      <p:sp>
        <p:nvSpPr>
          <p:cNvPr id="23" name="五角星 18"/>
          <p:cNvSpPr/>
          <p:nvPr/>
        </p:nvSpPr>
        <p:spPr>
          <a:xfrm rot="2134838">
            <a:off x="636317" y="1630224"/>
            <a:ext cx="1547756" cy="1571796"/>
          </a:xfrm>
          <a:custGeom>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24" name="五角星 18"/>
          <p:cNvSpPr/>
          <p:nvPr/>
        </p:nvSpPr>
        <p:spPr>
          <a:xfrm rot="2134838">
            <a:off x="2724549" y="1630223"/>
            <a:ext cx="1547756" cy="1571796"/>
          </a:xfrm>
          <a:custGeom>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25" name="五角星 18"/>
          <p:cNvSpPr/>
          <p:nvPr/>
        </p:nvSpPr>
        <p:spPr>
          <a:xfrm rot="2134838">
            <a:off x="4884789" y="1630225"/>
            <a:ext cx="1547756" cy="1571796"/>
          </a:xfrm>
          <a:custGeom>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26" name="五角星 18"/>
          <p:cNvSpPr/>
          <p:nvPr/>
        </p:nvSpPr>
        <p:spPr>
          <a:xfrm rot="2134838">
            <a:off x="6973021" y="1596725"/>
            <a:ext cx="1547756" cy="1571796"/>
          </a:xfrm>
          <a:custGeom>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27" name="TextBox 26"/>
          <p:cNvSpPr txBox="1"/>
          <p:nvPr/>
        </p:nvSpPr>
        <p:spPr>
          <a:xfrm>
            <a:off x="1039741" y="1849388"/>
            <a:ext cx="740908" cy="1200329"/>
          </a:xfrm>
          <a:prstGeom prst="rect">
            <a:avLst/>
          </a:prstGeom>
          <a:noFill/>
        </p:spPr>
        <p:txBody>
          <a:bodyPr wrap="none" rtlCol="0">
            <a:spAutoFit/>
          </a:bodyPr>
          <a:lstStyle/>
          <a:p>
            <a:r>
              <a:rPr lang="en-US" altLang="zh-CN" sz="7200" b="1">
                <a:solidFill>
                  <a:schemeClr val="bg1"/>
                </a:solidFill>
                <a:latin typeface="微软雅黑" panose="020b0503020204020204" pitchFamily="34" charset="-122"/>
                <a:ea typeface="微软雅黑" panose="020b0503020204020204" pitchFamily="34" charset="-122"/>
              </a:rPr>
              <a:t>S</a:t>
            </a:r>
            <a:endParaRPr lang="zh-CN" altLang="en-US" sz="7200" b="1">
              <a:solidFill>
                <a:schemeClr val="bg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3127973" y="1867997"/>
            <a:ext cx="761747" cy="1200329"/>
          </a:xfrm>
          <a:prstGeom prst="rect">
            <a:avLst/>
          </a:prstGeom>
          <a:noFill/>
        </p:spPr>
        <p:txBody>
          <a:bodyPr wrap="none" rtlCol="0">
            <a:spAutoFit/>
          </a:bodyPr>
          <a:lstStyle/>
          <a:p>
            <a:r>
              <a:rPr lang="en-US" altLang="zh-CN" sz="7200" b="1">
                <a:solidFill>
                  <a:schemeClr val="bg1"/>
                </a:solidFill>
                <a:latin typeface="微软雅黑" panose="020b0503020204020204" pitchFamily="34" charset="-122"/>
                <a:ea typeface="微软雅黑" panose="020b0503020204020204" pitchFamily="34" charset="-122"/>
              </a:rPr>
              <a:t>T</a:t>
            </a:r>
            <a:endParaRPr lang="zh-CN" altLang="en-US" sz="7200" b="1">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5220072" y="1849387"/>
            <a:ext cx="939681" cy="1200329"/>
          </a:xfrm>
          <a:prstGeom prst="rect">
            <a:avLst/>
          </a:prstGeom>
          <a:noFill/>
        </p:spPr>
        <p:txBody>
          <a:bodyPr wrap="none" rtlCol="0">
            <a:spAutoFit/>
          </a:bodyPr>
          <a:lstStyle/>
          <a:p>
            <a:r>
              <a:rPr lang="en-US" altLang="zh-CN" sz="7200" b="1">
                <a:solidFill>
                  <a:schemeClr val="bg1"/>
                </a:solidFill>
                <a:latin typeface="微软雅黑" panose="020b0503020204020204" pitchFamily="34" charset="-122"/>
                <a:ea typeface="微软雅黑" panose="020b0503020204020204" pitchFamily="34" charset="-122"/>
              </a:rPr>
              <a:t>O</a:t>
            </a:r>
            <a:endParaRPr lang="zh-CN" altLang="en-US" sz="7200" b="1">
              <a:solidFill>
                <a:schemeClr val="bg1"/>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7164288" y="1815958"/>
            <a:ext cx="1178528" cy="1200329"/>
          </a:xfrm>
          <a:prstGeom prst="rect">
            <a:avLst/>
          </a:prstGeom>
          <a:noFill/>
        </p:spPr>
        <p:txBody>
          <a:bodyPr wrap="none" rtlCol="0">
            <a:spAutoFit/>
          </a:bodyPr>
          <a:lstStyle/>
          <a:p>
            <a:r>
              <a:rPr lang="en-US" altLang="zh-CN" sz="7200" b="1">
                <a:solidFill>
                  <a:schemeClr val="bg1"/>
                </a:solidFill>
                <a:latin typeface="微软雅黑" panose="020b0503020204020204" pitchFamily="34" charset="-122"/>
                <a:ea typeface="微软雅黑" panose="020b0503020204020204" pitchFamily="34" charset="-122"/>
              </a:rPr>
              <a:t>W</a:t>
            </a:r>
            <a:endParaRPr lang="zh-CN" altLang="en-US" sz="7200" b="1">
              <a:solidFill>
                <a:schemeClr val="bg1"/>
              </a:solidFill>
              <a:latin typeface="微软雅黑" panose="020b0503020204020204" pitchFamily="34" charset="-122"/>
              <a:ea typeface="微软雅黑" panose="020b0503020204020204" pitchFamily="34" charset="-122"/>
            </a:endParaRPr>
          </a:p>
        </p:txBody>
      </p:sp>
      <p:sp>
        <p:nvSpPr>
          <p:cNvPr id="31" name="TextBox 1"/>
          <p:cNvSpPr txBox="1"/>
          <p:nvPr/>
        </p:nvSpPr>
        <p:spPr>
          <a:xfrm>
            <a:off x="597442" y="3612420"/>
            <a:ext cx="1670302" cy="1477328"/>
          </a:xfrm>
          <a:prstGeom prst="rect">
            <a:avLst/>
          </a:prstGeom>
          <a:noFill/>
          <a:ln>
            <a:noFill/>
          </a:ln>
        </p:spPr>
        <p:txBody>
          <a:bodyPr wrap="square">
            <a:spAutoFit/>
          </a:bodyPr>
          <a:lstStyle>
            <a:lvl1pPr algn="l" fontAlgn="base">
              <a:defRPr>
                <a:solidFill>
                  <a:schemeClr val="tx1"/>
                </a:solidFill>
                <a:latin typeface="Arial"/>
              </a:defRPr>
            </a:lvl1pPr>
            <a:lvl2pPr marL="742950" indent="-285750" algn="l" fontAlgn="base">
              <a:defRPr>
                <a:solidFill>
                  <a:schemeClr val="tx1"/>
                </a:solidFill>
                <a:latin typeface="Arial"/>
              </a:defRPr>
            </a:lvl2pPr>
            <a:lvl3pPr marL="1143000" indent="-228600" algn="l" fontAlgn="base">
              <a:defRPr>
                <a:solidFill>
                  <a:schemeClr val="tx1"/>
                </a:solidFill>
                <a:latin typeface="Arial"/>
              </a:defRPr>
            </a:lvl3pPr>
            <a:lvl4pPr marL="1600200" indent="-228600" algn="l" fontAlgn="base">
              <a:defRPr>
                <a:solidFill>
                  <a:schemeClr val="tx1"/>
                </a:solidFill>
                <a:latin typeface="Arial"/>
              </a:defRPr>
            </a:lvl4pPr>
            <a:lvl5pPr marL="2057400" indent="-228600" algn="l" fontAlgn="base">
              <a:defRPr>
                <a:solidFill>
                  <a:schemeClr val="tx1"/>
                </a:solidFill>
                <a:latin typeface="Arial"/>
              </a:defRPr>
            </a:lvl5pPr>
            <a:lvl6pPr marL="2514600" indent="-228600" fontAlgn="base">
              <a:spcBef>
                <a:spcPct val="0"/>
              </a:spcBef>
              <a:spcAft>
                <a:spcPct val="0"/>
              </a:spcAft>
              <a:defRPr>
                <a:solidFill>
                  <a:schemeClr val="tx1"/>
                </a:solidFill>
                <a:latin typeface="Arial"/>
              </a:defRPr>
            </a:lvl6pPr>
            <a:lvl7pPr marL="2971800" indent="-228600" fontAlgn="base">
              <a:spcBef>
                <a:spcPct val="0"/>
              </a:spcBef>
              <a:spcAft>
                <a:spcPct val="0"/>
              </a:spcAft>
              <a:defRPr>
                <a:solidFill>
                  <a:schemeClr val="tx1"/>
                </a:solidFill>
                <a:latin typeface="Arial"/>
              </a:defRPr>
            </a:lvl7pPr>
            <a:lvl8pPr marL="3429000" indent="-228600" fontAlgn="base">
              <a:spcBef>
                <a:spcPct val="0"/>
              </a:spcBef>
              <a:spcAft>
                <a:spcPct val="0"/>
              </a:spcAft>
              <a:defRPr>
                <a:solidFill>
                  <a:schemeClr val="tx1"/>
                </a:solidFill>
                <a:latin typeface="Arial"/>
              </a:defRPr>
            </a:lvl8pPr>
            <a:lvl9pPr marL="3886200" indent="-228600" fontAlgn="base">
              <a:spcBef>
                <a:spcPct val="0"/>
              </a:spcBef>
              <a:spcAft>
                <a:spcPct val="0"/>
              </a:spcAft>
              <a:defRPr>
                <a:solidFill>
                  <a:schemeClr val="tx1"/>
                </a:solidFill>
                <a:latin typeface="Arial"/>
              </a:defRPr>
            </a:lvl9pPr>
          </a:lstStyle>
          <a:p>
            <a:pPr>
              <a:lnSpc>
                <a:spcPct val="150000"/>
              </a:lnSpc>
            </a:pPr>
            <a:r>
              <a:rPr lang="zh-CN" altLang="en-US" sz="1200">
                <a:solidFill>
                  <a:srgbClr val="4D4D4D"/>
                </a:solidFill>
                <a:latin typeface="Calibri" pitchFamily="34" charset="0"/>
              </a:rPr>
              <a:t>单击此处添加文本单击此处添加文本单击此处添加文本单击此单击此此处添加文本此处添加文本</a:t>
            </a:r>
          </a:p>
        </p:txBody>
      </p:sp>
      <p:sp>
        <p:nvSpPr>
          <p:cNvPr id="32" name="TextBox 1"/>
          <p:cNvSpPr txBox="1"/>
          <p:nvPr/>
        </p:nvSpPr>
        <p:spPr>
          <a:xfrm>
            <a:off x="2663276" y="3612420"/>
            <a:ext cx="1670302" cy="1477328"/>
          </a:xfrm>
          <a:prstGeom prst="rect">
            <a:avLst/>
          </a:prstGeom>
          <a:noFill/>
          <a:ln>
            <a:noFill/>
          </a:ln>
        </p:spPr>
        <p:txBody>
          <a:bodyPr wrap="square">
            <a:spAutoFit/>
          </a:bodyPr>
          <a:lstStyle>
            <a:lvl1pPr algn="l" fontAlgn="base">
              <a:defRPr>
                <a:solidFill>
                  <a:schemeClr val="tx1"/>
                </a:solidFill>
                <a:latin typeface="Arial"/>
              </a:defRPr>
            </a:lvl1pPr>
            <a:lvl2pPr marL="742950" indent="-285750" algn="l" fontAlgn="base">
              <a:defRPr>
                <a:solidFill>
                  <a:schemeClr val="tx1"/>
                </a:solidFill>
                <a:latin typeface="Arial"/>
              </a:defRPr>
            </a:lvl2pPr>
            <a:lvl3pPr marL="1143000" indent="-228600" algn="l" fontAlgn="base">
              <a:defRPr>
                <a:solidFill>
                  <a:schemeClr val="tx1"/>
                </a:solidFill>
                <a:latin typeface="Arial"/>
              </a:defRPr>
            </a:lvl3pPr>
            <a:lvl4pPr marL="1600200" indent="-228600" algn="l" fontAlgn="base">
              <a:defRPr>
                <a:solidFill>
                  <a:schemeClr val="tx1"/>
                </a:solidFill>
                <a:latin typeface="Arial"/>
              </a:defRPr>
            </a:lvl4pPr>
            <a:lvl5pPr marL="2057400" indent="-228600" algn="l" fontAlgn="base">
              <a:defRPr>
                <a:solidFill>
                  <a:schemeClr val="tx1"/>
                </a:solidFill>
                <a:latin typeface="Arial"/>
              </a:defRPr>
            </a:lvl5pPr>
            <a:lvl6pPr marL="2514600" indent="-228600" fontAlgn="base">
              <a:spcBef>
                <a:spcPct val="0"/>
              </a:spcBef>
              <a:spcAft>
                <a:spcPct val="0"/>
              </a:spcAft>
              <a:defRPr>
                <a:solidFill>
                  <a:schemeClr val="tx1"/>
                </a:solidFill>
                <a:latin typeface="Arial"/>
              </a:defRPr>
            </a:lvl6pPr>
            <a:lvl7pPr marL="2971800" indent="-228600" fontAlgn="base">
              <a:spcBef>
                <a:spcPct val="0"/>
              </a:spcBef>
              <a:spcAft>
                <a:spcPct val="0"/>
              </a:spcAft>
              <a:defRPr>
                <a:solidFill>
                  <a:schemeClr val="tx1"/>
                </a:solidFill>
                <a:latin typeface="Arial"/>
              </a:defRPr>
            </a:lvl7pPr>
            <a:lvl8pPr marL="3429000" indent="-228600" fontAlgn="base">
              <a:spcBef>
                <a:spcPct val="0"/>
              </a:spcBef>
              <a:spcAft>
                <a:spcPct val="0"/>
              </a:spcAft>
              <a:defRPr>
                <a:solidFill>
                  <a:schemeClr val="tx1"/>
                </a:solidFill>
                <a:latin typeface="Arial"/>
              </a:defRPr>
            </a:lvl8pPr>
            <a:lvl9pPr marL="3886200" indent="-228600" fontAlgn="base">
              <a:spcBef>
                <a:spcPct val="0"/>
              </a:spcBef>
              <a:spcAft>
                <a:spcPct val="0"/>
              </a:spcAft>
              <a:defRPr>
                <a:solidFill>
                  <a:schemeClr val="tx1"/>
                </a:solidFill>
                <a:latin typeface="Arial"/>
              </a:defRPr>
            </a:lvl9pPr>
          </a:lstStyle>
          <a:p>
            <a:pPr>
              <a:lnSpc>
                <a:spcPct val="150000"/>
              </a:lnSpc>
            </a:pPr>
            <a:r>
              <a:rPr lang="zh-CN" altLang="en-US" sz="1200">
                <a:solidFill>
                  <a:srgbClr val="4D4D4D"/>
                </a:solidFill>
                <a:latin typeface="Calibri" pitchFamily="34" charset="0"/>
              </a:rPr>
              <a:t>单击此处添加文本单击此处添加文本单击此处添加文本单击此单击此此处添加文本此处添加文本</a:t>
            </a:r>
          </a:p>
        </p:txBody>
      </p:sp>
      <p:sp>
        <p:nvSpPr>
          <p:cNvPr id="33" name="TextBox 1"/>
          <p:cNvSpPr txBox="1"/>
          <p:nvPr/>
        </p:nvSpPr>
        <p:spPr>
          <a:xfrm>
            <a:off x="4788024" y="3577580"/>
            <a:ext cx="1670302" cy="1477328"/>
          </a:xfrm>
          <a:prstGeom prst="rect">
            <a:avLst/>
          </a:prstGeom>
          <a:noFill/>
          <a:ln>
            <a:noFill/>
          </a:ln>
        </p:spPr>
        <p:txBody>
          <a:bodyPr wrap="square">
            <a:spAutoFit/>
          </a:bodyPr>
          <a:lstStyle>
            <a:lvl1pPr algn="l" fontAlgn="base">
              <a:defRPr>
                <a:solidFill>
                  <a:schemeClr val="tx1"/>
                </a:solidFill>
                <a:latin typeface="Arial"/>
              </a:defRPr>
            </a:lvl1pPr>
            <a:lvl2pPr marL="742950" indent="-285750" algn="l" fontAlgn="base">
              <a:defRPr>
                <a:solidFill>
                  <a:schemeClr val="tx1"/>
                </a:solidFill>
                <a:latin typeface="Arial"/>
              </a:defRPr>
            </a:lvl2pPr>
            <a:lvl3pPr marL="1143000" indent="-228600" algn="l" fontAlgn="base">
              <a:defRPr>
                <a:solidFill>
                  <a:schemeClr val="tx1"/>
                </a:solidFill>
                <a:latin typeface="Arial"/>
              </a:defRPr>
            </a:lvl3pPr>
            <a:lvl4pPr marL="1600200" indent="-228600" algn="l" fontAlgn="base">
              <a:defRPr>
                <a:solidFill>
                  <a:schemeClr val="tx1"/>
                </a:solidFill>
                <a:latin typeface="Arial"/>
              </a:defRPr>
            </a:lvl4pPr>
            <a:lvl5pPr marL="2057400" indent="-228600" algn="l" fontAlgn="base">
              <a:defRPr>
                <a:solidFill>
                  <a:schemeClr val="tx1"/>
                </a:solidFill>
                <a:latin typeface="Arial"/>
              </a:defRPr>
            </a:lvl5pPr>
            <a:lvl6pPr marL="2514600" indent="-228600" fontAlgn="base">
              <a:spcBef>
                <a:spcPct val="0"/>
              </a:spcBef>
              <a:spcAft>
                <a:spcPct val="0"/>
              </a:spcAft>
              <a:defRPr>
                <a:solidFill>
                  <a:schemeClr val="tx1"/>
                </a:solidFill>
                <a:latin typeface="Arial"/>
              </a:defRPr>
            </a:lvl6pPr>
            <a:lvl7pPr marL="2971800" indent="-228600" fontAlgn="base">
              <a:spcBef>
                <a:spcPct val="0"/>
              </a:spcBef>
              <a:spcAft>
                <a:spcPct val="0"/>
              </a:spcAft>
              <a:defRPr>
                <a:solidFill>
                  <a:schemeClr val="tx1"/>
                </a:solidFill>
                <a:latin typeface="Arial"/>
              </a:defRPr>
            </a:lvl7pPr>
            <a:lvl8pPr marL="3429000" indent="-228600" fontAlgn="base">
              <a:spcBef>
                <a:spcPct val="0"/>
              </a:spcBef>
              <a:spcAft>
                <a:spcPct val="0"/>
              </a:spcAft>
              <a:defRPr>
                <a:solidFill>
                  <a:schemeClr val="tx1"/>
                </a:solidFill>
                <a:latin typeface="Arial"/>
              </a:defRPr>
            </a:lvl8pPr>
            <a:lvl9pPr marL="3886200" indent="-228600" fontAlgn="base">
              <a:spcBef>
                <a:spcPct val="0"/>
              </a:spcBef>
              <a:spcAft>
                <a:spcPct val="0"/>
              </a:spcAft>
              <a:defRPr>
                <a:solidFill>
                  <a:schemeClr val="tx1"/>
                </a:solidFill>
                <a:latin typeface="Arial"/>
              </a:defRPr>
            </a:lvl9pPr>
          </a:lstStyle>
          <a:p>
            <a:pPr>
              <a:lnSpc>
                <a:spcPct val="150000"/>
              </a:lnSpc>
            </a:pPr>
            <a:r>
              <a:rPr lang="zh-CN" altLang="en-US" sz="1200">
                <a:solidFill>
                  <a:srgbClr val="4D4D4D"/>
                </a:solidFill>
                <a:latin typeface="Calibri" pitchFamily="34" charset="0"/>
              </a:rPr>
              <a:t>单击此处添加文本单击此处添加文本单击此处添加文本单击此单击此此处添加文本此处添加文本</a:t>
            </a:r>
          </a:p>
        </p:txBody>
      </p:sp>
      <p:sp>
        <p:nvSpPr>
          <p:cNvPr id="34" name="TextBox 1"/>
          <p:cNvSpPr txBox="1"/>
          <p:nvPr/>
        </p:nvSpPr>
        <p:spPr>
          <a:xfrm>
            <a:off x="6853858" y="3577580"/>
            <a:ext cx="1670302" cy="1477328"/>
          </a:xfrm>
          <a:prstGeom prst="rect">
            <a:avLst/>
          </a:prstGeom>
          <a:noFill/>
          <a:ln>
            <a:noFill/>
          </a:ln>
        </p:spPr>
        <p:txBody>
          <a:bodyPr wrap="square">
            <a:spAutoFit/>
          </a:bodyPr>
          <a:lstStyle>
            <a:lvl1pPr algn="l" fontAlgn="base">
              <a:defRPr>
                <a:solidFill>
                  <a:schemeClr val="tx1"/>
                </a:solidFill>
                <a:latin typeface="Arial"/>
              </a:defRPr>
            </a:lvl1pPr>
            <a:lvl2pPr marL="742950" indent="-285750" algn="l" fontAlgn="base">
              <a:defRPr>
                <a:solidFill>
                  <a:schemeClr val="tx1"/>
                </a:solidFill>
                <a:latin typeface="Arial"/>
              </a:defRPr>
            </a:lvl2pPr>
            <a:lvl3pPr marL="1143000" indent="-228600" algn="l" fontAlgn="base">
              <a:defRPr>
                <a:solidFill>
                  <a:schemeClr val="tx1"/>
                </a:solidFill>
                <a:latin typeface="Arial"/>
              </a:defRPr>
            </a:lvl3pPr>
            <a:lvl4pPr marL="1600200" indent="-228600" algn="l" fontAlgn="base">
              <a:defRPr>
                <a:solidFill>
                  <a:schemeClr val="tx1"/>
                </a:solidFill>
                <a:latin typeface="Arial"/>
              </a:defRPr>
            </a:lvl4pPr>
            <a:lvl5pPr marL="2057400" indent="-228600" algn="l" fontAlgn="base">
              <a:defRPr>
                <a:solidFill>
                  <a:schemeClr val="tx1"/>
                </a:solidFill>
                <a:latin typeface="Arial"/>
              </a:defRPr>
            </a:lvl5pPr>
            <a:lvl6pPr marL="2514600" indent="-228600" fontAlgn="base">
              <a:spcBef>
                <a:spcPct val="0"/>
              </a:spcBef>
              <a:spcAft>
                <a:spcPct val="0"/>
              </a:spcAft>
              <a:defRPr>
                <a:solidFill>
                  <a:schemeClr val="tx1"/>
                </a:solidFill>
                <a:latin typeface="Arial"/>
              </a:defRPr>
            </a:lvl6pPr>
            <a:lvl7pPr marL="2971800" indent="-228600" fontAlgn="base">
              <a:spcBef>
                <a:spcPct val="0"/>
              </a:spcBef>
              <a:spcAft>
                <a:spcPct val="0"/>
              </a:spcAft>
              <a:defRPr>
                <a:solidFill>
                  <a:schemeClr val="tx1"/>
                </a:solidFill>
                <a:latin typeface="Arial"/>
              </a:defRPr>
            </a:lvl7pPr>
            <a:lvl8pPr marL="3429000" indent="-228600" fontAlgn="base">
              <a:spcBef>
                <a:spcPct val="0"/>
              </a:spcBef>
              <a:spcAft>
                <a:spcPct val="0"/>
              </a:spcAft>
              <a:defRPr>
                <a:solidFill>
                  <a:schemeClr val="tx1"/>
                </a:solidFill>
                <a:latin typeface="Arial"/>
              </a:defRPr>
            </a:lvl8pPr>
            <a:lvl9pPr marL="3886200" indent="-228600" fontAlgn="base">
              <a:spcBef>
                <a:spcPct val="0"/>
              </a:spcBef>
              <a:spcAft>
                <a:spcPct val="0"/>
              </a:spcAft>
              <a:defRPr>
                <a:solidFill>
                  <a:schemeClr val="tx1"/>
                </a:solidFill>
                <a:latin typeface="Arial"/>
              </a:defRPr>
            </a:lvl9pPr>
          </a:lstStyle>
          <a:p>
            <a:pPr>
              <a:lnSpc>
                <a:spcPct val="150000"/>
              </a:lnSpc>
            </a:pPr>
            <a:r>
              <a:rPr lang="zh-CN" altLang="en-US" sz="1200">
                <a:solidFill>
                  <a:srgbClr val="4D4D4D"/>
                </a:solidFill>
                <a:latin typeface="Calibri" pitchFamily="34" charset="0"/>
              </a:rPr>
              <a:t>单击此处添加文本单击此处添加文本单击此处添加文本单击此单击此此处添加文本此处添加文本</a:t>
            </a:r>
          </a:p>
        </p:txBody>
      </p:sp>
    </p:spTree>
    <p:extLst>
      <p:ext uri="{BB962C8B-B14F-4D97-AF65-F5344CB8AC3E}">
        <p14:creationId val="174929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childTnLst>
                          </p:cTn>
                        </p:par>
                        <p:par>
                          <p:cTn id="20" fill="hold" nodeType="afterGroup">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animEffect transition="in" filter="fade">
                                      <p:cBhvr>
                                        <p:cTn id="25" dur="500"/>
                                        <p:tgtEl>
                                          <p:spTgt spid="24"/>
                                        </p:tgtEl>
                                      </p:cBhvr>
                                    </p:animEffect>
                                  </p:childTnLst>
                                </p:cTn>
                              </p:par>
                            </p:childTnLst>
                          </p:cTn>
                        </p:par>
                        <p:par>
                          <p:cTn id="26" fill="hold" nodeType="afterGroup">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childTnLst>
                          </p:cTn>
                        </p:par>
                        <p:par>
                          <p:cTn id="32" fill="hold" nodeType="afterGroup">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ppt_w</p:attrName>
                                        </p:attrNameLst>
                                      </p:cBhvr>
                                      <p:tavLst>
                                        <p:tav tm="0">
                                          <p:val>
                                            <p:fltVal val="0"/>
                                          </p:val>
                                        </p:tav>
                                        <p:tav tm="100000">
                                          <p:val>
                                            <p:strVal val="#ppt_w"/>
                                          </p:val>
                                        </p:tav>
                                      </p:tavLst>
                                    </p:anim>
                                    <p:anim calcmode="lin" valueType="num">
                                      <p:cBhvr>
                                        <p:cTn id="36" dur="500" fill="hold"/>
                                        <p:tgtEl>
                                          <p:spTgt spid="26"/>
                                        </p:tgtEl>
                                        <p:attrNameLst>
                                          <p:attrName>ppt_h</p:attrName>
                                        </p:attrNameLst>
                                      </p:cBhvr>
                                      <p:tavLst>
                                        <p:tav tm="0">
                                          <p:val>
                                            <p:fltVal val="0"/>
                                          </p:val>
                                        </p:tav>
                                        <p:tav tm="100000">
                                          <p:val>
                                            <p:strVal val="#ppt_h"/>
                                          </p:val>
                                        </p:tav>
                                      </p:tavLst>
                                    </p:anim>
                                    <p:animEffect transition="in" filter="fade">
                                      <p:cBhvr>
                                        <p:cTn id="37" dur="500"/>
                                        <p:tgtEl>
                                          <p:spTgt spid="26"/>
                                        </p:tgtEl>
                                      </p:cBhvr>
                                    </p:animEffect>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childTnLst>
                          </p:cTn>
                        </p:par>
                        <p:par>
                          <p:cTn id="51" fill="hold" nodeType="afterGroup">
                            <p:stCondLst>
                              <p:cond delay="35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31"/>
                                        </p:tgtEl>
                                        <p:attrNameLst>
                                          <p:attrName>ppt_y</p:attrName>
                                        </p:attrNameLst>
                                      </p:cBhvr>
                                      <p:tavLst>
                                        <p:tav tm="0">
                                          <p:val>
                                            <p:strVal val="#ppt_y"/>
                                          </p:val>
                                        </p:tav>
                                        <p:tav tm="100000">
                                          <p:val>
                                            <p:strVal val="#ppt_y"/>
                                          </p:val>
                                        </p:tav>
                                      </p:tavLst>
                                    </p:anim>
                                    <p:anim calcmode="lin" valueType="num">
                                      <p:cBhvr>
                                        <p:cTn id="56"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31"/>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32"/>
                                        </p:tgtEl>
                                        <p:attrNameLst>
                                          <p:attrName>ppt_y</p:attrName>
                                        </p:attrNameLst>
                                      </p:cBhvr>
                                      <p:tavLst>
                                        <p:tav tm="0">
                                          <p:val>
                                            <p:strVal val="#ppt_y"/>
                                          </p:val>
                                        </p:tav>
                                        <p:tav tm="100000">
                                          <p:val>
                                            <p:strVal val="#ppt_y"/>
                                          </p:val>
                                        </p:tav>
                                      </p:tavLst>
                                    </p:anim>
                                    <p:anim calcmode="lin" valueType="num">
                                      <p:cBhvr>
                                        <p:cTn id="63"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32"/>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33"/>
                                        </p:tgtEl>
                                        <p:attrNameLst>
                                          <p:attrName>style.visibility</p:attrName>
                                        </p:attrNameLst>
                                      </p:cBhvr>
                                      <p:to>
                                        <p:strVal val="visible"/>
                                      </p:to>
                                    </p:set>
                                    <p:anim calcmode="lin" valueType="num">
                                      <p:cBhvr>
                                        <p:cTn id="6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3"/>
                                        </p:tgtEl>
                                        <p:attrNameLst>
                                          <p:attrName>ppt_y</p:attrName>
                                        </p:attrNameLst>
                                      </p:cBhvr>
                                      <p:tavLst>
                                        <p:tav tm="0">
                                          <p:val>
                                            <p:strVal val="#ppt_y"/>
                                          </p:val>
                                        </p:tav>
                                        <p:tav tm="100000">
                                          <p:val>
                                            <p:strVal val="#ppt_y"/>
                                          </p:val>
                                        </p:tav>
                                      </p:tavLst>
                                    </p:anim>
                                    <p:anim calcmode="lin" valueType="num">
                                      <p:cBhvr>
                                        <p:cTn id="7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3"/>
                                        </p:tgtEl>
                                      </p:cBhvr>
                                    </p:animEffect>
                                  </p:childTnLst>
                                </p:cTn>
                              </p:par>
                              <p:par>
                                <p:cTn id="73" presetID="41" presetClass="entr" presetSubtype="0" fill="hold" grpId="0" nodeType="withEffect">
                                  <p:stCondLst>
                                    <p:cond delay="0"/>
                                  </p:stCondLst>
                                  <p:iterate type="lt">
                                    <p:tmPct val="10000"/>
                                  </p:iterate>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4"/>
                                        </p:tgtEl>
                                        <p:attrNameLst>
                                          <p:attrName>ppt_y</p:attrName>
                                        </p:attrNameLst>
                                      </p:cBhvr>
                                      <p:tavLst>
                                        <p:tav tm="0">
                                          <p:val>
                                            <p:strVal val="#ppt_y"/>
                                          </p:val>
                                        </p:tav>
                                        <p:tav tm="100000">
                                          <p:val>
                                            <p:strVal val="#ppt_y"/>
                                          </p:val>
                                        </p:tav>
                                      </p:tavLst>
                                    </p:anim>
                                    <p:anim calcmode="lin" valueType="num">
                                      <p:cBhvr>
                                        <p:cTn id="77"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3" grpId="0" animBg="1"/>
      <p:bldP spid="24" grpId="0" animBg="1"/>
      <p:bldP spid="25" grpId="0" animBg="1"/>
      <p:bldP spid="26" grpId="0" animBg="1"/>
      <p:bldP spid="27" grpId="0"/>
      <p:bldP spid="28" grpId="0"/>
      <p:bldP spid="29" grpId="0"/>
      <p:bldP spid="30" grpId="0"/>
      <p:bldP spid="31" grpId="0"/>
      <p:bldP spid="32" grpId="0"/>
      <p:bldP spid="33" grpId="0"/>
      <p:bldP spid="34" grpId="0"/>
    </p:bldLst>
  </p:timing>
</p:sld>
</file>

<file path=ppt/slides/slide2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6" name="圆角矩形 15"/>
          <p:cNvSpPr/>
          <p:nvPr/>
        </p:nvSpPr>
        <p:spPr>
          <a:xfrm>
            <a:off x="611560" y="2231112"/>
            <a:ext cx="1503784" cy="2592288"/>
          </a:xfrm>
          <a:prstGeom prst="roundRect">
            <a:avLst>
              <a:gd name="adj" fmla="val 16938"/>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2367222" y="2223070"/>
            <a:ext cx="6309234" cy="2592288"/>
          </a:xfrm>
          <a:prstGeom prst="roundRect">
            <a:avLst>
              <a:gd name="adj" fmla="val 8770"/>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611560" y="2231112"/>
            <a:ext cx="1497526" cy="2646878"/>
          </a:xfrm>
          <a:prstGeom prst="rect">
            <a:avLst/>
          </a:prstGeom>
          <a:noFill/>
        </p:spPr>
        <p:txBody>
          <a:bodyPr wrap="none" rtlCol="0">
            <a:spAutoFit/>
          </a:bodyPr>
          <a:lstStyle/>
          <a:p>
            <a:r>
              <a:rPr lang="en-US" altLang="zh-CN" sz="16600" b="1">
                <a:solidFill>
                  <a:schemeClr val="bg1"/>
                </a:solidFill>
                <a:latin typeface="微软雅黑" panose="020b0503020204020204" pitchFamily="34" charset="-122"/>
                <a:ea typeface="微软雅黑" panose="020b0503020204020204" pitchFamily="34" charset="-122"/>
              </a:rPr>
              <a:t>5</a:t>
            </a:r>
            <a:endParaRPr lang="zh-CN" altLang="en-US" sz="16600" b="1">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3115614" y="2645246"/>
            <a:ext cx="3046189" cy="523220"/>
          </a:xfrm>
          <a:prstGeom prst="rect">
            <a:avLst/>
          </a:prstGeom>
          <a:noFill/>
        </p:spPr>
        <p:txBody>
          <a:bodyPr wrap="square">
            <a:spAutoFit/>
          </a:bodyPr>
          <a:lstStyle/>
          <a:p>
            <a:pPr fontAlgn="auto">
              <a:spcBef>
                <a:spcPct val="0"/>
              </a:spcBef>
              <a:spcAft>
                <a:spcPct val="0"/>
              </a:spcAft>
              <a:defRPr/>
            </a:pPr>
            <a:r>
              <a:rPr lang="zh-CN" altLang="en-US" sz="2800">
                <a:solidFill>
                  <a:schemeClr val="bg1"/>
                </a:solidFill>
                <a:latin typeface="微软雅黑" panose="020b0503020204020204" pitchFamily="34" charset="-122"/>
                <a:ea typeface="微软雅黑" panose="020b0503020204020204" pitchFamily="34" charset="-122"/>
              </a:rPr>
              <a:t>前一阶段工作总结</a:t>
            </a:r>
          </a:p>
        </p:txBody>
      </p:sp>
      <p:cxnSp>
        <p:nvCxnSpPr>
          <p:cNvPr id="22" name="直接连接符 21"/>
          <p:cNvCxnSpPr/>
          <p:nvPr/>
        </p:nvCxnSpPr>
        <p:spPr>
          <a:xfrm>
            <a:off x="3087090" y="3232949"/>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8" name="右箭头 37"/>
          <p:cNvSpPr/>
          <p:nvPr/>
        </p:nvSpPr>
        <p:spPr>
          <a:xfrm>
            <a:off x="3218308" y="3424968"/>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38"/>
          <p:cNvSpPr txBox="1"/>
          <p:nvPr/>
        </p:nvSpPr>
        <p:spPr>
          <a:xfrm>
            <a:off x="3397031" y="3361556"/>
            <a:ext cx="902811" cy="307777"/>
          </a:xfrm>
          <a:prstGeom prst="rect">
            <a:avLst/>
          </a:prstGeom>
          <a:noFill/>
        </p:spPr>
        <p:txBody>
          <a:bodyPr wrap="none" rtlCol="0">
            <a:spAutoFit/>
          </a:bodyPr>
          <a:lstStyle/>
          <a:p>
            <a:r>
              <a:rPr lang="zh-CN" altLang="en-US" sz="1400">
                <a:solidFill>
                  <a:schemeClr val="bg1"/>
                </a:solidFill>
              </a:rPr>
              <a:t>总体思路</a:t>
            </a:r>
          </a:p>
        </p:txBody>
      </p:sp>
      <p:sp>
        <p:nvSpPr>
          <p:cNvPr id="40" name="右箭头 39"/>
          <p:cNvSpPr/>
          <p:nvPr/>
        </p:nvSpPr>
        <p:spPr>
          <a:xfrm>
            <a:off x="5018508" y="3424968"/>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TextBox 40"/>
          <p:cNvSpPr txBox="1"/>
          <p:nvPr/>
        </p:nvSpPr>
        <p:spPr>
          <a:xfrm>
            <a:off x="5169494" y="3361556"/>
            <a:ext cx="902811" cy="307777"/>
          </a:xfrm>
          <a:prstGeom prst="rect">
            <a:avLst/>
          </a:prstGeom>
          <a:noFill/>
        </p:spPr>
        <p:txBody>
          <a:bodyPr wrap="none" rtlCol="0">
            <a:spAutoFit/>
          </a:bodyPr>
          <a:lstStyle/>
          <a:p>
            <a:r>
              <a:rPr lang="zh-CN" altLang="en-US" sz="1400">
                <a:solidFill>
                  <a:schemeClr val="bg1"/>
                </a:solidFill>
              </a:rPr>
              <a:t>完成方法</a:t>
            </a:r>
          </a:p>
        </p:txBody>
      </p:sp>
      <p:sp>
        <p:nvSpPr>
          <p:cNvPr id="42" name="右箭头 41"/>
          <p:cNvSpPr/>
          <p:nvPr/>
        </p:nvSpPr>
        <p:spPr>
          <a:xfrm>
            <a:off x="3203848" y="3778911"/>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TextBox 42"/>
          <p:cNvSpPr txBox="1"/>
          <p:nvPr/>
        </p:nvSpPr>
        <p:spPr>
          <a:xfrm>
            <a:off x="3390061" y="3715499"/>
            <a:ext cx="902811" cy="307777"/>
          </a:xfrm>
          <a:prstGeom prst="rect">
            <a:avLst/>
          </a:prstGeom>
          <a:noFill/>
        </p:spPr>
        <p:txBody>
          <a:bodyPr wrap="none" rtlCol="0">
            <a:spAutoFit/>
          </a:bodyPr>
          <a:lstStyle/>
          <a:p>
            <a:r>
              <a:rPr lang="zh-CN" altLang="en-US" sz="1400">
                <a:solidFill>
                  <a:schemeClr val="bg1"/>
                </a:solidFill>
              </a:rPr>
              <a:t>具体目标</a:t>
            </a:r>
          </a:p>
        </p:txBody>
      </p:sp>
      <p:sp>
        <p:nvSpPr>
          <p:cNvPr id="44" name="右箭头 43"/>
          <p:cNvSpPr/>
          <p:nvPr/>
        </p:nvSpPr>
        <p:spPr>
          <a:xfrm>
            <a:off x="5004048" y="3778911"/>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5155034" y="3715499"/>
            <a:ext cx="902811" cy="307777"/>
          </a:xfrm>
          <a:prstGeom prst="rect">
            <a:avLst/>
          </a:prstGeom>
          <a:noFill/>
        </p:spPr>
        <p:txBody>
          <a:bodyPr wrap="none" rtlCol="0">
            <a:spAutoFit/>
          </a:bodyPr>
          <a:lstStyle/>
          <a:p>
            <a:r>
              <a:rPr lang="zh-CN" altLang="en-US" sz="1400">
                <a:solidFill>
                  <a:schemeClr val="bg1"/>
                </a:solidFill>
              </a:rPr>
              <a:t>保障措施</a:t>
            </a:r>
          </a:p>
        </p:txBody>
      </p:sp>
    </p:spTree>
    <p:extLst>
      <p:ext uri="{BB962C8B-B14F-4D97-AF65-F5344CB8AC3E}">
        <p14:creationId val="1277248555"/>
      </p:ext>
    </p:extLst>
  </p:cSld>
  <p:clrMapOvr>
    <a:masterClrMapping/>
  </p:clrMapOvr>
  <mc:AlternateContent>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nodeType="afterGroup">
                            <p:stCondLst>
                              <p:cond delay="1500"/>
                            </p:stCondLst>
                            <p:childTnLst>
                              <p:par>
                                <p:cTn id="19" presetID="42" presetClass="entr" presetSubtype="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750"/>
                                        <p:tgtEl>
                                          <p:spTgt spid="22"/>
                                        </p:tgtEl>
                                      </p:cBhvr>
                                    </p:animEffect>
                                    <p:anim calcmode="lin" valueType="num">
                                      <p:cBhvr>
                                        <p:cTn id="22" dur="750" fill="hold"/>
                                        <p:tgtEl>
                                          <p:spTgt spid="22"/>
                                        </p:tgtEl>
                                        <p:attrNameLst>
                                          <p:attrName>ppt_x</p:attrName>
                                        </p:attrNameLst>
                                      </p:cBhvr>
                                      <p:tavLst>
                                        <p:tav tm="0">
                                          <p:val>
                                            <p:strVal val="#ppt_x"/>
                                          </p:val>
                                        </p:tav>
                                        <p:tav tm="100000">
                                          <p:val>
                                            <p:strVal val="#ppt_x"/>
                                          </p:val>
                                        </p:tav>
                                      </p:tavLst>
                                    </p:anim>
                                    <p:anim calcmode="lin" valueType="num">
                                      <p:cBhvr>
                                        <p:cTn id="23" dur="750" fill="hold"/>
                                        <p:tgtEl>
                                          <p:spTgt spid="22"/>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250"/>
                            </p:stCondLst>
                            <p:childTnLst>
                              <p:par>
                                <p:cTn id="25" presetID="47"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3250"/>
                            </p:stCondLst>
                            <p:childTnLst>
                              <p:par>
                                <p:cTn id="31" presetID="2" presetClass="entr" presetSubtype="4"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ppt_x"/>
                                          </p:val>
                                        </p:tav>
                                        <p:tav tm="100000">
                                          <p:val>
                                            <p:strVal val="#ppt_x"/>
                                          </p:val>
                                        </p:tav>
                                      </p:tavLst>
                                    </p:anim>
                                    <p:anim calcmode="lin" valueType="num">
                                      <p:cBhvr additive="base">
                                        <p:cTn id="34" dur="500" fill="hold"/>
                                        <p:tgtEl>
                                          <p:spTgt spid="3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fill="hold"/>
                                        <p:tgtEl>
                                          <p:spTgt spid="40"/>
                                        </p:tgtEl>
                                        <p:attrNameLst>
                                          <p:attrName>ppt_x</p:attrName>
                                        </p:attrNameLst>
                                      </p:cBhvr>
                                      <p:tavLst>
                                        <p:tav tm="0">
                                          <p:val>
                                            <p:strVal val="#ppt_x"/>
                                          </p:val>
                                        </p:tav>
                                        <p:tav tm="100000">
                                          <p:val>
                                            <p:strVal val="#ppt_x"/>
                                          </p:val>
                                        </p:tav>
                                      </p:tavLst>
                                    </p:anim>
                                    <p:anim calcmode="lin" valueType="num">
                                      <p:cBhvr additive="base">
                                        <p:cTn id="42" dur="500" fill="hold"/>
                                        <p:tgtEl>
                                          <p:spTgt spid="4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ppt_x"/>
                                          </p:val>
                                        </p:tav>
                                        <p:tav tm="100000">
                                          <p:val>
                                            <p:strVal val="#ppt_x"/>
                                          </p:val>
                                        </p:tav>
                                      </p:tavLst>
                                    </p:anim>
                                    <p:anim calcmode="lin" valueType="num">
                                      <p:cBhvr additive="base">
                                        <p:cTn id="46" dur="500" fill="hold"/>
                                        <p:tgtEl>
                                          <p:spTgt spid="4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fill="hold"/>
                                        <p:tgtEl>
                                          <p:spTgt spid="43"/>
                                        </p:tgtEl>
                                        <p:attrNameLst>
                                          <p:attrName>ppt_x</p:attrName>
                                        </p:attrNameLst>
                                      </p:cBhvr>
                                      <p:tavLst>
                                        <p:tav tm="0">
                                          <p:val>
                                            <p:strVal val="#ppt_x"/>
                                          </p:val>
                                        </p:tav>
                                        <p:tav tm="100000">
                                          <p:val>
                                            <p:strVal val="#ppt_x"/>
                                          </p:val>
                                        </p:tav>
                                      </p:tavLst>
                                    </p:anim>
                                    <p:anim calcmode="lin" valueType="num">
                                      <p:cBhvr additive="base">
                                        <p:cTn id="50" dur="500" fill="hold"/>
                                        <p:tgtEl>
                                          <p:spTgt spid="4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ppt_x"/>
                                          </p:val>
                                        </p:tav>
                                        <p:tav tm="100000">
                                          <p:val>
                                            <p:strVal val="#ppt_x"/>
                                          </p:val>
                                        </p:tav>
                                      </p:tavLst>
                                    </p:anim>
                                    <p:anim calcmode="lin" valueType="num">
                                      <p:cBhvr additive="base">
                                        <p:cTn id="54" dur="500" fill="hold"/>
                                        <p:tgtEl>
                                          <p:spTgt spid="4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500" fill="hold"/>
                                        <p:tgtEl>
                                          <p:spTgt spid="44"/>
                                        </p:tgtEl>
                                        <p:attrNameLst>
                                          <p:attrName>ppt_x</p:attrName>
                                        </p:attrNameLst>
                                      </p:cBhvr>
                                      <p:tavLst>
                                        <p:tav tm="0">
                                          <p:val>
                                            <p:strVal val="#ppt_x"/>
                                          </p:val>
                                        </p:tav>
                                        <p:tav tm="100000">
                                          <p:val>
                                            <p:strVal val="#ppt_x"/>
                                          </p:val>
                                        </p:tav>
                                      </p:tavLst>
                                    </p:anim>
                                    <p:anim calcmode="lin" valueType="num">
                                      <p:cBhvr additive="base">
                                        <p:cTn id="58" dur="500" fill="hold"/>
                                        <p:tgtEl>
                                          <p:spTgt spid="44"/>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ppt_x"/>
                                          </p:val>
                                        </p:tav>
                                        <p:tav tm="100000">
                                          <p:val>
                                            <p:strVal val="#ppt_x"/>
                                          </p:val>
                                        </p:tav>
                                      </p:tavLst>
                                    </p:anim>
                                    <p:anim calcmode="lin" valueType="num">
                                      <p:cBhvr additive="base">
                                        <p:cTn id="6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 grpId="0"/>
      <p:bldP spid="21" grpId="0"/>
      <p:bldP spid="38" grpId="0" animBg="1"/>
      <p:bldP spid="39" grpId="0"/>
      <p:bldP spid="40" grpId="0" animBg="1"/>
      <p:bldP spid="41" grpId="0"/>
      <p:bldP spid="42" grpId="0" animBg="1"/>
      <p:bldP spid="43" grpId="0"/>
      <p:bldP spid="44" grpId="0" animBg="1"/>
      <p:bldP spid="45"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0" name="圆角矩形 19"/>
          <p:cNvSpPr/>
          <p:nvPr/>
        </p:nvSpPr>
        <p:spPr>
          <a:xfrm>
            <a:off x="611560" y="2231112"/>
            <a:ext cx="1503784" cy="2592288"/>
          </a:xfrm>
          <a:prstGeom prst="roundRect">
            <a:avLst>
              <a:gd name="adj" fmla="val 16938"/>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2367222" y="2223070"/>
            <a:ext cx="6309234" cy="2592288"/>
          </a:xfrm>
          <a:prstGeom prst="roundRect">
            <a:avLst>
              <a:gd name="adj" fmla="val 8770"/>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607115" y="2235880"/>
            <a:ext cx="1497526" cy="2646878"/>
          </a:xfrm>
          <a:prstGeom prst="rect">
            <a:avLst/>
          </a:prstGeom>
          <a:noFill/>
        </p:spPr>
        <p:txBody>
          <a:bodyPr wrap="none" rtlCol="0">
            <a:spAutoFit/>
          </a:bodyPr>
          <a:lstStyle/>
          <a:p>
            <a:r>
              <a:rPr lang="en-US" altLang="zh-CN" sz="16600" b="1">
                <a:solidFill>
                  <a:schemeClr val="bg1"/>
                </a:solidFill>
                <a:latin typeface="微软雅黑" panose="020b0503020204020204" pitchFamily="34" charset="-122"/>
                <a:ea typeface="微软雅黑" panose="020b0503020204020204" pitchFamily="34" charset="-122"/>
              </a:rPr>
              <a:t>1</a:t>
            </a:r>
            <a:endParaRPr lang="zh-CN" altLang="en-US" sz="16600" b="1">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3115614" y="2645246"/>
            <a:ext cx="3046189" cy="523220"/>
          </a:xfrm>
          <a:prstGeom prst="rect">
            <a:avLst/>
          </a:prstGeom>
          <a:noFill/>
        </p:spPr>
        <p:txBody>
          <a:bodyPr wrap="square">
            <a:spAutoFit/>
          </a:bodyPr>
          <a:lstStyle/>
          <a:p>
            <a:pPr fontAlgn="auto">
              <a:spcBef>
                <a:spcPct val="0"/>
              </a:spcBef>
              <a:spcAft>
                <a:spcPct val="0"/>
              </a:spcAft>
              <a:defRPr/>
            </a:pPr>
            <a:r>
              <a:rPr lang="zh-CN" altLang="en-US" sz="2800">
                <a:solidFill>
                  <a:schemeClr val="bg1"/>
                </a:solidFill>
                <a:latin typeface="微软雅黑" panose="020b0503020204020204" pitchFamily="34" charset="-122"/>
                <a:ea typeface="微软雅黑" panose="020b0503020204020204" pitchFamily="34" charset="-122"/>
              </a:rPr>
              <a:t>前一阶段工作总结</a:t>
            </a:r>
          </a:p>
        </p:txBody>
      </p:sp>
      <p:cxnSp>
        <p:nvCxnSpPr>
          <p:cNvPr id="7" name="直接连接符 6"/>
          <p:cNvCxnSpPr/>
          <p:nvPr/>
        </p:nvCxnSpPr>
        <p:spPr>
          <a:xfrm>
            <a:off x="3087090" y="3232949"/>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8" name="右箭头 7"/>
          <p:cNvSpPr/>
          <p:nvPr/>
        </p:nvSpPr>
        <p:spPr>
          <a:xfrm>
            <a:off x="3238808" y="3428738"/>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TextBox 8"/>
          <p:cNvSpPr txBox="1"/>
          <p:nvPr/>
        </p:nvSpPr>
        <p:spPr>
          <a:xfrm>
            <a:off x="3417531" y="3365326"/>
            <a:ext cx="543739" cy="307777"/>
          </a:xfrm>
          <a:prstGeom prst="rect">
            <a:avLst/>
          </a:prstGeom>
          <a:noFill/>
        </p:spPr>
        <p:txBody>
          <a:bodyPr wrap="none" rtlCol="0">
            <a:spAutoFit/>
          </a:bodyPr>
          <a:lstStyle/>
          <a:p>
            <a:r>
              <a:rPr lang="zh-CN" altLang="en-US" sz="1400">
                <a:solidFill>
                  <a:schemeClr val="bg1"/>
                </a:solidFill>
              </a:rPr>
              <a:t>概述</a:t>
            </a:r>
          </a:p>
        </p:txBody>
      </p:sp>
      <p:sp>
        <p:nvSpPr>
          <p:cNvPr id="10" name="右箭头 9"/>
          <p:cNvSpPr/>
          <p:nvPr/>
        </p:nvSpPr>
        <p:spPr>
          <a:xfrm>
            <a:off x="5707847" y="3428738"/>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TextBox 10"/>
          <p:cNvSpPr txBox="1"/>
          <p:nvPr/>
        </p:nvSpPr>
        <p:spPr>
          <a:xfrm>
            <a:off x="5858833" y="3365326"/>
            <a:ext cx="1620957" cy="307777"/>
          </a:xfrm>
          <a:prstGeom prst="rect">
            <a:avLst/>
          </a:prstGeom>
          <a:noFill/>
        </p:spPr>
        <p:txBody>
          <a:bodyPr wrap="none" rtlCol="0">
            <a:spAutoFit/>
          </a:bodyPr>
          <a:lstStyle/>
          <a:p>
            <a:r>
              <a:rPr lang="zh-CN" altLang="en-US" sz="1400">
                <a:solidFill>
                  <a:schemeClr val="bg1"/>
                </a:solidFill>
              </a:rPr>
              <a:t>重点工作完成情况</a:t>
            </a:r>
          </a:p>
        </p:txBody>
      </p:sp>
      <p:sp>
        <p:nvSpPr>
          <p:cNvPr id="12" name="右箭头 11"/>
          <p:cNvSpPr/>
          <p:nvPr/>
        </p:nvSpPr>
        <p:spPr>
          <a:xfrm>
            <a:off x="3224348" y="3782681"/>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TextBox 12"/>
          <p:cNvSpPr txBox="1"/>
          <p:nvPr/>
        </p:nvSpPr>
        <p:spPr>
          <a:xfrm>
            <a:off x="3410561" y="3719269"/>
            <a:ext cx="1620957" cy="307777"/>
          </a:xfrm>
          <a:prstGeom prst="rect">
            <a:avLst/>
          </a:prstGeom>
          <a:noFill/>
        </p:spPr>
        <p:txBody>
          <a:bodyPr wrap="none" rtlCol="0">
            <a:spAutoFit/>
          </a:bodyPr>
          <a:lstStyle/>
          <a:p>
            <a:r>
              <a:rPr lang="zh-CN" altLang="en-US" sz="1400">
                <a:solidFill>
                  <a:schemeClr val="bg1"/>
                </a:solidFill>
              </a:rPr>
              <a:t>各项计划达成情况</a:t>
            </a:r>
          </a:p>
        </p:txBody>
      </p:sp>
      <p:sp>
        <p:nvSpPr>
          <p:cNvPr id="14" name="右箭头 13"/>
          <p:cNvSpPr/>
          <p:nvPr/>
        </p:nvSpPr>
        <p:spPr>
          <a:xfrm>
            <a:off x="5693387" y="3782681"/>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5844373" y="3719269"/>
            <a:ext cx="1441420" cy="307777"/>
          </a:xfrm>
          <a:prstGeom prst="rect">
            <a:avLst/>
          </a:prstGeom>
          <a:noFill/>
        </p:spPr>
        <p:txBody>
          <a:bodyPr wrap="none" rtlCol="0">
            <a:spAutoFit/>
          </a:bodyPr>
          <a:lstStyle/>
          <a:p>
            <a:r>
              <a:rPr lang="zh-CN" altLang="en-US" sz="1400">
                <a:solidFill>
                  <a:schemeClr val="bg1"/>
                </a:solidFill>
              </a:rPr>
              <a:t>与去年同期比较</a:t>
            </a:r>
          </a:p>
        </p:txBody>
      </p:sp>
      <p:sp>
        <p:nvSpPr>
          <p:cNvPr id="16" name="右箭头 15"/>
          <p:cNvSpPr/>
          <p:nvPr/>
        </p:nvSpPr>
        <p:spPr>
          <a:xfrm>
            <a:off x="3224348" y="4142721"/>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TextBox 16"/>
          <p:cNvSpPr txBox="1"/>
          <p:nvPr/>
        </p:nvSpPr>
        <p:spPr>
          <a:xfrm>
            <a:off x="3403071" y="4079309"/>
            <a:ext cx="1261884" cy="307777"/>
          </a:xfrm>
          <a:prstGeom prst="rect">
            <a:avLst/>
          </a:prstGeom>
          <a:noFill/>
        </p:spPr>
        <p:txBody>
          <a:bodyPr wrap="none" rtlCol="0">
            <a:spAutoFit/>
          </a:bodyPr>
          <a:lstStyle/>
          <a:p>
            <a:r>
              <a:rPr lang="zh-CN" altLang="en-US" sz="1400">
                <a:solidFill>
                  <a:schemeClr val="bg1"/>
                </a:solidFill>
              </a:rPr>
              <a:t>团队建设情况</a:t>
            </a:r>
          </a:p>
        </p:txBody>
      </p:sp>
      <p:sp>
        <p:nvSpPr>
          <p:cNvPr id="18" name="右箭头 17"/>
          <p:cNvSpPr/>
          <p:nvPr/>
        </p:nvSpPr>
        <p:spPr>
          <a:xfrm>
            <a:off x="5693387" y="4142721"/>
            <a:ext cx="201564" cy="19703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5844373" y="4079309"/>
            <a:ext cx="1261884" cy="307777"/>
          </a:xfrm>
          <a:prstGeom prst="rect">
            <a:avLst/>
          </a:prstGeom>
          <a:noFill/>
        </p:spPr>
        <p:txBody>
          <a:bodyPr wrap="none" rtlCol="0">
            <a:spAutoFit/>
          </a:bodyPr>
          <a:lstStyle/>
          <a:p>
            <a:r>
              <a:rPr lang="zh-CN" altLang="en-US" sz="1400">
                <a:solidFill>
                  <a:schemeClr val="bg1"/>
                </a:solidFill>
              </a:rPr>
              <a:t>学习培训总结</a:t>
            </a:r>
          </a:p>
        </p:txBody>
      </p:sp>
    </p:spTree>
    <p:extLst>
      <p:ext uri="{BB962C8B-B14F-4D97-AF65-F5344CB8AC3E}">
        <p14:creationId val="922441298"/>
      </p:ext>
    </p:extLst>
  </p:cSld>
  <p:clrMapOvr>
    <a:masterClrMapping/>
  </p:clrMapOvr>
  <mc:AlternateContent>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nodeType="afterGroup">
                            <p:stCondLst>
                              <p:cond delay="150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anim calcmode="lin" valueType="num">
                                      <p:cBhvr>
                                        <p:cTn id="22" dur="750" fill="hold"/>
                                        <p:tgtEl>
                                          <p:spTgt spid="7"/>
                                        </p:tgtEl>
                                        <p:attrNameLst>
                                          <p:attrName>ppt_x</p:attrName>
                                        </p:attrNameLst>
                                      </p:cBhvr>
                                      <p:tavLst>
                                        <p:tav tm="0">
                                          <p:val>
                                            <p:strVal val="#ppt_x"/>
                                          </p:val>
                                        </p:tav>
                                        <p:tav tm="100000">
                                          <p:val>
                                            <p:strVal val="#ppt_x"/>
                                          </p:val>
                                        </p:tav>
                                      </p:tavLst>
                                    </p:anim>
                                    <p:anim calcmode="lin" valueType="num">
                                      <p:cBhvr>
                                        <p:cTn id="23" dur="750" fill="hold"/>
                                        <p:tgtEl>
                                          <p:spTgt spid="7"/>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250"/>
                            </p:stCondLst>
                            <p:childTnLst>
                              <p:par>
                                <p:cTn id="25" presetID="47"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325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ppt_x"/>
                                          </p:val>
                                        </p:tav>
                                        <p:tav tm="100000">
                                          <p:val>
                                            <p:strVal val="#ppt_x"/>
                                          </p:val>
                                        </p:tav>
                                      </p:tavLst>
                                    </p:anim>
                                    <p:anim calcmode="lin" valueType="num">
                                      <p:cBhvr additive="base">
                                        <p:cTn id="58" dur="500" fill="hold"/>
                                        <p:tgtEl>
                                          <p:spTgt spid="14"/>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fill="hold"/>
                                        <p:tgtEl>
                                          <p:spTgt spid="19"/>
                                        </p:tgtEl>
                                        <p:attrNameLst>
                                          <p:attrName>ppt_x</p:attrName>
                                        </p:attrNameLst>
                                      </p:cBhvr>
                                      <p:tavLst>
                                        <p:tav tm="0">
                                          <p:val>
                                            <p:strVal val="#ppt_x"/>
                                          </p:val>
                                        </p:tav>
                                        <p:tav tm="100000">
                                          <p:val>
                                            <p:strVal val="#ppt_x"/>
                                          </p:val>
                                        </p:tav>
                                      </p:tavLst>
                                    </p:anim>
                                    <p:anim calcmode="lin" valueType="num">
                                      <p:cBhvr additive="base">
                                        <p:cTn id="74" dur="500" fill="hold"/>
                                        <p:tgtEl>
                                          <p:spTgt spid="19"/>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animBg="1"/>
      <p:bldP spid="5" grpId="0"/>
      <p:bldP spid="6" grpId="0"/>
      <p:bldP spid="8" grpId="0" animBg="1"/>
      <p:bldP spid="9" grpId="0"/>
      <p:bldP spid="10" grpId="0" animBg="1"/>
      <p:bldP spid="11" grpId="0"/>
      <p:bldP spid="12" grpId="0" animBg="1"/>
      <p:bldP spid="13" grpId="0"/>
      <p:bldP spid="14" grpId="0" animBg="1"/>
      <p:bldP spid="15" grpId="0"/>
      <p:bldP spid="16" grpId="0" animBg="1"/>
      <p:bldP spid="17" grpId="0"/>
      <p:bldP spid="18" grpId="0" animBg="1"/>
      <p:bldP spid="19" grpId="0"/>
    </p:bldLst>
  </p:timing>
</p:sld>
</file>

<file path=ppt/slides/slide3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1415772"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总体思路</a:t>
            </a:r>
          </a:p>
        </p:txBody>
      </p:sp>
      <p:pic>
        <p:nvPicPr>
          <p:cNvPr id="7" name="图片 1"/>
          <p:cNvPicPr>
            <a:picLocks noChangeAspect="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bwMode="auto">
          <a:xfrm>
            <a:off x="0" y="2829845"/>
            <a:ext cx="914400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下箭头 7"/>
          <p:cNvSpPr/>
          <p:nvPr/>
        </p:nvSpPr>
        <p:spPr>
          <a:xfrm>
            <a:off x="1282477" y="3615903"/>
            <a:ext cx="415925" cy="576263"/>
          </a:xfrm>
          <a:prstGeom prst="downArrow">
            <a:avLst/>
          </a:prstGeom>
          <a:solidFill>
            <a:srgbClr val="007E3D"/>
          </a:solidFill>
          <a:ln w="25400" cap="flat" cmpd="sng" algn="ctr">
            <a:noFill/>
            <a:prstDash val="solid"/>
          </a:ln>
          <a:effectLst/>
        </p:spPr>
        <p:txBody>
          <a:bodyPr anchor="ctr"/>
          <a:lstStyle/>
          <a:p>
            <a:pPr algn="ctr" fontAlgn="auto">
              <a:spcBef>
                <a:spcPct val="0"/>
              </a:spcBef>
              <a:spcAft>
                <a:spcPct val="0"/>
              </a:spcAft>
              <a:defRPr/>
            </a:pPr>
            <a:endParaRPr lang="en-US" kern="0">
              <a:solidFill>
                <a:sysClr val="window" lastClr="FFFFFF"/>
              </a:solidFill>
              <a:latin typeface="Calibri"/>
              <a:ea typeface="+mn-ea"/>
            </a:endParaRPr>
          </a:p>
        </p:txBody>
      </p:sp>
      <p:sp>
        <p:nvSpPr>
          <p:cNvPr id="9" name="下箭头 8"/>
          <p:cNvSpPr/>
          <p:nvPr/>
        </p:nvSpPr>
        <p:spPr>
          <a:xfrm>
            <a:off x="4971155" y="3509579"/>
            <a:ext cx="415925" cy="576263"/>
          </a:xfrm>
          <a:prstGeom prst="downArrow">
            <a:avLst/>
          </a:prstGeom>
          <a:solidFill>
            <a:srgbClr val="007E3D"/>
          </a:solidFill>
          <a:ln w="25400" cap="flat" cmpd="sng" algn="ctr">
            <a:noFill/>
            <a:prstDash val="solid"/>
          </a:ln>
          <a:effectLst/>
        </p:spPr>
        <p:txBody>
          <a:bodyPr anchor="ctr"/>
          <a:lstStyle/>
          <a:p>
            <a:pPr algn="ctr" fontAlgn="auto">
              <a:spcBef>
                <a:spcPct val="0"/>
              </a:spcBef>
              <a:spcAft>
                <a:spcPct val="0"/>
              </a:spcAft>
              <a:defRPr/>
            </a:pPr>
            <a:endParaRPr lang="en-US" kern="0">
              <a:solidFill>
                <a:sysClr val="window" lastClr="FFFFFF"/>
              </a:solidFill>
              <a:latin typeface="Calibri"/>
              <a:ea typeface="+mn-ea"/>
            </a:endParaRPr>
          </a:p>
        </p:txBody>
      </p:sp>
      <p:sp>
        <p:nvSpPr>
          <p:cNvPr id="10" name="下箭头 9"/>
          <p:cNvSpPr/>
          <p:nvPr/>
        </p:nvSpPr>
        <p:spPr>
          <a:xfrm flipV="1">
            <a:off x="3283916" y="2145424"/>
            <a:ext cx="415925" cy="576262"/>
          </a:xfrm>
          <a:prstGeom prst="downArrow">
            <a:avLst/>
          </a:prstGeom>
          <a:solidFill>
            <a:srgbClr val="007E3D"/>
          </a:solidFill>
          <a:ln w="25400" cap="flat" cmpd="sng" algn="ctr">
            <a:noFill/>
            <a:prstDash val="solid"/>
          </a:ln>
          <a:effectLst/>
        </p:spPr>
        <p:txBody>
          <a:bodyPr anchor="ctr"/>
          <a:lstStyle/>
          <a:p>
            <a:pPr algn="ctr" fontAlgn="auto">
              <a:spcBef>
                <a:spcPct val="0"/>
              </a:spcBef>
              <a:spcAft>
                <a:spcPct val="0"/>
              </a:spcAft>
              <a:defRPr/>
            </a:pPr>
            <a:endParaRPr lang="en-US" kern="0">
              <a:solidFill>
                <a:sysClr val="window" lastClr="FFFFFF"/>
              </a:solidFill>
              <a:latin typeface="Calibri"/>
              <a:ea typeface="+mn-ea"/>
            </a:endParaRPr>
          </a:p>
        </p:txBody>
      </p:sp>
      <p:sp>
        <p:nvSpPr>
          <p:cNvPr id="11" name="下箭头 10"/>
          <p:cNvSpPr/>
          <p:nvPr/>
        </p:nvSpPr>
        <p:spPr>
          <a:xfrm flipV="1">
            <a:off x="6984552" y="2218445"/>
            <a:ext cx="415925" cy="576262"/>
          </a:xfrm>
          <a:prstGeom prst="downArrow">
            <a:avLst/>
          </a:prstGeom>
          <a:solidFill>
            <a:srgbClr val="007E3D"/>
          </a:solidFill>
          <a:ln w="25400" cap="flat" cmpd="sng" algn="ctr">
            <a:noFill/>
            <a:prstDash val="solid"/>
          </a:ln>
          <a:effectLst/>
        </p:spPr>
        <p:txBody>
          <a:bodyPr anchor="ctr"/>
          <a:lstStyle/>
          <a:p>
            <a:pPr algn="ctr" fontAlgn="auto">
              <a:spcBef>
                <a:spcPct val="0"/>
              </a:spcBef>
              <a:spcAft>
                <a:spcPct val="0"/>
              </a:spcAft>
              <a:defRPr/>
            </a:pPr>
            <a:endParaRPr lang="en-US" kern="0">
              <a:solidFill>
                <a:sysClr val="window" lastClr="FFFFFF"/>
              </a:solidFill>
              <a:latin typeface="Calibri"/>
              <a:ea typeface="+mn-ea"/>
            </a:endParaRPr>
          </a:p>
        </p:txBody>
      </p:sp>
      <p:sp>
        <p:nvSpPr>
          <p:cNvPr id="12" name="TextBox 11"/>
          <p:cNvSpPr txBox="1"/>
          <p:nvPr/>
        </p:nvSpPr>
        <p:spPr>
          <a:xfrm>
            <a:off x="1031414" y="2955739"/>
            <a:ext cx="1131887" cy="406265"/>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fontAlgn="auto">
              <a:spcBef>
                <a:spcPct val="0"/>
              </a:spcBef>
              <a:spcAft>
                <a:spcPct val="0"/>
              </a:spcAft>
              <a:defRPr/>
            </a:pPr>
            <a:r>
              <a:rPr lang="en-US" altLang="zh-CN" sz="2400">
                <a:solidFill>
                  <a:schemeClr val="tx1">
                    <a:lumMod val="75000"/>
                    <a:lumOff val="25000"/>
                  </a:schemeClr>
                </a:solidFill>
                <a:effectLst>
                  <a:outerShdw dist="38100" dir="5400000" algn="t" rotWithShape="0">
                    <a:sysClr val="window" lastClr="FFFFFF">
                      <a:alpha val="55000"/>
                    </a:sysClr>
                  </a:outerShdw>
                </a:effectLst>
                <a:latin typeface="Adidas Unity" pitchFamily="2" charset="0"/>
                <a:cs typeface="Times New Roman" pitchFamily="18" charset="0"/>
              </a:rPr>
              <a:t>01</a:t>
            </a:r>
            <a:endParaRPr lang="zh-CN" altLang="en-US" sz="2400">
              <a:solidFill>
                <a:schemeClr val="tx1">
                  <a:lumMod val="75000"/>
                  <a:lumOff val="25000"/>
                </a:schemeClr>
              </a:solidFill>
              <a:effectLst>
                <a:outerShdw dist="38100" dir="5400000" algn="t" rotWithShape="0">
                  <a:sysClr val="window" lastClr="FFFFFF">
                    <a:alpha val="55000"/>
                  </a:sysClr>
                </a:outerShdw>
              </a:effectLst>
              <a:latin typeface="Adidas Unity" pitchFamily="2" charset="0"/>
              <a:cs typeface="Times New Roman" pitchFamily="18" charset="0"/>
            </a:endParaRPr>
          </a:p>
        </p:txBody>
      </p:sp>
      <p:sp>
        <p:nvSpPr>
          <p:cNvPr id="18" name="TextBox 17"/>
          <p:cNvSpPr txBox="1"/>
          <p:nvPr/>
        </p:nvSpPr>
        <p:spPr>
          <a:xfrm>
            <a:off x="2935650" y="2974206"/>
            <a:ext cx="1131887" cy="406265"/>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fontAlgn="auto">
              <a:spcBef>
                <a:spcPct val="0"/>
              </a:spcBef>
              <a:spcAft>
                <a:spcPct val="0"/>
              </a:spcAft>
              <a:defRPr/>
            </a:pPr>
            <a:r>
              <a:rPr lang="en-US" altLang="zh-CN" sz="2400">
                <a:solidFill>
                  <a:schemeClr val="tx1">
                    <a:lumMod val="75000"/>
                    <a:lumOff val="25000"/>
                  </a:schemeClr>
                </a:solidFill>
                <a:effectLst>
                  <a:outerShdw dist="38100" dir="5400000" algn="t" rotWithShape="0">
                    <a:sysClr val="window" lastClr="FFFFFF">
                      <a:alpha val="55000"/>
                    </a:sysClr>
                  </a:outerShdw>
                </a:effectLst>
                <a:latin typeface="Adidas Unity" pitchFamily="2" charset="0"/>
                <a:cs typeface="Times New Roman" pitchFamily="18" charset="0"/>
              </a:rPr>
              <a:t>02</a:t>
            </a:r>
            <a:endParaRPr lang="zh-CN" altLang="en-US" sz="2400">
              <a:solidFill>
                <a:schemeClr val="tx1">
                  <a:lumMod val="75000"/>
                  <a:lumOff val="25000"/>
                </a:schemeClr>
              </a:solidFill>
              <a:effectLst>
                <a:outerShdw dist="38100" dir="5400000" algn="t" rotWithShape="0">
                  <a:sysClr val="window" lastClr="FFFFFF">
                    <a:alpha val="55000"/>
                  </a:sysClr>
                </a:outerShdw>
              </a:effectLst>
              <a:latin typeface="Adidas Unity" pitchFamily="2" charset="0"/>
              <a:cs typeface="Times New Roman" pitchFamily="18" charset="0"/>
            </a:endParaRPr>
          </a:p>
        </p:txBody>
      </p:sp>
      <p:sp>
        <p:nvSpPr>
          <p:cNvPr id="19" name="TextBox 18"/>
          <p:cNvSpPr txBox="1"/>
          <p:nvPr/>
        </p:nvSpPr>
        <p:spPr>
          <a:xfrm>
            <a:off x="4726136" y="2974206"/>
            <a:ext cx="1131888" cy="406265"/>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fontAlgn="auto">
              <a:spcBef>
                <a:spcPct val="0"/>
              </a:spcBef>
              <a:spcAft>
                <a:spcPct val="0"/>
              </a:spcAft>
              <a:defRPr/>
            </a:pPr>
            <a:r>
              <a:rPr lang="en-US" altLang="zh-CN" sz="2400">
                <a:solidFill>
                  <a:schemeClr val="tx1">
                    <a:lumMod val="75000"/>
                    <a:lumOff val="25000"/>
                  </a:schemeClr>
                </a:solidFill>
                <a:effectLst>
                  <a:outerShdw dist="38100" dir="5400000" algn="t" rotWithShape="0">
                    <a:sysClr val="window" lastClr="FFFFFF">
                      <a:alpha val="55000"/>
                    </a:sysClr>
                  </a:outerShdw>
                </a:effectLst>
                <a:latin typeface="Adidas Unity" pitchFamily="2" charset="0"/>
                <a:cs typeface="Times New Roman" pitchFamily="18" charset="0"/>
              </a:rPr>
              <a:t>03</a:t>
            </a:r>
            <a:endParaRPr lang="zh-CN" altLang="en-US" sz="2400">
              <a:solidFill>
                <a:schemeClr val="tx1">
                  <a:lumMod val="75000"/>
                  <a:lumOff val="25000"/>
                </a:schemeClr>
              </a:solidFill>
              <a:effectLst>
                <a:outerShdw dist="38100" dir="5400000" algn="t" rotWithShape="0">
                  <a:sysClr val="window" lastClr="FFFFFF">
                    <a:alpha val="55000"/>
                  </a:sysClr>
                </a:outerShdw>
              </a:effectLst>
              <a:latin typeface="Adidas Unity" pitchFamily="2" charset="0"/>
              <a:cs typeface="Times New Roman" pitchFamily="18" charset="0"/>
            </a:endParaRPr>
          </a:p>
        </p:txBody>
      </p:sp>
      <p:sp>
        <p:nvSpPr>
          <p:cNvPr id="20" name="TextBox 19"/>
          <p:cNvSpPr txBox="1"/>
          <p:nvPr/>
        </p:nvSpPr>
        <p:spPr>
          <a:xfrm>
            <a:off x="6536456" y="2929645"/>
            <a:ext cx="1131888" cy="406265"/>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fontAlgn="auto">
              <a:spcBef>
                <a:spcPct val="0"/>
              </a:spcBef>
              <a:spcAft>
                <a:spcPct val="0"/>
              </a:spcAft>
              <a:defRPr/>
            </a:pPr>
            <a:r>
              <a:rPr lang="en-US" altLang="zh-CN" sz="2400">
                <a:solidFill>
                  <a:schemeClr val="tx1">
                    <a:lumMod val="75000"/>
                    <a:lumOff val="25000"/>
                  </a:schemeClr>
                </a:solidFill>
                <a:effectLst>
                  <a:outerShdw dist="38100" dir="5400000" algn="t" rotWithShape="0">
                    <a:sysClr val="window" lastClr="FFFFFF">
                      <a:alpha val="55000"/>
                    </a:sysClr>
                  </a:outerShdw>
                </a:effectLst>
                <a:latin typeface="Adidas Unity" pitchFamily="2" charset="0"/>
                <a:cs typeface="Times New Roman" pitchFamily="18" charset="0"/>
              </a:rPr>
              <a:t>04</a:t>
            </a:r>
            <a:endParaRPr lang="zh-CN" altLang="en-US" sz="2400">
              <a:solidFill>
                <a:schemeClr val="tx1">
                  <a:lumMod val="75000"/>
                  <a:lumOff val="25000"/>
                </a:schemeClr>
              </a:solidFill>
              <a:effectLst>
                <a:outerShdw dist="38100" dir="5400000" algn="t" rotWithShape="0">
                  <a:sysClr val="window" lastClr="FFFFFF">
                    <a:alpha val="55000"/>
                  </a:sysClr>
                </a:outerShdw>
              </a:effectLst>
              <a:latin typeface="Adidas Unity" pitchFamily="2" charset="0"/>
              <a:cs typeface="Times New Roman" pitchFamily="18" charset="0"/>
            </a:endParaRPr>
          </a:p>
        </p:txBody>
      </p:sp>
      <p:sp>
        <p:nvSpPr>
          <p:cNvPr id="21" name="TextBox 20"/>
          <p:cNvSpPr txBox="1"/>
          <p:nvPr/>
        </p:nvSpPr>
        <p:spPr>
          <a:xfrm>
            <a:off x="558143" y="4212734"/>
            <a:ext cx="2087562" cy="905248"/>
          </a:xfrm>
          <a:prstGeom prst="rect">
            <a:avLst/>
          </a:prstGeom>
          <a:noFill/>
        </p:spPr>
        <p:txBody>
          <a:bodyPr>
            <a:spAutoFit/>
          </a:bodyPr>
          <a:lstStyle/>
          <a:p>
            <a:pPr algn="just">
              <a:lnSpc>
                <a:spcPct val="130000"/>
              </a:lnSpc>
              <a:defRPr/>
            </a:pPr>
            <a:r>
              <a:rPr lang="zh-CN" altLang="en-US" sz="1400" kern="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您的内容打在这里或通过复制您的内容打在这里或通过复制</a:t>
            </a:r>
            <a:endParaRPr lang="en-US" altLang="zh-CN" sz="1400" kern="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2602704" y="1232172"/>
            <a:ext cx="2087563" cy="905248"/>
          </a:xfrm>
          <a:prstGeom prst="rect">
            <a:avLst/>
          </a:prstGeom>
          <a:noFill/>
        </p:spPr>
        <p:txBody>
          <a:bodyPr>
            <a:spAutoFit/>
          </a:bodyPr>
          <a:lstStyle/>
          <a:p>
            <a:pPr algn="just">
              <a:lnSpc>
                <a:spcPct val="130000"/>
              </a:lnSpc>
              <a:defRPr/>
            </a:pPr>
            <a:r>
              <a:rPr lang="zh-CN" altLang="en-US" sz="1400" kern="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您的内容打在这里或通过复制您的内容打在这里或通过复制</a:t>
            </a:r>
            <a:endParaRPr lang="en-US" altLang="zh-CN" sz="1400" kern="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4431413" y="4212558"/>
            <a:ext cx="2087562" cy="905248"/>
          </a:xfrm>
          <a:prstGeom prst="rect">
            <a:avLst/>
          </a:prstGeom>
          <a:noFill/>
        </p:spPr>
        <p:txBody>
          <a:bodyPr>
            <a:spAutoFit/>
          </a:bodyPr>
          <a:lstStyle/>
          <a:p>
            <a:pPr algn="just">
              <a:lnSpc>
                <a:spcPct val="130000"/>
              </a:lnSpc>
              <a:defRPr/>
            </a:pPr>
            <a:r>
              <a:rPr lang="zh-CN" altLang="en-US" sz="1400" kern="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您的内容打在这里或通过复制您的内容打在这里或通过复制</a:t>
            </a:r>
            <a:endParaRPr lang="en-US" altLang="zh-CN" sz="1400" kern="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6120507" y="1272940"/>
            <a:ext cx="2087562" cy="905248"/>
          </a:xfrm>
          <a:prstGeom prst="rect">
            <a:avLst/>
          </a:prstGeom>
          <a:noFill/>
        </p:spPr>
        <p:txBody>
          <a:bodyPr>
            <a:spAutoFit/>
          </a:bodyPr>
          <a:lstStyle/>
          <a:p>
            <a:pPr algn="just">
              <a:lnSpc>
                <a:spcPct val="130000"/>
              </a:lnSpc>
              <a:defRPr/>
            </a:pPr>
            <a:r>
              <a:rPr lang="zh-CN" altLang="en-US" sz="1400" kern="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您的内容打在这里或通过复制您的内容打在这里或通过复制</a:t>
            </a:r>
            <a:endParaRPr lang="en-US" altLang="zh-CN" sz="1400" kern="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Tree>
    <p:extLst>
      <p:ext uri="{BB962C8B-B14F-4D97-AF65-F5344CB8AC3E}">
        <p14:creationId val="28425038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7100"/>
                                        <p:tgtEl>
                                          <p:spTgt spid="7"/>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700"/>
                                        <p:tgtEl>
                                          <p:spTgt spid="12"/>
                                        </p:tgtEl>
                                      </p:cBhvr>
                                    </p:animEffect>
                                  </p:childTnLst>
                                </p:cTn>
                              </p:par>
                              <p:par>
                                <p:cTn id="21" presetID="22" presetClass="entr" presetSubtype="1" fill="hold" grpId="0" nodeType="withEffect">
                                  <p:stCondLst>
                                    <p:cond delay="100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par>
                                <p:cTn id="24" presetID="42" presetClass="entr" presetSubtype="0" fill="hold" grpId="0" nodeType="withEffect">
                                  <p:stCondLst>
                                    <p:cond delay="100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30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800"/>
                                        <p:tgtEl>
                                          <p:spTgt spid="18"/>
                                        </p:tgtEl>
                                      </p:cBhvr>
                                    </p:animEffect>
                                  </p:childTnLst>
                                </p:cTn>
                              </p:par>
                              <p:par>
                                <p:cTn id="32" presetID="22" presetClass="entr" presetSubtype="4" fill="hold" grpId="0" nodeType="withEffect">
                                  <p:stCondLst>
                                    <p:cond delay="300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00"/>
                                        <p:tgtEl>
                                          <p:spTgt spid="10"/>
                                        </p:tgtEl>
                                      </p:cBhvr>
                                    </p:animEffect>
                                  </p:childTnLst>
                                </p:cTn>
                              </p:par>
                              <p:par>
                                <p:cTn id="35" presetID="42" presetClass="entr" presetSubtype="0" fill="hold" grpId="0" nodeType="withEffect">
                                  <p:stCondLst>
                                    <p:cond delay="30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47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800"/>
                                        <p:tgtEl>
                                          <p:spTgt spid="19"/>
                                        </p:tgtEl>
                                      </p:cBhvr>
                                    </p:animEffect>
                                  </p:childTnLst>
                                </p:cTn>
                              </p:par>
                              <p:par>
                                <p:cTn id="43" presetID="22" presetClass="entr" presetSubtype="1" fill="hold" grpId="0" nodeType="withEffect">
                                  <p:stCondLst>
                                    <p:cond delay="4700"/>
                                  </p:stCondLst>
                                  <p:childTnLst>
                                    <p:set>
                                      <p:cBhvr>
                                        <p:cTn id="44" dur="1" fill="hold">
                                          <p:stCondLst>
                                            <p:cond delay="0"/>
                                          </p:stCondLst>
                                        </p:cTn>
                                        <p:tgtEl>
                                          <p:spTgt spid="9"/>
                                        </p:tgtEl>
                                        <p:attrNameLst>
                                          <p:attrName>style.visibility</p:attrName>
                                        </p:attrNameLst>
                                      </p:cBhvr>
                                      <p:to>
                                        <p:strVal val="visible"/>
                                      </p:to>
                                    </p:set>
                                    <p:animEffect transition="in" filter="wipe(up)">
                                      <p:cBhvr>
                                        <p:cTn id="45" dur="500"/>
                                        <p:tgtEl>
                                          <p:spTgt spid="9"/>
                                        </p:tgtEl>
                                      </p:cBhvr>
                                    </p:animEffect>
                                  </p:childTnLst>
                                </p:cTn>
                              </p:par>
                              <p:par>
                                <p:cTn id="46" presetID="42" presetClass="entr" presetSubtype="0" fill="hold" grpId="0" nodeType="withEffect">
                                  <p:stCondLst>
                                    <p:cond delay="47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640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900"/>
                                        <p:tgtEl>
                                          <p:spTgt spid="20"/>
                                        </p:tgtEl>
                                      </p:cBhvr>
                                    </p:animEffect>
                                  </p:childTnLst>
                                </p:cTn>
                              </p:par>
                              <p:par>
                                <p:cTn id="54" presetID="22" presetClass="entr" presetSubtype="4" fill="hold" grpId="0" nodeType="withEffect">
                                  <p:stCondLst>
                                    <p:cond delay="6400"/>
                                  </p:stCondLst>
                                  <p:childTnLst>
                                    <p:set>
                                      <p:cBhvr>
                                        <p:cTn id="55" dur="1" fill="hold">
                                          <p:stCondLst>
                                            <p:cond delay="0"/>
                                          </p:stCondLst>
                                        </p:cTn>
                                        <p:tgtEl>
                                          <p:spTgt spid="11"/>
                                        </p:tgtEl>
                                        <p:attrNameLst>
                                          <p:attrName>style.visibility</p:attrName>
                                        </p:attrNameLst>
                                      </p:cBhvr>
                                      <p:to>
                                        <p:strVal val="visible"/>
                                      </p:to>
                                    </p:set>
                                    <p:animEffect transition="in" filter="wipe(down)">
                                      <p:cBhvr>
                                        <p:cTn id="56" dur="500"/>
                                        <p:tgtEl>
                                          <p:spTgt spid="11"/>
                                        </p:tgtEl>
                                      </p:cBhvr>
                                    </p:animEffect>
                                  </p:childTnLst>
                                </p:cTn>
                              </p:par>
                              <p:par>
                                <p:cTn id="57" presetID="47" presetClass="entr" presetSubtype="0" fill="hold" grpId="0" nodeType="withEffect">
                                  <p:stCondLst>
                                    <p:cond delay="640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1000"/>
                                        <p:tgtEl>
                                          <p:spTgt spid="24"/>
                                        </p:tgtEl>
                                      </p:cBhvr>
                                    </p:animEffect>
                                    <p:anim calcmode="lin" valueType="num">
                                      <p:cBhvr>
                                        <p:cTn id="60" dur="1000" fill="hold"/>
                                        <p:tgtEl>
                                          <p:spTgt spid="24"/>
                                        </p:tgtEl>
                                        <p:attrNameLst>
                                          <p:attrName>ppt_x</p:attrName>
                                        </p:attrNameLst>
                                      </p:cBhvr>
                                      <p:tavLst>
                                        <p:tav tm="0">
                                          <p:val>
                                            <p:strVal val="#ppt_x"/>
                                          </p:val>
                                        </p:tav>
                                        <p:tav tm="100000">
                                          <p:val>
                                            <p:strVal val="#ppt_x"/>
                                          </p:val>
                                        </p:tav>
                                      </p:tavLst>
                                    </p:anim>
                                    <p:anim calcmode="lin" valueType="num">
                                      <p:cBhvr>
                                        <p:cTn id="6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8" grpId="0" animBg="1"/>
      <p:bldP spid="9" grpId="0" animBg="1"/>
      <p:bldP spid="10" grpId="0" animBg="1"/>
      <p:bldP spid="11" grpId="0" animBg="1"/>
      <p:bldP spid="12" grpId="0"/>
      <p:bldP spid="18" grpId="0"/>
      <p:bldP spid="19" grpId="0"/>
      <p:bldP spid="20" grpId="0"/>
      <p:bldP spid="21" grpId="0"/>
      <p:bldP spid="22" grpId="0"/>
      <p:bldP spid="23" grpId="0"/>
      <p:bldP spid="24" grpId="0"/>
    </p:bldLst>
  </p:timing>
</p:sld>
</file>

<file path=ppt/slides/slide3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1415772"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具体目标</a:t>
            </a:r>
          </a:p>
        </p:txBody>
      </p:sp>
      <p:sp>
        <p:nvSpPr>
          <p:cNvPr id="7" name="圆角矩形 6"/>
          <p:cNvSpPr/>
          <p:nvPr/>
        </p:nvSpPr>
        <p:spPr>
          <a:xfrm rot="20640000">
            <a:off x="3208756" y="3111298"/>
            <a:ext cx="1537327" cy="72000"/>
          </a:xfrm>
          <a:prstGeom prst="roundRect">
            <a:avLst>
              <a:gd name="adj" fmla="val 50000"/>
            </a:avLst>
          </a:prstGeom>
          <a:solidFill>
            <a:srgbClr val="007E3D"/>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8" name="圆角矩形 7"/>
          <p:cNvSpPr/>
          <p:nvPr/>
        </p:nvSpPr>
        <p:spPr>
          <a:xfrm rot="900000">
            <a:off x="3202507" y="3516966"/>
            <a:ext cx="1517846" cy="72000"/>
          </a:xfrm>
          <a:prstGeom prst="roundRect">
            <a:avLst>
              <a:gd name="adj" fmla="val 50000"/>
            </a:avLst>
          </a:prstGeom>
          <a:solidFill>
            <a:srgbClr val="007E3D"/>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9" name="圆角矩形 8"/>
          <p:cNvSpPr/>
          <p:nvPr/>
        </p:nvSpPr>
        <p:spPr>
          <a:xfrm rot="19320000">
            <a:off x="3077989" y="2570370"/>
            <a:ext cx="1764000" cy="72000"/>
          </a:xfrm>
          <a:prstGeom prst="roundRect">
            <a:avLst>
              <a:gd name="adj" fmla="val 50000"/>
            </a:avLst>
          </a:prstGeom>
          <a:solidFill>
            <a:srgbClr val="007E3D"/>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p:nvSpPr>
        <p:spPr>
          <a:xfrm rot="2400000">
            <a:off x="3059591" y="3952293"/>
            <a:ext cx="1764000" cy="72000"/>
          </a:xfrm>
          <a:prstGeom prst="roundRect">
            <a:avLst>
              <a:gd name="adj" fmla="val 50000"/>
            </a:avLst>
          </a:prstGeom>
          <a:solidFill>
            <a:srgbClr val="007E3D"/>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grpSp>
        <p:nvGrpSpPr>
          <p:cNvPr id="11" name="组合 56"/>
          <p:cNvGrpSpPr/>
          <p:nvPr/>
        </p:nvGrpSpPr>
        <p:grpSpPr>
          <a:xfrm>
            <a:off x="2688688" y="2608020"/>
            <a:ext cx="1450975" cy="1398588"/>
            <a:chOff x="3440653" y="2680764"/>
            <a:chExt cx="2329340" cy="2245772"/>
          </a:xfrm>
          <a:noFill/>
        </p:grpSpPr>
        <p:sp>
          <p:nvSpPr>
            <p:cNvPr id="12" name="Oval 2"/>
            <p:cNvSpPr>
              <a:spLocks noChangeAspect="1" noChangeArrowheads="1"/>
            </p:cNvSpPr>
            <p:nvPr/>
          </p:nvSpPr>
          <p:spPr bwMode="auto">
            <a:xfrm>
              <a:off x="3440653" y="2680764"/>
              <a:ext cx="2245771" cy="2245772"/>
            </a:xfrm>
            <a:prstGeom prst="ellipse">
              <a:avLst/>
            </a:prstGeom>
            <a:solidFill>
              <a:srgbClr val="007E3D"/>
            </a:solidFill>
            <a:ln w="25400">
              <a:solidFill>
                <a:srgbClr val="007E3D"/>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fr-FR" altLang="zh-CN" sz="1600" b="1">
                <a:solidFill>
                  <a:schemeClr val="bg1"/>
                </a:solidFill>
                <a:latin typeface="微软雅黑" panose="020b0503020204020204" pitchFamily="34" charset="-122"/>
                <a:ea typeface="微软雅黑" panose="020b0503020204020204" pitchFamily="34" charset="-122"/>
              </a:endParaRPr>
            </a:p>
          </p:txBody>
        </p:sp>
        <p:sp>
          <p:nvSpPr>
            <p:cNvPr id="18" name="Text Box 29"/>
            <p:cNvSpPr txBox="1">
              <a:spLocks noChangeArrowheads="1"/>
            </p:cNvSpPr>
            <p:nvPr/>
          </p:nvSpPr>
          <p:spPr bwMode="gray">
            <a:xfrm>
              <a:off x="3464942" y="3492525"/>
              <a:ext cx="2305051" cy="543807"/>
            </a:xfrm>
            <a:prstGeom prst="rect">
              <a:avLst/>
            </a:prstGeom>
            <a:grpFill/>
            <a:ln w="9525">
              <a:noFill/>
              <a:miter lim="800000"/>
            </a:ln>
          </p:spPr>
          <p:txBody>
            <a:bodyPr anchor="ctr">
              <a:spAutoFit/>
            </a:bodyPr>
            <a:lstStyle/>
            <a:p>
              <a:pPr algn="ctr" fontAlgn="auto">
                <a:spcBef>
                  <a:spcPct val="0"/>
                </a:spcBef>
                <a:spcAft>
                  <a:spcPct val="0"/>
                </a:spcAft>
                <a:defRPr/>
              </a:pPr>
              <a:r>
                <a:rPr kumimoji="1" lang="zh-CN" altLang="en-US" sz="160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进一步目标</a:t>
              </a:r>
            </a:p>
          </p:txBody>
        </p:sp>
      </p:grpSp>
      <p:sp>
        <p:nvSpPr>
          <p:cNvPr id="19" name="圆角矩形 18"/>
          <p:cNvSpPr/>
          <p:nvPr/>
        </p:nvSpPr>
        <p:spPr bwMode="auto">
          <a:xfrm>
            <a:off x="4702019" y="3458939"/>
            <a:ext cx="3686405" cy="539690"/>
          </a:xfrm>
          <a:prstGeom prst="roundRect">
            <a:avLst>
              <a:gd name="adj" fmla="val 7848"/>
            </a:avLst>
          </a:prstGeom>
          <a:noFill/>
          <a:ln w="38100">
            <a:solidFill>
              <a:srgbClr val="007E3D"/>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ct val="0"/>
              </a:spcBef>
              <a:spcAft>
                <a:spcPct val="0"/>
              </a:spcAft>
              <a:buClr>
                <a:srgbClr val="FF0000"/>
              </a:buClr>
              <a:buSzPct val="70000"/>
              <a:buFont typeface="Wingdings" pitchFamily="2" charset="2"/>
              <a:buChar char="n"/>
              <a:tabLst>
                <a:tab pos="136525"/>
              </a:tabLst>
              <a:defRPr/>
            </a:pP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20" name="矩形 87"/>
          <p:cNvSpPr>
            <a:spLocks noChangeArrowheads="1"/>
          </p:cNvSpPr>
          <p:nvPr/>
        </p:nvSpPr>
        <p:spPr bwMode="auto">
          <a:xfrm>
            <a:off x="4838620" y="3561751"/>
            <a:ext cx="3208337"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点击添加文本 点击添加文本</a:t>
            </a:r>
          </a:p>
        </p:txBody>
      </p:sp>
      <p:sp>
        <p:nvSpPr>
          <p:cNvPr id="21" name="圆角矩形 20"/>
          <p:cNvSpPr/>
          <p:nvPr/>
        </p:nvSpPr>
        <p:spPr bwMode="auto">
          <a:xfrm>
            <a:off x="4702019" y="4272533"/>
            <a:ext cx="3686405" cy="529183"/>
          </a:xfrm>
          <a:prstGeom prst="roundRect">
            <a:avLst>
              <a:gd name="adj" fmla="val 7848"/>
            </a:avLst>
          </a:prstGeom>
          <a:noFill/>
          <a:ln w="38100">
            <a:solidFill>
              <a:srgbClr val="007E3D"/>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ct val="0"/>
              </a:spcBef>
              <a:spcAft>
                <a:spcPct val="0"/>
              </a:spcAft>
              <a:buClr>
                <a:srgbClr val="FF0000"/>
              </a:buClr>
              <a:buSzPct val="70000"/>
              <a:buFont typeface="Wingdings" pitchFamily="2" charset="2"/>
              <a:buChar char="n"/>
              <a:tabLst>
                <a:tab pos="136525"/>
              </a:tabLst>
              <a:defRPr/>
            </a:pPr>
            <a:endParaRPr lang="zh-CN" altLang="en-US" sz="1400">
              <a:solidFill>
                <a:srgbClr val="FF9900"/>
              </a:solidFill>
              <a:latin typeface="微软雅黑" panose="020b0503020204020204" pitchFamily="34" charset="-122"/>
              <a:ea typeface="微软雅黑" panose="020b0503020204020204" pitchFamily="34" charset="-122"/>
            </a:endParaRPr>
          </a:p>
        </p:txBody>
      </p:sp>
      <p:sp>
        <p:nvSpPr>
          <p:cNvPr id="22" name="矩形 87"/>
          <p:cNvSpPr>
            <a:spLocks noChangeArrowheads="1"/>
          </p:cNvSpPr>
          <p:nvPr/>
        </p:nvSpPr>
        <p:spPr bwMode="auto">
          <a:xfrm>
            <a:off x="4762420" y="4391603"/>
            <a:ext cx="3362325"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点击添加文本 点击添加文本</a:t>
            </a:r>
          </a:p>
        </p:txBody>
      </p:sp>
      <p:sp>
        <p:nvSpPr>
          <p:cNvPr id="23" name="圆角矩形 22"/>
          <p:cNvSpPr/>
          <p:nvPr/>
        </p:nvSpPr>
        <p:spPr bwMode="auto">
          <a:xfrm>
            <a:off x="4702018" y="2610064"/>
            <a:ext cx="3686405" cy="562147"/>
          </a:xfrm>
          <a:prstGeom prst="roundRect">
            <a:avLst>
              <a:gd name="adj" fmla="val 7848"/>
            </a:avLst>
          </a:prstGeom>
          <a:noFill/>
          <a:ln w="38100">
            <a:solidFill>
              <a:srgbClr val="007E3D"/>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ct val="0"/>
              </a:spcBef>
              <a:spcAft>
                <a:spcPct val="0"/>
              </a:spcAft>
              <a:buClr>
                <a:srgbClr val="FF0000"/>
              </a:buClr>
              <a:buSzPct val="70000"/>
              <a:buFont typeface="Wingdings" pitchFamily="2" charset="2"/>
              <a:buChar char="n"/>
              <a:tabLst>
                <a:tab pos="136525"/>
              </a:tabLst>
              <a:defRPr/>
            </a:pP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24" name="矩形 87"/>
          <p:cNvSpPr>
            <a:spLocks noChangeArrowheads="1"/>
          </p:cNvSpPr>
          <p:nvPr/>
        </p:nvSpPr>
        <p:spPr bwMode="auto">
          <a:xfrm>
            <a:off x="4891008" y="2769367"/>
            <a:ext cx="3148012"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点击添加文本 点击添加文本</a:t>
            </a:r>
          </a:p>
        </p:txBody>
      </p:sp>
      <p:sp>
        <p:nvSpPr>
          <p:cNvPr id="25" name="AutoShape 3"/>
          <p:cNvSpPr>
            <a:spLocks noChangeAspect="1" noChangeArrowheads="1"/>
          </p:cNvSpPr>
          <p:nvPr/>
        </p:nvSpPr>
        <p:spPr bwMode="auto">
          <a:xfrm>
            <a:off x="4531776" y="2774226"/>
            <a:ext cx="324000" cy="324000"/>
          </a:xfrm>
          <a:prstGeom prst="ellipse">
            <a:avLst/>
          </a:prstGeom>
          <a:solidFill>
            <a:srgbClr val="007E3D"/>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6" name="AutoShape 3"/>
          <p:cNvSpPr>
            <a:spLocks noChangeAspect="1" noChangeArrowheads="1"/>
          </p:cNvSpPr>
          <p:nvPr/>
        </p:nvSpPr>
        <p:spPr bwMode="auto">
          <a:xfrm>
            <a:off x="4531776" y="3554515"/>
            <a:ext cx="324000" cy="324000"/>
          </a:xfrm>
          <a:prstGeom prst="ellipse">
            <a:avLst/>
          </a:prstGeom>
          <a:solidFill>
            <a:srgbClr val="007E3D"/>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7" name="圆角矩形 26"/>
          <p:cNvSpPr/>
          <p:nvPr/>
        </p:nvSpPr>
        <p:spPr bwMode="auto">
          <a:xfrm>
            <a:off x="4702019" y="1791331"/>
            <a:ext cx="3686405" cy="544194"/>
          </a:xfrm>
          <a:prstGeom prst="roundRect">
            <a:avLst>
              <a:gd name="adj" fmla="val 7848"/>
            </a:avLst>
          </a:prstGeom>
          <a:noFill/>
          <a:ln w="38100">
            <a:solidFill>
              <a:srgbClr val="007E3D"/>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ct val="0"/>
              </a:spcBef>
              <a:spcAft>
                <a:spcPct val="0"/>
              </a:spcAft>
              <a:buClr>
                <a:srgbClr val="FF0000"/>
              </a:buClr>
              <a:buSzPct val="70000"/>
              <a:buFont typeface="Wingdings" pitchFamily="2" charset="2"/>
              <a:buChar char="n"/>
              <a:tabLst>
                <a:tab pos="136525"/>
              </a:tabLst>
              <a:defRPr/>
            </a:pP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28" name="矩形 87"/>
          <p:cNvSpPr>
            <a:spLocks noChangeArrowheads="1"/>
          </p:cNvSpPr>
          <p:nvPr/>
        </p:nvSpPr>
        <p:spPr bwMode="auto">
          <a:xfrm>
            <a:off x="4895354" y="1933673"/>
            <a:ext cx="3421062"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点击添加文本 点击添加文本</a:t>
            </a:r>
          </a:p>
        </p:txBody>
      </p:sp>
      <p:sp>
        <p:nvSpPr>
          <p:cNvPr id="29" name="AutoShape 3"/>
          <p:cNvSpPr>
            <a:spLocks noChangeAspect="1" noChangeArrowheads="1"/>
          </p:cNvSpPr>
          <p:nvPr/>
        </p:nvSpPr>
        <p:spPr bwMode="auto">
          <a:xfrm>
            <a:off x="4531776" y="1915697"/>
            <a:ext cx="324000" cy="324000"/>
          </a:xfrm>
          <a:prstGeom prst="ellipse">
            <a:avLst/>
          </a:prstGeom>
          <a:solidFill>
            <a:srgbClr val="007E3D"/>
          </a:solidFill>
          <a:ln w="25400">
            <a:noFill/>
          </a:ln>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30" name="AutoShape 3"/>
          <p:cNvSpPr>
            <a:spLocks noChangeAspect="1" noChangeArrowheads="1"/>
          </p:cNvSpPr>
          <p:nvPr/>
        </p:nvSpPr>
        <p:spPr bwMode="auto">
          <a:xfrm>
            <a:off x="4531776" y="4372272"/>
            <a:ext cx="324000" cy="324000"/>
          </a:xfrm>
          <a:prstGeom prst="ellipse">
            <a:avLst/>
          </a:prstGeom>
          <a:solidFill>
            <a:srgbClr val="007E3D"/>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31" name="AutoShape 593"/>
          <p:cNvSpPr>
            <a:spLocks noChangeArrowheads="1"/>
          </p:cNvSpPr>
          <p:nvPr/>
        </p:nvSpPr>
        <p:spPr bwMode="auto">
          <a:xfrm rot="10800000" flipH="1" flipV="1">
            <a:off x="2159792" y="3105744"/>
            <a:ext cx="442025" cy="353620"/>
          </a:xfrm>
          <a:prstGeom prst="rightArrow">
            <a:avLst>
              <a:gd name="adj1" fmla="val 60857"/>
              <a:gd name="adj2" fmla="val 56907"/>
            </a:avLst>
          </a:prstGeom>
          <a:solidFill>
            <a:srgbClr val="007E3D"/>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grpSp>
        <p:nvGrpSpPr>
          <p:cNvPr id="32" name="组合 57"/>
          <p:cNvGrpSpPr/>
          <p:nvPr/>
        </p:nvGrpSpPr>
        <p:grpSpPr>
          <a:xfrm>
            <a:off x="723820" y="2738195"/>
            <a:ext cx="1417637" cy="1138238"/>
            <a:chOff x="995344" y="2329499"/>
            <a:chExt cx="1904726" cy="1529714"/>
          </a:xfrm>
        </p:grpSpPr>
        <p:sp>
          <p:nvSpPr>
            <p:cNvPr id="33" name="Oval 2"/>
            <p:cNvSpPr>
              <a:spLocks noChangeAspect="1" noChangeArrowheads="1"/>
            </p:cNvSpPr>
            <p:nvPr/>
          </p:nvSpPr>
          <p:spPr bwMode="auto">
            <a:xfrm>
              <a:off x="1214411" y="2329499"/>
              <a:ext cx="1528794" cy="1529714"/>
            </a:xfrm>
            <a:prstGeom prst="ellipse">
              <a:avLst/>
            </a:prstGeom>
            <a:solidFill>
              <a:srgbClr val="007E3D"/>
            </a:solidFill>
            <a:ln w="25400">
              <a:solidFill>
                <a:srgbClr val="007E3D"/>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ct val="0"/>
                </a:spcBef>
                <a:spcAft>
                  <a:spcPct val="0"/>
                </a:spcAft>
                <a:buClr>
                  <a:srgbClr val="FF0000"/>
                </a:buClr>
                <a:buSzPct val="70000"/>
                <a:defRPr/>
              </a:pPr>
              <a:endParaRPr lang="fr-FR" altLang="zh-CN" sz="1600" b="1">
                <a:solidFill>
                  <a:schemeClr val="bg1"/>
                </a:solidFill>
                <a:latin typeface="微软雅黑" panose="020b0503020204020204" pitchFamily="34" charset="-122"/>
                <a:ea typeface="微软雅黑" panose="020b0503020204020204" pitchFamily="34" charset="-122"/>
              </a:endParaRPr>
            </a:p>
          </p:txBody>
        </p:sp>
        <p:sp>
          <p:nvSpPr>
            <p:cNvPr id="34" name="TextBox 147"/>
            <p:cNvSpPr txBox="1">
              <a:spLocks noChangeArrowheads="1"/>
            </p:cNvSpPr>
            <p:nvPr/>
          </p:nvSpPr>
          <p:spPr bwMode="auto">
            <a:xfrm>
              <a:off x="995344" y="2834940"/>
              <a:ext cx="1904726" cy="454994"/>
            </a:xfrm>
            <a:prstGeom prst="rect">
              <a:avLst/>
            </a:prstGeom>
            <a:noFill/>
            <a:ln w="9525">
              <a:noFill/>
              <a:miter lim="800000"/>
            </a:ln>
          </p:spPr>
          <p:txBody>
            <a:bodyPr anchor="ctr">
              <a:spAutoFit/>
            </a:bodyPr>
            <a:lstStyle/>
            <a:p>
              <a:pPr algn="ctr" fontAlgn="ctr">
                <a:spcBef>
                  <a:spcPct val="0"/>
                </a:spcBef>
                <a:spcAft>
                  <a:spcPct val="0"/>
                </a:spcAft>
                <a:buClr>
                  <a:srgbClr val="FF0000"/>
                </a:buClr>
                <a:buSzPct val="70000"/>
                <a:defRPr/>
              </a:pPr>
              <a:r>
                <a:rPr kumimoji="1" lang="zh-CN" altLang="en-US" sz="160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初步目标</a:t>
              </a:r>
            </a:p>
          </p:txBody>
        </p:sp>
      </p:grpSp>
    </p:spTree>
    <p:extLst>
      <p:ext uri="{BB962C8B-B14F-4D97-AF65-F5344CB8AC3E}">
        <p14:creationId val="30034340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0-#ppt_w/2"/>
                                          </p:val>
                                        </p:tav>
                                        <p:tav tm="100000">
                                          <p:val>
                                            <p:strVal val="#ppt_x"/>
                                          </p:val>
                                        </p:tav>
                                      </p:tavLst>
                                    </p:anim>
                                    <p:anim calcmode="lin" valueType="num">
                                      <p:cBhvr additive="base">
                                        <p:cTn id="18" dur="500" fill="hold"/>
                                        <p:tgtEl>
                                          <p:spTgt spid="3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0-#ppt_w/2"/>
                                          </p:val>
                                        </p:tav>
                                        <p:tav tm="100000">
                                          <p:val>
                                            <p:strVal val="#ppt_x"/>
                                          </p:val>
                                        </p:tav>
                                      </p:tavLst>
                                    </p:anim>
                                    <p:anim calcmode="lin" valueType="num">
                                      <p:cBhvr additive="base">
                                        <p:cTn id="23" dur="500" fill="hold"/>
                                        <p:tgtEl>
                                          <p:spTgt spid="31"/>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par>
                          <p:cTn id="33" fill="hold" nodeType="afterGroup">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nodeType="afterGroup">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par>
                          <p:cTn id="41" fill="hold" nodeType="afterGroup">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nodeType="afterGroup">
                            <p:stCondLst>
                              <p:cond delay="4500"/>
                            </p:stCondLst>
                            <p:childTnLst>
                              <p:par>
                                <p:cTn id="46" presetID="2" presetClass="entr" presetSubtype="2"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1+#ppt_w/2"/>
                                          </p:val>
                                        </p:tav>
                                        <p:tav tm="100000">
                                          <p:val>
                                            <p:strVal val="#ppt_x"/>
                                          </p:val>
                                        </p:tav>
                                      </p:tavLst>
                                    </p:anim>
                                    <p:anim calcmode="lin" valueType="num">
                                      <p:cBhvr additive="base">
                                        <p:cTn id="49" dur="500" fill="hold"/>
                                        <p:tgtEl>
                                          <p:spTgt spid="29"/>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5000"/>
                            </p:stCondLst>
                            <p:childTnLst>
                              <p:par>
                                <p:cTn id="51" presetID="2" presetClass="entr" presetSubtype="2"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1+#ppt_w/2"/>
                                          </p:val>
                                        </p:tav>
                                        <p:tav tm="100000">
                                          <p:val>
                                            <p:strVal val="#ppt_x"/>
                                          </p:val>
                                        </p:tav>
                                      </p:tavLst>
                                    </p:anim>
                                    <p:anim calcmode="lin" valueType="num">
                                      <p:cBhvr additive="base">
                                        <p:cTn id="54" dur="500" fill="hold"/>
                                        <p:tgtEl>
                                          <p:spTgt spid="27"/>
                                        </p:tgtEl>
                                        <p:attrNameLst>
                                          <p:attrName>ppt_y</p:attrName>
                                        </p:attrNameLst>
                                      </p:cBhvr>
                                      <p:tavLst>
                                        <p:tav tm="0">
                                          <p:val>
                                            <p:strVal val="#ppt_y"/>
                                          </p:val>
                                        </p:tav>
                                        <p:tav tm="100000">
                                          <p:val>
                                            <p:strVal val="#ppt_y"/>
                                          </p:val>
                                        </p:tav>
                                      </p:tavLst>
                                    </p:anim>
                                  </p:childTnLst>
                                </p:cTn>
                              </p:par>
                            </p:childTnLst>
                          </p:cTn>
                        </p:par>
                        <p:par>
                          <p:cTn id="55" fill="hold" nodeType="afterGroup">
                            <p:stCondLst>
                              <p:cond delay="5500"/>
                            </p:stCondLst>
                            <p:childTnLst>
                              <p:par>
                                <p:cTn id="56" presetID="12" presetClass="entr" presetSubtype="4"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slide(fromBottom)">
                                      <p:cBhvr>
                                        <p:cTn id="58" dur="500"/>
                                        <p:tgtEl>
                                          <p:spTgt spid="28"/>
                                        </p:tgtEl>
                                      </p:cBhvr>
                                    </p:animEffect>
                                  </p:childTnLst>
                                </p:cTn>
                              </p:par>
                            </p:childTnLst>
                          </p:cTn>
                        </p:par>
                        <p:par>
                          <p:cTn id="59" fill="hold" nodeType="afterGroup">
                            <p:stCondLst>
                              <p:cond delay="6000"/>
                            </p:stCondLst>
                            <p:childTnLst>
                              <p:par>
                                <p:cTn id="60" presetID="2" presetClass="entr" presetSubtype="2"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1+#ppt_w/2"/>
                                          </p:val>
                                        </p:tav>
                                        <p:tav tm="100000">
                                          <p:val>
                                            <p:strVal val="#ppt_x"/>
                                          </p:val>
                                        </p:tav>
                                      </p:tavLst>
                                    </p:anim>
                                    <p:anim calcmode="lin" valueType="num">
                                      <p:cBhvr additive="base">
                                        <p:cTn id="63" dur="500" fill="hold"/>
                                        <p:tgtEl>
                                          <p:spTgt spid="25"/>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6500"/>
                            </p:stCondLst>
                            <p:childTnLst>
                              <p:par>
                                <p:cTn id="65" presetID="2" presetClass="entr" presetSubtype="2"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1+#ppt_w/2"/>
                                          </p:val>
                                        </p:tav>
                                        <p:tav tm="100000">
                                          <p:val>
                                            <p:strVal val="#ppt_x"/>
                                          </p:val>
                                        </p:tav>
                                      </p:tavLst>
                                    </p:anim>
                                    <p:anim calcmode="lin" valueType="num">
                                      <p:cBhvr additive="base">
                                        <p:cTn id="68" dur="500" fill="hold"/>
                                        <p:tgtEl>
                                          <p:spTgt spid="23"/>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7000"/>
                            </p:stCondLst>
                            <p:childTnLst>
                              <p:par>
                                <p:cTn id="70" presetID="12" presetClass="entr" presetSubtype="4"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slide(fromBottom)">
                                      <p:cBhvr>
                                        <p:cTn id="72" dur="500"/>
                                        <p:tgtEl>
                                          <p:spTgt spid="24"/>
                                        </p:tgtEl>
                                      </p:cBhvr>
                                    </p:animEffect>
                                  </p:childTnLst>
                                </p:cTn>
                              </p:par>
                            </p:childTnLst>
                          </p:cTn>
                        </p:par>
                        <p:par>
                          <p:cTn id="73" fill="hold" nodeType="afterGroup">
                            <p:stCondLst>
                              <p:cond delay="7500"/>
                            </p:stCondLst>
                            <p:childTnLst>
                              <p:par>
                                <p:cTn id="74" presetID="2" presetClass="entr" presetSubtype="2"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additive="base">
                                        <p:cTn id="76" dur="500" fill="hold"/>
                                        <p:tgtEl>
                                          <p:spTgt spid="26"/>
                                        </p:tgtEl>
                                        <p:attrNameLst>
                                          <p:attrName>ppt_x</p:attrName>
                                        </p:attrNameLst>
                                      </p:cBhvr>
                                      <p:tavLst>
                                        <p:tav tm="0">
                                          <p:val>
                                            <p:strVal val="1+#ppt_w/2"/>
                                          </p:val>
                                        </p:tav>
                                        <p:tav tm="100000">
                                          <p:val>
                                            <p:strVal val="#ppt_x"/>
                                          </p:val>
                                        </p:tav>
                                      </p:tavLst>
                                    </p:anim>
                                    <p:anim calcmode="lin" valueType="num">
                                      <p:cBhvr additive="base">
                                        <p:cTn id="77" dur="500" fill="hold"/>
                                        <p:tgtEl>
                                          <p:spTgt spid="26"/>
                                        </p:tgtEl>
                                        <p:attrNameLst>
                                          <p:attrName>ppt_y</p:attrName>
                                        </p:attrNameLst>
                                      </p:cBhvr>
                                      <p:tavLst>
                                        <p:tav tm="0">
                                          <p:val>
                                            <p:strVal val="#ppt_y"/>
                                          </p:val>
                                        </p:tav>
                                        <p:tav tm="100000">
                                          <p:val>
                                            <p:strVal val="#ppt_y"/>
                                          </p:val>
                                        </p:tav>
                                      </p:tavLst>
                                    </p:anim>
                                  </p:childTnLst>
                                </p:cTn>
                              </p:par>
                            </p:childTnLst>
                          </p:cTn>
                        </p:par>
                        <p:par>
                          <p:cTn id="78" fill="hold" nodeType="afterGroup">
                            <p:stCondLst>
                              <p:cond delay="8000"/>
                            </p:stCondLst>
                            <p:childTnLst>
                              <p:par>
                                <p:cTn id="79" presetID="2" presetClass="entr" presetSubtype="2"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1+#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childTnLst>
                          </p:cTn>
                        </p:par>
                        <p:par>
                          <p:cTn id="83" fill="hold" nodeType="afterGroup">
                            <p:stCondLst>
                              <p:cond delay="8500"/>
                            </p:stCondLst>
                            <p:childTnLst>
                              <p:par>
                                <p:cTn id="84" presetID="12" presetClass="entr" presetSubtype="4"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slide(fromBottom)">
                                      <p:cBhvr>
                                        <p:cTn id="86" dur="500"/>
                                        <p:tgtEl>
                                          <p:spTgt spid="20"/>
                                        </p:tgtEl>
                                      </p:cBhvr>
                                    </p:animEffect>
                                  </p:childTnLst>
                                </p:cTn>
                              </p:par>
                            </p:childTnLst>
                          </p:cTn>
                        </p:par>
                        <p:par>
                          <p:cTn id="87" fill="hold" nodeType="afterGroup">
                            <p:stCondLst>
                              <p:cond delay="9000"/>
                            </p:stCondLst>
                            <p:childTnLst>
                              <p:par>
                                <p:cTn id="88" presetID="2" presetClass="entr" presetSubtype="2" fill="hold" grpId="0" nodeType="afterEffect">
                                  <p:stCondLst>
                                    <p:cond delay="0"/>
                                  </p:stCondLst>
                                  <p:childTnLst>
                                    <p:set>
                                      <p:cBhvr>
                                        <p:cTn id="89" dur="1" fill="hold">
                                          <p:stCondLst>
                                            <p:cond delay="0"/>
                                          </p:stCondLst>
                                        </p:cTn>
                                        <p:tgtEl>
                                          <p:spTgt spid="30"/>
                                        </p:tgtEl>
                                        <p:attrNameLst>
                                          <p:attrName>style.visibility</p:attrName>
                                        </p:attrNameLst>
                                      </p:cBhvr>
                                      <p:to>
                                        <p:strVal val="visible"/>
                                      </p:to>
                                    </p:set>
                                    <p:anim calcmode="lin" valueType="num">
                                      <p:cBhvr additive="base">
                                        <p:cTn id="90" dur="500" fill="hold"/>
                                        <p:tgtEl>
                                          <p:spTgt spid="30"/>
                                        </p:tgtEl>
                                        <p:attrNameLst>
                                          <p:attrName>ppt_x</p:attrName>
                                        </p:attrNameLst>
                                      </p:cBhvr>
                                      <p:tavLst>
                                        <p:tav tm="0">
                                          <p:val>
                                            <p:strVal val="1+#ppt_w/2"/>
                                          </p:val>
                                        </p:tav>
                                        <p:tav tm="100000">
                                          <p:val>
                                            <p:strVal val="#ppt_x"/>
                                          </p:val>
                                        </p:tav>
                                      </p:tavLst>
                                    </p:anim>
                                    <p:anim calcmode="lin" valueType="num">
                                      <p:cBhvr additive="base">
                                        <p:cTn id="91" dur="500" fill="hold"/>
                                        <p:tgtEl>
                                          <p:spTgt spid="30"/>
                                        </p:tgtEl>
                                        <p:attrNameLst>
                                          <p:attrName>ppt_y</p:attrName>
                                        </p:attrNameLst>
                                      </p:cBhvr>
                                      <p:tavLst>
                                        <p:tav tm="0">
                                          <p:val>
                                            <p:strVal val="#ppt_y"/>
                                          </p:val>
                                        </p:tav>
                                        <p:tav tm="100000">
                                          <p:val>
                                            <p:strVal val="#ppt_y"/>
                                          </p:val>
                                        </p:tav>
                                      </p:tavLst>
                                    </p:anim>
                                  </p:childTnLst>
                                </p:cTn>
                              </p:par>
                            </p:childTnLst>
                          </p:cTn>
                        </p:par>
                        <p:par>
                          <p:cTn id="92" fill="hold" nodeType="afterGroup">
                            <p:stCondLst>
                              <p:cond delay="9500"/>
                            </p:stCondLst>
                            <p:childTnLst>
                              <p:par>
                                <p:cTn id="93" presetID="2" presetClass="entr" presetSubtype="2"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500" fill="hold"/>
                                        <p:tgtEl>
                                          <p:spTgt spid="21"/>
                                        </p:tgtEl>
                                        <p:attrNameLst>
                                          <p:attrName>ppt_x</p:attrName>
                                        </p:attrNameLst>
                                      </p:cBhvr>
                                      <p:tavLst>
                                        <p:tav tm="0">
                                          <p:val>
                                            <p:strVal val="1+#ppt_w/2"/>
                                          </p:val>
                                        </p:tav>
                                        <p:tav tm="100000">
                                          <p:val>
                                            <p:strVal val="#ppt_x"/>
                                          </p:val>
                                        </p:tav>
                                      </p:tavLst>
                                    </p:anim>
                                    <p:anim calcmode="lin" valueType="num">
                                      <p:cBhvr additive="base">
                                        <p:cTn id="96" dur="500" fill="hold"/>
                                        <p:tgtEl>
                                          <p:spTgt spid="21"/>
                                        </p:tgtEl>
                                        <p:attrNameLst>
                                          <p:attrName>ppt_y</p:attrName>
                                        </p:attrNameLst>
                                      </p:cBhvr>
                                      <p:tavLst>
                                        <p:tav tm="0">
                                          <p:val>
                                            <p:strVal val="#ppt_y"/>
                                          </p:val>
                                        </p:tav>
                                        <p:tav tm="100000">
                                          <p:val>
                                            <p:strVal val="#ppt_y"/>
                                          </p:val>
                                        </p:tav>
                                      </p:tavLst>
                                    </p:anim>
                                  </p:childTnLst>
                                </p:cTn>
                              </p:par>
                            </p:childTnLst>
                          </p:cTn>
                        </p:par>
                        <p:par>
                          <p:cTn id="97" fill="hold" nodeType="afterGroup">
                            <p:stCondLst>
                              <p:cond delay="10000"/>
                            </p:stCondLst>
                            <p:childTnLst>
                              <p:par>
                                <p:cTn id="98" presetID="12" presetClass="entr" presetSubtype="4"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slide(fromBottom)">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animBg="1"/>
      <p:bldP spid="9" grpId="0" animBg="1"/>
      <p:bldP spid="10" grpId="0" animBg="1"/>
      <p:bldP spid="19" grpId="0" animBg="1"/>
      <p:bldP spid="20" grpId="0"/>
      <p:bldP spid="21" grpId="0" animBg="1"/>
      <p:bldP spid="22" grpId="0"/>
      <p:bldP spid="23" grpId="0" animBg="1"/>
      <p:bldP spid="24" grpId="0"/>
      <p:bldP spid="25" grpId="0" animBg="1"/>
      <p:bldP spid="26" grpId="0" animBg="1"/>
      <p:bldP spid="27" grpId="0" animBg="1"/>
      <p:bldP spid="28" grpId="0"/>
      <p:bldP spid="29" grpId="0" animBg="1"/>
      <p:bldP spid="30" grpId="0" animBg="1"/>
      <p:bldP spid="31" grpId="0" animBg="1"/>
    </p:bldLst>
  </p:timing>
</p:sld>
</file>

<file path=ppt/slides/slide3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1415772"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实施步骤</a:t>
            </a:r>
          </a:p>
        </p:txBody>
      </p:sp>
      <p:sp>
        <p:nvSpPr>
          <p:cNvPr id="7" name="AutoShape 10"/>
          <p:cNvSpPr>
            <a:spLocks noChangeArrowheads="1"/>
          </p:cNvSpPr>
          <p:nvPr/>
        </p:nvSpPr>
        <p:spPr bwMode="auto">
          <a:xfrm rot="16200000">
            <a:off x="3922917" y="-621546"/>
            <a:ext cx="1398833" cy="7676197"/>
          </a:xfrm>
          <a:prstGeom prst="downArrow">
            <a:avLst>
              <a:gd name="adj1" fmla="val 49065"/>
              <a:gd name="adj2" fmla="val 44827"/>
            </a:avLst>
          </a:prstGeom>
          <a:solidFill>
            <a:srgbClr val="007E3D"/>
          </a:solidFill>
          <a:ln>
            <a:noFill/>
          </a:ln>
        </p:spPr>
        <p:txBody>
          <a:bodyPr vert="eaVert"/>
          <a:lstStyle/>
          <a:p>
            <a:endParaRPr lang="zh-CN" altLang="en-US" sz="2000">
              <a:latin typeface="微软雅黑" panose="020b0503020204020204" pitchFamily="34" charset="-122"/>
              <a:ea typeface="微软雅黑" panose="020b0503020204020204" pitchFamily="34" charset="-122"/>
            </a:endParaRPr>
          </a:p>
        </p:txBody>
      </p:sp>
      <p:grpSp>
        <p:nvGrpSpPr>
          <p:cNvPr id="8" name="组合 41"/>
          <p:cNvGrpSpPr/>
          <p:nvPr/>
        </p:nvGrpSpPr>
        <p:grpSpPr>
          <a:xfrm>
            <a:off x="2618459" y="2482305"/>
            <a:ext cx="1701613" cy="1539687"/>
            <a:chOff x="1214414" y="2786058"/>
            <a:chExt cx="1935848" cy="1751017"/>
          </a:xfrm>
        </p:grpSpPr>
        <p:grpSp>
          <p:nvGrpSpPr>
            <p:cNvPr id="9" name="Group 6"/>
            <p:cNvGrpSpPr/>
            <p:nvPr/>
          </p:nvGrpSpPr>
          <p:grpSpPr>
            <a:xfrm>
              <a:off x="1295400" y="2786058"/>
              <a:ext cx="1753450" cy="1751017"/>
              <a:chOff x="1823" y="2371"/>
              <a:chExt cx="1801" cy="1801"/>
            </a:xfrm>
          </p:grpSpPr>
          <p:sp>
            <p:nvSpPr>
              <p:cNvPr id="1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anose="020b0503020204020204" pitchFamily="34" charset="-122"/>
                  <a:ea typeface="微软雅黑" panose="020b0503020204020204" pitchFamily="34" charset="-122"/>
                </a:endParaRPr>
              </a:p>
            </p:txBody>
          </p:sp>
          <p:sp>
            <p:nvSpPr>
              <p:cNvPr id="12"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ln>
            </p:spPr>
            <p:txBody>
              <a:bodyPr/>
              <a:lstStyle/>
              <a:p>
                <a:pPr>
                  <a:defRPr/>
                </a:pPr>
                <a:endParaRPr lang="zh-CN" altLang="en-US" sz="2000">
                  <a:solidFill>
                    <a:srgbClr val="0070C0"/>
                  </a:solidFill>
                  <a:latin typeface="微软雅黑" panose="020b0503020204020204" pitchFamily="34" charset="-122"/>
                  <a:ea typeface="微软雅黑" panose="020b0503020204020204" pitchFamily="34" charset="-122"/>
                </a:endParaRPr>
              </a:p>
            </p:txBody>
          </p:sp>
        </p:grpSp>
        <p:sp>
          <p:nvSpPr>
            <p:cNvPr id="10"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a:ea typeface="宋体" charset="-122"/>
                </a:defRPr>
              </a:lvl1pPr>
              <a:lvl2pPr marL="742950" indent="-285750" eaLnBrk="0" hangingPunct="0">
                <a:defRPr>
                  <a:solidFill>
                    <a:schemeClr val="tx1"/>
                  </a:solidFill>
                  <a:latin typeface="Arial"/>
                  <a:ea typeface="宋体" charset="-122"/>
                </a:defRPr>
              </a:lvl2pPr>
              <a:lvl3pPr marL="1143000" indent="-228600" eaLnBrk="0" hangingPunct="0">
                <a:defRPr>
                  <a:solidFill>
                    <a:schemeClr val="tx1"/>
                  </a:solidFill>
                  <a:latin typeface="Arial"/>
                  <a:ea typeface="宋体" charset="-122"/>
                </a:defRPr>
              </a:lvl3pPr>
              <a:lvl4pPr marL="1600200" indent="-228600" eaLnBrk="0" hangingPunct="0">
                <a:defRPr>
                  <a:solidFill>
                    <a:schemeClr val="tx1"/>
                  </a:solidFill>
                  <a:latin typeface="Arial"/>
                  <a:ea typeface="宋体" charset="-122"/>
                </a:defRPr>
              </a:lvl4pPr>
              <a:lvl5pPr marL="2057400" indent="-228600" eaLnBrk="0" hangingPunct="0">
                <a:defRPr>
                  <a:solidFill>
                    <a:schemeClr val="tx1"/>
                  </a:solidFill>
                  <a:latin typeface="Arial"/>
                  <a:ea typeface="宋体" charset="-122"/>
                </a:defRPr>
              </a:lvl5pPr>
              <a:lvl6pPr marL="2514600" indent="-228600" eaLnBrk="0" fontAlgn="base" hangingPunct="0">
                <a:spcBef>
                  <a:spcPct val="0"/>
                </a:spcBef>
                <a:spcAft>
                  <a:spcPct val="0"/>
                </a:spcAft>
                <a:defRPr>
                  <a:solidFill>
                    <a:schemeClr val="tx1"/>
                  </a:solidFill>
                  <a:latin typeface="Arial"/>
                  <a:ea typeface="宋体" charset="-122"/>
                </a:defRPr>
              </a:lvl6pPr>
              <a:lvl7pPr marL="2971800" indent="-228600" eaLnBrk="0" fontAlgn="base" hangingPunct="0">
                <a:spcBef>
                  <a:spcPct val="0"/>
                </a:spcBef>
                <a:spcAft>
                  <a:spcPct val="0"/>
                </a:spcAft>
                <a:defRPr>
                  <a:solidFill>
                    <a:schemeClr val="tx1"/>
                  </a:solidFill>
                  <a:latin typeface="Arial"/>
                  <a:ea typeface="宋体" charset="-122"/>
                </a:defRPr>
              </a:lvl7pPr>
              <a:lvl8pPr marL="3429000" indent="-228600" eaLnBrk="0" fontAlgn="base" hangingPunct="0">
                <a:spcBef>
                  <a:spcPct val="0"/>
                </a:spcBef>
                <a:spcAft>
                  <a:spcPct val="0"/>
                </a:spcAft>
                <a:defRPr>
                  <a:solidFill>
                    <a:schemeClr val="tx1"/>
                  </a:solidFill>
                  <a:latin typeface="Arial"/>
                  <a:ea typeface="宋体" charset="-122"/>
                </a:defRPr>
              </a:lvl8pPr>
              <a:lvl9pPr marL="3886200" indent="-228600" eaLnBrk="0" fontAlgn="base" hangingPunct="0">
                <a:spcBef>
                  <a:spcPct val="0"/>
                </a:spcBef>
                <a:spcAft>
                  <a:spcPct val="0"/>
                </a:spcAft>
                <a:defRPr>
                  <a:solidFill>
                    <a:schemeClr val="tx1"/>
                  </a:solidFill>
                  <a:latin typeface="Arial"/>
                  <a:ea typeface="宋体" charset="-122"/>
                </a:defRPr>
              </a:lvl9pPr>
            </a:lstStyle>
            <a:p>
              <a:pPr algn="ctr" eaLnBrk="1" hangingPunct="1"/>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rPr>
                <a:t>写入文本</a:t>
              </a:r>
            </a:p>
          </p:txBody>
        </p:sp>
      </p:grpSp>
      <p:grpSp>
        <p:nvGrpSpPr>
          <p:cNvPr id="18" name="组合 46"/>
          <p:cNvGrpSpPr/>
          <p:nvPr/>
        </p:nvGrpSpPr>
        <p:grpSpPr>
          <a:xfrm>
            <a:off x="4320072" y="2517136"/>
            <a:ext cx="1701612" cy="1539687"/>
            <a:chOff x="1214414" y="2786058"/>
            <a:chExt cx="1935848" cy="1751017"/>
          </a:xfrm>
        </p:grpSpPr>
        <p:grpSp>
          <p:nvGrpSpPr>
            <p:cNvPr id="19" name="Group 6"/>
            <p:cNvGrpSpPr/>
            <p:nvPr/>
          </p:nvGrpSpPr>
          <p:grpSpPr>
            <a:xfrm>
              <a:off x="1295400" y="2786058"/>
              <a:ext cx="1753450" cy="1751017"/>
              <a:chOff x="1823" y="2371"/>
              <a:chExt cx="1801" cy="1801"/>
            </a:xfrm>
          </p:grpSpPr>
          <p:sp>
            <p:nvSpPr>
              <p:cNvPr id="2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anose="020b0503020204020204" pitchFamily="34" charset="-122"/>
                  <a:ea typeface="微软雅黑" panose="020b0503020204020204" pitchFamily="34" charset="-122"/>
                </a:endParaRPr>
              </a:p>
            </p:txBody>
          </p:sp>
          <p:sp>
            <p:nvSpPr>
              <p:cNvPr id="22"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ln>
            </p:spPr>
            <p:txBody>
              <a:bodyPr/>
              <a:lstStyle/>
              <a:p>
                <a:pPr>
                  <a:defRPr/>
                </a:pPr>
                <a:endParaRPr lang="zh-CN" altLang="en-US" sz="2000">
                  <a:solidFill>
                    <a:srgbClr val="0070C0"/>
                  </a:solidFill>
                  <a:latin typeface="微软雅黑" panose="020b0503020204020204" pitchFamily="34" charset="-122"/>
                  <a:ea typeface="微软雅黑" panose="020b0503020204020204" pitchFamily="34" charset="-122"/>
                </a:endParaRPr>
              </a:p>
            </p:txBody>
          </p:sp>
        </p:grpSp>
        <p:sp>
          <p:nvSpPr>
            <p:cNvPr id="20"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a:ea typeface="宋体" charset="-122"/>
                </a:defRPr>
              </a:lvl1pPr>
              <a:lvl2pPr marL="742950" indent="-285750" eaLnBrk="0" hangingPunct="0">
                <a:defRPr>
                  <a:solidFill>
                    <a:schemeClr val="tx1"/>
                  </a:solidFill>
                  <a:latin typeface="Arial"/>
                  <a:ea typeface="宋体" charset="-122"/>
                </a:defRPr>
              </a:lvl2pPr>
              <a:lvl3pPr marL="1143000" indent="-228600" eaLnBrk="0" hangingPunct="0">
                <a:defRPr>
                  <a:solidFill>
                    <a:schemeClr val="tx1"/>
                  </a:solidFill>
                  <a:latin typeface="Arial"/>
                  <a:ea typeface="宋体" charset="-122"/>
                </a:defRPr>
              </a:lvl3pPr>
              <a:lvl4pPr marL="1600200" indent="-228600" eaLnBrk="0" hangingPunct="0">
                <a:defRPr>
                  <a:solidFill>
                    <a:schemeClr val="tx1"/>
                  </a:solidFill>
                  <a:latin typeface="Arial"/>
                  <a:ea typeface="宋体" charset="-122"/>
                </a:defRPr>
              </a:lvl4pPr>
              <a:lvl5pPr marL="2057400" indent="-228600" eaLnBrk="0" hangingPunct="0">
                <a:defRPr>
                  <a:solidFill>
                    <a:schemeClr val="tx1"/>
                  </a:solidFill>
                  <a:latin typeface="Arial"/>
                  <a:ea typeface="宋体" charset="-122"/>
                </a:defRPr>
              </a:lvl5pPr>
              <a:lvl6pPr marL="2514600" indent="-228600" eaLnBrk="0" fontAlgn="base" hangingPunct="0">
                <a:spcBef>
                  <a:spcPct val="0"/>
                </a:spcBef>
                <a:spcAft>
                  <a:spcPct val="0"/>
                </a:spcAft>
                <a:defRPr>
                  <a:solidFill>
                    <a:schemeClr val="tx1"/>
                  </a:solidFill>
                  <a:latin typeface="Arial"/>
                  <a:ea typeface="宋体" charset="-122"/>
                </a:defRPr>
              </a:lvl6pPr>
              <a:lvl7pPr marL="2971800" indent="-228600" eaLnBrk="0" fontAlgn="base" hangingPunct="0">
                <a:spcBef>
                  <a:spcPct val="0"/>
                </a:spcBef>
                <a:spcAft>
                  <a:spcPct val="0"/>
                </a:spcAft>
                <a:defRPr>
                  <a:solidFill>
                    <a:schemeClr val="tx1"/>
                  </a:solidFill>
                  <a:latin typeface="Arial"/>
                  <a:ea typeface="宋体" charset="-122"/>
                </a:defRPr>
              </a:lvl7pPr>
              <a:lvl8pPr marL="3429000" indent="-228600" eaLnBrk="0" fontAlgn="base" hangingPunct="0">
                <a:spcBef>
                  <a:spcPct val="0"/>
                </a:spcBef>
                <a:spcAft>
                  <a:spcPct val="0"/>
                </a:spcAft>
                <a:defRPr>
                  <a:solidFill>
                    <a:schemeClr val="tx1"/>
                  </a:solidFill>
                  <a:latin typeface="Arial"/>
                  <a:ea typeface="宋体" charset="-122"/>
                </a:defRPr>
              </a:lvl8pPr>
              <a:lvl9pPr marL="3886200" indent="-228600" eaLnBrk="0" fontAlgn="base" hangingPunct="0">
                <a:spcBef>
                  <a:spcPct val="0"/>
                </a:spcBef>
                <a:spcAft>
                  <a:spcPct val="0"/>
                </a:spcAft>
                <a:defRPr>
                  <a:solidFill>
                    <a:schemeClr val="tx1"/>
                  </a:solidFill>
                  <a:latin typeface="Arial"/>
                  <a:ea typeface="宋体" charset="-122"/>
                </a:defRPr>
              </a:lvl9pPr>
            </a:lstStyle>
            <a:p>
              <a:pPr algn="ctr" eaLnBrk="1" hangingPunct="1"/>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rPr>
                <a:t>写入文本</a:t>
              </a:r>
            </a:p>
          </p:txBody>
        </p:sp>
      </p:grpSp>
      <p:grpSp>
        <p:nvGrpSpPr>
          <p:cNvPr id="23" name="组合 51"/>
          <p:cNvGrpSpPr/>
          <p:nvPr/>
        </p:nvGrpSpPr>
        <p:grpSpPr>
          <a:xfrm>
            <a:off x="6038435" y="2482305"/>
            <a:ext cx="1701613" cy="1539687"/>
            <a:chOff x="1214414" y="2786058"/>
            <a:chExt cx="1935848" cy="1751017"/>
          </a:xfrm>
        </p:grpSpPr>
        <p:grpSp>
          <p:nvGrpSpPr>
            <p:cNvPr id="24" name="Group 6"/>
            <p:cNvGrpSpPr/>
            <p:nvPr/>
          </p:nvGrpSpPr>
          <p:grpSpPr>
            <a:xfrm>
              <a:off x="1295400" y="2786058"/>
              <a:ext cx="1753450" cy="1751017"/>
              <a:chOff x="1823" y="2371"/>
              <a:chExt cx="1801" cy="1801"/>
            </a:xfrm>
          </p:grpSpPr>
          <p:sp>
            <p:nvSpPr>
              <p:cNvPr id="2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anose="020b0503020204020204" pitchFamily="34" charset="-122"/>
                  <a:ea typeface="微软雅黑" panose="020b0503020204020204" pitchFamily="34" charset="-122"/>
                </a:endParaRPr>
              </a:p>
            </p:txBody>
          </p:sp>
          <p:sp>
            <p:nvSpPr>
              <p:cNvPr id="27"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ln>
            </p:spPr>
            <p:txBody>
              <a:bodyPr/>
              <a:lstStyle/>
              <a:p>
                <a:pPr>
                  <a:defRPr/>
                </a:pPr>
                <a:endParaRPr lang="zh-CN" altLang="en-US" sz="2000">
                  <a:solidFill>
                    <a:srgbClr val="0070C0"/>
                  </a:solidFill>
                  <a:latin typeface="微软雅黑" panose="020b0503020204020204" pitchFamily="34" charset="-122"/>
                  <a:ea typeface="微软雅黑" panose="020b0503020204020204" pitchFamily="34" charset="-122"/>
                </a:endParaRPr>
              </a:p>
            </p:txBody>
          </p:sp>
        </p:grpSp>
        <p:sp>
          <p:nvSpPr>
            <p:cNvPr id="25"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a:ea typeface="宋体" charset="-122"/>
                </a:defRPr>
              </a:lvl1pPr>
              <a:lvl2pPr marL="742950" indent="-285750" eaLnBrk="0" hangingPunct="0">
                <a:defRPr>
                  <a:solidFill>
                    <a:schemeClr val="tx1"/>
                  </a:solidFill>
                  <a:latin typeface="Arial"/>
                  <a:ea typeface="宋体" charset="-122"/>
                </a:defRPr>
              </a:lvl2pPr>
              <a:lvl3pPr marL="1143000" indent="-228600" eaLnBrk="0" hangingPunct="0">
                <a:defRPr>
                  <a:solidFill>
                    <a:schemeClr val="tx1"/>
                  </a:solidFill>
                  <a:latin typeface="Arial"/>
                  <a:ea typeface="宋体" charset="-122"/>
                </a:defRPr>
              </a:lvl3pPr>
              <a:lvl4pPr marL="1600200" indent="-228600" eaLnBrk="0" hangingPunct="0">
                <a:defRPr>
                  <a:solidFill>
                    <a:schemeClr val="tx1"/>
                  </a:solidFill>
                  <a:latin typeface="Arial"/>
                  <a:ea typeface="宋体" charset="-122"/>
                </a:defRPr>
              </a:lvl4pPr>
              <a:lvl5pPr marL="2057400" indent="-228600" eaLnBrk="0" hangingPunct="0">
                <a:defRPr>
                  <a:solidFill>
                    <a:schemeClr val="tx1"/>
                  </a:solidFill>
                  <a:latin typeface="Arial"/>
                  <a:ea typeface="宋体" charset="-122"/>
                </a:defRPr>
              </a:lvl5pPr>
              <a:lvl6pPr marL="2514600" indent="-228600" eaLnBrk="0" fontAlgn="base" hangingPunct="0">
                <a:spcBef>
                  <a:spcPct val="0"/>
                </a:spcBef>
                <a:spcAft>
                  <a:spcPct val="0"/>
                </a:spcAft>
                <a:defRPr>
                  <a:solidFill>
                    <a:schemeClr val="tx1"/>
                  </a:solidFill>
                  <a:latin typeface="Arial"/>
                  <a:ea typeface="宋体" charset="-122"/>
                </a:defRPr>
              </a:lvl6pPr>
              <a:lvl7pPr marL="2971800" indent="-228600" eaLnBrk="0" fontAlgn="base" hangingPunct="0">
                <a:spcBef>
                  <a:spcPct val="0"/>
                </a:spcBef>
                <a:spcAft>
                  <a:spcPct val="0"/>
                </a:spcAft>
                <a:defRPr>
                  <a:solidFill>
                    <a:schemeClr val="tx1"/>
                  </a:solidFill>
                  <a:latin typeface="Arial"/>
                  <a:ea typeface="宋体" charset="-122"/>
                </a:defRPr>
              </a:lvl7pPr>
              <a:lvl8pPr marL="3429000" indent="-228600" eaLnBrk="0" fontAlgn="base" hangingPunct="0">
                <a:spcBef>
                  <a:spcPct val="0"/>
                </a:spcBef>
                <a:spcAft>
                  <a:spcPct val="0"/>
                </a:spcAft>
                <a:defRPr>
                  <a:solidFill>
                    <a:schemeClr val="tx1"/>
                  </a:solidFill>
                  <a:latin typeface="Arial"/>
                  <a:ea typeface="宋体" charset="-122"/>
                </a:defRPr>
              </a:lvl8pPr>
              <a:lvl9pPr marL="3886200" indent="-228600" eaLnBrk="0" fontAlgn="base" hangingPunct="0">
                <a:spcBef>
                  <a:spcPct val="0"/>
                </a:spcBef>
                <a:spcAft>
                  <a:spcPct val="0"/>
                </a:spcAft>
                <a:defRPr>
                  <a:solidFill>
                    <a:schemeClr val="tx1"/>
                  </a:solidFill>
                  <a:latin typeface="Arial"/>
                  <a:ea typeface="宋体" charset="-122"/>
                </a:defRPr>
              </a:lvl9pPr>
            </a:lstStyle>
            <a:p>
              <a:pPr algn="ctr" eaLnBrk="1" hangingPunct="1"/>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rPr>
                <a:t>写入文本</a:t>
              </a:r>
            </a:p>
          </p:txBody>
        </p:sp>
      </p:grpSp>
      <p:grpSp>
        <p:nvGrpSpPr>
          <p:cNvPr id="28" name="组合 40"/>
          <p:cNvGrpSpPr/>
          <p:nvPr/>
        </p:nvGrpSpPr>
        <p:grpSpPr>
          <a:xfrm>
            <a:off x="954624" y="2482305"/>
            <a:ext cx="1701613" cy="1539687"/>
            <a:chOff x="1214414" y="2786058"/>
            <a:chExt cx="1935848" cy="1751017"/>
          </a:xfrm>
        </p:grpSpPr>
        <p:grpSp>
          <p:nvGrpSpPr>
            <p:cNvPr id="29" name="Group 6"/>
            <p:cNvGrpSpPr/>
            <p:nvPr/>
          </p:nvGrpSpPr>
          <p:grpSpPr>
            <a:xfrm>
              <a:off x="1295400" y="2786058"/>
              <a:ext cx="1753450" cy="1751017"/>
              <a:chOff x="1823" y="2371"/>
              <a:chExt cx="1801" cy="1801"/>
            </a:xfrm>
          </p:grpSpPr>
          <p:sp>
            <p:nvSpPr>
              <p:cNvPr id="3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latin typeface="微软雅黑" panose="020b0503020204020204" pitchFamily="34" charset="-122"/>
                  <a:ea typeface="微软雅黑" panose="020b0503020204020204" pitchFamily="34" charset="-122"/>
                </a:endParaRPr>
              </a:p>
            </p:txBody>
          </p:sp>
          <p:sp>
            <p:nvSpPr>
              <p:cNvPr id="32" name="Oval 8"/>
              <p:cNvSpPr>
                <a:spLocks noChangeArrowheads="1"/>
              </p:cNvSpPr>
              <p:nvPr/>
            </p:nvSpPr>
            <p:spPr bwMode="auto">
              <a:xfrm>
                <a:off x="1946" y="2493"/>
                <a:ext cx="1556" cy="1556"/>
              </a:xfrm>
              <a:prstGeom prst="ellipse">
                <a:avLst/>
              </a:prstGeom>
              <a:solidFill>
                <a:srgbClr val="007E3D"/>
              </a:solidFill>
              <a:ln w="38100">
                <a:solidFill>
                  <a:srgbClr val="FFFFFF"/>
                </a:solidFill>
                <a:round/>
              </a:ln>
            </p:spPr>
            <p:txBody>
              <a:bodyPr/>
              <a:lstStyle/>
              <a:p>
                <a:endParaRPr lang="zh-CN" altLang="en-US" sz="2000">
                  <a:latin typeface="微软雅黑" panose="020b0503020204020204" pitchFamily="34" charset="-122"/>
                  <a:ea typeface="微软雅黑" panose="020b0503020204020204" pitchFamily="34" charset="-122"/>
                </a:endParaRPr>
              </a:p>
            </p:txBody>
          </p:sp>
        </p:grpSp>
        <p:sp>
          <p:nvSpPr>
            <p:cNvPr id="30"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a:ea typeface="宋体" charset="-122"/>
                </a:defRPr>
              </a:lvl1pPr>
              <a:lvl2pPr marL="742950" indent="-285750" eaLnBrk="0" hangingPunct="0">
                <a:defRPr>
                  <a:solidFill>
                    <a:schemeClr val="tx1"/>
                  </a:solidFill>
                  <a:latin typeface="Arial"/>
                  <a:ea typeface="宋体" charset="-122"/>
                </a:defRPr>
              </a:lvl2pPr>
              <a:lvl3pPr marL="1143000" indent="-228600" eaLnBrk="0" hangingPunct="0">
                <a:defRPr>
                  <a:solidFill>
                    <a:schemeClr val="tx1"/>
                  </a:solidFill>
                  <a:latin typeface="Arial"/>
                  <a:ea typeface="宋体" charset="-122"/>
                </a:defRPr>
              </a:lvl3pPr>
              <a:lvl4pPr marL="1600200" indent="-228600" eaLnBrk="0" hangingPunct="0">
                <a:defRPr>
                  <a:solidFill>
                    <a:schemeClr val="tx1"/>
                  </a:solidFill>
                  <a:latin typeface="Arial"/>
                  <a:ea typeface="宋体" charset="-122"/>
                </a:defRPr>
              </a:lvl4pPr>
              <a:lvl5pPr marL="2057400" indent="-228600" eaLnBrk="0" hangingPunct="0">
                <a:defRPr>
                  <a:solidFill>
                    <a:schemeClr val="tx1"/>
                  </a:solidFill>
                  <a:latin typeface="Arial"/>
                  <a:ea typeface="宋体" charset="-122"/>
                </a:defRPr>
              </a:lvl5pPr>
              <a:lvl6pPr marL="2514600" indent="-228600" eaLnBrk="0" fontAlgn="base" hangingPunct="0">
                <a:spcBef>
                  <a:spcPct val="0"/>
                </a:spcBef>
                <a:spcAft>
                  <a:spcPct val="0"/>
                </a:spcAft>
                <a:defRPr>
                  <a:solidFill>
                    <a:schemeClr val="tx1"/>
                  </a:solidFill>
                  <a:latin typeface="Arial"/>
                  <a:ea typeface="宋体" charset="-122"/>
                </a:defRPr>
              </a:lvl6pPr>
              <a:lvl7pPr marL="2971800" indent="-228600" eaLnBrk="0" fontAlgn="base" hangingPunct="0">
                <a:spcBef>
                  <a:spcPct val="0"/>
                </a:spcBef>
                <a:spcAft>
                  <a:spcPct val="0"/>
                </a:spcAft>
                <a:defRPr>
                  <a:solidFill>
                    <a:schemeClr val="tx1"/>
                  </a:solidFill>
                  <a:latin typeface="Arial"/>
                  <a:ea typeface="宋体" charset="-122"/>
                </a:defRPr>
              </a:lvl7pPr>
              <a:lvl8pPr marL="3429000" indent="-228600" eaLnBrk="0" fontAlgn="base" hangingPunct="0">
                <a:spcBef>
                  <a:spcPct val="0"/>
                </a:spcBef>
                <a:spcAft>
                  <a:spcPct val="0"/>
                </a:spcAft>
                <a:defRPr>
                  <a:solidFill>
                    <a:schemeClr val="tx1"/>
                  </a:solidFill>
                  <a:latin typeface="Arial"/>
                  <a:ea typeface="宋体" charset="-122"/>
                </a:defRPr>
              </a:lvl8pPr>
              <a:lvl9pPr marL="3886200" indent="-228600" eaLnBrk="0" fontAlgn="base" hangingPunct="0">
                <a:spcBef>
                  <a:spcPct val="0"/>
                </a:spcBef>
                <a:spcAft>
                  <a:spcPct val="0"/>
                </a:spcAft>
                <a:defRPr>
                  <a:solidFill>
                    <a:schemeClr val="tx1"/>
                  </a:solidFill>
                  <a:latin typeface="Arial"/>
                  <a:ea typeface="宋体" charset="-122"/>
                </a:defRPr>
              </a:lvl9pPr>
            </a:lstStyle>
            <a:p>
              <a:pPr algn="ctr" eaLnBrk="1" hangingPunct="1"/>
              <a:r>
                <a:rPr lang="zh-CN" altLang="en-US" sz="2000" b="1">
                  <a:solidFill>
                    <a:schemeClr val="bg1"/>
                  </a:solidFill>
                  <a:latin typeface="微软雅黑" panose="020b0503020204020204" pitchFamily="34" charset="-122"/>
                  <a:ea typeface="微软雅黑" panose="020b0503020204020204" pitchFamily="34" charset="-122"/>
                </a:rPr>
                <a:t>写入文本</a:t>
              </a:r>
            </a:p>
          </p:txBody>
        </p:sp>
      </p:grpSp>
      <p:sp>
        <p:nvSpPr>
          <p:cNvPr id="33" name="矩形标注 32"/>
          <p:cNvSpPr/>
          <p:nvPr/>
        </p:nvSpPr>
        <p:spPr>
          <a:xfrm>
            <a:off x="2950126" y="4300089"/>
            <a:ext cx="1477858" cy="45719"/>
          </a:xfrm>
          <a:prstGeom prst="wedgeRectCallout">
            <a:avLst>
              <a:gd name="adj1" fmla="val -17526"/>
              <a:gd name="adj2" fmla="val -509465"/>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4" name="矩形标注 33"/>
          <p:cNvSpPr/>
          <p:nvPr/>
        </p:nvSpPr>
        <p:spPr>
          <a:xfrm>
            <a:off x="1258968" y="2135685"/>
            <a:ext cx="1584840" cy="64140"/>
          </a:xfrm>
          <a:prstGeom prst="wedgeRectCallout">
            <a:avLst>
              <a:gd name="adj1" fmla="val -23398"/>
              <a:gd name="adj2" fmla="val 403291"/>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5" name="Rectangle 28"/>
          <p:cNvSpPr>
            <a:spLocks noChangeArrowheads="1"/>
          </p:cNvSpPr>
          <p:nvPr/>
        </p:nvSpPr>
        <p:spPr bwMode="auto">
          <a:xfrm>
            <a:off x="2929777" y="4338193"/>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单击此处添加文字</a:t>
            </a:r>
          </a:p>
        </p:txBody>
      </p:sp>
      <p:sp>
        <p:nvSpPr>
          <p:cNvPr id="36" name="Rectangle 28"/>
          <p:cNvSpPr>
            <a:spLocks noChangeArrowheads="1"/>
          </p:cNvSpPr>
          <p:nvPr/>
        </p:nvSpPr>
        <p:spPr bwMode="auto">
          <a:xfrm>
            <a:off x="1326040" y="1593172"/>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单击此处添加文字</a:t>
            </a:r>
          </a:p>
        </p:txBody>
      </p:sp>
      <p:sp>
        <p:nvSpPr>
          <p:cNvPr id="37" name="矩形标注 36"/>
          <p:cNvSpPr/>
          <p:nvPr/>
        </p:nvSpPr>
        <p:spPr>
          <a:xfrm>
            <a:off x="4571336" y="2135685"/>
            <a:ext cx="1584840" cy="64140"/>
          </a:xfrm>
          <a:prstGeom prst="wedgeRectCallout">
            <a:avLst>
              <a:gd name="adj1" fmla="val -23398"/>
              <a:gd name="adj2" fmla="val 403291"/>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8" name="Rectangle 28"/>
          <p:cNvSpPr>
            <a:spLocks noChangeArrowheads="1"/>
          </p:cNvSpPr>
          <p:nvPr/>
        </p:nvSpPr>
        <p:spPr bwMode="auto">
          <a:xfrm>
            <a:off x="4638408" y="1593172"/>
            <a:ext cx="1475159" cy="535531"/>
          </a:xfrm>
          <a:prstGeom prst="rect">
            <a:avLst/>
          </a:prstGeom>
          <a:noFill/>
          <a:ln>
            <a:noFill/>
          </a:ln>
          <a:extLst/>
        </p:spPr>
        <p:txBody>
          <a:bodyPr wrap="square">
            <a:spAutoFit/>
          </a:bodyPr>
          <a:lstStyle/>
          <a:p>
            <a:pPr>
              <a:lnSpc>
                <a:spcPct val="120000"/>
              </a:lnSpc>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单击此处添加文字</a:t>
            </a:r>
          </a:p>
        </p:txBody>
      </p:sp>
      <p:sp>
        <p:nvSpPr>
          <p:cNvPr id="39" name="矩形标注 38"/>
          <p:cNvSpPr/>
          <p:nvPr/>
        </p:nvSpPr>
        <p:spPr>
          <a:xfrm>
            <a:off x="6406510" y="4300089"/>
            <a:ext cx="1477858" cy="45719"/>
          </a:xfrm>
          <a:prstGeom prst="wedgeRectCallout">
            <a:avLst>
              <a:gd name="adj1" fmla="val -17526"/>
              <a:gd name="adj2" fmla="val -509465"/>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0" name="Rectangle 28"/>
          <p:cNvSpPr>
            <a:spLocks noChangeArrowheads="1"/>
          </p:cNvSpPr>
          <p:nvPr/>
        </p:nvSpPr>
        <p:spPr bwMode="auto">
          <a:xfrm>
            <a:off x="6386161" y="4338193"/>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单击此处添加文字</a:t>
            </a:r>
          </a:p>
        </p:txBody>
      </p:sp>
    </p:spTree>
    <p:extLst>
      <p:ext uri="{BB962C8B-B14F-4D97-AF65-F5344CB8AC3E}">
        <p14:creationId val="30947694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nodeType="afterGroup">
                            <p:stCondLst>
                              <p:cond delay="1000"/>
                            </p:stCondLst>
                            <p:childTnLst>
                              <p:par>
                                <p:cTn id="18" presetID="15" presetClass="entr" presetSubtype="0"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1000" fill="hold"/>
                                        <p:tgtEl>
                                          <p:spTgt spid="28"/>
                                        </p:tgtEl>
                                        <p:attrNameLst>
                                          <p:attrName>ppt_w</p:attrName>
                                        </p:attrNameLst>
                                      </p:cBhvr>
                                      <p:tavLst>
                                        <p:tav tm="0">
                                          <p:val>
                                            <p:fltVal val="0"/>
                                          </p:val>
                                        </p:tav>
                                        <p:tav tm="100000">
                                          <p:val>
                                            <p:strVal val="#ppt_w"/>
                                          </p:val>
                                        </p:tav>
                                      </p:tavLst>
                                    </p:anim>
                                    <p:anim calcmode="lin" valueType="num">
                                      <p:cBhvr>
                                        <p:cTn id="21" dur="1000" fill="hold"/>
                                        <p:tgtEl>
                                          <p:spTgt spid="28"/>
                                        </p:tgtEl>
                                        <p:attrNameLst>
                                          <p:attrName>ppt_h</p:attrName>
                                        </p:attrNameLst>
                                      </p:cBhvr>
                                      <p:tavLst>
                                        <p:tav tm="0">
                                          <p:val>
                                            <p:fltVal val="0"/>
                                          </p:val>
                                        </p:tav>
                                        <p:tav tm="100000">
                                          <p:val>
                                            <p:strVal val="#ppt_h"/>
                                          </p:val>
                                        </p:tav>
                                      </p:tavLst>
                                    </p:anim>
                                    <p:anim calcmode="lin" valueType="num">
                                      <p:cBhvr>
                                        <p:cTn id="22"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28"/>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nodeType="withEffect">
                                  <p:stCondLst>
                                    <p:cond delay="250"/>
                                  </p:stCondLst>
                                  <p:childTnLst>
                                    <p:set>
                                      <p:cBhvr>
                                        <p:cTn id="25" dur="1" fill="hold">
                                          <p:stCondLst>
                                            <p:cond delay="0"/>
                                          </p:stCondLst>
                                        </p:cTn>
                                        <p:tgtEl>
                                          <p:spTgt spid="8"/>
                                        </p:tgtEl>
                                        <p:attrNameLst>
                                          <p:attrName>style.visibility</p:attrName>
                                        </p:attrNameLst>
                                      </p:cBhvr>
                                      <p:to>
                                        <p:strVal val="visible"/>
                                      </p:to>
                                    </p:set>
                                    <p:anim calcmode="lin" valueType="num">
                                      <p:cBhvr>
                                        <p:cTn id="26" dur="1000" fill="hold"/>
                                        <p:tgtEl>
                                          <p:spTgt spid="8"/>
                                        </p:tgtEl>
                                        <p:attrNameLst>
                                          <p:attrName>ppt_w</p:attrName>
                                        </p:attrNameLst>
                                      </p:cBhvr>
                                      <p:tavLst>
                                        <p:tav tm="0">
                                          <p:val>
                                            <p:fltVal val="0"/>
                                          </p:val>
                                        </p:tav>
                                        <p:tav tm="100000">
                                          <p:val>
                                            <p:strVal val="#ppt_w"/>
                                          </p:val>
                                        </p:tav>
                                      </p:tavLst>
                                    </p:anim>
                                    <p:anim calcmode="lin" valueType="num">
                                      <p:cBhvr>
                                        <p:cTn id="27" dur="1000" fill="hold"/>
                                        <p:tgtEl>
                                          <p:spTgt spid="8"/>
                                        </p:tgtEl>
                                        <p:attrNameLst>
                                          <p:attrName>ppt_h</p:attrName>
                                        </p:attrNameLst>
                                      </p:cBhvr>
                                      <p:tavLst>
                                        <p:tav tm="0">
                                          <p:val>
                                            <p:fltVal val="0"/>
                                          </p:val>
                                        </p:tav>
                                        <p:tav tm="100000">
                                          <p:val>
                                            <p:strVal val="#ppt_h"/>
                                          </p:val>
                                        </p:tav>
                                      </p:tavLst>
                                    </p:anim>
                                    <p:anim calcmode="lin" valueType="num">
                                      <p:cBhvr>
                                        <p:cTn id="28"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8"/>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p:cTn id="32" dur="1000" fill="hold"/>
                                        <p:tgtEl>
                                          <p:spTgt spid="18"/>
                                        </p:tgtEl>
                                        <p:attrNameLst>
                                          <p:attrName>ppt_w</p:attrName>
                                        </p:attrNameLst>
                                      </p:cBhvr>
                                      <p:tavLst>
                                        <p:tav tm="0">
                                          <p:val>
                                            <p:fltVal val="0"/>
                                          </p:val>
                                        </p:tav>
                                        <p:tav tm="100000">
                                          <p:val>
                                            <p:strVal val="#ppt_w"/>
                                          </p:val>
                                        </p:tav>
                                      </p:tavLst>
                                    </p:anim>
                                    <p:anim calcmode="lin" valueType="num">
                                      <p:cBhvr>
                                        <p:cTn id="33" dur="1000" fill="hold"/>
                                        <p:tgtEl>
                                          <p:spTgt spid="18"/>
                                        </p:tgtEl>
                                        <p:attrNameLst>
                                          <p:attrName>ppt_h</p:attrName>
                                        </p:attrNameLst>
                                      </p:cBhvr>
                                      <p:tavLst>
                                        <p:tav tm="0">
                                          <p:val>
                                            <p:fltVal val="0"/>
                                          </p:val>
                                        </p:tav>
                                        <p:tav tm="100000">
                                          <p:val>
                                            <p:strVal val="#ppt_h"/>
                                          </p:val>
                                        </p:tav>
                                      </p:tavLst>
                                    </p:anim>
                                    <p:anim calcmode="lin" valueType="num">
                                      <p:cBhvr>
                                        <p:cTn id="34"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8"/>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nodeType="withEffect">
                                  <p:stCondLst>
                                    <p:cond delay="750"/>
                                  </p:stCondLst>
                                  <p:childTnLst>
                                    <p:set>
                                      <p:cBhvr>
                                        <p:cTn id="37" dur="1" fill="hold">
                                          <p:stCondLst>
                                            <p:cond delay="0"/>
                                          </p:stCondLst>
                                        </p:cTn>
                                        <p:tgtEl>
                                          <p:spTgt spid="23"/>
                                        </p:tgtEl>
                                        <p:attrNameLst>
                                          <p:attrName>style.visibility</p:attrName>
                                        </p:attrNameLst>
                                      </p:cBhvr>
                                      <p:to>
                                        <p:strVal val="visible"/>
                                      </p:to>
                                    </p:set>
                                    <p:anim calcmode="lin" valueType="num">
                                      <p:cBhvr>
                                        <p:cTn id="38" dur="1000" fill="hold"/>
                                        <p:tgtEl>
                                          <p:spTgt spid="23"/>
                                        </p:tgtEl>
                                        <p:attrNameLst>
                                          <p:attrName>ppt_w</p:attrName>
                                        </p:attrNameLst>
                                      </p:cBhvr>
                                      <p:tavLst>
                                        <p:tav tm="0">
                                          <p:val>
                                            <p:fltVal val="0"/>
                                          </p:val>
                                        </p:tav>
                                        <p:tav tm="100000">
                                          <p:val>
                                            <p:strVal val="#ppt_w"/>
                                          </p:val>
                                        </p:tav>
                                      </p:tavLst>
                                    </p:anim>
                                    <p:anim calcmode="lin" valueType="num">
                                      <p:cBhvr>
                                        <p:cTn id="39" dur="1000" fill="hold"/>
                                        <p:tgtEl>
                                          <p:spTgt spid="23"/>
                                        </p:tgtEl>
                                        <p:attrNameLst>
                                          <p:attrName>ppt_h</p:attrName>
                                        </p:attrNameLst>
                                      </p:cBhvr>
                                      <p:tavLst>
                                        <p:tav tm="0">
                                          <p:val>
                                            <p:fltVal val="0"/>
                                          </p:val>
                                        </p:tav>
                                        <p:tav tm="100000">
                                          <p:val>
                                            <p:strVal val="#ppt_h"/>
                                          </p:val>
                                        </p:tav>
                                      </p:tavLst>
                                    </p:anim>
                                    <p:anim calcmode="lin" valueType="num">
                                      <p:cBhvr>
                                        <p:cTn id="40"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23"/>
                                        </p:tgtEl>
                                        <p:attrNameLst>
                                          <p:attrName>ppt_y</p:attrName>
                                        </p:attrNameLst>
                                      </p:cBhvr>
                                      <p:tavLst>
                                        <p:tav tm="0" fmla="#ppt_y+(sin(-2*pi*(1-$))*-#ppt_x+cos(-2*pi*(1-$))*(1-#ppt_y))*(1-$)">
                                          <p:val>
                                            <p:fltVal val="0"/>
                                          </p:val>
                                        </p:tav>
                                        <p:tav tm="100000">
                                          <p:val>
                                            <p:fltVal val="1"/>
                                          </p:val>
                                        </p:tav>
                                      </p:tavLst>
                                    </p:anim>
                                  </p:childTnLst>
                                </p:cTn>
                              </p:par>
                            </p:childTnLst>
                          </p:cTn>
                        </p:par>
                        <p:par>
                          <p:cTn id="42" fill="hold" nodeType="afterGroup">
                            <p:stCondLst>
                              <p:cond delay="2750"/>
                            </p:stCondLst>
                            <p:childTnLst>
                              <p:par>
                                <p:cTn id="43" presetID="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ppt_x"/>
                                          </p:val>
                                        </p:tav>
                                        <p:tav tm="100000">
                                          <p:val>
                                            <p:strVal val="#ppt_x"/>
                                          </p:val>
                                        </p:tav>
                                      </p:tavLst>
                                    </p:anim>
                                    <p:anim calcmode="lin" valueType="num">
                                      <p:cBhvr additive="base">
                                        <p:cTn id="46" dur="500" fill="hold"/>
                                        <p:tgtEl>
                                          <p:spTgt spid="34"/>
                                        </p:tgtEl>
                                        <p:attrNameLst>
                                          <p:attrName>ppt_y</p:attrName>
                                        </p:attrNameLst>
                                      </p:cBhvr>
                                      <p:tavLst>
                                        <p:tav tm="0">
                                          <p:val>
                                            <p:strVal val="0-#ppt_h/2"/>
                                          </p:val>
                                        </p:tav>
                                        <p:tav tm="100000">
                                          <p:val>
                                            <p:strVal val="#ppt_y"/>
                                          </p:val>
                                        </p:tav>
                                      </p:tavLst>
                                    </p:anim>
                                  </p:childTnLst>
                                </p:cTn>
                              </p:par>
                            </p:childTnLst>
                          </p:cTn>
                        </p:par>
                        <p:par>
                          <p:cTn id="47" fill="hold" nodeType="afterGroup">
                            <p:stCondLst>
                              <p:cond delay="3250"/>
                            </p:stCondLst>
                            <p:childTnLst>
                              <p:par>
                                <p:cTn id="48" presetID="32" presetClass="emph" presetSubtype="0" fill="hold" grpId="1" nodeType="afterEffect">
                                  <p:stCondLst>
                                    <p:cond delay="0"/>
                                  </p:stCondLst>
                                  <p:childTnLst>
                                    <p:animRot by="120000">
                                      <p:cBhvr>
                                        <p:cTn id="49" dur="50" fill="hold">
                                          <p:stCondLst>
                                            <p:cond delay="0"/>
                                          </p:stCondLst>
                                        </p:cTn>
                                        <p:tgtEl>
                                          <p:spTgt spid="34"/>
                                        </p:tgtEl>
                                        <p:attrNameLst>
                                          <p:attrName>r</p:attrName>
                                        </p:attrNameLst>
                                      </p:cBhvr>
                                    </p:animRot>
                                    <p:animRot by="-240000">
                                      <p:cBhvr>
                                        <p:cTn id="50" dur="100" fill="hold">
                                          <p:stCondLst>
                                            <p:cond delay="100"/>
                                          </p:stCondLst>
                                        </p:cTn>
                                        <p:tgtEl>
                                          <p:spTgt spid="34"/>
                                        </p:tgtEl>
                                        <p:attrNameLst>
                                          <p:attrName>r</p:attrName>
                                        </p:attrNameLst>
                                      </p:cBhvr>
                                    </p:animRot>
                                    <p:animRot by="240000">
                                      <p:cBhvr>
                                        <p:cTn id="51" dur="100" fill="hold">
                                          <p:stCondLst>
                                            <p:cond delay="200"/>
                                          </p:stCondLst>
                                        </p:cTn>
                                        <p:tgtEl>
                                          <p:spTgt spid="34"/>
                                        </p:tgtEl>
                                        <p:attrNameLst>
                                          <p:attrName>r</p:attrName>
                                        </p:attrNameLst>
                                      </p:cBhvr>
                                    </p:animRot>
                                    <p:animRot by="-240000">
                                      <p:cBhvr>
                                        <p:cTn id="52" dur="100" fill="hold">
                                          <p:stCondLst>
                                            <p:cond delay="300"/>
                                          </p:stCondLst>
                                        </p:cTn>
                                        <p:tgtEl>
                                          <p:spTgt spid="34"/>
                                        </p:tgtEl>
                                        <p:attrNameLst>
                                          <p:attrName>r</p:attrName>
                                        </p:attrNameLst>
                                      </p:cBhvr>
                                    </p:animRot>
                                    <p:animRot by="120000">
                                      <p:cBhvr>
                                        <p:cTn id="53" dur="100" fill="hold">
                                          <p:stCondLst>
                                            <p:cond delay="400"/>
                                          </p:stCondLst>
                                        </p:cTn>
                                        <p:tgtEl>
                                          <p:spTgt spid="34"/>
                                        </p:tgtEl>
                                        <p:attrNameLst>
                                          <p:attrName>r</p:attrName>
                                        </p:attrNameLst>
                                      </p:cBhvr>
                                    </p:animRot>
                                  </p:childTnLst>
                                </p:cTn>
                              </p:par>
                            </p:childTnLst>
                          </p:cTn>
                        </p:par>
                        <p:par>
                          <p:cTn id="54" fill="hold" nodeType="afterGroup">
                            <p:stCondLst>
                              <p:cond delay="3750"/>
                            </p:stCondLst>
                            <p:childTnLst>
                              <p:par>
                                <p:cTn id="55" presetID="18" presetClass="entr" presetSubtype="9"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strips(upLeft)">
                                      <p:cBhvr>
                                        <p:cTn id="57" dur="500"/>
                                        <p:tgtEl>
                                          <p:spTgt spid="36"/>
                                        </p:tgtEl>
                                      </p:cBhvr>
                                    </p:animEffect>
                                  </p:childTnLst>
                                </p:cTn>
                              </p:par>
                            </p:childTnLst>
                          </p:cTn>
                        </p:par>
                        <p:par>
                          <p:cTn id="58" fill="hold" nodeType="afterGroup">
                            <p:stCondLst>
                              <p:cond delay="4250"/>
                            </p:stCondLst>
                            <p:childTnLst>
                              <p:par>
                                <p:cTn id="59" presetID="2" presetClass="entr" presetSubtype="4"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ppt_x"/>
                                          </p:val>
                                        </p:tav>
                                        <p:tav tm="100000">
                                          <p:val>
                                            <p:strVal val="#ppt_x"/>
                                          </p:val>
                                        </p:tav>
                                      </p:tavLst>
                                    </p:anim>
                                    <p:anim calcmode="lin" valueType="num">
                                      <p:cBhvr additive="base">
                                        <p:cTn id="62" dur="500" fill="hold"/>
                                        <p:tgtEl>
                                          <p:spTgt spid="33"/>
                                        </p:tgtEl>
                                        <p:attrNameLst>
                                          <p:attrName>ppt_y</p:attrName>
                                        </p:attrNameLst>
                                      </p:cBhvr>
                                      <p:tavLst>
                                        <p:tav tm="0">
                                          <p:val>
                                            <p:strVal val="1+#ppt_h/2"/>
                                          </p:val>
                                        </p:tav>
                                        <p:tav tm="100000">
                                          <p:val>
                                            <p:strVal val="#ppt_y"/>
                                          </p:val>
                                        </p:tav>
                                      </p:tavLst>
                                    </p:anim>
                                  </p:childTnLst>
                                </p:cTn>
                              </p:par>
                            </p:childTnLst>
                          </p:cTn>
                        </p:par>
                        <p:par>
                          <p:cTn id="63" fill="hold" nodeType="afterGroup">
                            <p:stCondLst>
                              <p:cond delay="4750"/>
                            </p:stCondLst>
                            <p:childTnLst>
                              <p:par>
                                <p:cTn id="64" presetID="32" presetClass="emph" presetSubtype="0" fill="hold" grpId="1" nodeType="afterEffect">
                                  <p:stCondLst>
                                    <p:cond delay="0"/>
                                  </p:stCondLst>
                                  <p:childTnLst>
                                    <p:animRot by="120000">
                                      <p:cBhvr>
                                        <p:cTn id="65" dur="50" fill="hold">
                                          <p:stCondLst>
                                            <p:cond delay="0"/>
                                          </p:stCondLst>
                                        </p:cTn>
                                        <p:tgtEl>
                                          <p:spTgt spid="33"/>
                                        </p:tgtEl>
                                        <p:attrNameLst>
                                          <p:attrName>r</p:attrName>
                                        </p:attrNameLst>
                                      </p:cBhvr>
                                    </p:animRot>
                                    <p:animRot by="-240000">
                                      <p:cBhvr>
                                        <p:cTn id="66" dur="100" fill="hold">
                                          <p:stCondLst>
                                            <p:cond delay="100"/>
                                          </p:stCondLst>
                                        </p:cTn>
                                        <p:tgtEl>
                                          <p:spTgt spid="33"/>
                                        </p:tgtEl>
                                        <p:attrNameLst>
                                          <p:attrName>r</p:attrName>
                                        </p:attrNameLst>
                                      </p:cBhvr>
                                    </p:animRot>
                                    <p:animRot by="240000">
                                      <p:cBhvr>
                                        <p:cTn id="67" dur="100" fill="hold">
                                          <p:stCondLst>
                                            <p:cond delay="200"/>
                                          </p:stCondLst>
                                        </p:cTn>
                                        <p:tgtEl>
                                          <p:spTgt spid="33"/>
                                        </p:tgtEl>
                                        <p:attrNameLst>
                                          <p:attrName>r</p:attrName>
                                        </p:attrNameLst>
                                      </p:cBhvr>
                                    </p:animRot>
                                    <p:animRot by="-240000">
                                      <p:cBhvr>
                                        <p:cTn id="68" dur="100" fill="hold">
                                          <p:stCondLst>
                                            <p:cond delay="300"/>
                                          </p:stCondLst>
                                        </p:cTn>
                                        <p:tgtEl>
                                          <p:spTgt spid="33"/>
                                        </p:tgtEl>
                                        <p:attrNameLst>
                                          <p:attrName>r</p:attrName>
                                        </p:attrNameLst>
                                      </p:cBhvr>
                                    </p:animRot>
                                    <p:animRot by="120000">
                                      <p:cBhvr>
                                        <p:cTn id="69" dur="100" fill="hold">
                                          <p:stCondLst>
                                            <p:cond delay="400"/>
                                          </p:stCondLst>
                                        </p:cTn>
                                        <p:tgtEl>
                                          <p:spTgt spid="33"/>
                                        </p:tgtEl>
                                        <p:attrNameLst>
                                          <p:attrName>r</p:attrName>
                                        </p:attrNameLst>
                                      </p:cBhvr>
                                    </p:animRot>
                                  </p:childTnLst>
                                </p:cTn>
                              </p:par>
                            </p:childTnLst>
                          </p:cTn>
                        </p:par>
                        <p:par>
                          <p:cTn id="70" fill="hold" nodeType="afterGroup">
                            <p:stCondLst>
                              <p:cond delay="5250"/>
                            </p:stCondLst>
                            <p:childTnLst>
                              <p:par>
                                <p:cTn id="71" presetID="18" presetClass="entr" presetSubtype="9"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strips(upLeft)">
                                      <p:cBhvr>
                                        <p:cTn id="73" dur="500"/>
                                        <p:tgtEl>
                                          <p:spTgt spid="35"/>
                                        </p:tgtEl>
                                      </p:cBhvr>
                                    </p:animEffect>
                                  </p:childTnLst>
                                </p:cTn>
                              </p:par>
                            </p:childTnLst>
                          </p:cTn>
                        </p:par>
                        <p:par>
                          <p:cTn id="74" fill="hold" nodeType="afterGroup">
                            <p:stCondLst>
                              <p:cond delay="5750"/>
                            </p:stCondLst>
                            <p:childTnLst>
                              <p:par>
                                <p:cTn id="75" presetID="2" presetClass="entr" presetSubtype="1" fill="hold" grpId="0" nodeType="afterEffect">
                                  <p:stCondLst>
                                    <p:cond delay="0"/>
                                  </p:stCondLst>
                                  <p:childTnLst>
                                    <p:set>
                                      <p:cBhvr>
                                        <p:cTn id="76" dur="1" fill="hold">
                                          <p:stCondLst>
                                            <p:cond delay="0"/>
                                          </p:stCondLst>
                                        </p:cTn>
                                        <p:tgtEl>
                                          <p:spTgt spid="37"/>
                                        </p:tgtEl>
                                        <p:attrNameLst>
                                          <p:attrName>style.visibility</p:attrName>
                                        </p:attrNameLst>
                                      </p:cBhvr>
                                      <p:to>
                                        <p:strVal val="visible"/>
                                      </p:to>
                                    </p:set>
                                    <p:anim calcmode="lin" valueType="num">
                                      <p:cBhvr additive="base">
                                        <p:cTn id="77" dur="500" fill="hold"/>
                                        <p:tgtEl>
                                          <p:spTgt spid="37"/>
                                        </p:tgtEl>
                                        <p:attrNameLst>
                                          <p:attrName>ppt_x</p:attrName>
                                        </p:attrNameLst>
                                      </p:cBhvr>
                                      <p:tavLst>
                                        <p:tav tm="0">
                                          <p:val>
                                            <p:strVal val="#ppt_x"/>
                                          </p:val>
                                        </p:tav>
                                        <p:tav tm="100000">
                                          <p:val>
                                            <p:strVal val="#ppt_x"/>
                                          </p:val>
                                        </p:tav>
                                      </p:tavLst>
                                    </p:anim>
                                    <p:anim calcmode="lin" valueType="num">
                                      <p:cBhvr additive="base">
                                        <p:cTn id="78" dur="500" fill="hold"/>
                                        <p:tgtEl>
                                          <p:spTgt spid="37"/>
                                        </p:tgtEl>
                                        <p:attrNameLst>
                                          <p:attrName>ppt_y</p:attrName>
                                        </p:attrNameLst>
                                      </p:cBhvr>
                                      <p:tavLst>
                                        <p:tav tm="0">
                                          <p:val>
                                            <p:strVal val="0-#ppt_h/2"/>
                                          </p:val>
                                        </p:tav>
                                        <p:tav tm="100000">
                                          <p:val>
                                            <p:strVal val="#ppt_y"/>
                                          </p:val>
                                        </p:tav>
                                      </p:tavLst>
                                    </p:anim>
                                  </p:childTnLst>
                                </p:cTn>
                              </p:par>
                            </p:childTnLst>
                          </p:cTn>
                        </p:par>
                        <p:par>
                          <p:cTn id="79" fill="hold" nodeType="afterGroup">
                            <p:stCondLst>
                              <p:cond delay="6250"/>
                            </p:stCondLst>
                            <p:childTnLst>
                              <p:par>
                                <p:cTn id="80" presetID="32" presetClass="emph" presetSubtype="0" fill="hold" grpId="1" nodeType="afterEffect">
                                  <p:stCondLst>
                                    <p:cond delay="0"/>
                                  </p:stCondLst>
                                  <p:childTnLst>
                                    <p:animRot by="120000">
                                      <p:cBhvr>
                                        <p:cTn id="81" dur="50" fill="hold">
                                          <p:stCondLst>
                                            <p:cond delay="0"/>
                                          </p:stCondLst>
                                        </p:cTn>
                                        <p:tgtEl>
                                          <p:spTgt spid="37"/>
                                        </p:tgtEl>
                                        <p:attrNameLst>
                                          <p:attrName>r</p:attrName>
                                        </p:attrNameLst>
                                      </p:cBhvr>
                                    </p:animRot>
                                    <p:animRot by="-240000">
                                      <p:cBhvr>
                                        <p:cTn id="82" dur="100" fill="hold">
                                          <p:stCondLst>
                                            <p:cond delay="100"/>
                                          </p:stCondLst>
                                        </p:cTn>
                                        <p:tgtEl>
                                          <p:spTgt spid="37"/>
                                        </p:tgtEl>
                                        <p:attrNameLst>
                                          <p:attrName>r</p:attrName>
                                        </p:attrNameLst>
                                      </p:cBhvr>
                                    </p:animRot>
                                    <p:animRot by="240000">
                                      <p:cBhvr>
                                        <p:cTn id="83" dur="100" fill="hold">
                                          <p:stCondLst>
                                            <p:cond delay="200"/>
                                          </p:stCondLst>
                                        </p:cTn>
                                        <p:tgtEl>
                                          <p:spTgt spid="37"/>
                                        </p:tgtEl>
                                        <p:attrNameLst>
                                          <p:attrName>r</p:attrName>
                                        </p:attrNameLst>
                                      </p:cBhvr>
                                    </p:animRot>
                                    <p:animRot by="-240000">
                                      <p:cBhvr>
                                        <p:cTn id="84" dur="100" fill="hold">
                                          <p:stCondLst>
                                            <p:cond delay="300"/>
                                          </p:stCondLst>
                                        </p:cTn>
                                        <p:tgtEl>
                                          <p:spTgt spid="37"/>
                                        </p:tgtEl>
                                        <p:attrNameLst>
                                          <p:attrName>r</p:attrName>
                                        </p:attrNameLst>
                                      </p:cBhvr>
                                    </p:animRot>
                                    <p:animRot by="120000">
                                      <p:cBhvr>
                                        <p:cTn id="85" dur="100" fill="hold">
                                          <p:stCondLst>
                                            <p:cond delay="400"/>
                                          </p:stCondLst>
                                        </p:cTn>
                                        <p:tgtEl>
                                          <p:spTgt spid="37"/>
                                        </p:tgtEl>
                                        <p:attrNameLst>
                                          <p:attrName>r</p:attrName>
                                        </p:attrNameLst>
                                      </p:cBhvr>
                                    </p:animRot>
                                  </p:childTnLst>
                                </p:cTn>
                              </p:par>
                            </p:childTnLst>
                          </p:cTn>
                        </p:par>
                        <p:par>
                          <p:cTn id="86" fill="hold" nodeType="afterGroup">
                            <p:stCondLst>
                              <p:cond delay="6750"/>
                            </p:stCondLst>
                            <p:childTnLst>
                              <p:par>
                                <p:cTn id="87" presetID="18" presetClass="entr" presetSubtype="9"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strips(upLeft)">
                                      <p:cBhvr>
                                        <p:cTn id="89" dur="500"/>
                                        <p:tgtEl>
                                          <p:spTgt spid="38"/>
                                        </p:tgtEl>
                                      </p:cBhvr>
                                    </p:animEffect>
                                  </p:childTnLst>
                                </p:cTn>
                              </p:par>
                            </p:childTnLst>
                          </p:cTn>
                        </p:par>
                        <p:par>
                          <p:cTn id="90" fill="hold" nodeType="afterGroup">
                            <p:stCondLst>
                              <p:cond delay="7250"/>
                            </p:stCondLst>
                            <p:childTnLst>
                              <p:par>
                                <p:cTn id="91" presetID="2" presetClass="entr" presetSubtype="4" fill="hold" grpId="0" nodeType="after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500" fill="hold"/>
                                        <p:tgtEl>
                                          <p:spTgt spid="39"/>
                                        </p:tgtEl>
                                        <p:attrNameLst>
                                          <p:attrName>ppt_x</p:attrName>
                                        </p:attrNameLst>
                                      </p:cBhvr>
                                      <p:tavLst>
                                        <p:tav tm="0">
                                          <p:val>
                                            <p:strVal val="#ppt_x"/>
                                          </p:val>
                                        </p:tav>
                                        <p:tav tm="100000">
                                          <p:val>
                                            <p:strVal val="#ppt_x"/>
                                          </p:val>
                                        </p:tav>
                                      </p:tavLst>
                                    </p:anim>
                                    <p:anim calcmode="lin" valueType="num">
                                      <p:cBhvr additive="base">
                                        <p:cTn id="94" dur="500" fill="hold"/>
                                        <p:tgtEl>
                                          <p:spTgt spid="39"/>
                                        </p:tgtEl>
                                        <p:attrNameLst>
                                          <p:attrName>ppt_y</p:attrName>
                                        </p:attrNameLst>
                                      </p:cBhvr>
                                      <p:tavLst>
                                        <p:tav tm="0">
                                          <p:val>
                                            <p:strVal val="1+#ppt_h/2"/>
                                          </p:val>
                                        </p:tav>
                                        <p:tav tm="100000">
                                          <p:val>
                                            <p:strVal val="#ppt_y"/>
                                          </p:val>
                                        </p:tav>
                                      </p:tavLst>
                                    </p:anim>
                                  </p:childTnLst>
                                </p:cTn>
                              </p:par>
                            </p:childTnLst>
                          </p:cTn>
                        </p:par>
                        <p:par>
                          <p:cTn id="95" fill="hold" nodeType="afterGroup">
                            <p:stCondLst>
                              <p:cond delay="7750"/>
                            </p:stCondLst>
                            <p:childTnLst>
                              <p:par>
                                <p:cTn id="96" presetID="32" presetClass="emph" presetSubtype="0" fill="hold" grpId="1" nodeType="afterEffect">
                                  <p:stCondLst>
                                    <p:cond delay="0"/>
                                  </p:stCondLst>
                                  <p:childTnLst>
                                    <p:animRot by="120000">
                                      <p:cBhvr>
                                        <p:cTn id="97" dur="50" fill="hold">
                                          <p:stCondLst>
                                            <p:cond delay="0"/>
                                          </p:stCondLst>
                                        </p:cTn>
                                        <p:tgtEl>
                                          <p:spTgt spid="39"/>
                                        </p:tgtEl>
                                        <p:attrNameLst>
                                          <p:attrName>r</p:attrName>
                                        </p:attrNameLst>
                                      </p:cBhvr>
                                    </p:animRot>
                                    <p:animRot by="-240000">
                                      <p:cBhvr>
                                        <p:cTn id="98" dur="100" fill="hold">
                                          <p:stCondLst>
                                            <p:cond delay="100"/>
                                          </p:stCondLst>
                                        </p:cTn>
                                        <p:tgtEl>
                                          <p:spTgt spid="39"/>
                                        </p:tgtEl>
                                        <p:attrNameLst>
                                          <p:attrName>r</p:attrName>
                                        </p:attrNameLst>
                                      </p:cBhvr>
                                    </p:animRot>
                                    <p:animRot by="240000">
                                      <p:cBhvr>
                                        <p:cTn id="99" dur="100" fill="hold">
                                          <p:stCondLst>
                                            <p:cond delay="200"/>
                                          </p:stCondLst>
                                        </p:cTn>
                                        <p:tgtEl>
                                          <p:spTgt spid="39"/>
                                        </p:tgtEl>
                                        <p:attrNameLst>
                                          <p:attrName>r</p:attrName>
                                        </p:attrNameLst>
                                      </p:cBhvr>
                                    </p:animRot>
                                    <p:animRot by="-240000">
                                      <p:cBhvr>
                                        <p:cTn id="100" dur="100" fill="hold">
                                          <p:stCondLst>
                                            <p:cond delay="300"/>
                                          </p:stCondLst>
                                        </p:cTn>
                                        <p:tgtEl>
                                          <p:spTgt spid="39"/>
                                        </p:tgtEl>
                                        <p:attrNameLst>
                                          <p:attrName>r</p:attrName>
                                        </p:attrNameLst>
                                      </p:cBhvr>
                                    </p:animRot>
                                    <p:animRot by="120000">
                                      <p:cBhvr>
                                        <p:cTn id="101" dur="100" fill="hold">
                                          <p:stCondLst>
                                            <p:cond delay="400"/>
                                          </p:stCondLst>
                                        </p:cTn>
                                        <p:tgtEl>
                                          <p:spTgt spid="39"/>
                                        </p:tgtEl>
                                        <p:attrNameLst>
                                          <p:attrName>r</p:attrName>
                                        </p:attrNameLst>
                                      </p:cBhvr>
                                    </p:animRot>
                                  </p:childTnLst>
                                </p:cTn>
                              </p:par>
                            </p:childTnLst>
                          </p:cTn>
                        </p:par>
                        <p:par>
                          <p:cTn id="102" fill="hold" nodeType="afterGroup">
                            <p:stCondLst>
                              <p:cond delay="8250"/>
                            </p:stCondLst>
                            <p:childTnLst>
                              <p:par>
                                <p:cTn id="103" presetID="18" presetClass="entr" presetSubtype="9" fill="hold" grpId="0" nodeType="after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strips(upLeft)">
                                      <p:cBhvr>
                                        <p:cTn id="105" dur="500"/>
                                        <p:tgtEl>
                                          <p:spTgt spid="40"/>
                                        </p:tgtEl>
                                      </p:cBhvr>
                                    </p:animEffect>
                                  </p:childTnLst>
                                </p:cTn>
                              </p:par>
                            </p:childTnLst>
                          </p:cTn>
                        </p:par>
                        <p:par>
                          <p:cTn id="106" fill="hold" nodeType="afterGroup">
                            <p:stCondLst>
                              <p:cond delay="8750"/>
                            </p:stCondLst>
                            <p:childTnLst>
                              <p:par>
                                <p:cTn id="107" presetID="2" presetClass="exit" presetSubtype="2" fill="hold" grpId="1" nodeType="afterEffect">
                                  <p:stCondLst>
                                    <p:cond delay="0"/>
                                  </p:stCondLst>
                                  <p:childTnLst>
                                    <p:anim calcmode="lin" valueType="num">
                                      <p:cBhvr additive="base">
                                        <p:cTn id="108" dur="500"/>
                                        <p:tgtEl>
                                          <p:spTgt spid="7"/>
                                        </p:tgtEl>
                                        <p:attrNameLst>
                                          <p:attrName>ppt_x</p:attrName>
                                        </p:attrNameLst>
                                      </p:cBhvr>
                                      <p:tavLst>
                                        <p:tav tm="0">
                                          <p:val>
                                            <p:strVal val="ppt_x"/>
                                          </p:val>
                                        </p:tav>
                                        <p:tav tm="100000">
                                          <p:val>
                                            <p:strVal val="1+ppt_w/2"/>
                                          </p:val>
                                        </p:tav>
                                      </p:tavLst>
                                    </p:anim>
                                    <p:anim calcmode="lin" valueType="num">
                                      <p:cBhvr additive="base">
                                        <p:cTn id="109" dur="500"/>
                                        <p:tgtEl>
                                          <p:spTgt spid="7"/>
                                        </p:tgtEl>
                                        <p:attrNameLst>
                                          <p:attrName>ppt_y</p:attrName>
                                        </p:attrNameLst>
                                      </p:cBhvr>
                                      <p:tavLst>
                                        <p:tav tm="0">
                                          <p:val>
                                            <p:strVal val="ppt_y"/>
                                          </p:val>
                                        </p:tav>
                                        <p:tav tm="100000">
                                          <p:val>
                                            <p:strVal val="ppt_y"/>
                                          </p:val>
                                        </p:tav>
                                      </p:tavLst>
                                    </p:anim>
                                    <p:set>
                                      <p:cBhvr>
                                        <p:cTn id="110" dur="1" fill="hold">
                                          <p:stCondLst>
                                            <p:cond delay="499"/>
                                          </p:stCondLst>
                                        </p:cTn>
                                        <p:tgtEl>
                                          <p:spTgt spid="7"/>
                                        </p:tgtEl>
                                        <p:attrNameLst>
                                          <p:attrName>style.visibility</p:attrName>
                                        </p:attrNameLst>
                                      </p:cBhvr>
                                      <p:to>
                                        <p:strVal val="hidden"/>
                                      </p:to>
                                    </p:set>
                                  </p:childTnLst>
                                </p:cTn>
                              </p:par>
                            </p:childTnLst>
                          </p:cTn>
                        </p:par>
                        <p:par>
                          <p:cTn id="111" fill="hold" nodeType="afterGroup">
                            <p:stCondLst>
                              <p:cond delay="9250"/>
                            </p:stCondLst>
                            <p:childTnLst>
                              <p:par>
                                <p:cTn id="112" presetID="52" presetClass="exit" presetSubtype="0" fill="hold" nodeType="afterEffect">
                                  <p:stCondLst>
                                    <p:cond delay="0"/>
                                  </p:stCondLst>
                                  <p:childTnLst>
                                    <p:animScale>
                                      <p:cBhvr>
                                        <p:cTn id="113" dur="1000" accel="50000">
                                          <p:stCondLst>
                                            <p:cond delay="0"/>
                                          </p:stCondLst>
                                        </p:cTn>
                                        <p:tgtEl>
                                          <p:spTgt spid="28"/>
                                        </p:tgtEl>
                                      </p:cBhvr>
                                      <p:from x="100000" y="100000"/>
                                      <p:to x="250000" y="250000"/>
                                    </p:animScale>
                                    <p:animMotion origin="layout" path="M 0 0 C 0.03802 0 0.1441 0.02341 0.1826 0.0915 C 0.22118 0.15964 0.24705 0.31256 0.2318 0.4083 C 0.21649 0.50394 0.20747 0.57948 0.0908 0.6661 C -0.02552 0.75279 -0.37517 0.88508 -0.4674 0.9289" pathEditMode="relative" ptsTypes="">
                                      <p:cBhvr>
                                        <p:cTn id="114" dur="1000" accel="50000">
                                          <p:stCondLst>
                                            <p:cond delay="0"/>
                                          </p:stCondLst>
                                        </p:cTn>
                                        <p:tgtEl>
                                          <p:spTgt spid="28"/>
                                        </p:tgtEl>
                                        <p:attrNameLst>
                                          <p:attrName>ppt_x</p:attrName>
                                          <p:attrName>ppt_y</p:attrName>
                                        </p:attrNameLst>
                                      </p:cBhvr>
                                    </p:animMotion>
                                    <p:animEffect transition="out" filter="fade">
                                      <p:cBhvr>
                                        <p:cTn id="115" dur="1000"/>
                                        <p:tgtEl>
                                          <p:spTgt spid="28"/>
                                        </p:tgtEl>
                                      </p:cBhvr>
                                    </p:animEffect>
                                    <p:set>
                                      <p:cBhvr>
                                        <p:cTn id="116" dur="1" fill="hold">
                                          <p:stCondLst>
                                            <p:cond delay="999"/>
                                          </p:stCondLst>
                                        </p:cTn>
                                        <p:tgtEl>
                                          <p:spTgt spid="28"/>
                                        </p:tgtEl>
                                        <p:attrNameLst>
                                          <p:attrName>style.visibility</p:attrName>
                                        </p:attrNameLst>
                                      </p:cBhvr>
                                      <p:to>
                                        <p:strVal val="hidden"/>
                                      </p:to>
                                    </p:set>
                                  </p:childTnLst>
                                </p:cTn>
                              </p:par>
                              <p:par>
                                <p:cTn id="117" presetID="52" presetClass="exit" presetSubtype="0" fill="hold" nodeType="withEffect">
                                  <p:stCondLst>
                                    <p:cond delay="250"/>
                                  </p:stCondLst>
                                  <p:childTnLst>
                                    <p:animScale>
                                      <p:cBhvr>
                                        <p:cTn id="118" dur="1000" accel="50000">
                                          <p:stCondLst>
                                            <p:cond delay="0"/>
                                          </p:stCondLst>
                                        </p:cTn>
                                        <p:tgtEl>
                                          <p:spTgt spid="8"/>
                                        </p:tgtEl>
                                      </p:cBhvr>
                                      <p:from x="100000" y="100000"/>
                                      <p:to x="250000" y="250000"/>
                                    </p:animScale>
                                    <p:animMotion origin="layout" path="M 0 0 C 0.03802 0 0.1441 0.02341 0.1826 0.0915 C 0.22118 0.15964 0.24705 0.31256 0.2318 0.4083 C 0.21649 0.50394 0.20747 0.57948 0.0908 0.6661 C -0.02552 0.75279 -0.37517 0.88508 -0.4674 0.9289" pathEditMode="relative" ptsTypes="">
                                      <p:cBhvr>
                                        <p:cTn id="119" dur="1000" accel="50000">
                                          <p:stCondLst>
                                            <p:cond delay="0"/>
                                          </p:stCondLst>
                                        </p:cTn>
                                        <p:tgtEl>
                                          <p:spTgt spid="8"/>
                                        </p:tgtEl>
                                        <p:attrNameLst>
                                          <p:attrName>ppt_x</p:attrName>
                                          <p:attrName>ppt_y</p:attrName>
                                        </p:attrNameLst>
                                      </p:cBhvr>
                                    </p:animMotion>
                                    <p:animEffect transition="out" filter="fade">
                                      <p:cBhvr>
                                        <p:cTn id="120" dur="1000"/>
                                        <p:tgtEl>
                                          <p:spTgt spid="8"/>
                                        </p:tgtEl>
                                      </p:cBhvr>
                                    </p:animEffect>
                                    <p:set>
                                      <p:cBhvr>
                                        <p:cTn id="121" dur="1" fill="hold">
                                          <p:stCondLst>
                                            <p:cond delay="999"/>
                                          </p:stCondLst>
                                        </p:cTn>
                                        <p:tgtEl>
                                          <p:spTgt spid="8"/>
                                        </p:tgtEl>
                                        <p:attrNameLst>
                                          <p:attrName>style.visibility</p:attrName>
                                        </p:attrNameLst>
                                      </p:cBhvr>
                                      <p:to>
                                        <p:strVal val="hidden"/>
                                      </p:to>
                                    </p:set>
                                  </p:childTnLst>
                                </p:cTn>
                              </p:par>
                              <p:par>
                                <p:cTn id="122" presetID="52" presetClass="exit" presetSubtype="0" fill="hold" nodeType="withEffect">
                                  <p:stCondLst>
                                    <p:cond delay="500"/>
                                  </p:stCondLst>
                                  <p:childTnLst>
                                    <p:animScale>
                                      <p:cBhvr>
                                        <p:cTn id="123" dur="1000" accel="50000">
                                          <p:stCondLst>
                                            <p:cond delay="0"/>
                                          </p:stCondLst>
                                        </p:cTn>
                                        <p:tgtEl>
                                          <p:spTgt spid="18"/>
                                        </p:tgtEl>
                                      </p:cBhvr>
                                      <p:from x="100000" y="100000"/>
                                      <p:to x="250000" y="250000"/>
                                    </p:animScale>
                                    <p:animMotion origin="layout" path="M 0 0 C 0.03802 0 0.1441 0.02341 0.1826 0.0915 C 0.22118 0.15964 0.24705 0.31256 0.2318 0.4083 C 0.21649 0.50394 0.20747 0.57948 0.0908 0.6661 C -0.02552 0.75279 -0.37517 0.88508 -0.4674 0.9289" pathEditMode="relative" ptsTypes="">
                                      <p:cBhvr>
                                        <p:cTn id="124" dur="1000" accel="50000">
                                          <p:stCondLst>
                                            <p:cond delay="0"/>
                                          </p:stCondLst>
                                        </p:cTn>
                                        <p:tgtEl>
                                          <p:spTgt spid="18"/>
                                        </p:tgtEl>
                                        <p:attrNameLst>
                                          <p:attrName>ppt_x</p:attrName>
                                          <p:attrName>ppt_y</p:attrName>
                                        </p:attrNameLst>
                                      </p:cBhvr>
                                    </p:animMotion>
                                    <p:animEffect transition="out" filter="fade">
                                      <p:cBhvr>
                                        <p:cTn id="125" dur="1000"/>
                                        <p:tgtEl>
                                          <p:spTgt spid="18"/>
                                        </p:tgtEl>
                                      </p:cBhvr>
                                    </p:animEffect>
                                    <p:set>
                                      <p:cBhvr>
                                        <p:cTn id="126" dur="1" fill="hold">
                                          <p:stCondLst>
                                            <p:cond delay="999"/>
                                          </p:stCondLst>
                                        </p:cTn>
                                        <p:tgtEl>
                                          <p:spTgt spid="18"/>
                                        </p:tgtEl>
                                        <p:attrNameLst>
                                          <p:attrName>style.visibility</p:attrName>
                                        </p:attrNameLst>
                                      </p:cBhvr>
                                      <p:to>
                                        <p:strVal val="hidden"/>
                                      </p:to>
                                    </p:set>
                                  </p:childTnLst>
                                </p:cTn>
                              </p:par>
                              <p:par>
                                <p:cTn id="127" presetID="52" presetClass="exit" presetSubtype="0" fill="hold" nodeType="withEffect">
                                  <p:stCondLst>
                                    <p:cond delay="750"/>
                                  </p:stCondLst>
                                  <p:childTnLst>
                                    <p:animScale>
                                      <p:cBhvr>
                                        <p:cTn id="128" dur="1000" accel="50000">
                                          <p:stCondLst>
                                            <p:cond delay="0"/>
                                          </p:stCondLst>
                                        </p:cTn>
                                        <p:tgtEl>
                                          <p:spTgt spid="23"/>
                                        </p:tgtEl>
                                      </p:cBhvr>
                                      <p:from x="100000" y="100000"/>
                                      <p:to x="250000" y="250000"/>
                                    </p:animScale>
                                    <p:animMotion origin="layout" path="M 0 0 C 0.03802 0 0.1441 0.02341 0.1826 0.0915 C 0.22118 0.15964 0.24705 0.31256 0.2318 0.4083 C 0.21649 0.50394 0.20747 0.57948 0.0908 0.6661 C -0.02552 0.75279 -0.37517 0.88508 -0.4674 0.9289" pathEditMode="relative" ptsTypes="">
                                      <p:cBhvr>
                                        <p:cTn id="129" dur="1000" accel="50000">
                                          <p:stCondLst>
                                            <p:cond delay="0"/>
                                          </p:stCondLst>
                                        </p:cTn>
                                        <p:tgtEl>
                                          <p:spTgt spid="23"/>
                                        </p:tgtEl>
                                        <p:attrNameLst>
                                          <p:attrName>ppt_x</p:attrName>
                                          <p:attrName>ppt_y</p:attrName>
                                        </p:attrNameLst>
                                      </p:cBhvr>
                                    </p:animMotion>
                                    <p:animEffect transition="out" filter="fade">
                                      <p:cBhvr>
                                        <p:cTn id="130" dur="1000"/>
                                        <p:tgtEl>
                                          <p:spTgt spid="23"/>
                                        </p:tgtEl>
                                      </p:cBhvr>
                                    </p:animEffect>
                                    <p:set>
                                      <p:cBhvr>
                                        <p:cTn id="131" dur="1" fill="hold">
                                          <p:stCondLst>
                                            <p:cond delay="999"/>
                                          </p:stCondLst>
                                        </p:cTn>
                                        <p:tgtEl>
                                          <p:spTgt spid="23"/>
                                        </p:tgtEl>
                                        <p:attrNameLst>
                                          <p:attrName>style.visibility</p:attrName>
                                        </p:attrNameLst>
                                      </p:cBhvr>
                                      <p:to>
                                        <p:strVal val="hidden"/>
                                      </p:to>
                                    </p:set>
                                  </p:childTnLst>
                                </p:cTn>
                              </p:par>
                            </p:childTnLst>
                          </p:cTn>
                        </p:par>
                        <p:par>
                          <p:cTn id="132" fill="hold" nodeType="afterGroup">
                            <p:stCondLst>
                              <p:cond delay="11000"/>
                            </p:stCondLst>
                            <p:childTnLst>
                              <p:par>
                                <p:cTn id="133" presetID="2" presetClass="exit" presetSubtype="4" fill="hold" grpId="2" nodeType="afterEffect">
                                  <p:stCondLst>
                                    <p:cond delay="0"/>
                                  </p:stCondLst>
                                  <p:childTnLst>
                                    <p:anim calcmode="lin" valueType="num">
                                      <p:cBhvr additive="base">
                                        <p:cTn id="134" dur="500"/>
                                        <p:tgtEl>
                                          <p:spTgt spid="34"/>
                                        </p:tgtEl>
                                        <p:attrNameLst>
                                          <p:attrName>ppt_x</p:attrName>
                                        </p:attrNameLst>
                                      </p:cBhvr>
                                      <p:tavLst>
                                        <p:tav tm="0">
                                          <p:val>
                                            <p:strVal val="ppt_x"/>
                                          </p:val>
                                        </p:tav>
                                        <p:tav tm="100000">
                                          <p:val>
                                            <p:strVal val="ppt_x"/>
                                          </p:val>
                                        </p:tav>
                                      </p:tavLst>
                                    </p:anim>
                                    <p:anim calcmode="lin" valueType="num">
                                      <p:cBhvr additive="base">
                                        <p:cTn id="135" dur="500"/>
                                        <p:tgtEl>
                                          <p:spTgt spid="34"/>
                                        </p:tgtEl>
                                        <p:attrNameLst>
                                          <p:attrName>ppt_y</p:attrName>
                                        </p:attrNameLst>
                                      </p:cBhvr>
                                      <p:tavLst>
                                        <p:tav tm="0">
                                          <p:val>
                                            <p:strVal val="ppt_y"/>
                                          </p:val>
                                        </p:tav>
                                        <p:tav tm="100000">
                                          <p:val>
                                            <p:strVal val="1+ppt_h/2"/>
                                          </p:val>
                                        </p:tav>
                                      </p:tavLst>
                                    </p:anim>
                                    <p:set>
                                      <p:cBhvr>
                                        <p:cTn id="136" dur="1" fill="hold">
                                          <p:stCondLst>
                                            <p:cond delay="499"/>
                                          </p:stCondLst>
                                        </p:cTn>
                                        <p:tgtEl>
                                          <p:spTgt spid="34"/>
                                        </p:tgtEl>
                                        <p:attrNameLst>
                                          <p:attrName>style.visibility</p:attrName>
                                        </p:attrNameLst>
                                      </p:cBhvr>
                                      <p:to>
                                        <p:strVal val="hidden"/>
                                      </p:to>
                                    </p:set>
                                  </p:childTnLst>
                                </p:cTn>
                              </p:par>
                              <p:par>
                                <p:cTn id="137" presetID="2" presetClass="exit" presetSubtype="4" fill="hold" grpId="1" nodeType="withEffect">
                                  <p:stCondLst>
                                    <p:cond delay="0"/>
                                  </p:stCondLst>
                                  <p:childTnLst>
                                    <p:anim calcmode="lin" valueType="num">
                                      <p:cBhvr additive="base">
                                        <p:cTn id="138" dur="500"/>
                                        <p:tgtEl>
                                          <p:spTgt spid="36"/>
                                        </p:tgtEl>
                                        <p:attrNameLst>
                                          <p:attrName>ppt_x</p:attrName>
                                        </p:attrNameLst>
                                      </p:cBhvr>
                                      <p:tavLst>
                                        <p:tav tm="0">
                                          <p:val>
                                            <p:strVal val="ppt_x"/>
                                          </p:val>
                                        </p:tav>
                                        <p:tav tm="100000">
                                          <p:val>
                                            <p:strVal val="ppt_x"/>
                                          </p:val>
                                        </p:tav>
                                      </p:tavLst>
                                    </p:anim>
                                    <p:anim calcmode="lin" valueType="num">
                                      <p:cBhvr additive="base">
                                        <p:cTn id="139" dur="500"/>
                                        <p:tgtEl>
                                          <p:spTgt spid="36"/>
                                        </p:tgtEl>
                                        <p:attrNameLst>
                                          <p:attrName>ppt_y</p:attrName>
                                        </p:attrNameLst>
                                      </p:cBhvr>
                                      <p:tavLst>
                                        <p:tav tm="0">
                                          <p:val>
                                            <p:strVal val="ppt_y"/>
                                          </p:val>
                                        </p:tav>
                                        <p:tav tm="100000">
                                          <p:val>
                                            <p:strVal val="1+ppt_h/2"/>
                                          </p:val>
                                        </p:tav>
                                      </p:tavLst>
                                    </p:anim>
                                    <p:set>
                                      <p:cBhvr>
                                        <p:cTn id="140" dur="1" fill="hold">
                                          <p:stCondLst>
                                            <p:cond delay="499"/>
                                          </p:stCondLst>
                                        </p:cTn>
                                        <p:tgtEl>
                                          <p:spTgt spid="36"/>
                                        </p:tgtEl>
                                        <p:attrNameLst>
                                          <p:attrName>style.visibility</p:attrName>
                                        </p:attrNameLst>
                                      </p:cBhvr>
                                      <p:to>
                                        <p:strVal val="hidden"/>
                                      </p:to>
                                    </p:set>
                                  </p:childTnLst>
                                </p:cTn>
                              </p:par>
                              <p:par>
                                <p:cTn id="141" presetID="2" presetClass="exit" presetSubtype="4" fill="hold" grpId="2" nodeType="withEffect">
                                  <p:stCondLst>
                                    <p:cond delay="0"/>
                                  </p:stCondLst>
                                  <p:childTnLst>
                                    <p:anim calcmode="lin" valueType="num">
                                      <p:cBhvr additive="base">
                                        <p:cTn id="142" dur="500"/>
                                        <p:tgtEl>
                                          <p:spTgt spid="37"/>
                                        </p:tgtEl>
                                        <p:attrNameLst>
                                          <p:attrName>ppt_x</p:attrName>
                                        </p:attrNameLst>
                                      </p:cBhvr>
                                      <p:tavLst>
                                        <p:tav tm="0">
                                          <p:val>
                                            <p:strVal val="ppt_x"/>
                                          </p:val>
                                        </p:tav>
                                        <p:tav tm="100000">
                                          <p:val>
                                            <p:strVal val="ppt_x"/>
                                          </p:val>
                                        </p:tav>
                                      </p:tavLst>
                                    </p:anim>
                                    <p:anim calcmode="lin" valueType="num">
                                      <p:cBhvr additive="base">
                                        <p:cTn id="143" dur="500"/>
                                        <p:tgtEl>
                                          <p:spTgt spid="37"/>
                                        </p:tgtEl>
                                        <p:attrNameLst>
                                          <p:attrName>ppt_y</p:attrName>
                                        </p:attrNameLst>
                                      </p:cBhvr>
                                      <p:tavLst>
                                        <p:tav tm="0">
                                          <p:val>
                                            <p:strVal val="ppt_y"/>
                                          </p:val>
                                        </p:tav>
                                        <p:tav tm="100000">
                                          <p:val>
                                            <p:strVal val="1+ppt_h/2"/>
                                          </p:val>
                                        </p:tav>
                                      </p:tavLst>
                                    </p:anim>
                                    <p:set>
                                      <p:cBhvr>
                                        <p:cTn id="144" dur="1" fill="hold">
                                          <p:stCondLst>
                                            <p:cond delay="499"/>
                                          </p:stCondLst>
                                        </p:cTn>
                                        <p:tgtEl>
                                          <p:spTgt spid="37"/>
                                        </p:tgtEl>
                                        <p:attrNameLst>
                                          <p:attrName>style.visibility</p:attrName>
                                        </p:attrNameLst>
                                      </p:cBhvr>
                                      <p:to>
                                        <p:strVal val="hidden"/>
                                      </p:to>
                                    </p:set>
                                  </p:childTnLst>
                                </p:cTn>
                              </p:par>
                              <p:par>
                                <p:cTn id="145" presetID="2" presetClass="exit" presetSubtype="4" fill="hold" grpId="1" nodeType="withEffect">
                                  <p:stCondLst>
                                    <p:cond delay="0"/>
                                  </p:stCondLst>
                                  <p:childTnLst>
                                    <p:anim calcmode="lin" valueType="num">
                                      <p:cBhvr additive="base">
                                        <p:cTn id="146" dur="500"/>
                                        <p:tgtEl>
                                          <p:spTgt spid="38"/>
                                        </p:tgtEl>
                                        <p:attrNameLst>
                                          <p:attrName>ppt_x</p:attrName>
                                        </p:attrNameLst>
                                      </p:cBhvr>
                                      <p:tavLst>
                                        <p:tav tm="0">
                                          <p:val>
                                            <p:strVal val="ppt_x"/>
                                          </p:val>
                                        </p:tav>
                                        <p:tav tm="100000">
                                          <p:val>
                                            <p:strVal val="ppt_x"/>
                                          </p:val>
                                        </p:tav>
                                      </p:tavLst>
                                    </p:anim>
                                    <p:anim calcmode="lin" valueType="num">
                                      <p:cBhvr additive="base">
                                        <p:cTn id="147" dur="500"/>
                                        <p:tgtEl>
                                          <p:spTgt spid="38"/>
                                        </p:tgtEl>
                                        <p:attrNameLst>
                                          <p:attrName>ppt_y</p:attrName>
                                        </p:attrNameLst>
                                      </p:cBhvr>
                                      <p:tavLst>
                                        <p:tav tm="0">
                                          <p:val>
                                            <p:strVal val="ppt_y"/>
                                          </p:val>
                                        </p:tav>
                                        <p:tav tm="100000">
                                          <p:val>
                                            <p:strVal val="1+ppt_h/2"/>
                                          </p:val>
                                        </p:tav>
                                      </p:tavLst>
                                    </p:anim>
                                    <p:set>
                                      <p:cBhvr>
                                        <p:cTn id="148" dur="1" fill="hold">
                                          <p:stCondLst>
                                            <p:cond delay="499"/>
                                          </p:stCondLst>
                                        </p:cTn>
                                        <p:tgtEl>
                                          <p:spTgt spid="38"/>
                                        </p:tgtEl>
                                        <p:attrNameLst>
                                          <p:attrName>style.visibility</p:attrName>
                                        </p:attrNameLst>
                                      </p:cBhvr>
                                      <p:to>
                                        <p:strVal val="hidden"/>
                                      </p:to>
                                    </p:set>
                                  </p:childTnLst>
                                </p:cTn>
                              </p:par>
                              <p:par>
                                <p:cTn id="149" presetID="2" presetClass="exit" presetSubtype="1" fill="hold" grpId="2" nodeType="withEffect">
                                  <p:stCondLst>
                                    <p:cond delay="0"/>
                                  </p:stCondLst>
                                  <p:childTnLst>
                                    <p:anim calcmode="lin" valueType="num">
                                      <p:cBhvr additive="base">
                                        <p:cTn id="150" dur="500"/>
                                        <p:tgtEl>
                                          <p:spTgt spid="33"/>
                                        </p:tgtEl>
                                        <p:attrNameLst>
                                          <p:attrName>ppt_x</p:attrName>
                                        </p:attrNameLst>
                                      </p:cBhvr>
                                      <p:tavLst>
                                        <p:tav tm="0">
                                          <p:val>
                                            <p:strVal val="ppt_x"/>
                                          </p:val>
                                        </p:tav>
                                        <p:tav tm="100000">
                                          <p:val>
                                            <p:strVal val="ppt_x"/>
                                          </p:val>
                                        </p:tav>
                                      </p:tavLst>
                                    </p:anim>
                                    <p:anim calcmode="lin" valueType="num">
                                      <p:cBhvr additive="base">
                                        <p:cTn id="151" dur="500"/>
                                        <p:tgtEl>
                                          <p:spTgt spid="33"/>
                                        </p:tgtEl>
                                        <p:attrNameLst>
                                          <p:attrName>ppt_y</p:attrName>
                                        </p:attrNameLst>
                                      </p:cBhvr>
                                      <p:tavLst>
                                        <p:tav tm="0">
                                          <p:val>
                                            <p:strVal val="ppt_y"/>
                                          </p:val>
                                        </p:tav>
                                        <p:tav tm="100000">
                                          <p:val>
                                            <p:strVal val="0-ppt_h/2"/>
                                          </p:val>
                                        </p:tav>
                                      </p:tavLst>
                                    </p:anim>
                                    <p:set>
                                      <p:cBhvr>
                                        <p:cTn id="152" dur="1" fill="hold">
                                          <p:stCondLst>
                                            <p:cond delay="499"/>
                                          </p:stCondLst>
                                        </p:cTn>
                                        <p:tgtEl>
                                          <p:spTgt spid="33"/>
                                        </p:tgtEl>
                                        <p:attrNameLst>
                                          <p:attrName>style.visibility</p:attrName>
                                        </p:attrNameLst>
                                      </p:cBhvr>
                                      <p:to>
                                        <p:strVal val="hidden"/>
                                      </p:to>
                                    </p:set>
                                  </p:childTnLst>
                                </p:cTn>
                              </p:par>
                              <p:par>
                                <p:cTn id="153" presetID="2" presetClass="exit" presetSubtype="1" fill="hold" grpId="1" nodeType="withEffect">
                                  <p:stCondLst>
                                    <p:cond delay="0"/>
                                  </p:stCondLst>
                                  <p:childTnLst>
                                    <p:anim calcmode="lin" valueType="num">
                                      <p:cBhvr additive="base">
                                        <p:cTn id="154" dur="500"/>
                                        <p:tgtEl>
                                          <p:spTgt spid="35"/>
                                        </p:tgtEl>
                                        <p:attrNameLst>
                                          <p:attrName>ppt_x</p:attrName>
                                        </p:attrNameLst>
                                      </p:cBhvr>
                                      <p:tavLst>
                                        <p:tav tm="0">
                                          <p:val>
                                            <p:strVal val="ppt_x"/>
                                          </p:val>
                                        </p:tav>
                                        <p:tav tm="100000">
                                          <p:val>
                                            <p:strVal val="ppt_x"/>
                                          </p:val>
                                        </p:tav>
                                      </p:tavLst>
                                    </p:anim>
                                    <p:anim calcmode="lin" valueType="num">
                                      <p:cBhvr additive="base">
                                        <p:cTn id="155" dur="500"/>
                                        <p:tgtEl>
                                          <p:spTgt spid="35"/>
                                        </p:tgtEl>
                                        <p:attrNameLst>
                                          <p:attrName>ppt_y</p:attrName>
                                        </p:attrNameLst>
                                      </p:cBhvr>
                                      <p:tavLst>
                                        <p:tav tm="0">
                                          <p:val>
                                            <p:strVal val="ppt_y"/>
                                          </p:val>
                                        </p:tav>
                                        <p:tav tm="100000">
                                          <p:val>
                                            <p:strVal val="0-ppt_h/2"/>
                                          </p:val>
                                        </p:tav>
                                      </p:tavLst>
                                    </p:anim>
                                    <p:set>
                                      <p:cBhvr>
                                        <p:cTn id="156" dur="1" fill="hold">
                                          <p:stCondLst>
                                            <p:cond delay="499"/>
                                          </p:stCondLst>
                                        </p:cTn>
                                        <p:tgtEl>
                                          <p:spTgt spid="35"/>
                                        </p:tgtEl>
                                        <p:attrNameLst>
                                          <p:attrName>style.visibility</p:attrName>
                                        </p:attrNameLst>
                                      </p:cBhvr>
                                      <p:to>
                                        <p:strVal val="hidden"/>
                                      </p:to>
                                    </p:set>
                                  </p:childTnLst>
                                </p:cTn>
                              </p:par>
                              <p:par>
                                <p:cTn id="157" presetID="2" presetClass="exit" presetSubtype="1" fill="hold" grpId="2" nodeType="withEffect">
                                  <p:stCondLst>
                                    <p:cond delay="0"/>
                                  </p:stCondLst>
                                  <p:childTnLst>
                                    <p:anim calcmode="lin" valueType="num">
                                      <p:cBhvr additive="base">
                                        <p:cTn id="158" dur="500"/>
                                        <p:tgtEl>
                                          <p:spTgt spid="39"/>
                                        </p:tgtEl>
                                        <p:attrNameLst>
                                          <p:attrName>ppt_x</p:attrName>
                                        </p:attrNameLst>
                                      </p:cBhvr>
                                      <p:tavLst>
                                        <p:tav tm="0">
                                          <p:val>
                                            <p:strVal val="ppt_x"/>
                                          </p:val>
                                        </p:tav>
                                        <p:tav tm="100000">
                                          <p:val>
                                            <p:strVal val="ppt_x"/>
                                          </p:val>
                                        </p:tav>
                                      </p:tavLst>
                                    </p:anim>
                                    <p:anim calcmode="lin" valueType="num">
                                      <p:cBhvr additive="base">
                                        <p:cTn id="159" dur="500"/>
                                        <p:tgtEl>
                                          <p:spTgt spid="39"/>
                                        </p:tgtEl>
                                        <p:attrNameLst>
                                          <p:attrName>ppt_y</p:attrName>
                                        </p:attrNameLst>
                                      </p:cBhvr>
                                      <p:tavLst>
                                        <p:tav tm="0">
                                          <p:val>
                                            <p:strVal val="ppt_y"/>
                                          </p:val>
                                        </p:tav>
                                        <p:tav tm="100000">
                                          <p:val>
                                            <p:strVal val="0-ppt_h/2"/>
                                          </p:val>
                                        </p:tav>
                                      </p:tavLst>
                                    </p:anim>
                                    <p:set>
                                      <p:cBhvr>
                                        <p:cTn id="160" dur="1" fill="hold">
                                          <p:stCondLst>
                                            <p:cond delay="499"/>
                                          </p:stCondLst>
                                        </p:cTn>
                                        <p:tgtEl>
                                          <p:spTgt spid="39"/>
                                        </p:tgtEl>
                                        <p:attrNameLst>
                                          <p:attrName>style.visibility</p:attrName>
                                        </p:attrNameLst>
                                      </p:cBhvr>
                                      <p:to>
                                        <p:strVal val="hidden"/>
                                      </p:to>
                                    </p:set>
                                  </p:childTnLst>
                                </p:cTn>
                              </p:par>
                              <p:par>
                                <p:cTn id="161" presetID="2" presetClass="exit" presetSubtype="1" fill="hold" grpId="1" nodeType="withEffect">
                                  <p:stCondLst>
                                    <p:cond delay="0"/>
                                  </p:stCondLst>
                                  <p:childTnLst>
                                    <p:anim calcmode="lin" valueType="num">
                                      <p:cBhvr additive="base">
                                        <p:cTn id="162" dur="500"/>
                                        <p:tgtEl>
                                          <p:spTgt spid="40"/>
                                        </p:tgtEl>
                                        <p:attrNameLst>
                                          <p:attrName>ppt_x</p:attrName>
                                        </p:attrNameLst>
                                      </p:cBhvr>
                                      <p:tavLst>
                                        <p:tav tm="0">
                                          <p:val>
                                            <p:strVal val="ppt_x"/>
                                          </p:val>
                                        </p:tav>
                                        <p:tav tm="100000">
                                          <p:val>
                                            <p:strVal val="ppt_x"/>
                                          </p:val>
                                        </p:tav>
                                      </p:tavLst>
                                    </p:anim>
                                    <p:anim calcmode="lin" valueType="num">
                                      <p:cBhvr additive="base">
                                        <p:cTn id="163" dur="500"/>
                                        <p:tgtEl>
                                          <p:spTgt spid="40"/>
                                        </p:tgtEl>
                                        <p:attrNameLst>
                                          <p:attrName>ppt_y</p:attrName>
                                        </p:attrNameLst>
                                      </p:cBhvr>
                                      <p:tavLst>
                                        <p:tav tm="0">
                                          <p:val>
                                            <p:strVal val="ppt_y"/>
                                          </p:val>
                                        </p:tav>
                                        <p:tav tm="100000">
                                          <p:val>
                                            <p:strVal val="0-ppt_h/2"/>
                                          </p:val>
                                        </p:tav>
                                      </p:tavLst>
                                    </p:anim>
                                    <p:set>
                                      <p:cBhvr>
                                        <p:cTn id="164"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7" grpId="1" animBg="1"/>
      <p:bldP spid="33" grpId="0" animBg="1"/>
      <p:bldP spid="33" grpId="1" animBg="1"/>
      <p:bldP spid="33" grpId="2" animBg="1"/>
      <p:bldP spid="34" grpId="0" animBg="1"/>
      <p:bldP spid="34" grpId="1" animBg="1"/>
      <p:bldP spid="34" grpId="2" animBg="1"/>
      <p:bldP spid="35" grpId="0"/>
      <p:bldP spid="35" grpId="1"/>
      <p:bldP spid="36" grpId="0"/>
      <p:bldP spid="36" grpId="1"/>
      <p:bldP spid="37" grpId="0" animBg="1"/>
      <p:bldP spid="37" grpId="1" animBg="1"/>
      <p:bldP spid="37" grpId="2" animBg="1"/>
      <p:bldP spid="38" grpId="0"/>
      <p:bldP spid="38" grpId="1"/>
      <p:bldP spid="39" grpId="0" animBg="1"/>
      <p:bldP spid="39" grpId="1" animBg="1"/>
      <p:bldP spid="39" grpId="2" animBg="1"/>
      <p:bldP spid="40" grpId="0"/>
      <p:bldP spid="40" grpId="1"/>
    </p:bldLst>
  </p:timing>
</p:sld>
</file>

<file path=ppt/slides/slide3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1415772"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保障措施</a:t>
            </a:r>
          </a:p>
        </p:txBody>
      </p:sp>
      <p:sp>
        <p:nvSpPr>
          <p:cNvPr id="7" name="TextBox 6"/>
          <p:cNvSpPr txBox="1"/>
          <p:nvPr/>
        </p:nvSpPr>
        <p:spPr>
          <a:xfrm>
            <a:off x="467544" y="2065416"/>
            <a:ext cx="4392487" cy="1028423"/>
          </a:xfrm>
          <a:prstGeom prst="rect">
            <a:avLst/>
          </a:prstGeom>
          <a:noFill/>
        </p:spPr>
        <p:txBody>
          <a:bodyPr wrap="square" rtlCol="0">
            <a:spAutoFit/>
          </a:bodyPr>
          <a:lstStyle/>
          <a:p>
            <a:pPr>
              <a:lnSpc>
                <a:spcPct val="150000"/>
              </a:lnSpc>
            </a:pPr>
            <a:r>
              <a:rPr lang="zh-CN" altLang="en-US" sz="1400">
                <a:solidFill>
                  <a:schemeClr val="bg2">
                    <a:lumMod val="10000"/>
                  </a:schemeClr>
                </a:solidFill>
                <a:ea typeface="微软雅黑"/>
              </a:rPr>
              <a:t>添加文本说明内容添加文本说明内容添加文本添加文本说明内容添加文本说明内容添加文本</a:t>
            </a:r>
          </a:p>
          <a:p>
            <a:pPr fontAlgn="auto">
              <a:lnSpc>
                <a:spcPct val="150000"/>
              </a:lnSpc>
              <a:spcBef>
                <a:spcPct val="0"/>
              </a:spcBef>
              <a:spcAft>
                <a:spcPct val="0"/>
              </a:spcAft>
            </a:pPr>
            <a:endParaRPr lang="zh-CN" altLang="en-US" sz="1400">
              <a:solidFill>
                <a:schemeClr val="bg2">
                  <a:lumMod val="10000"/>
                </a:schemeClr>
              </a:solidFill>
              <a:ea typeface="微软雅黑"/>
            </a:endParaRPr>
          </a:p>
        </p:txBody>
      </p:sp>
      <p:sp>
        <p:nvSpPr>
          <p:cNvPr id="8" name="TextBox 6"/>
          <p:cNvSpPr txBox="1"/>
          <p:nvPr/>
        </p:nvSpPr>
        <p:spPr>
          <a:xfrm>
            <a:off x="467545" y="3374656"/>
            <a:ext cx="4104456" cy="381066"/>
          </a:xfrm>
          <a:prstGeom prst="rect">
            <a:avLst/>
          </a:prstGeom>
          <a:noFill/>
        </p:spPr>
        <p:txBody>
          <a:bodyPr wrap="square" rtlCol="0">
            <a:spAutoFit/>
          </a:bodyPr>
          <a:lstStyle/>
          <a:p>
            <a:pPr fontAlgn="auto">
              <a:lnSpc>
                <a:spcPct val="150000"/>
              </a:lnSpc>
              <a:spcBef>
                <a:spcPct val="0"/>
              </a:spcBef>
              <a:spcAft>
                <a:spcPct val="0"/>
              </a:spcAft>
            </a:pPr>
            <a:r>
              <a:rPr lang="zh-CN" altLang="en-US" sz="1400">
                <a:solidFill>
                  <a:schemeClr val="bg2">
                    <a:lumMod val="10000"/>
                  </a:schemeClr>
                </a:solidFill>
                <a:latin typeface="Calibri"/>
                <a:ea typeface="微软雅黑"/>
              </a:rPr>
              <a:t>添加文本说明内容添加文本说明内容添加文本</a:t>
            </a:r>
          </a:p>
        </p:txBody>
      </p:sp>
      <p:sp>
        <p:nvSpPr>
          <p:cNvPr id="9" name="对角圆角矩形 8"/>
          <p:cNvSpPr/>
          <p:nvPr/>
        </p:nvSpPr>
        <p:spPr>
          <a:xfrm>
            <a:off x="539553" y="1705372"/>
            <a:ext cx="1425644" cy="381387"/>
          </a:xfrm>
          <a:prstGeom prst="round2DiagRect">
            <a:avLst>
              <a:gd name="adj1" fmla="val 30205"/>
              <a:gd name="adj2" fmla="val 0"/>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bg1"/>
                </a:solidFill>
                <a:latin typeface="微软雅黑" panose="020b0503020204020204" pitchFamily="34" charset="-122"/>
                <a:ea typeface="微软雅黑" panose="020b0503020204020204" pitchFamily="34" charset="-122"/>
              </a:rPr>
              <a:t>标题一</a:t>
            </a:r>
          </a:p>
        </p:txBody>
      </p:sp>
      <p:sp>
        <p:nvSpPr>
          <p:cNvPr id="10" name="对角圆角矩形 9"/>
          <p:cNvSpPr/>
          <p:nvPr/>
        </p:nvSpPr>
        <p:spPr>
          <a:xfrm>
            <a:off x="539553" y="3038531"/>
            <a:ext cx="1425644" cy="381387"/>
          </a:xfrm>
          <a:prstGeom prst="round2DiagRect">
            <a:avLst>
              <a:gd name="adj1" fmla="val 30205"/>
              <a:gd name="adj2" fmla="val 0"/>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bg1"/>
                </a:solidFill>
                <a:latin typeface="微软雅黑" panose="020b0503020204020204" pitchFamily="34" charset="-122"/>
                <a:ea typeface="微软雅黑" panose="020b0503020204020204" pitchFamily="34" charset="-122"/>
              </a:rPr>
              <a:t>标题二</a:t>
            </a:r>
          </a:p>
        </p:txBody>
      </p:sp>
      <p:sp>
        <p:nvSpPr>
          <p:cNvPr id="11" name="对角圆角矩形 10"/>
          <p:cNvSpPr/>
          <p:nvPr/>
        </p:nvSpPr>
        <p:spPr>
          <a:xfrm>
            <a:off x="539553" y="3861694"/>
            <a:ext cx="1425644" cy="381387"/>
          </a:xfrm>
          <a:prstGeom prst="round2DiagRect">
            <a:avLst>
              <a:gd name="adj1" fmla="val 30205"/>
              <a:gd name="adj2" fmla="val 0"/>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bg1"/>
                </a:solidFill>
                <a:latin typeface="微软雅黑" panose="020b0503020204020204" pitchFamily="34" charset="-122"/>
                <a:ea typeface="微软雅黑" panose="020b0503020204020204" pitchFamily="34" charset="-122"/>
              </a:rPr>
              <a:t>标题三</a:t>
            </a:r>
          </a:p>
        </p:txBody>
      </p:sp>
      <p:sp>
        <p:nvSpPr>
          <p:cNvPr id="12" name="TextBox 6"/>
          <p:cNvSpPr txBox="1"/>
          <p:nvPr/>
        </p:nvSpPr>
        <p:spPr>
          <a:xfrm>
            <a:off x="467544" y="4231671"/>
            <a:ext cx="4392487" cy="630942"/>
          </a:xfrm>
          <a:prstGeom prst="rect">
            <a:avLst/>
          </a:prstGeom>
          <a:noFill/>
        </p:spPr>
        <p:txBody>
          <a:bodyPr wrap="square" rtlCol="0">
            <a:spAutoFit/>
          </a:bodyPr>
          <a:lstStyle>
            <a:defPPr>
              <a:defRPr lang="zh-CN"/>
            </a:defPPr>
            <a:lvl1pPr fontAlgn="auto">
              <a:lnSpc>
                <a:spcPct val="125000"/>
              </a:lnSpc>
              <a:spcBef>
                <a:spcPct val="0"/>
              </a:spcBef>
              <a:spcAft>
                <a:spcPct val="0"/>
              </a:spcAft>
              <a:defRPr sz="1400">
                <a:solidFill>
                  <a:schemeClr val="bg1"/>
                </a:solidFill>
                <a:latin typeface="Calibri"/>
                <a:ea typeface="微软雅黑"/>
              </a:defRPr>
            </a:lvl1pPr>
          </a:lstStyle>
          <a:p>
            <a:r>
              <a:rPr lang="zh-CN" altLang="en-US">
                <a:solidFill>
                  <a:schemeClr val="bg2">
                    <a:lumMod val="10000"/>
                  </a:schemeClr>
                </a:solidFill>
              </a:rPr>
              <a:t>添加文本说明内容添加文本说明内容添加文本说明内容添加文本说明内容添加内容</a:t>
            </a:r>
          </a:p>
        </p:txBody>
      </p:sp>
      <p:pic>
        <p:nvPicPr>
          <p:cNvPr id="18"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34009" y="2198385"/>
            <a:ext cx="2759859" cy="172491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9"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rot="422593">
            <a:off x="5762633" y="2456722"/>
            <a:ext cx="2888945" cy="22005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20" name="Picture 6"/>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rot="854817">
            <a:off x="5220107" y="3348117"/>
            <a:ext cx="2562324" cy="182222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val="16579920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2000"/>
                            </p:stCondLst>
                            <p:childTnLst>
                              <p:par>
                                <p:cTn id="21" presetID="42" presetClass="entr" presetSubtype="0" fill="hold" grpId="0" nodeType="afterEffect">
                                  <p:stCondLst>
                                    <p:cond delay="25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3250"/>
                            </p:stCondLst>
                            <p:childTnLst>
                              <p:par>
                                <p:cTn id="27" presetID="49" presetClass="entr" presetSubtype="0" decel="10000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 calcmode="lin" valueType="num">
                                      <p:cBhvr>
                                        <p:cTn id="31" dur="500" fill="hold"/>
                                        <p:tgtEl>
                                          <p:spTgt spid="18"/>
                                        </p:tgtEl>
                                        <p:attrNameLst>
                                          <p:attrName>style.rotation</p:attrName>
                                        </p:attrNameLst>
                                      </p:cBhvr>
                                      <p:tavLst>
                                        <p:tav tm="0">
                                          <p:val>
                                            <p:fltVal val="360"/>
                                          </p:val>
                                        </p:tav>
                                        <p:tav tm="100000">
                                          <p:val>
                                            <p:fltVal val="0"/>
                                          </p:val>
                                        </p:tav>
                                      </p:tavLst>
                                    </p:anim>
                                    <p:animEffect transition="in" filter="fade">
                                      <p:cBhvr>
                                        <p:cTn id="32" dur="500"/>
                                        <p:tgtEl>
                                          <p:spTgt spid="18"/>
                                        </p:tgtEl>
                                      </p:cBhvr>
                                    </p:animEffect>
                                  </p:childTnLst>
                                </p:cTn>
                              </p:par>
                            </p:childTnLst>
                          </p:cTn>
                        </p:par>
                        <p:par>
                          <p:cTn id="33" fill="hold" nodeType="afterGroup">
                            <p:stCondLst>
                              <p:cond delay="3750"/>
                            </p:stCondLst>
                            <p:childTnLst>
                              <p:par>
                                <p:cTn id="34" presetID="6" presetClass="emph" presetSubtype="0" fill="hold" nodeType="afterEffect">
                                  <p:stCondLst>
                                    <p:cond delay="0"/>
                                  </p:stCondLst>
                                  <p:childTnLst>
                                    <p:animScale>
                                      <p:cBhvr>
                                        <p:cTn id="35" dur="2000" fill="hold"/>
                                        <p:tgtEl>
                                          <p:spTgt spid="18"/>
                                        </p:tgtEl>
                                      </p:cBhvr>
                                      <p:by x="75000" y="75000"/>
                                    </p:animScale>
                                  </p:childTnLst>
                                </p:cTn>
                              </p:par>
                              <p:par>
                                <p:cTn id="36" presetID="56" presetClass="path" presetSubtype="0" accel="50000" decel="50000" fill="hold" nodeType="withEffect">
                                  <p:stCondLst>
                                    <p:cond delay="250"/>
                                  </p:stCondLst>
                                  <p:childTnLst>
                                    <p:animMotion origin="layout" path="M 3.88889E-06 -2.22222E-06 L -0.07848 -0.26611" pathEditMode="relative" rAng="0" ptsTypes="AA">
                                      <p:cBhvr>
                                        <p:cTn id="37" dur="750" fill="hold"/>
                                        <p:tgtEl>
                                          <p:spTgt spid="18"/>
                                        </p:tgtEl>
                                        <p:attrNameLst>
                                          <p:attrName>ppt_x</p:attrName>
                                          <p:attrName>ppt_y</p:attrName>
                                        </p:attrNameLst>
                                      </p:cBhvr>
                                      <p:rCtr x="-3924" y="-13306"/>
                                    </p:animMotion>
                                  </p:childTnLst>
                                </p:cTn>
                              </p:par>
                            </p:childTnLst>
                          </p:cTn>
                        </p:par>
                        <p:par>
                          <p:cTn id="38" fill="hold" nodeType="afterGroup">
                            <p:stCondLst>
                              <p:cond delay="575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1000"/>
                                        <p:tgtEl>
                                          <p:spTgt spid="8"/>
                                        </p:tgtEl>
                                      </p:cBhvr>
                                    </p:animEffect>
                                    <p:anim calcmode="lin" valueType="num">
                                      <p:cBhvr>
                                        <p:cTn id="47" dur="1000" fill="hold"/>
                                        <p:tgtEl>
                                          <p:spTgt spid="8"/>
                                        </p:tgtEl>
                                        <p:attrNameLst>
                                          <p:attrName>ppt_x</p:attrName>
                                        </p:attrNameLst>
                                      </p:cBhvr>
                                      <p:tavLst>
                                        <p:tav tm="0">
                                          <p:val>
                                            <p:strVal val="#ppt_x"/>
                                          </p:val>
                                        </p:tav>
                                        <p:tav tm="100000">
                                          <p:val>
                                            <p:strVal val="#ppt_x"/>
                                          </p:val>
                                        </p:tav>
                                      </p:tavLst>
                                    </p:anim>
                                    <p:anim calcmode="lin" valueType="num">
                                      <p:cBhvr>
                                        <p:cTn id="48" dur="1000" fill="hold"/>
                                        <p:tgtEl>
                                          <p:spTgt spid="8"/>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7000"/>
                            </p:stCondLst>
                            <p:childTnLst>
                              <p:par>
                                <p:cTn id="50" presetID="49" presetClass="entr" presetSubtype="0" decel="100000"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 calcmode="lin" valueType="num">
                                      <p:cBhvr>
                                        <p:cTn id="54" dur="500" fill="hold"/>
                                        <p:tgtEl>
                                          <p:spTgt spid="19"/>
                                        </p:tgtEl>
                                        <p:attrNameLst>
                                          <p:attrName>style.rotation</p:attrName>
                                        </p:attrNameLst>
                                      </p:cBhvr>
                                      <p:tavLst>
                                        <p:tav tm="0">
                                          <p:val>
                                            <p:fltVal val="360"/>
                                          </p:val>
                                        </p:tav>
                                        <p:tav tm="100000">
                                          <p:val>
                                            <p:fltVal val="0"/>
                                          </p:val>
                                        </p:tav>
                                      </p:tavLst>
                                    </p:anim>
                                    <p:animEffect transition="in" filter="fade">
                                      <p:cBhvr>
                                        <p:cTn id="55" dur="500"/>
                                        <p:tgtEl>
                                          <p:spTgt spid="19"/>
                                        </p:tgtEl>
                                      </p:cBhvr>
                                    </p:animEffect>
                                  </p:childTnLst>
                                </p:cTn>
                              </p:par>
                            </p:childTnLst>
                          </p:cTn>
                        </p:par>
                        <p:par>
                          <p:cTn id="56" fill="hold" nodeType="afterGroup">
                            <p:stCondLst>
                              <p:cond delay="7500"/>
                            </p:stCondLst>
                            <p:childTnLst>
                              <p:par>
                                <p:cTn id="57" presetID="6" presetClass="emph" presetSubtype="0" fill="hold" nodeType="afterEffect">
                                  <p:stCondLst>
                                    <p:cond delay="0"/>
                                  </p:stCondLst>
                                  <p:childTnLst>
                                    <p:animScale>
                                      <p:cBhvr>
                                        <p:cTn id="58" dur="2000" fill="hold"/>
                                        <p:tgtEl>
                                          <p:spTgt spid="19"/>
                                        </p:tgtEl>
                                      </p:cBhvr>
                                      <p:by x="75000" y="75000"/>
                                    </p:animScale>
                                  </p:childTnLst>
                                </p:cTn>
                              </p:par>
                              <p:par>
                                <p:cTn id="59" presetID="56" presetClass="path" presetSubtype="0" accel="50000" decel="50000" fill="hold" nodeType="withEffect">
                                  <p:stCondLst>
                                    <p:cond delay="250"/>
                                  </p:stCondLst>
                                  <p:childTnLst>
                                    <p:animMotion origin="layout" path="M 3.05556E-06 0 L -0.00625 -0.16028" pathEditMode="relative" rAng="0" ptsTypes="AA">
                                      <p:cBhvr>
                                        <p:cTn id="60" dur="750" fill="hold"/>
                                        <p:tgtEl>
                                          <p:spTgt spid="19"/>
                                        </p:tgtEl>
                                        <p:attrNameLst>
                                          <p:attrName>ppt_x</p:attrName>
                                          <p:attrName>ppt_y</p:attrName>
                                        </p:attrNameLst>
                                      </p:cBhvr>
                                      <p:rCtr x="-313" y="-8028"/>
                                    </p:animMotion>
                                  </p:childTnLst>
                                </p:cTn>
                              </p:par>
                            </p:childTnLst>
                          </p:cTn>
                        </p:par>
                        <p:par>
                          <p:cTn id="61" fill="hold" nodeType="afterGroup">
                            <p:stCondLst>
                              <p:cond delay="9500"/>
                            </p:stCondLst>
                            <p:childTnLst>
                              <p:par>
                                <p:cTn id="62" presetID="42" presetClass="entr" presetSubtype="0"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1000"/>
                                        <p:tgtEl>
                                          <p:spTgt spid="11"/>
                                        </p:tgtEl>
                                      </p:cBhvr>
                                    </p:animEffect>
                                    <p:anim calcmode="lin" valueType="num">
                                      <p:cBhvr>
                                        <p:cTn id="65" dur="1000" fill="hold"/>
                                        <p:tgtEl>
                                          <p:spTgt spid="11"/>
                                        </p:tgtEl>
                                        <p:attrNameLst>
                                          <p:attrName>ppt_x</p:attrName>
                                        </p:attrNameLst>
                                      </p:cBhvr>
                                      <p:tavLst>
                                        <p:tav tm="0">
                                          <p:val>
                                            <p:strVal val="#ppt_x"/>
                                          </p:val>
                                        </p:tav>
                                        <p:tav tm="100000">
                                          <p:val>
                                            <p:strVal val="#ppt_x"/>
                                          </p:val>
                                        </p:tav>
                                      </p:tavLst>
                                    </p:anim>
                                    <p:anim calcmode="lin" valueType="num">
                                      <p:cBhvr>
                                        <p:cTn id="66" dur="1000" fill="hold"/>
                                        <p:tgtEl>
                                          <p:spTgt spid="1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Effect transition="in" filter="fade">
                                      <p:cBhvr>
                                        <p:cTn id="69" dur="1000"/>
                                        <p:tgtEl>
                                          <p:spTgt spid="12"/>
                                        </p:tgtEl>
                                      </p:cBhvr>
                                    </p:animEffect>
                                    <p:anim calcmode="lin" valueType="num">
                                      <p:cBhvr>
                                        <p:cTn id="70" dur="1000" fill="hold"/>
                                        <p:tgtEl>
                                          <p:spTgt spid="12"/>
                                        </p:tgtEl>
                                        <p:attrNameLst>
                                          <p:attrName>ppt_x</p:attrName>
                                        </p:attrNameLst>
                                      </p:cBhvr>
                                      <p:tavLst>
                                        <p:tav tm="0">
                                          <p:val>
                                            <p:strVal val="#ppt_x"/>
                                          </p:val>
                                        </p:tav>
                                        <p:tav tm="100000">
                                          <p:val>
                                            <p:strVal val="#ppt_x"/>
                                          </p:val>
                                        </p:tav>
                                      </p:tavLst>
                                    </p:anim>
                                    <p:anim calcmode="lin" valueType="num">
                                      <p:cBhvr>
                                        <p:cTn id="71" dur="1000" fill="hold"/>
                                        <p:tgtEl>
                                          <p:spTgt spid="12"/>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10750"/>
                            </p:stCondLst>
                            <p:childTnLst>
                              <p:par>
                                <p:cTn id="73" presetID="49" presetClass="entr" presetSubtype="0" decel="100000" fill="hold" nodeType="after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p:bldP spid="8" grpId="0"/>
      <p:bldP spid="9" grpId="0" animBg="1"/>
      <p:bldP spid="10" grpId="0" animBg="1"/>
      <p:bldP spid="11" grpId="0" animBg="1"/>
      <p:bldP spid="12" grpId="0"/>
    </p:bldLst>
  </p:timing>
</p:sld>
</file>

<file path=ppt/slides/slide3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rgbClr val="007E3D"/>
        </a:solidFill>
        <a:effectLst/>
      </p:bgPr>
    </p:bg>
    <p:spTree>
      <p:nvGrpSpPr>
        <p:cNvPr id="1" name=""/>
        <p:cNvGrpSpPr/>
        <p:nvPr/>
      </p:nvGrpSpPr>
      <p:grpSpPr>
        <a:xfrm>
          <a:off x="0" y="0"/>
          <a:ext cx="0" cy="0"/>
        </a:xfrm>
      </p:grpSpPr>
      <p:sp>
        <p:nvSpPr>
          <p:cNvPr id="10" name="矩形 9"/>
          <p:cNvSpPr/>
          <p:nvPr/>
        </p:nvSpPr>
        <p:spPr>
          <a:xfrm>
            <a:off x="0" y="1036236"/>
            <a:ext cx="9144000" cy="2341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3559626" y="3649588"/>
            <a:ext cx="2236510" cy="707886"/>
          </a:xfrm>
          <a:prstGeom prst="rect">
            <a:avLst/>
          </a:prstGeom>
          <a:noFill/>
        </p:spPr>
        <p:txBody>
          <a:bodyPr wrap="none" rtlCol="0">
            <a:spAutoFit/>
          </a:bodyPr>
          <a:lstStyle/>
          <a:p>
            <a:r>
              <a:rPr lang="zh-CN" altLang="en-US" sz="4000">
                <a:solidFill>
                  <a:schemeClr val="bg1"/>
                </a:solidFill>
                <a:latin typeface="方正正粗黑简体" panose="02000000000000000000" pitchFamily="2" charset="-122"/>
                <a:ea typeface="方正正粗黑简体" panose="02000000000000000000" pitchFamily="2" charset="-122"/>
              </a:rPr>
              <a:t>谢谢观赏</a:t>
            </a:r>
          </a:p>
        </p:txBody>
      </p:sp>
    </p:spTree>
    <p:extLst>
      <p:ext uri="{BB962C8B-B14F-4D97-AF65-F5344CB8AC3E}">
        <p14:creationId val="4816978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339102"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前阶段工作总结</a:t>
            </a:r>
          </a:p>
        </p:txBody>
      </p:sp>
      <p:pic>
        <p:nvPicPr>
          <p:cNvPr id="18" name="图片 17"/>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1361976"/>
            <a:ext cx="9124387" cy="2835425"/>
          </a:xfrm>
          <a:prstGeom prst="rect">
            <a:avLst/>
          </a:prstGeom>
        </p:spPr>
      </p:pic>
      <p:pic>
        <p:nvPicPr>
          <p:cNvPr id="19" name="图片 18"/>
          <p:cNvPicPr>
            <a:picLocks noChangeAspect="1"/>
          </p:cNvPicPr>
          <p:nvPr/>
        </p:nvPicPr>
        <p:blipFill>
          <a:blip r:embed="rId3">
            <a:extLst>
              <a:ext uri="{28A0092B-C50C-407E-A947-70E740481C1C}">
                <a14:useLocalDpi xmlns:a14="http://schemas.microsoft.com/office/drawing/2010/main" val="0"/>
              </a:ext>
            </a:extLst>
          </a:blip>
          <a:srcRect t="26534" b="26752"/>
          <a:stretch>
            <a:fillRect/>
          </a:stretch>
        </p:blipFill>
        <p:spPr>
          <a:xfrm>
            <a:off x="-36512" y="1345332"/>
            <a:ext cx="9160899" cy="2857580"/>
          </a:xfrm>
          <a:prstGeom prst="rect">
            <a:avLst/>
          </a:prstGeom>
        </p:spPr>
      </p:pic>
      <p:sp>
        <p:nvSpPr>
          <p:cNvPr id="20" name="椭圆 19"/>
          <p:cNvSpPr/>
          <p:nvPr/>
        </p:nvSpPr>
        <p:spPr>
          <a:xfrm>
            <a:off x="496224" y="3289548"/>
            <a:ext cx="1872208" cy="1872208"/>
          </a:xfrm>
          <a:prstGeom prst="ellips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602030" y="3793604"/>
            <a:ext cx="1593706" cy="707886"/>
          </a:xfrm>
          <a:prstGeom prst="rect">
            <a:avLst/>
          </a:prstGeom>
          <a:noFill/>
        </p:spPr>
        <p:txBody>
          <a:bodyPr wrap="none" rtlCol="0">
            <a:spAutoFit/>
          </a:bodyPr>
          <a:lstStyle/>
          <a:p>
            <a:r>
              <a:rPr lang="en-US" altLang="zh-CN" sz="4000" b="1" spc="600">
                <a:solidFill>
                  <a:schemeClr val="bg1"/>
                </a:solidFill>
                <a:latin typeface="微软雅黑" panose="020b0503020204020204" pitchFamily="34" charset="-122"/>
                <a:ea typeface="微软雅黑" panose="020b0503020204020204" pitchFamily="34" charset="-122"/>
              </a:rPr>
              <a:t> </a:t>
            </a:r>
            <a:r>
              <a:rPr lang="zh-CN" altLang="en-US" sz="4000" b="1" spc="600">
                <a:solidFill>
                  <a:schemeClr val="bg1"/>
                </a:solidFill>
                <a:latin typeface="微软雅黑" panose="020b0503020204020204" pitchFamily="34" charset="-122"/>
                <a:ea typeface="微软雅黑" panose="020b0503020204020204" pitchFamily="34" charset="-122"/>
              </a:rPr>
              <a:t>概述</a:t>
            </a:r>
          </a:p>
        </p:txBody>
      </p:sp>
      <p:sp>
        <p:nvSpPr>
          <p:cNvPr id="22" name="TextBox 21"/>
          <p:cNvSpPr txBox="1"/>
          <p:nvPr/>
        </p:nvSpPr>
        <p:spPr>
          <a:xfrm>
            <a:off x="2627785" y="4297660"/>
            <a:ext cx="6048672" cy="1061829"/>
          </a:xfrm>
          <a:prstGeom prst="rect">
            <a:avLst/>
          </a:prstGeom>
          <a:noFill/>
        </p:spPr>
        <p:txBody>
          <a:bodyPr wrap="square" rtlCol="0">
            <a:spAutoFit/>
          </a:bodyPr>
          <a:lstStyle/>
          <a:p>
            <a:pPr>
              <a:lnSpc>
                <a:spcPct val="150000"/>
              </a:lnSpc>
            </a:pPr>
            <a:r>
              <a:rPr lang="zh-CN" altLang="en-US" sz="1400">
                <a:solidFill>
                  <a:schemeClr val="tx1">
                    <a:lumMod val="75000"/>
                    <a:lumOff val="25000"/>
                  </a:schemeClr>
                </a:solidFill>
              </a:rPr>
              <a:t>这里输入简单的文字概述这里输入简单文字概述这里输入简单的文字概述这里入简单的文字概述这里输入述简单的文字概述这里输入简单文字概述这里输入简单</a:t>
            </a:r>
          </a:p>
        </p:txBody>
      </p:sp>
    </p:spTree>
    <p:extLst>
      <p:ext uri="{BB962C8B-B14F-4D97-AF65-F5344CB8AC3E}">
        <p14:creationId val="38924598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10"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nodeType="afterGroup">
                            <p:stCondLst>
                              <p:cond delay="2000"/>
                            </p:stCondLst>
                            <p:childTnLst>
                              <p:par>
                                <p:cTn id="23" presetID="15"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1000" fill="hold"/>
                                        <p:tgtEl>
                                          <p:spTgt spid="20"/>
                                        </p:tgtEl>
                                        <p:attrNameLst>
                                          <p:attrName>ppt_w</p:attrName>
                                        </p:attrNameLst>
                                      </p:cBhvr>
                                      <p:tavLst>
                                        <p:tav tm="0">
                                          <p:val>
                                            <p:fltVal val="0"/>
                                          </p:val>
                                        </p:tav>
                                        <p:tav tm="100000">
                                          <p:val>
                                            <p:strVal val="#ppt_w"/>
                                          </p:val>
                                        </p:tav>
                                      </p:tavLst>
                                    </p:anim>
                                    <p:anim calcmode="lin" valueType="num">
                                      <p:cBhvr>
                                        <p:cTn id="26" dur="1000" fill="hold"/>
                                        <p:tgtEl>
                                          <p:spTgt spid="20"/>
                                        </p:tgtEl>
                                        <p:attrNameLst>
                                          <p:attrName>ppt_h</p:attrName>
                                        </p:attrNameLst>
                                      </p:cBhvr>
                                      <p:tavLst>
                                        <p:tav tm="0">
                                          <p:val>
                                            <p:fltVal val="0"/>
                                          </p:val>
                                        </p:tav>
                                        <p:tav tm="100000">
                                          <p:val>
                                            <p:strVal val="#ppt_h"/>
                                          </p:val>
                                        </p:tav>
                                      </p:tavLst>
                                    </p:anim>
                                    <p:anim calcmode="lin" valueType="num">
                                      <p:cBhvr>
                                        <p:cTn id="27"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0"/>
                                        </p:tgtEl>
                                        <p:attrNameLst>
                                          <p:attrName>ppt_y</p:attrName>
                                        </p:attrNameLst>
                                      </p:cBhvr>
                                      <p:tavLst>
                                        <p:tav tm="0" fmla="#ppt_y+(sin(-2*pi*(1-$))*-#ppt_x+cos(-2*pi*(1-$))*(1-#ppt_y))*(1-$)">
                                          <p:val>
                                            <p:fltVal val="0"/>
                                          </p:val>
                                        </p:tav>
                                        <p:tav tm="100000">
                                          <p:val>
                                            <p:fltVal val="1"/>
                                          </p:val>
                                        </p:tav>
                                      </p:tavLst>
                                    </p:anim>
                                  </p:childTnLst>
                                </p:cTn>
                              </p:par>
                            </p:childTnLst>
                          </p:cTn>
                        </p:par>
                        <p:par>
                          <p:cTn id="29" fill="hold" nodeType="afterGroup">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childTnLst>
                          </p:cTn>
                        </p:par>
                        <p:par>
                          <p:cTn id="35" fill="hold" nodeType="afterGroup">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1000"/>
                                        <p:tgtEl>
                                          <p:spTgt spid="22"/>
                                        </p:tgtEl>
                                      </p:cBhvr>
                                    </p:animEffect>
                                    <p:anim calcmode="lin" valueType="num">
                                      <p:cBhvr>
                                        <p:cTn id="39" dur="1000" fill="hold"/>
                                        <p:tgtEl>
                                          <p:spTgt spid="22"/>
                                        </p:tgtEl>
                                        <p:attrNameLst>
                                          <p:attrName>ppt_x</p:attrName>
                                        </p:attrNameLst>
                                      </p:cBhvr>
                                      <p:tavLst>
                                        <p:tav tm="0">
                                          <p:val>
                                            <p:strVal val="#ppt_x"/>
                                          </p:val>
                                        </p:tav>
                                        <p:tav tm="100000">
                                          <p:val>
                                            <p:strVal val="#ppt_x"/>
                                          </p:val>
                                        </p:tav>
                                      </p:tavLst>
                                    </p:anim>
                                    <p:anim calcmode="lin" valueType="num">
                                      <p:cBhvr>
                                        <p:cTn id="4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0" grpId="0" animBg="1"/>
      <p:bldP spid="21" grpId="0"/>
      <p:bldP spid="22"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646878"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重点工作完成情况</a:t>
            </a:r>
          </a:p>
        </p:txBody>
      </p:sp>
      <p:grpSp>
        <p:nvGrpSpPr>
          <p:cNvPr id="7" name="组合 6"/>
          <p:cNvGrpSpPr/>
          <p:nvPr/>
        </p:nvGrpSpPr>
        <p:grpSpPr>
          <a:xfrm>
            <a:off x="4401122" y="2389709"/>
            <a:ext cx="2628619" cy="2628031"/>
            <a:chOff x="4062750" y="2232902"/>
            <a:chExt cx="2628619" cy="2628031"/>
          </a:xfrm>
        </p:grpSpPr>
        <p:sp>
          <p:nvSpPr>
            <p:cNvPr id="8" name="Freeform 4"/>
            <p:cNvSpPr/>
            <p:nvPr/>
          </p:nvSpPr>
          <p:spPr bwMode="auto">
            <a:xfrm>
              <a:off x="4062750" y="2232902"/>
              <a:ext cx="2628619" cy="2628031"/>
            </a:xfrm>
            <a:custGeom>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007E3D"/>
            </a:solidFill>
            <a:ln w="3175" cap="flat" cmpd="sng" algn="ctr">
              <a:noFill/>
              <a:prstDash val="solid"/>
            </a:ln>
            <a:effectLst>
              <a:outerShdw blurRad="50800" dist="38100" dir="5400000" algn="t" rotWithShape="0">
                <a:prstClr val="black">
                  <a:alpha val="79000"/>
                </a:prstClr>
              </a:outerShdw>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a:ln>
                  <a:noFill/>
                </a:ln>
                <a:solidFill>
                  <a:srgbClr val="FFFFFF"/>
                </a:solidFill>
                <a:effectLst/>
                <a:uLnTx/>
                <a:uFillTx/>
                <a:latin typeface="Impact" pitchFamily="34" charset="0"/>
                <a:ea typeface="微软雅黑" panose="020b0503020204020204" pitchFamily="34" charset="-122"/>
              </a:endParaRPr>
            </a:p>
          </p:txBody>
        </p:sp>
        <p:sp>
          <p:nvSpPr>
            <p:cNvPr id="9" name="Oval 5"/>
            <p:cNvSpPr>
              <a:spLocks noChangeArrowheads="1"/>
            </p:cNvSpPr>
            <p:nvPr/>
          </p:nvSpPr>
          <p:spPr bwMode="auto">
            <a:xfrm>
              <a:off x="4468796" y="2633517"/>
              <a:ext cx="1821868" cy="1826802"/>
            </a:xfrm>
            <a:prstGeom prst="ellipse">
              <a:avLst/>
            </a:prstGeom>
            <a:blipFill dpi="0" rotWithShape="1">
              <a:blip r:embed="rId2"/>
              <a:stretch>
                <a:fillRect l="-13000" r="-16000"/>
              </a:stretch>
            </a:blipFill>
            <a:ln w="22225">
              <a:solidFill>
                <a:srgbClr val="FFFFFF"/>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FFFFFF"/>
                </a:solidFill>
                <a:effectLst/>
                <a:uLnTx/>
                <a:uFillTx/>
                <a:ea typeface="微软雅黑"/>
              </a:endParaRPr>
            </a:p>
          </p:txBody>
        </p:sp>
      </p:grpSp>
      <p:grpSp>
        <p:nvGrpSpPr>
          <p:cNvPr id="10" name="组合 9"/>
          <p:cNvGrpSpPr/>
          <p:nvPr/>
        </p:nvGrpSpPr>
        <p:grpSpPr>
          <a:xfrm>
            <a:off x="6544888" y="1783446"/>
            <a:ext cx="1487948" cy="1487615"/>
            <a:chOff x="6206516" y="1626639"/>
            <a:chExt cx="1487948" cy="1487615"/>
          </a:xfrm>
        </p:grpSpPr>
        <p:sp>
          <p:nvSpPr>
            <p:cNvPr id="11" name="Freeform 6"/>
            <p:cNvSpPr/>
            <p:nvPr/>
          </p:nvSpPr>
          <p:spPr bwMode="auto">
            <a:xfrm>
              <a:off x="6206516" y="1626639"/>
              <a:ext cx="1487948" cy="1487615"/>
            </a:xfrm>
            <a:custGeom>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007E3D"/>
            </a:solidFill>
            <a:ln w="3175" cap="flat" cmpd="sng" algn="ctr">
              <a:noFill/>
              <a:prstDash val="solid"/>
            </a:ln>
            <a:effectLst>
              <a:outerShdw blurRad="50800" dist="38100" dir="5400000" algn="t" rotWithShape="0">
                <a:prstClr val="black">
                  <a:alpha val="79000"/>
                </a:prstClr>
              </a:outerShdw>
            </a:effectLst>
            <a:extLst/>
          </p:spPr>
          <p:txBody>
            <a:bodyPr lIns="0" rIns="0" anchor="ctr"/>
            <a:lstStyle/>
            <a:p>
              <a:pPr algn="ctr" fontAlgn="base">
                <a:lnSpc>
                  <a:spcPct val="120000"/>
                </a:lnSpc>
                <a:spcBef>
                  <a:spcPts val="600"/>
                </a:spcBef>
                <a:spcAft>
                  <a:spcPts val="600"/>
                </a:spcAft>
              </a:pPr>
              <a:endParaRPr lang="en-US" sz="2800" kern="0">
                <a:solidFill>
                  <a:srgbClr val="FFFFFF"/>
                </a:solidFill>
                <a:latin typeface="Impact" pitchFamily="34" charset="0"/>
                <a:ea typeface="微软雅黑" panose="020b0503020204020204" pitchFamily="34" charset="-122"/>
              </a:endParaRPr>
            </a:p>
          </p:txBody>
        </p:sp>
        <p:sp>
          <p:nvSpPr>
            <p:cNvPr id="12" name="Oval 7"/>
            <p:cNvSpPr>
              <a:spLocks noChangeArrowheads="1"/>
            </p:cNvSpPr>
            <p:nvPr/>
          </p:nvSpPr>
          <p:spPr bwMode="auto">
            <a:xfrm>
              <a:off x="6501702" y="1924429"/>
              <a:ext cx="897577" cy="892035"/>
            </a:xfrm>
            <a:prstGeom prst="ellipse">
              <a:avLst/>
            </a:prstGeom>
            <a:blipFill dpi="0" rotWithShape="1">
              <a:blip r:embed="rId3"/>
              <a:stretch>
                <a:fillRect l="-13000" t="-1000" r="-16000"/>
              </a:stretch>
            </a:blip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US" kern="0">
                <a:solidFill>
                  <a:srgbClr val="FFFFFF"/>
                </a:solidFill>
                <a:ea typeface="微软雅黑"/>
              </a:endParaRPr>
            </a:p>
          </p:txBody>
        </p:sp>
      </p:grpSp>
      <p:grpSp>
        <p:nvGrpSpPr>
          <p:cNvPr id="18" name="组合 17"/>
          <p:cNvGrpSpPr/>
          <p:nvPr/>
        </p:nvGrpSpPr>
        <p:grpSpPr>
          <a:xfrm>
            <a:off x="2589939" y="1807483"/>
            <a:ext cx="2075647" cy="2080525"/>
            <a:chOff x="2251567" y="1650676"/>
            <a:chExt cx="2075647" cy="2080525"/>
          </a:xfrm>
        </p:grpSpPr>
        <p:sp>
          <p:nvSpPr>
            <p:cNvPr id="19" name="Freeform 8"/>
            <p:cNvSpPr/>
            <p:nvPr/>
          </p:nvSpPr>
          <p:spPr bwMode="auto">
            <a:xfrm>
              <a:off x="2251567" y="1650676"/>
              <a:ext cx="2075647" cy="2080525"/>
            </a:xfrm>
            <a:custGeom>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5"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007E3D"/>
            </a:solidFill>
            <a:ln w="3175" cap="flat" cmpd="sng" algn="ctr">
              <a:noFill/>
              <a:prstDash val="solid"/>
            </a:ln>
            <a:effectLst>
              <a:outerShdw blurRad="50800" dist="38100" dir="5400000" algn="t" rotWithShape="0">
                <a:prstClr val="black">
                  <a:alpha val="79000"/>
                </a:prstClr>
              </a:outerShdw>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a:ln>
                  <a:noFill/>
                </a:ln>
                <a:solidFill>
                  <a:srgbClr val="FFFFFF"/>
                </a:solidFill>
                <a:effectLst/>
                <a:uLnTx/>
                <a:uFillTx/>
                <a:latin typeface="Impact" pitchFamily="34" charset="0"/>
                <a:ea typeface="微软雅黑" panose="020b0503020204020204" pitchFamily="34" charset="-122"/>
              </a:endParaRPr>
            </a:p>
          </p:txBody>
        </p:sp>
        <p:sp>
          <p:nvSpPr>
            <p:cNvPr id="20" name="Oval 9"/>
            <p:cNvSpPr>
              <a:spLocks noChangeArrowheads="1"/>
            </p:cNvSpPr>
            <p:nvPr/>
          </p:nvSpPr>
          <p:spPr bwMode="auto">
            <a:xfrm>
              <a:off x="2598844" y="2000546"/>
              <a:ext cx="1378422" cy="1378114"/>
            </a:xfrm>
            <a:prstGeom prst="ellipse">
              <a:avLst/>
            </a:prstGeom>
            <a:blipFill>
              <a:blip r:embed="rId4"/>
              <a:stretch>
                <a:fillRect l="-13000"/>
              </a:stretch>
            </a:blipFill>
            <a:ln w="22225">
              <a:solidFill>
                <a:srgbClr val="FFFFFF"/>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FFFFFF"/>
                </a:solidFill>
                <a:effectLst/>
                <a:uLnTx/>
                <a:uFillTx/>
                <a:ea typeface="微软雅黑"/>
              </a:endParaRPr>
            </a:p>
          </p:txBody>
        </p:sp>
      </p:grpSp>
      <p:sp>
        <p:nvSpPr>
          <p:cNvPr id="21" name="TextBox 53"/>
          <p:cNvSpPr txBox="1">
            <a:spLocks noChangeArrowheads="1"/>
          </p:cNvSpPr>
          <p:nvPr/>
        </p:nvSpPr>
        <p:spPr bwMode="auto">
          <a:xfrm>
            <a:off x="2522342" y="1398640"/>
            <a:ext cx="22187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gn="ctr" fontAlgn="base">
              <a:spcBef>
                <a:spcPct val="0"/>
              </a:spcBef>
              <a:spcAft>
                <a:spcPct val="0"/>
              </a:spcAft>
              <a:defRPr/>
            </a:pPr>
            <a:r>
              <a:rPr lang="zh-CN" altLang="en-US" sz="1600" b="1" kern="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rPr>
              <a:t>单击此处添加标题</a:t>
            </a:r>
            <a:endParaRPr lang="zh-CN" altLang="en-US" sz="2400" kern="0">
              <a:solidFill>
                <a:schemeClr val="tx1">
                  <a:lumMod val="75000"/>
                  <a:lumOff val="25000"/>
                </a:schemeClr>
              </a:solidFill>
              <a:latin typeface="Arial" panose="020b0604020202020204" pitchFamily="34" charset="0"/>
              <a:cs typeface="宋体" pitchFamily="2" charset="-122"/>
            </a:endParaRPr>
          </a:p>
        </p:txBody>
      </p:sp>
      <p:sp>
        <p:nvSpPr>
          <p:cNvPr id="22" name="TextBox 53"/>
          <p:cNvSpPr txBox="1">
            <a:spLocks noChangeArrowheads="1"/>
          </p:cNvSpPr>
          <p:nvPr/>
        </p:nvSpPr>
        <p:spPr bwMode="auto">
          <a:xfrm>
            <a:off x="4647740" y="1980795"/>
            <a:ext cx="20216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gn="ctr" fontAlgn="base">
              <a:spcBef>
                <a:spcPct val="0"/>
              </a:spcBef>
              <a:spcAft>
                <a:spcPct val="0"/>
              </a:spcAft>
              <a:defRPr/>
            </a:pPr>
            <a:r>
              <a:rPr lang="zh-CN" altLang="en-US" sz="1600" b="1" kern="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rPr>
              <a:t>单击此处添加标题</a:t>
            </a:r>
            <a:endParaRPr lang="zh-CN" altLang="en-US" sz="2400" kern="0">
              <a:solidFill>
                <a:schemeClr val="tx1">
                  <a:lumMod val="75000"/>
                  <a:lumOff val="25000"/>
                </a:schemeClr>
              </a:solidFill>
              <a:latin typeface="Arial" panose="020b0604020202020204" pitchFamily="34" charset="0"/>
              <a:cs typeface="宋体" pitchFamily="2" charset="-122"/>
            </a:endParaRPr>
          </a:p>
        </p:txBody>
      </p:sp>
      <p:sp>
        <p:nvSpPr>
          <p:cNvPr id="23" name="TextBox 53"/>
          <p:cNvSpPr txBox="1">
            <a:spLocks noChangeArrowheads="1"/>
          </p:cNvSpPr>
          <p:nvPr/>
        </p:nvSpPr>
        <p:spPr bwMode="auto">
          <a:xfrm>
            <a:off x="6350532" y="1379609"/>
            <a:ext cx="20378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gn="ctr" fontAlgn="base">
              <a:spcBef>
                <a:spcPct val="0"/>
              </a:spcBef>
              <a:spcAft>
                <a:spcPct val="0"/>
              </a:spcAft>
              <a:defRPr/>
            </a:pPr>
            <a:r>
              <a:rPr lang="zh-CN" altLang="en-US" sz="1600" b="1" kern="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rPr>
              <a:t>单击此处添加标题</a:t>
            </a:r>
            <a:endParaRPr lang="zh-CN" altLang="en-US" sz="2400" kern="0">
              <a:solidFill>
                <a:schemeClr val="tx1">
                  <a:lumMod val="75000"/>
                  <a:lumOff val="25000"/>
                </a:schemeClr>
              </a:solidFill>
              <a:latin typeface="Arial" panose="020b0604020202020204" pitchFamily="34" charset="0"/>
              <a:cs typeface="宋体" pitchFamily="2" charset="-122"/>
            </a:endParaRPr>
          </a:p>
        </p:txBody>
      </p:sp>
      <p:sp>
        <p:nvSpPr>
          <p:cNvPr id="24" name="TextBox 53"/>
          <p:cNvSpPr txBox="1">
            <a:spLocks noChangeArrowheads="1"/>
          </p:cNvSpPr>
          <p:nvPr/>
        </p:nvSpPr>
        <p:spPr bwMode="auto">
          <a:xfrm>
            <a:off x="719810" y="4283034"/>
            <a:ext cx="2360118"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p>
            <a:pPr defTabSz="932962"/>
            <a:r>
              <a:rPr lang="zh-CN" altLang="en-US" sz="1600" b="1">
                <a:solidFill>
                  <a:srgbClr val="007E3D"/>
                </a:solidFill>
                <a:latin typeface="微软雅黑" panose="020b0503020204020204" pitchFamily="34" charset="-122"/>
                <a:ea typeface="微软雅黑" panose="020b0503020204020204" pitchFamily="34" charset="-122"/>
                <a:cs typeface="宋体" pitchFamily="2" charset="-122"/>
              </a:rPr>
              <a:t>单击此处添加标题</a:t>
            </a:r>
            <a:endParaRPr lang="zh-CN" altLang="en-US" sz="2400" b="1">
              <a:solidFill>
                <a:srgbClr val="007E3D"/>
              </a:solidFill>
              <a:latin typeface="Arial" panose="020b0604020202020204" pitchFamily="34" charset="0"/>
              <a:ea typeface="微软雅黑"/>
              <a:cs typeface="宋体" pitchFamily="2" charset="-122"/>
            </a:endParaRPr>
          </a:p>
        </p:txBody>
      </p:sp>
      <p:sp>
        <p:nvSpPr>
          <p:cNvPr id="25" name="TextBox 24"/>
          <p:cNvSpPr txBox="1"/>
          <p:nvPr/>
        </p:nvSpPr>
        <p:spPr bwMode="auto">
          <a:xfrm>
            <a:off x="699153" y="4547248"/>
            <a:ext cx="3152767" cy="432761"/>
          </a:xfrm>
          <a:prstGeom prst="rect">
            <a:avLst/>
          </a:prstGeom>
          <a:noFill/>
        </p:spPr>
        <p:txBody>
          <a:bodyPr vert="horz" wrap="square" lIns="93296" tIns="46648" rIns="93296" bIns="46648" numCol="1" anchor="t" anchorCtr="0" compatLnSpc="1">
            <a:prstTxWarp prst="textNoShape">
              <a:avLst/>
            </a:prstTxWarp>
            <a:spAutoFit/>
          </a:bodyPr>
          <a:lstStyle/>
          <a:p>
            <a:pPr defTabSz="932962">
              <a:defRPr/>
            </a:pPr>
            <a:r>
              <a:rPr lang="zh-CN" altLang="en-US" sz="1100">
                <a:solidFill>
                  <a:srgbClr val="007E3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26" name="Text Box 52"/>
          <p:cNvSpPr txBox="1">
            <a:spLocks noChangeArrowheads="1"/>
          </p:cNvSpPr>
          <p:nvPr/>
        </p:nvSpPr>
        <p:spPr bwMode="auto">
          <a:xfrm>
            <a:off x="5000168" y="3173479"/>
            <a:ext cx="8523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i="1">
                <a:solidFill>
                  <a:schemeClr val="tx1"/>
                </a:solidFill>
                <a:latin typeface="Arial"/>
                <a:ea typeface="华文细黑" pitchFamily="2" charset="-122"/>
              </a:defRPr>
            </a:lvl1pPr>
            <a:lvl2pPr marL="742950" indent="-285750" eaLnBrk="0" hangingPunct="0">
              <a:defRPr i="1">
                <a:solidFill>
                  <a:schemeClr val="tx1"/>
                </a:solidFill>
                <a:latin typeface="Arial"/>
                <a:ea typeface="华文细黑" pitchFamily="2" charset="-122"/>
              </a:defRPr>
            </a:lvl2pPr>
            <a:lvl3pPr marL="1143000" indent="-228600" eaLnBrk="0" hangingPunct="0">
              <a:defRPr i="1">
                <a:solidFill>
                  <a:schemeClr val="tx1"/>
                </a:solidFill>
                <a:latin typeface="Arial"/>
                <a:ea typeface="华文细黑" pitchFamily="2" charset="-122"/>
              </a:defRPr>
            </a:lvl3pPr>
            <a:lvl4pPr marL="1600200" indent="-228600" eaLnBrk="0" hangingPunct="0">
              <a:defRPr i="1">
                <a:solidFill>
                  <a:schemeClr val="tx1"/>
                </a:solidFill>
                <a:latin typeface="Arial"/>
                <a:ea typeface="华文细黑" pitchFamily="2" charset="-122"/>
              </a:defRPr>
            </a:lvl4pPr>
            <a:lvl5pPr marL="2057400" indent="-228600" eaLnBrk="0" hangingPunct="0">
              <a:defRPr i="1">
                <a:solidFill>
                  <a:schemeClr val="tx1"/>
                </a:solidFill>
                <a:latin typeface="Arial"/>
                <a:ea typeface="华文细黑" pitchFamily="2" charset="-122"/>
              </a:defRPr>
            </a:lvl5pPr>
            <a:lvl6pPr marL="2514600" indent="-228600" eaLnBrk="0" fontAlgn="base" hangingPunct="0">
              <a:spcBef>
                <a:spcPct val="0"/>
              </a:spcBef>
              <a:spcAft>
                <a:spcPct val="0"/>
              </a:spcAft>
              <a:defRPr i="1">
                <a:solidFill>
                  <a:schemeClr val="tx1"/>
                </a:solidFill>
                <a:latin typeface="Arial"/>
                <a:ea typeface="华文细黑" pitchFamily="2" charset="-122"/>
              </a:defRPr>
            </a:lvl6pPr>
            <a:lvl7pPr marL="2971800" indent="-228600" eaLnBrk="0" fontAlgn="base" hangingPunct="0">
              <a:spcBef>
                <a:spcPct val="0"/>
              </a:spcBef>
              <a:spcAft>
                <a:spcPct val="0"/>
              </a:spcAft>
              <a:defRPr i="1">
                <a:solidFill>
                  <a:schemeClr val="tx1"/>
                </a:solidFill>
                <a:latin typeface="Arial"/>
                <a:ea typeface="华文细黑" pitchFamily="2" charset="-122"/>
              </a:defRPr>
            </a:lvl7pPr>
            <a:lvl8pPr marL="3429000" indent="-228600" eaLnBrk="0" fontAlgn="base" hangingPunct="0">
              <a:spcBef>
                <a:spcPct val="0"/>
              </a:spcBef>
              <a:spcAft>
                <a:spcPct val="0"/>
              </a:spcAft>
              <a:defRPr i="1">
                <a:solidFill>
                  <a:schemeClr val="tx1"/>
                </a:solidFill>
                <a:latin typeface="Arial"/>
                <a:ea typeface="华文细黑" pitchFamily="2" charset="-122"/>
              </a:defRPr>
            </a:lvl8pPr>
            <a:lvl9pPr marL="3886200" indent="-228600" eaLnBrk="0" fontAlgn="base" hangingPunct="0">
              <a:spcBef>
                <a:spcPct val="0"/>
              </a:spcBef>
              <a:spcAft>
                <a:spcPct val="0"/>
              </a:spcAft>
              <a:defRPr i="1">
                <a:solidFill>
                  <a:schemeClr val="tx1"/>
                </a:solidFill>
                <a:latin typeface="Arial"/>
                <a:ea typeface="华文细黑" pitchFamily="2" charset="-122"/>
              </a:defRPr>
            </a:lvl9pPr>
          </a:lstStyle>
          <a:p>
            <a:pPr eaLnBrk="1" hangingPunct="1">
              <a:spcBef>
                <a:spcPct val="50000"/>
              </a:spcBef>
              <a:defRPr/>
            </a:pPr>
            <a:r>
              <a:rPr lang="zh-CN" altLang="en-US" sz="2400" b="1" i="0" kern="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Tree>
    <p:extLst>
      <p:ext uri="{BB962C8B-B14F-4D97-AF65-F5344CB8AC3E}">
        <p14:creationId val="229314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8" presetClass="emph" presetSubtype="0" fill="hold" nodeType="withEffect">
                                  <p:stCondLst>
                                    <p:cond delay="0"/>
                                  </p:stCondLst>
                                  <p:childTnLst>
                                    <p:animRot by="21600000">
                                      <p:cBhvr>
                                        <p:cTn id="28" dur="2000" fill="hold"/>
                                        <p:tgtEl>
                                          <p:spTgt spid="7"/>
                                        </p:tgtEl>
                                        <p:attrNameLst>
                                          <p:attrName>r</p:attrName>
                                        </p:attrNameLst>
                                      </p:cBhvr>
                                    </p:animRot>
                                  </p:childTnLst>
                                </p:cTn>
                              </p:par>
                              <p:par>
                                <p:cTn id="29" presetID="8" presetClass="emph" presetSubtype="0" fill="hold" nodeType="withEffect">
                                  <p:stCondLst>
                                    <p:cond delay="0"/>
                                  </p:stCondLst>
                                  <p:childTnLst>
                                    <p:animRot by="21600000">
                                      <p:cBhvr>
                                        <p:cTn id="30" dur="2000" fill="hold"/>
                                        <p:tgtEl>
                                          <p:spTgt spid="18"/>
                                        </p:tgtEl>
                                        <p:attrNameLst>
                                          <p:attrName>r</p:attrName>
                                        </p:attrNameLst>
                                      </p:cBhvr>
                                    </p:animRot>
                                  </p:childTnLst>
                                </p:cTn>
                              </p:par>
                              <p:par>
                                <p:cTn id="31" presetID="8" presetClass="emph" presetSubtype="0" fill="hold" nodeType="withEffect">
                                  <p:stCondLst>
                                    <p:cond delay="0"/>
                                  </p:stCondLst>
                                  <p:childTnLst>
                                    <p:animRot by="21600000">
                                      <p:cBhvr>
                                        <p:cTn id="32" dur="2000" fill="hold"/>
                                        <p:tgtEl>
                                          <p:spTgt spid="10"/>
                                        </p:tgtEl>
                                        <p:attrNameLst>
                                          <p:attrName>r</p:attrName>
                                        </p:attrNameLst>
                                      </p:cBhvr>
                                    </p:animRot>
                                  </p:childTnLst>
                                </p:cTn>
                              </p:par>
                            </p:childTnLst>
                          </p:cTn>
                        </p:par>
                        <p:par>
                          <p:cTn id="33" fill="hold" nodeType="afterGroup">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500" fill="hold"/>
                                        <p:tgtEl>
                                          <p:spTgt spid="24"/>
                                        </p:tgtEl>
                                        <p:attrNameLst>
                                          <p:attrName>ppt_x</p:attrName>
                                        </p:attrNameLst>
                                      </p:cBhvr>
                                      <p:tavLst>
                                        <p:tav tm="0">
                                          <p:val>
                                            <p:strVal val="#ppt_x"/>
                                          </p:val>
                                        </p:tav>
                                        <p:tav tm="100000">
                                          <p:val>
                                            <p:strVal val="#ppt_x"/>
                                          </p:val>
                                        </p:tav>
                                      </p:tavLst>
                                    </p:anim>
                                    <p:anim calcmode="lin" valueType="num">
                                      <p:cBhvr additive="base">
                                        <p:cTn id="41" dur="500" fill="hold"/>
                                        <p:tgtEl>
                                          <p:spTgt spid="24"/>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3500"/>
                            </p:stCondLst>
                            <p:childTnLst>
                              <p:par>
                                <p:cTn id="43" presetID="2" presetClass="entr" presetSubtype="8"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250" fill="hold"/>
                                        <p:tgtEl>
                                          <p:spTgt spid="26"/>
                                        </p:tgtEl>
                                        <p:attrNameLst>
                                          <p:attrName>ppt_x</p:attrName>
                                        </p:attrNameLst>
                                      </p:cBhvr>
                                      <p:tavLst>
                                        <p:tav tm="0">
                                          <p:val>
                                            <p:strVal val="0-#ppt_w/2"/>
                                          </p:val>
                                        </p:tav>
                                        <p:tav tm="100000">
                                          <p:val>
                                            <p:strVal val="#ppt_x"/>
                                          </p:val>
                                        </p:tav>
                                      </p:tavLst>
                                    </p:anim>
                                    <p:anim calcmode="lin" valueType="num">
                                      <p:cBhvr additive="base">
                                        <p:cTn id="46" dur="250" fill="hold"/>
                                        <p:tgtEl>
                                          <p:spTgt spid="26"/>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3750"/>
                            </p:stCondLst>
                            <p:childTnLst>
                              <p:par>
                                <p:cTn id="48" presetID="2" presetClass="entr" presetSubtype="4"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250" fill="hold"/>
                                        <p:tgtEl>
                                          <p:spTgt spid="21"/>
                                        </p:tgtEl>
                                        <p:attrNameLst>
                                          <p:attrName>ppt_x</p:attrName>
                                        </p:attrNameLst>
                                      </p:cBhvr>
                                      <p:tavLst>
                                        <p:tav tm="0">
                                          <p:val>
                                            <p:strVal val="#ppt_x"/>
                                          </p:val>
                                        </p:tav>
                                        <p:tav tm="100000">
                                          <p:val>
                                            <p:strVal val="#ppt_x"/>
                                          </p:val>
                                        </p:tav>
                                      </p:tavLst>
                                    </p:anim>
                                    <p:anim calcmode="lin" valueType="num">
                                      <p:cBhvr additive="base">
                                        <p:cTn id="51" dur="250" fill="hold"/>
                                        <p:tgtEl>
                                          <p:spTgt spid="21"/>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0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250" fill="hold"/>
                                        <p:tgtEl>
                                          <p:spTgt spid="22"/>
                                        </p:tgtEl>
                                        <p:attrNameLst>
                                          <p:attrName>ppt_x</p:attrName>
                                        </p:attrNameLst>
                                      </p:cBhvr>
                                      <p:tavLst>
                                        <p:tav tm="0">
                                          <p:val>
                                            <p:strVal val="#ppt_x"/>
                                          </p:val>
                                        </p:tav>
                                        <p:tav tm="100000">
                                          <p:val>
                                            <p:strVal val="#ppt_x"/>
                                          </p:val>
                                        </p:tav>
                                      </p:tavLst>
                                    </p:anim>
                                    <p:anim calcmode="lin" valueType="num">
                                      <p:cBhvr additive="base">
                                        <p:cTn id="55" dur="250" fill="hold"/>
                                        <p:tgtEl>
                                          <p:spTgt spid="22"/>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40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250" fill="hold"/>
                                        <p:tgtEl>
                                          <p:spTgt spid="23"/>
                                        </p:tgtEl>
                                        <p:attrNameLst>
                                          <p:attrName>ppt_x</p:attrName>
                                        </p:attrNameLst>
                                      </p:cBhvr>
                                      <p:tavLst>
                                        <p:tav tm="0">
                                          <p:val>
                                            <p:strVal val="#ppt_x"/>
                                          </p:val>
                                        </p:tav>
                                        <p:tav tm="100000">
                                          <p:val>
                                            <p:strVal val="#ppt_x"/>
                                          </p:val>
                                        </p:tav>
                                      </p:tavLst>
                                    </p:anim>
                                    <p:anim calcmode="lin" valueType="num">
                                      <p:cBhvr additive="base">
                                        <p:cTn id="59" dur="25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1" grpId="0"/>
      <p:bldP spid="22" grpId="0"/>
      <p:bldP spid="23" grpId="0"/>
      <p:bldP spid="24" grpId="0"/>
      <p:bldP spid="25" grpId="0"/>
      <p:bldP spid="26"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646878"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各项计划达成情况</a:t>
            </a:r>
          </a:p>
        </p:txBody>
      </p:sp>
      <p:sp>
        <p:nvSpPr>
          <p:cNvPr id="7" name="TextBox 6"/>
          <p:cNvSpPr txBox="1"/>
          <p:nvPr/>
        </p:nvSpPr>
        <p:spPr>
          <a:xfrm>
            <a:off x="723942" y="3776705"/>
            <a:ext cx="2074834" cy="923330"/>
          </a:xfrm>
          <a:prstGeom prst="rect">
            <a:avLst/>
          </a:prstGeom>
          <a:noFill/>
        </p:spPr>
        <p:txBody>
          <a:bodyPr wrap="square" rtlCol="0">
            <a:spAutoFit/>
          </a:bodyPr>
          <a:lstStyle/>
          <a:p>
            <a:pPr>
              <a:lnSpc>
                <a:spcPct val="150000"/>
              </a:lnSpc>
            </a:pPr>
            <a:r>
              <a:rPr lang="zh-CN" altLang="en-US" sz="1200">
                <a:solidFill>
                  <a:schemeClr val="tx1">
                    <a:lumMod val="75000"/>
                    <a:lumOff val="25000"/>
                  </a:schemeClr>
                </a:solidFill>
              </a:rPr>
              <a:t>这里输入简单的文字概述这里输入简单文字概述这里输入简单</a:t>
            </a:r>
          </a:p>
        </p:txBody>
      </p:sp>
      <p:sp>
        <p:nvSpPr>
          <p:cNvPr id="8" name="TextBox 7"/>
          <p:cNvSpPr txBox="1"/>
          <p:nvPr/>
        </p:nvSpPr>
        <p:spPr>
          <a:xfrm>
            <a:off x="3590864" y="1541076"/>
            <a:ext cx="2074834" cy="1200329"/>
          </a:xfrm>
          <a:prstGeom prst="rect">
            <a:avLst/>
          </a:prstGeom>
          <a:noFill/>
        </p:spPr>
        <p:txBody>
          <a:bodyPr wrap="square" rtlCol="0">
            <a:spAutoFit/>
          </a:bodyPr>
          <a:lstStyle/>
          <a:p>
            <a:pPr>
              <a:lnSpc>
                <a:spcPct val="150000"/>
              </a:lnSpc>
            </a:pPr>
            <a:r>
              <a:rPr lang="zh-CN" altLang="en-US" sz="1200">
                <a:solidFill>
                  <a:schemeClr val="tx1">
                    <a:lumMod val="75000"/>
                    <a:lumOff val="25000"/>
                  </a:schemeClr>
                </a:solidFill>
              </a:rPr>
              <a:t>这里输入简单的文字概述这里输入简单文字概述这里输入简单的文字概述这里入简</a:t>
            </a:r>
            <a:endParaRPr lang="en-US" altLang="zh-CN" sz="1200">
              <a:solidFill>
                <a:schemeClr val="tx1">
                  <a:lumMod val="75000"/>
                  <a:lumOff val="25000"/>
                </a:schemeClr>
              </a:solidFill>
            </a:endParaRPr>
          </a:p>
          <a:p>
            <a:pPr>
              <a:lnSpc>
                <a:spcPct val="150000"/>
              </a:lnSpc>
            </a:pPr>
            <a:r>
              <a:rPr lang="zh-CN" altLang="en-US" sz="1200">
                <a:solidFill>
                  <a:schemeClr val="tx1">
                    <a:lumMod val="75000"/>
                    <a:lumOff val="25000"/>
                  </a:schemeClr>
                </a:solidFill>
              </a:rPr>
              <a:t>单的文字概述这里输入述</a:t>
            </a:r>
          </a:p>
        </p:txBody>
      </p:sp>
      <p:sp>
        <p:nvSpPr>
          <p:cNvPr id="9" name="TextBox 8"/>
          <p:cNvSpPr txBox="1"/>
          <p:nvPr/>
        </p:nvSpPr>
        <p:spPr>
          <a:xfrm>
            <a:off x="6419368" y="3764655"/>
            <a:ext cx="2074834" cy="1200329"/>
          </a:xfrm>
          <a:prstGeom prst="rect">
            <a:avLst/>
          </a:prstGeom>
          <a:noFill/>
        </p:spPr>
        <p:txBody>
          <a:bodyPr wrap="square" rtlCol="0">
            <a:spAutoFit/>
          </a:bodyPr>
          <a:lstStyle/>
          <a:p>
            <a:pPr>
              <a:lnSpc>
                <a:spcPct val="150000"/>
              </a:lnSpc>
            </a:pPr>
            <a:r>
              <a:rPr lang="zh-CN" altLang="en-US" sz="1200">
                <a:solidFill>
                  <a:schemeClr val="tx1">
                    <a:lumMod val="75000"/>
                    <a:lumOff val="25000"/>
                  </a:schemeClr>
                </a:solidFill>
              </a:rPr>
              <a:t>这里输入简单的文字概述这里输入简单文字概述这里输入简单的文字概述这里入简</a:t>
            </a:r>
            <a:endParaRPr lang="en-US" altLang="zh-CN" sz="1200">
              <a:solidFill>
                <a:schemeClr val="tx1">
                  <a:lumMod val="75000"/>
                  <a:lumOff val="25000"/>
                </a:schemeClr>
              </a:solidFill>
            </a:endParaRPr>
          </a:p>
          <a:p>
            <a:pPr>
              <a:lnSpc>
                <a:spcPct val="150000"/>
              </a:lnSpc>
            </a:pPr>
            <a:r>
              <a:rPr lang="zh-CN" altLang="en-US" sz="1200">
                <a:solidFill>
                  <a:schemeClr val="tx1">
                    <a:lumMod val="75000"/>
                    <a:lumOff val="25000"/>
                  </a:schemeClr>
                </a:solidFill>
              </a:rPr>
              <a:t>单的文字概述这里输入述</a:t>
            </a:r>
          </a:p>
        </p:txBody>
      </p:sp>
      <p:sp>
        <p:nvSpPr>
          <p:cNvPr id="10" name="椭圆 9"/>
          <p:cNvSpPr/>
          <p:nvPr/>
        </p:nvSpPr>
        <p:spPr>
          <a:xfrm>
            <a:off x="775763" y="1454947"/>
            <a:ext cx="1872187" cy="1872187"/>
          </a:xfrm>
          <a:prstGeom prst="ellipse">
            <a:avLst/>
          </a:prstGeom>
          <a:blipFill dpi="0" rotWithShape="1">
            <a:blip r:embed="rId2">
              <a:extLst>
                <a:ext uri="{28A0092B-C50C-407E-A947-70E740481C1C}">
                  <a14:useLocalDpi xmlns:a14="http://schemas.microsoft.com/office/drawing/2010/main" val="0"/>
                </a:ext>
              </a:extLst>
            </a:blip>
            <a:stretch>
              <a:fillRect/>
            </a:stretch>
          </a:blipFill>
          <a:ln w="76200">
            <a:solidFill>
              <a:srgbClr val="007E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068513" y="1417340"/>
            <a:ext cx="723900" cy="723900"/>
          </a:xfrm>
          <a:prstGeom prst="ellips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2075501" y="1517680"/>
            <a:ext cx="723275" cy="523220"/>
          </a:xfrm>
          <a:prstGeom prst="rect">
            <a:avLst/>
          </a:prstGeom>
          <a:noFill/>
        </p:spPr>
        <p:txBody>
          <a:bodyPr wrap="none" rtlCol="0">
            <a:spAutoFit/>
          </a:bodyPr>
          <a:lstStyle/>
          <a:p>
            <a:pPr algn="ctr"/>
            <a:r>
              <a:rPr lang="zh-CN" altLang="en-US" sz="1400">
                <a:solidFill>
                  <a:schemeClr val="bg1"/>
                </a:solidFill>
                <a:latin typeface="+mn-ea"/>
                <a:ea typeface="+mn-ea"/>
              </a:rPr>
              <a:t>重点</a:t>
            </a:r>
            <a:endParaRPr lang="en-US" altLang="zh-CN" sz="1400">
              <a:solidFill>
                <a:schemeClr val="bg1"/>
              </a:solidFill>
              <a:latin typeface="+mn-ea"/>
              <a:ea typeface="+mn-ea"/>
            </a:endParaRPr>
          </a:p>
          <a:p>
            <a:pPr algn="ctr"/>
            <a:r>
              <a:rPr lang="zh-CN" altLang="en-US" sz="1400">
                <a:solidFill>
                  <a:schemeClr val="bg1"/>
                </a:solidFill>
                <a:latin typeface="+mn-ea"/>
                <a:ea typeface="+mn-ea"/>
              </a:rPr>
              <a:t>工作一</a:t>
            </a:r>
          </a:p>
        </p:txBody>
      </p:sp>
      <p:sp>
        <p:nvSpPr>
          <p:cNvPr id="18" name="椭圆 17"/>
          <p:cNvSpPr/>
          <p:nvPr/>
        </p:nvSpPr>
        <p:spPr>
          <a:xfrm>
            <a:off x="3590864" y="3183139"/>
            <a:ext cx="1872187" cy="1872187"/>
          </a:xfrm>
          <a:prstGeom prst="ellipse">
            <a:avLst/>
          </a:prstGeom>
          <a:blipFill dpi="0" rotWithShape="1">
            <a:blip r:embed="rId3">
              <a:extLst>
                <a:ext uri="{28A0092B-C50C-407E-A947-70E740481C1C}">
                  <a14:useLocalDpi xmlns:a14="http://schemas.microsoft.com/office/drawing/2010/main" val="0"/>
                </a:ext>
              </a:extLst>
            </a:blip>
            <a:stretch>
              <a:fillRect/>
            </a:stretch>
          </a:blipFill>
          <a:ln w="76200">
            <a:solidFill>
              <a:srgbClr val="007E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4883614" y="3145532"/>
            <a:ext cx="723900" cy="723900"/>
          </a:xfrm>
          <a:prstGeom prst="ellips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4890602" y="3245872"/>
            <a:ext cx="723275" cy="523220"/>
          </a:xfrm>
          <a:prstGeom prst="rect">
            <a:avLst/>
          </a:prstGeom>
          <a:noFill/>
        </p:spPr>
        <p:txBody>
          <a:bodyPr wrap="none" rtlCol="0">
            <a:spAutoFit/>
          </a:bodyPr>
          <a:lstStyle/>
          <a:p>
            <a:pPr algn="ctr"/>
            <a:r>
              <a:rPr lang="zh-CN" altLang="en-US" sz="1400">
                <a:solidFill>
                  <a:schemeClr val="bg1"/>
                </a:solidFill>
                <a:latin typeface="+mn-ea"/>
                <a:ea typeface="+mn-ea"/>
              </a:rPr>
              <a:t>重点</a:t>
            </a:r>
            <a:endParaRPr lang="en-US" altLang="zh-CN" sz="1400">
              <a:solidFill>
                <a:schemeClr val="bg1"/>
              </a:solidFill>
              <a:latin typeface="+mn-ea"/>
              <a:ea typeface="+mn-ea"/>
            </a:endParaRPr>
          </a:p>
          <a:p>
            <a:pPr algn="ctr"/>
            <a:r>
              <a:rPr lang="zh-CN" altLang="en-US" sz="1400">
                <a:solidFill>
                  <a:schemeClr val="bg1"/>
                </a:solidFill>
                <a:latin typeface="+mn-ea"/>
                <a:ea typeface="+mn-ea"/>
              </a:rPr>
              <a:t>工作二</a:t>
            </a:r>
          </a:p>
        </p:txBody>
      </p:sp>
      <p:sp>
        <p:nvSpPr>
          <p:cNvPr id="21" name="椭圆 20"/>
          <p:cNvSpPr/>
          <p:nvPr/>
        </p:nvSpPr>
        <p:spPr>
          <a:xfrm>
            <a:off x="6466890" y="1526085"/>
            <a:ext cx="1872187" cy="1872187"/>
          </a:xfrm>
          <a:prstGeom prst="ellipse">
            <a:avLst/>
          </a:prstGeom>
          <a:blipFill dpi="0" rotWithShape="1">
            <a:blip r:embed="rId4">
              <a:extLst>
                <a:ext uri="{28A0092B-C50C-407E-A947-70E740481C1C}">
                  <a14:useLocalDpi xmlns:a14="http://schemas.microsoft.com/office/drawing/2010/main" val="0"/>
                </a:ext>
              </a:extLst>
            </a:blip>
            <a:stretch>
              <a:fillRect/>
            </a:stretch>
          </a:blipFill>
          <a:ln w="76200">
            <a:solidFill>
              <a:srgbClr val="007E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759640" y="1488478"/>
            <a:ext cx="723900" cy="723900"/>
          </a:xfrm>
          <a:prstGeom prst="ellips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7766628" y="1588818"/>
            <a:ext cx="723275" cy="523220"/>
          </a:xfrm>
          <a:prstGeom prst="rect">
            <a:avLst/>
          </a:prstGeom>
          <a:noFill/>
        </p:spPr>
        <p:txBody>
          <a:bodyPr wrap="none" rtlCol="0">
            <a:spAutoFit/>
          </a:bodyPr>
          <a:lstStyle/>
          <a:p>
            <a:pPr algn="ctr"/>
            <a:r>
              <a:rPr lang="zh-CN" altLang="en-US" sz="1400">
                <a:solidFill>
                  <a:schemeClr val="bg1"/>
                </a:solidFill>
                <a:latin typeface="+mn-ea"/>
                <a:ea typeface="+mn-ea"/>
              </a:rPr>
              <a:t>重点</a:t>
            </a:r>
            <a:endParaRPr lang="en-US" altLang="zh-CN" sz="1400">
              <a:solidFill>
                <a:schemeClr val="bg1"/>
              </a:solidFill>
              <a:latin typeface="+mn-ea"/>
              <a:ea typeface="+mn-ea"/>
            </a:endParaRPr>
          </a:p>
          <a:p>
            <a:pPr algn="ctr"/>
            <a:r>
              <a:rPr lang="zh-CN" altLang="en-US" sz="1400">
                <a:solidFill>
                  <a:schemeClr val="bg1"/>
                </a:solidFill>
                <a:latin typeface="+mn-ea"/>
                <a:ea typeface="+mn-ea"/>
              </a:rPr>
              <a:t>工作三</a:t>
            </a:r>
          </a:p>
        </p:txBody>
      </p:sp>
    </p:spTree>
    <p:extLst>
      <p:ext uri="{BB962C8B-B14F-4D97-AF65-F5344CB8AC3E}">
        <p14:creationId val="32768975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5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Scale>
                                      <p:cBhvr>
                                        <p:cTn id="22"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23" dur="1000" decel="50000" fill="hold">
                                          <p:stCondLst>
                                            <p:cond delay="0"/>
                                          </p:stCondLst>
                                        </p:cTn>
                                        <p:tgtEl>
                                          <p:spTgt spid="11"/>
                                        </p:tgtEl>
                                        <p:attrNameLst>
                                          <p:attrName>ppt_x</p:attrName>
                                          <p:attrName>ppt_y</p:attrName>
                                        </p:attrNameLst>
                                      </p:cBhvr>
                                    </p:animMotion>
                                    <p:animEffect transition="in" filter="fade">
                                      <p:cBhvr>
                                        <p:cTn id="24" dur="1000"/>
                                        <p:tgtEl>
                                          <p:spTgt spid="11"/>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Scale>
                                      <p:cBhvr>
                                        <p:cTn id="2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28" dur="1000" decel="50000" fill="hold">
                                          <p:stCondLst>
                                            <p:cond delay="0"/>
                                          </p:stCondLst>
                                        </p:cTn>
                                        <p:tgtEl>
                                          <p:spTgt spid="12"/>
                                        </p:tgtEl>
                                        <p:attrNameLst>
                                          <p:attrName>ppt_x</p:attrName>
                                          <p:attrName>ppt_y</p:attrName>
                                        </p:attrNameLst>
                                      </p:cBhvr>
                                    </p:animMotion>
                                    <p:animEffect transition="in" filter="fade">
                                      <p:cBhvr>
                                        <p:cTn id="29" dur="1000"/>
                                        <p:tgtEl>
                                          <p:spTgt spid="12"/>
                                        </p:tgtEl>
                                      </p:cBhvr>
                                    </p:animEffect>
                                  </p:childTnLst>
                                </p:cTn>
                              </p:par>
                            </p:childTnLst>
                          </p:cTn>
                        </p:par>
                        <p:par>
                          <p:cTn id="30" fill="hold" nodeType="afterGroup">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ppt_x"/>
                                          </p:val>
                                        </p:tav>
                                        <p:tav tm="100000">
                                          <p:val>
                                            <p:strVal val="#ppt_x"/>
                                          </p:val>
                                        </p:tav>
                                      </p:tavLst>
                                    </p:anim>
                                    <p:anim calcmode="lin" valueType="num">
                                      <p:cBhvr additive="base">
                                        <p:cTn id="39" dur="500" fill="hold"/>
                                        <p:tgtEl>
                                          <p:spTgt spid="18"/>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3500"/>
                            </p:stCondLst>
                            <p:childTnLst>
                              <p:par>
                                <p:cTn id="41" presetID="52"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Scale>
                                      <p:cBhvr>
                                        <p:cTn id="43"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44" dur="1000" decel="50000" fill="hold">
                                          <p:stCondLst>
                                            <p:cond delay="0"/>
                                          </p:stCondLst>
                                        </p:cTn>
                                        <p:tgtEl>
                                          <p:spTgt spid="20"/>
                                        </p:tgtEl>
                                        <p:attrNameLst>
                                          <p:attrName>ppt_x</p:attrName>
                                          <p:attrName>ppt_y</p:attrName>
                                        </p:attrNameLst>
                                      </p:cBhvr>
                                    </p:animMotion>
                                    <p:animEffect transition="in" filter="fade">
                                      <p:cBhvr>
                                        <p:cTn id="45" dur="1000"/>
                                        <p:tgtEl>
                                          <p:spTgt spid="20"/>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Scale>
                                      <p:cBhvr>
                                        <p:cTn id="48"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49" dur="1000" decel="50000" fill="hold">
                                          <p:stCondLst>
                                            <p:cond delay="0"/>
                                          </p:stCondLst>
                                        </p:cTn>
                                        <p:tgtEl>
                                          <p:spTgt spid="19"/>
                                        </p:tgtEl>
                                        <p:attrNameLst>
                                          <p:attrName>ppt_x</p:attrName>
                                          <p:attrName>ppt_y</p:attrName>
                                        </p:attrNameLst>
                                      </p:cBhvr>
                                    </p:animMotion>
                                    <p:animEffect transition="in" filter="fade">
                                      <p:cBhvr>
                                        <p:cTn id="50" dur="1000"/>
                                        <p:tgtEl>
                                          <p:spTgt spid="19"/>
                                        </p:tgtEl>
                                      </p:cBhvr>
                                    </p:animEffect>
                                  </p:childTnLst>
                                </p:cTn>
                              </p:par>
                            </p:childTnLst>
                          </p:cTn>
                        </p:par>
                        <p:par>
                          <p:cTn id="51" fill="hold" nodeType="afterGroup">
                            <p:stCondLst>
                              <p:cond delay="4500"/>
                            </p:stCondLst>
                            <p:childTnLst>
                              <p:par>
                                <p:cTn id="52" presetID="2" presetClass="entr" presetSubtype="4"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ppt_x"/>
                                          </p:val>
                                        </p:tav>
                                        <p:tav tm="100000">
                                          <p:val>
                                            <p:strVal val="#ppt_x"/>
                                          </p:val>
                                        </p:tav>
                                      </p:tavLst>
                                    </p:anim>
                                    <p:anim calcmode="lin" valueType="num">
                                      <p:cBhvr additive="base">
                                        <p:cTn id="55" dur="500" fill="hold"/>
                                        <p:tgtEl>
                                          <p:spTgt spid="8"/>
                                        </p:tgtEl>
                                        <p:attrNameLst>
                                          <p:attrName>ppt_y</p:attrName>
                                        </p:attrNameLst>
                                      </p:cBhvr>
                                      <p:tavLst>
                                        <p:tav tm="0">
                                          <p:val>
                                            <p:strVal val="1+#ppt_h/2"/>
                                          </p:val>
                                        </p:tav>
                                        <p:tav tm="100000">
                                          <p:val>
                                            <p:strVal val="#ppt_y"/>
                                          </p:val>
                                        </p:tav>
                                      </p:tavLst>
                                    </p:anim>
                                  </p:childTnLst>
                                </p:cTn>
                              </p:par>
                            </p:childTnLst>
                          </p:cTn>
                        </p:par>
                        <p:par>
                          <p:cTn id="56" fill="hold" nodeType="afterGroup">
                            <p:stCondLst>
                              <p:cond delay="5000"/>
                            </p:stCondLst>
                            <p:childTnLst>
                              <p:par>
                                <p:cTn id="57" presetID="2" presetClass="entr" presetSubtype="4"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1+#ppt_h/2"/>
                                          </p:val>
                                        </p:tav>
                                        <p:tav tm="100000">
                                          <p:val>
                                            <p:strVal val="#ppt_y"/>
                                          </p:val>
                                        </p:tav>
                                      </p:tavLst>
                                    </p:anim>
                                  </p:childTnLst>
                                </p:cTn>
                              </p:par>
                            </p:childTnLst>
                          </p:cTn>
                        </p:par>
                        <p:par>
                          <p:cTn id="61" fill="hold" nodeType="afterGroup">
                            <p:stCondLst>
                              <p:cond delay="5500"/>
                            </p:stCondLst>
                            <p:childTnLst>
                              <p:par>
                                <p:cTn id="62" presetID="52"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Scale>
                                      <p:cBhvr>
                                        <p:cTn id="64"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65" dur="1000" decel="50000" fill="hold">
                                          <p:stCondLst>
                                            <p:cond delay="0"/>
                                          </p:stCondLst>
                                        </p:cTn>
                                        <p:tgtEl>
                                          <p:spTgt spid="23"/>
                                        </p:tgtEl>
                                        <p:attrNameLst>
                                          <p:attrName>ppt_x</p:attrName>
                                          <p:attrName>ppt_y</p:attrName>
                                        </p:attrNameLst>
                                      </p:cBhvr>
                                    </p:animMotion>
                                    <p:animEffect transition="in" filter="fade">
                                      <p:cBhvr>
                                        <p:cTn id="66" dur="1000"/>
                                        <p:tgtEl>
                                          <p:spTgt spid="23"/>
                                        </p:tgtEl>
                                      </p:cBhvr>
                                    </p:animEffect>
                                  </p:childTnLst>
                                </p:cTn>
                              </p:par>
                              <p:par>
                                <p:cTn id="67" presetID="52"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Scale>
                                      <p:cBhvr>
                                        <p:cTn id="69"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70" dur="1000" decel="50000" fill="hold">
                                          <p:stCondLst>
                                            <p:cond delay="0"/>
                                          </p:stCondLst>
                                        </p:cTn>
                                        <p:tgtEl>
                                          <p:spTgt spid="22"/>
                                        </p:tgtEl>
                                        <p:attrNameLst>
                                          <p:attrName>ppt_x</p:attrName>
                                          <p:attrName>ppt_y</p:attrName>
                                        </p:attrNameLst>
                                      </p:cBhvr>
                                    </p:animMotion>
                                    <p:animEffect transition="in" filter="fade">
                                      <p:cBhvr>
                                        <p:cTn id="71" dur="1000"/>
                                        <p:tgtEl>
                                          <p:spTgt spid="22"/>
                                        </p:tgtEl>
                                      </p:cBhvr>
                                    </p:animEffect>
                                  </p:childTnLst>
                                </p:cTn>
                              </p:par>
                            </p:childTnLst>
                          </p:cTn>
                        </p:par>
                        <p:par>
                          <p:cTn id="72" fill="hold" nodeType="afterGroup">
                            <p:stCondLst>
                              <p:cond delay="6500"/>
                            </p:stCondLst>
                            <p:childTnLst>
                              <p:par>
                                <p:cTn id="73" presetID="2" presetClass="entr" presetSubtype="4"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additive="base">
                                        <p:cTn id="75" dur="500" fill="hold"/>
                                        <p:tgtEl>
                                          <p:spTgt spid="9"/>
                                        </p:tgtEl>
                                        <p:attrNameLst>
                                          <p:attrName>ppt_x</p:attrName>
                                        </p:attrNameLst>
                                      </p:cBhvr>
                                      <p:tavLst>
                                        <p:tav tm="0">
                                          <p:val>
                                            <p:strVal val="#ppt_x"/>
                                          </p:val>
                                        </p:tav>
                                        <p:tav tm="100000">
                                          <p:val>
                                            <p:strVal val="#ppt_x"/>
                                          </p:val>
                                        </p:tav>
                                      </p:tavLst>
                                    </p:anim>
                                    <p:anim calcmode="lin" valueType="num">
                                      <p:cBhvr additive="base">
                                        <p:cTn id="7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p:bldP spid="8" grpId="0"/>
      <p:bldP spid="9" grpId="0"/>
      <p:bldP spid="10" grpId="0" animBg="1"/>
      <p:bldP spid="11" grpId="0" animBg="1"/>
      <p:bldP spid="12" grpId="0"/>
      <p:bldP spid="18" grpId="0" animBg="1"/>
      <p:bldP spid="19" grpId="0" animBg="1"/>
      <p:bldP spid="20" grpId="0"/>
      <p:bldP spid="21" grpId="0" animBg="1"/>
      <p:bldP spid="22" grpId="0" animBg="1"/>
      <p:bldP spid="23"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339102"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与去年同期对比</a:t>
            </a:r>
          </a:p>
        </p:txBody>
      </p:sp>
      <p:sp>
        <p:nvSpPr>
          <p:cNvPr id="7" name="五边形 6"/>
          <p:cNvSpPr/>
          <p:nvPr/>
        </p:nvSpPr>
        <p:spPr>
          <a:xfrm>
            <a:off x="4501150" y="1730880"/>
            <a:ext cx="2880320" cy="936104"/>
          </a:xfrm>
          <a:prstGeom prst="homePlate">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7"/>
          <p:cNvSpPr/>
          <p:nvPr/>
        </p:nvSpPr>
        <p:spPr>
          <a:xfrm flipH="1">
            <a:off x="1620830" y="2660470"/>
            <a:ext cx="2880320" cy="936104"/>
          </a:xfrm>
          <a:prstGeom prst="homePlat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2052878" y="2986954"/>
            <a:ext cx="2448272" cy="400110"/>
          </a:xfrm>
          <a:prstGeom prst="rect">
            <a:avLst/>
          </a:prstGeom>
          <a:noFill/>
        </p:spPr>
        <p:txBody>
          <a:bodyPr wrap="square" rtlCol="0">
            <a:spAutoFit/>
          </a:bodyPr>
          <a:lstStyle/>
          <a:p>
            <a:pPr algn="r"/>
            <a:r>
              <a:rPr lang="en-US" altLang="zh-CN" sz="2000">
                <a:solidFill>
                  <a:schemeClr val="bg1"/>
                </a:solidFill>
                <a:latin typeface="方正正大黑简体" panose="02000000000000000000" pitchFamily="2" charset="-122"/>
                <a:ea typeface="方正正大黑简体" panose="02000000000000000000" pitchFamily="2" charset="-122"/>
              </a:rPr>
              <a:t>2013</a:t>
            </a:r>
            <a:r>
              <a:rPr lang="zh-CN" altLang="en-US" sz="2000">
                <a:solidFill>
                  <a:schemeClr val="bg1"/>
                </a:solidFill>
                <a:latin typeface="方正正大黑简体" panose="02000000000000000000" pitchFamily="2" charset="-122"/>
                <a:ea typeface="方正正大黑简体" panose="02000000000000000000" pitchFamily="2" charset="-122"/>
              </a:rPr>
              <a:t>年工作情况</a:t>
            </a:r>
          </a:p>
        </p:txBody>
      </p:sp>
      <p:sp>
        <p:nvSpPr>
          <p:cNvPr id="10" name="TextBox 9"/>
          <p:cNvSpPr txBox="1"/>
          <p:nvPr/>
        </p:nvSpPr>
        <p:spPr>
          <a:xfrm>
            <a:off x="4501150" y="1998877"/>
            <a:ext cx="2448272" cy="400110"/>
          </a:xfrm>
          <a:prstGeom prst="rect">
            <a:avLst/>
          </a:prstGeom>
          <a:noFill/>
        </p:spPr>
        <p:txBody>
          <a:bodyPr wrap="square" rtlCol="0">
            <a:spAutoFit/>
          </a:bodyPr>
          <a:lstStyle/>
          <a:p>
            <a:r>
              <a:rPr lang="en-US" altLang="zh-CN" sz="2000">
                <a:solidFill>
                  <a:schemeClr val="bg1"/>
                </a:solidFill>
                <a:latin typeface="方正正大黑简体" panose="02000000000000000000" pitchFamily="2" charset="-122"/>
                <a:ea typeface="方正正大黑简体" panose="02000000000000000000" pitchFamily="2" charset="-122"/>
              </a:rPr>
              <a:t>2014</a:t>
            </a:r>
            <a:r>
              <a:rPr lang="zh-CN" altLang="en-US" sz="2000">
                <a:solidFill>
                  <a:schemeClr val="bg1"/>
                </a:solidFill>
                <a:latin typeface="方正正大黑简体" panose="02000000000000000000" pitchFamily="2" charset="-122"/>
                <a:ea typeface="方正正大黑简体" panose="02000000000000000000" pitchFamily="2" charset="-122"/>
              </a:rPr>
              <a:t>年工作情况</a:t>
            </a:r>
          </a:p>
        </p:txBody>
      </p:sp>
      <p:sp>
        <p:nvSpPr>
          <p:cNvPr id="11" name="TextBox 10"/>
          <p:cNvSpPr txBox="1"/>
          <p:nvPr/>
        </p:nvSpPr>
        <p:spPr>
          <a:xfrm>
            <a:off x="971600" y="1537212"/>
            <a:ext cx="3240359" cy="923330"/>
          </a:xfrm>
          <a:prstGeom prst="rect">
            <a:avLst/>
          </a:prstGeom>
          <a:noFill/>
        </p:spPr>
        <p:txBody>
          <a:bodyPr wrap="square" rtlCol="0">
            <a:spAutoFit/>
          </a:bodyPr>
          <a:lstStyle/>
          <a:p>
            <a:pPr>
              <a:lnSpc>
                <a:spcPct val="150000"/>
              </a:lnSpc>
            </a:pPr>
            <a:r>
              <a:rPr lang="zh-CN" altLang="en-US" sz="1200">
                <a:solidFill>
                  <a:schemeClr val="tx1">
                    <a:lumMod val="85000"/>
                    <a:lumOff val="15000"/>
                  </a:schemeClr>
                </a:solidFill>
              </a:rPr>
              <a:t>这里输入简单的文字概述这里输入简单文字概</a:t>
            </a:r>
            <a:endParaRPr lang="en-US" altLang="zh-CN" sz="1200">
              <a:solidFill>
                <a:schemeClr val="tx1">
                  <a:lumMod val="85000"/>
                  <a:lumOff val="15000"/>
                </a:schemeClr>
              </a:solidFill>
            </a:endParaRPr>
          </a:p>
          <a:p>
            <a:pPr>
              <a:lnSpc>
                <a:spcPct val="150000"/>
              </a:lnSpc>
            </a:pPr>
            <a:r>
              <a:rPr lang="zh-CN" altLang="en-US" sz="1200">
                <a:solidFill>
                  <a:schemeClr val="tx1">
                    <a:lumMod val="85000"/>
                    <a:lumOff val="15000"/>
                  </a:schemeClr>
                </a:solidFill>
              </a:rPr>
              <a:t>述这里输入简单的文字概述这里入简单的文字</a:t>
            </a:r>
            <a:endParaRPr lang="en-US" altLang="zh-CN" sz="1200">
              <a:solidFill>
                <a:schemeClr val="tx1">
                  <a:lumMod val="85000"/>
                  <a:lumOff val="15000"/>
                </a:schemeClr>
              </a:solidFill>
            </a:endParaRPr>
          </a:p>
          <a:p>
            <a:pPr>
              <a:lnSpc>
                <a:spcPct val="150000"/>
              </a:lnSpc>
            </a:pPr>
            <a:r>
              <a:rPr lang="zh-CN" altLang="en-US" sz="1200">
                <a:solidFill>
                  <a:schemeClr val="tx1">
                    <a:lumMod val="85000"/>
                    <a:lumOff val="15000"/>
                  </a:schemeClr>
                </a:solidFill>
              </a:rPr>
              <a:t>概述这里输入述简单的文字概述</a:t>
            </a:r>
          </a:p>
        </p:txBody>
      </p:sp>
      <p:sp>
        <p:nvSpPr>
          <p:cNvPr id="12" name="TextBox 11"/>
          <p:cNvSpPr txBox="1"/>
          <p:nvPr/>
        </p:nvSpPr>
        <p:spPr>
          <a:xfrm>
            <a:off x="4717174" y="2925399"/>
            <a:ext cx="3240359" cy="923330"/>
          </a:xfrm>
          <a:prstGeom prst="rect">
            <a:avLst/>
          </a:prstGeom>
          <a:noFill/>
        </p:spPr>
        <p:txBody>
          <a:bodyPr wrap="square" rtlCol="0">
            <a:spAutoFit/>
          </a:bodyPr>
          <a:lstStyle/>
          <a:p>
            <a:pPr>
              <a:lnSpc>
                <a:spcPct val="150000"/>
              </a:lnSpc>
            </a:pPr>
            <a:r>
              <a:rPr lang="zh-CN" altLang="en-US" sz="1200">
                <a:solidFill>
                  <a:schemeClr val="tx1">
                    <a:lumMod val="85000"/>
                    <a:lumOff val="15000"/>
                  </a:schemeClr>
                </a:solidFill>
              </a:rPr>
              <a:t>这里输入简单的文字概述这里输入简单文字概</a:t>
            </a:r>
            <a:endParaRPr lang="en-US" altLang="zh-CN" sz="1200">
              <a:solidFill>
                <a:schemeClr val="tx1">
                  <a:lumMod val="85000"/>
                  <a:lumOff val="15000"/>
                </a:schemeClr>
              </a:solidFill>
            </a:endParaRPr>
          </a:p>
          <a:p>
            <a:pPr>
              <a:lnSpc>
                <a:spcPct val="150000"/>
              </a:lnSpc>
            </a:pPr>
            <a:r>
              <a:rPr lang="zh-CN" altLang="en-US" sz="1200">
                <a:solidFill>
                  <a:schemeClr val="tx1">
                    <a:lumMod val="85000"/>
                    <a:lumOff val="15000"/>
                  </a:schemeClr>
                </a:solidFill>
              </a:rPr>
              <a:t>述这里输入简单的文字概述这里入简单的文字</a:t>
            </a:r>
            <a:endParaRPr lang="en-US" altLang="zh-CN" sz="1200">
              <a:solidFill>
                <a:schemeClr val="tx1">
                  <a:lumMod val="85000"/>
                  <a:lumOff val="15000"/>
                </a:schemeClr>
              </a:solidFill>
            </a:endParaRPr>
          </a:p>
          <a:p>
            <a:pPr>
              <a:lnSpc>
                <a:spcPct val="150000"/>
              </a:lnSpc>
            </a:pPr>
            <a:r>
              <a:rPr lang="zh-CN" altLang="en-US" sz="1200">
                <a:solidFill>
                  <a:schemeClr val="tx1">
                    <a:lumMod val="85000"/>
                    <a:lumOff val="15000"/>
                  </a:schemeClr>
                </a:solidFill>
              </a:rPr>
              <a:t>概述这里输入述简单的文字概述</a:t>
            </a:r>
          </a:p>
        </p:txBody>
      </p:sp>
      <p:sp>
        <p:nvSpPr>
          <p:cNvPr id="18" name="矩形 17"/>
          <p:cNvSpPr/>
          <p:nvPr/>
        </p:nvSpPr>
        <p:spPr>
          <a:xfrm>
            <a:off x="2632846" y="4113755"/>
            <a:ext cx="1692188" cy="226957"/>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660738" y="4473795"/>
            <a:ext cx="2652199" cy="226957"/>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164794" y="4894910"/>
            <a:ext cx="2160240" cy="226957"/>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2841726" y="4113755"/>
            <a:ext cx="1197764" cy="261610"/>
          </a:xfrm>
          <a:prstGeom prst="rect">
            <a:avLst/>
          </a:prstGeom>
          <a:noFill/>
        </p:spPr>
        <p:txBody>
          <a:bodyPr wrap="none" rtlCol="0">
            <a:spAutoFit/>
          </a:bodyPr>
          <a:lstStyle/>
          <a:p>
            <a:r>
              <a:rPr lang="zh-CN" altLang="en-US" sz="1100">
                <a:solidFill>
                  <a:schemeClr val="bg1"/>
                </a:solidFill>
              </a:rPr>
              <a:t>计划完成：</a:t>
            </a:r>
            <a:r>
              <a:rPr lang="en-US" altLang="zh-CN" sz="1100">
                <a:solidFill>
                  <a:schemeClr val="bg1"/>
                </a:solidFill>
              </a:rPr>
              <a:t>56</a:t>
            </a:r>
            <a:r>
              <a:rPr lang="zh-CN" altLang="en-US" sz="1100">
                <a:solidFill>
                  <a:schemeClr val="bg1"/>
                </a:solidFill>
              </a:rPr>
              <a:t>％</a:t>
            </a:r>
          </a:p>
        </p:txBody>
      </p:sp>
      <p:sp>
        <p:nvSpPr>
          <p:cNvPr id="22" name="TextBox 21"/>
          <p:cNvSpPr txBox="1"/>
          <p:nvPr/>
        </p:nvSpPr>
        <p:spPr>
          <a:xfrm>
            <a:off x="2452826" y="4473795"/>
            <a:ext cx="1563248" cy="261610"/>
          </a:xfrm>
          <a:prstGeom prst="rect">
            <a:avLst/>
          </a:prstGeom>
          <a:noFill/>
        </p:spPr>
        <p:txBody>
          <a:bodyPr wrap="none" rtlCol="0">
            <a:spAutoFit/>
          </a:bodyPr>
          <a:lstStyle/>
          <a:p>
            <a:r>
              <a:rPr lang="zh-CN" altLang="en-US" sz="1100">
                <a:solidFill>
                  <a:schemeClr val="bg1"/>
                </a:solidFill>
              </a:rPr>
              <a:t>实际完成数目：</a:t>
            </a:r>
            <a:r>
              <a:rPr lang="en-US" altLang="zh-CN" sz="1100">
                <a:solidFill>
                  <a:schemeClr val="bg1"/>
                </a:solidFill>
              </a:rPr>
              <a:t>820</a:t>
            </a:r>
            <a:r>
              <a:rPr lang="zh-CN" altLang="en-US" sz="1100">
                <a:solidFill>
                  <a:schemeClr val="bg1"/>
                </a:solidFill>
              </a:rPr>
              <a:t>万</a:t>
            </a:r>
          </a:p>
        </p:txBody>
      </p:sp>
      <p:sp>
        <p:nvSpPr>
          <p:cNvPr id="23" name="TextBox 22"/>
          <p:cNvSpPr txBox="1"/>
          <p:nvPr/>
        </p:nvSpPr>
        <p:spPr>
          <a:xfrm>
            <a:off x="2884874" y="4900146"/>
            <a:ext cx="1140056" cy="261610"/>
          </a:xfrm>
          <a:prstGeom prst="rect">
            <a:avLst/>
          </a:prstGeom>
          <a:noFill/>
        </p:spPr>
        <p:txBody>
          <a:bodyPr wrap="none" rtlCol="0">
            <a:spAutoFit/>
          </a:bodyPr>
          <a:lstStyle/>
          <a:p>
            <a:r>
              <a:rPr lang="zh-CN" altLang="en-US" sz="1100">
                <a:solidFill>
                  <a:schemeClr val="bg1"/>
                </a:solidFill>
              </a:rPr>
              <a:t>回款数：</a:t>
            </a:r>
            <a:r>
              <a:rPr lang="en-US" altLang="zh-CN" sz="1100">
                <a:solidFill>
                  <a:schemeClr val="bg1"/>
                </a:solidFill>
              </a:rPr>
              <a:t>640</a:t>
            </a:r>
            <a:r>
              <a:rPr lang="zh-CN" altLang="en-US" sz="1100">
                <a:solidFill>
                  <a:schemeClr val="bg1"/>
                </a:solidFill>
              </a:rPr>
              <a:t>万</a:t>
            </a:r>
          </a:p>
        </p:txBody>
      </p:sp>
      <p:sp>
        <p:nvSpPr>
          <p:cNvPr id="24" name="矩形 23"/>
          <p:cNvSpPr/>
          <p:nvPr/>
        </p:nvSpPr>
        <p:spPr>
          <a:xfrm>
            <a:off x="4644008" y="4089611"/>
            <a:ext cx="1692188" cy="226957"/>
          </a:xfrm>
          <a:prstGeom prst="rect">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4656105" y="4449651"/>
            <a:ext cx="2652199" cy="226957"/>
          </a:xfrm>
          <a:prstGeom prst="rect">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644008" y="4870766"/>
            <a:ext cx="2160240" cy="226957"/>
          </a:xfrm>
          <a:prstGeom prst="rect">
            <a:avLst/>
          </a:prstGeom>
          <a:solidFill>
            <a:srgbClr val="90D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4852888" y="4089611"/>
            <a:ext cx="1197764" cy="261610"/>
          </a:xfrm>
          <a:prstGeom prst="rect">
            <a:avLst/>
          </a:prstGeom>
          <a:noFill/>
        </p:spPr>
        <p:txBody>
          <a:bodyPr wrap="none" rtlCol="0">
            <a:spAutoFit/>
          </a:bodyPr>
          <a:lstStyle/>
          <a:p>
            <a:r>
              <a:rPr lang="zh-CN" altLang="en-US" sz="1100">
                <a:solidFill>
                  <a:schemeClr val="bg1"/>
                </a:solidFill>
              </a:rPr>
              <a:t>计划完成：</a:t>
            </a:r>
            <a:r>
              <a:rPr lang="en-US" altLang="zh-CN" sz="1100">
                <a:solidFill>
                  <a:schemeClr val="bg1"/>
                </a:solidFill>
              </a:rPr>
              <a:t>56</a:t>
            </a:r>
            <a:r>
              <a:rPr lang="zh-CN" altLang="en-US" sz="1100">
                <a:solidFill>
                  <a:schemeClr val="bg1"/>
                </a:solidFill>
              </a:rPr>
              <a:t>％</a:t>
            </a:r>
          </a:p>
        </p:txBody>
      </p:sp>
      <p:sp>
        <p:nvSpPr>
          <p:cNvPr id="28" name="TextBox 27"/>
          <p:cNvSpPr txBox="1"/>
          <p:nvPr/>
        </p:nvSpPr>
        <p:spPr>
          <a:xfrm>
            <a:off x="4860032" y="4449651"/>
            <a:ext cx="1563248" cy="261610"/>
          </a:xfrm>
          <a:prstGeom prst="rect">
            <a:avLst/>
          </a:prstGeom>
          <a:noFill/>
        </p:spPr>
        <p:txBody>
          <a:bodyPr wrap="none" rtlCol="0">
            <a:spAutoFit/>
          </a:bodyPr>
          <a:lstStyle/>
          <a:p>
            <a:r>
              <a:rPr lang="zh-CN" altLang="en-US" sz="1100">
                <a:solidFill>
                  <a:schemeClr val="bg1"/>
                </a:solidFill>
              </a:rPr>
              <a:t>实际完成数目：</a:t>
            </a:r>
            <a:r>
              <a:rPr lang="en-US" altLang="zh-CN" sz="1100">
                <a:solidFill>
                  <a:schemeClr val="bg1"/>
                </a:solidFill>
              </a:rPr>
              <a:t>820</a:t>
            </a:r>
            <a:r>
              <a:rPr lang="zh-CN" altLang="en-US" sz="1100">
                <a:solidFill>
                  <a:schemeClr val="bg1"/>
                </a:solidFill>
              </a:rPr>
              <a:t>万</a:t>
            </a:r>
          </a:p>
        </p:txBody>
      </p:sp>
      <p:sp>
        <p:nvSpPr>
          <p:cNvPr id="29" name="TextBox 28"/>
          <p:cNvSpPr txBox="1"/>
          <p:nvPr/>
        </p:nvSpPr>
        <p:spPr>
          <a:xfrm>
            <a:off x="4872104" y="4876002"/>
            <a:ext cx="1140056" cy="261610"/>
          </a:xfrm>
          <a:prstGeom prst="rect">
            <a:avLst/>
          </a:prstGeom>
          <a:noFill/>
        </p:spPr>
        <p:txBody>
          <a:bodyPr wrap="none" rtlCol="0">
            <a:spAutoFit/>
          </a:bodyPr>
          <a:lstStyle/>
          <a:p>
            <a:r>
              <a:rPr lang="zh-CN" altLang="en-US" sz="1100">
                <a:solidFill>
                  <a:schemeClr val="bg1"/>
                </a:solidFill>
              </a:rPr>
              <a:t>回款数：</a:t>
            </a:r>
            <a:r>
              <a:rPr lang="en-US" altLang="zh-CN" sz="1100">
                <a:solidFill>
                  <a:schemeClr val="bg1"/>
                </a:solidFill>
              </a:rPr>
              <a:t>640</a:t>
            </a:r>
            <a:r>
              <a:rPr lang="zh-CN" altLang="en-US" sz="1100">
                <a:solidFill>
                  <a:schemeClr val="bg1"/>
                </a:solidFill>
              </a:rPr>
              <a:t>万</a:t>
            </a:r>
          </a:p>
        </p:txBody>
      </p:sp>
    </p:spTree>
    <p:extLst>
      <p:ext uri="{BB962C8B-B14F-4D97-AF65-F5344CB8AC3E}">
        <p14:creationId val="41641576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nodeType="afterGroup">
                            <p:stCondLst>
                              <p:cond delay="1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9"/>
                                        </p:tgtEl>
                                        <p:attrNameLst>
                                          <p:attrName>ppt_y</p:attrName>
                                        </p:attrNameLst>
                                      </p:cBhvr>
                                      <p:tavLst>
                                        <p:tav tm="0">
                                          <p:val>
                                            <p:strVal val="#ppt_y"/>
                                          </p:val>
                                        </p:tav>
                                        <p:tav tm="100000">
                                          <p:val>
                                            <p:strVal val="#ppt_y"/>
                                          </p:val>
                                        </p:tav>
                                      </p:tavLst>
                                    </p:anim>
                                    <p:anim calcmode="lin" valueType="num">
                                      <p:cBhvr>
                                        <p:cTn id="2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9"/>
                                        </p:tgtEl>
                                      </p:cBhvr>
                                    </p:animEffect>
                                  </p:childTnLst>
                                </p:cTn>
                              </p:par>
                            </p:childTnLst>
                          </p:cTn>
                        </p:par>
                        <p:par>
                          <p:cTn id="29" fill="hold" nodeType="afterGroup">
                            <p:stCondLst>
                              <p:cond delay="20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0"/>
                                        </p:tgtEl>
                                        <p:attrNameLst>
                                          <p:attrName>ppt_y</p:attrName>
                                        </p:attrNameLst>
                                      </p:cBhvr>
                                      <p:tavLst>
                                        <p:tav tm="0">
                                          <p:val>
                                            <p:strVal val="#ppt_y"/>
                                          </p:val>
                                        </p:tav>
                                        <p:tav tm="100000">
                                          <p:val>
                                            <p:strVal val="#ppt_y"/>
                                          </p:val>
                                        </p:tav>
                                      </p:tavLst>
                                    </p:anim>
                                    <p:anim calcmode="lin" valueType="num">
                                      <p:cBhvr>
                                        <p:cTn id="3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0"/>
                                        </p:tgtEl>
                                      </p:cBhvr>
                                    </p:animEffect>
                                  </p:childTnLst>
                                </p:cTn>
                              </p:par>
                            </p:childTnLst>
                          </p:cTn>
                        </p:par>
                        <p:par>
                          <p:cTn id="37" fill="hold" nodeType="afterGroup">
                            <p:stCondLst>
                              <p:cond delay="2500"/>
                            </p:stCondLst>
                            <p:childTnLst>
                              <p:par>
                                <p:cTn id="38" presetID="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3000"/>
                            </p:stCondLst>
                            <p:childTnLst>
                              <p:par>
                                <p:cTn id="43" presetID="2" presetClass="entr" presetSubtype="4"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3500"/>
                            </p:stCondLst>
                            <p:childTnLst>
                              <p:par>
                                <p:cTn id="48" presetID="22" presetClass="entr" presetSubtype="2"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right)">
                                      <p:cBhvr>
                                        <p:cTn id="50" dur="400"/>
                                        <p:tgtEl>
                                          <p:spTgt spid="18"/>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right)">
                                      <p:cBhvr>
                                        <p:cTn id="53" dur="500"/>
                                        <p:tgtEl>
                                          <p:spTgt spid="21"/>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right)">
                                      <p:cBhvr>
                                        <p:cTn id="56" dur="500"/>
                                        <p:tgtEl>
                                          <p:spTgt spid="19"/>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right)">
                                      <p:cBhvr>
                                        <p:cTn id="59" dur="500"/>
                                        <p:tgtEl>
                                          <p:spTgt spid="22"/>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right)">
                                      <p:cBhvr>
                                        <p:cTn id="65" dur="500"/>
                                        <p:tgtEl>
                                          <p:spTgt spid="2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500"/>
                                        <p:tgtEl>
                                          <p:spTgt spid="2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500"/>
                                        <p:tgtEl>
                                          <p:spTgt spid="24"/>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left)">
                                      <p:cBhvr>
                                        <p:cTn id="74" dur="500"/>
                                        <p:tgtEl>
                                          <p:spTgt spid="2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wipe(left)">
                                      <p:cBhvr>
                                        <p:cTn id="77" dur="500"/>
                                        <p:tgtEl>
                                          <p:spTgt spid="28"/>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left)">
                                      <p:cBhvr>
                                        <p:cTn id="8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7" grpId="0" animBg="1"/>
      <p:bldP spid="8" grpId="0" animBg="1"/>
      <p:bldP spid="9" grpId="0"/>
      <p:bldP spid="10" grpId="0"/>
      <p:bldP spid="11" grpId="0"/>
      <p:bldP spid="12" grpId="0"/>
      <p:bldP spid="18" grpId="0" animBg="1"/>
      <p:bldP spid="19" grpId="0" animBg="1"/>
      <p:bldP spid="20" grpId="0" animBg="1"/>
      <p:bldP spid="21" grpId="0"/>
      <p:bldP spid="22" grpId="0"/>
      <p:bldP spid="23" grpId="0"/>
      <p:bldP spid="24" grpId="0" animBg="1"/>
      <p:bldP spid="25" grpId="0" animBg="1"/>
      <p:bldP spid="26" grpId="0" animBg="1"/>
      <p:bldP spid="27" grpId="0"/>
      <p:bldP spid="28" grpId="0"/>
      <p:bldP spid="29"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646878"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各项计划达成情况</a:t>
            </a:r>
          </a:p>
        </p:txBody>
      </p:sp>
      <p:pic>
        <p:nvPicPr>
          <p:cNvPr id="27"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488668" y="3417171"/>
            <a:ext cx="2153657" cy="1644649"/>
          </a:xfrm>
          <a:prstGeom prst="rect">
            <a:avLst/>
          </a:prstGeom>
          <a:noFill/>
          <a:ln w="9525">
            <a:noFill/>
            <a:miter lim="800000"/>
          </a:ln>
        </p:spPr>
      </p:pic>
      <p:pic>
        <p:nvPicPr>
          <p:cNvPr id="28"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33328" y="1786809"/>
            <a:ext cx="2146199" cy="1630362"/>
          </a:xfrm>
          <a:prstGeom prst="rect">
            <a:avLst/>
          </a:prstGeom>
          <a:noFill/>
          <a:ln w="9525">
            <a:noFill/>
            <a:miter lim="800000"/>
          </a:ln>
        </p:spPr>
      </p:pic>
      <p:pic>
        <p:nvPicPr>
          <p:cNvPr id="29" name="Picture 5"/>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648908" y="1785221"/>
            <a:ext cx="2144708" cy="1631950"/>
          </a:xfrm>
          <a:prstGeom prst="rect">
            <a:avLst/>
          </a:prstGeom>
          <a:noFill/>
          <a:ln w="9525">
            <a:noFill/>
            <a:miter lim="800000"/>
          </a:ln>
        </p:spPr>
      </p:pic>
      <p:sp>
        <p:nvSpPr>
          <p:cNvPr id="30" name="矩形 29"/>
          <p:cNvSpPr/>
          <p:nvPr/>
        </p:nvSpPr>
        <p:spPr>
          <a:xfrm>
            <a:off x="2491843" y="1785221"/>
            <a:ext cx="2152165" cy="1638300"/>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1" name="矩形 30"/>
          <p:cNvSpPr/>
          <p:nvPr/>
        </p:nvSpPr>
        <p:spPr>
          <a:xfrm>
            <a:off x="340402" y="3423521"/>
            <a:ext cx="2152165" cy="163671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2" name="矩形 31"/>
          <p:cNvSpPr/>
          <p:nvPr/>
        </p:nvSpPr>
        <p:spPr>
          <a:xfrm>
            <a:off x="4661274" y="3423521"/>
            <a:ext cx="2150674" cy="1638300"/>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3" name="等腰三角形 32"/>
          <p:cNvSpPr/>
          <p:nvPr/>
        </p:nvSpPr>
        <p:spPr>
          <a:xfrm>
            <a:off x="348340" y="3271121"/>
            <a:ext cx="295308" cy="149225"/>
          </a:xfrm>
          <a:prstGeom prs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4" name="等腰三角形 33"/>
          <p:cNvSpPr/>
          <p:nvPr/>
        </p:nvSpPr>
        <p:spPr>
          <a:xfrm>
            <a:off x="6521116" y="3271121"/>
            <a:ext cx="295308" cy="149225"/>
          </a:xfrm>
          <a:prstGeom prs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5" name="等腰三角形 34"/>
          <p:cNvSpPr/>
          <p:nvPr/>
        </p:nvSpPr>
        <p:spPr>
          <a:xfrm flipV="1">
            <a:off x="3482444" y="3420345"/>
            <a:ext cx="295308" cy="150813"/>
          </a:xfrm>
          <a:prstGeom prs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36" name="TextBox 35"/>
          <p:cNvSpPr txBox="1"/>
          <p:nvPr/>
        </p:nvSpPr>
        <p:spPr>
          <a:xfrm>
            <a:off x="2920716" y="1777380"/>
            <a:ext cx="1255444" cy="492443"/>
          </a:xfrm>
          <a:prstGeom prst="rect">
            <a:avLst/>
          </a:prstGeom>
          <a:noFill/>
        </p:spPr>
        <p:txBody>
          <a:bodyPr wrap="square">
            <a:spAutoFit/>
          </a:bodyPr>
          <a:lstStyle/>
          <a:p>
            <a:pPr algn="ctr" fontAlgn="auto">
              <a:lnSpc>
                <a:spcPct val="130000"/>
              </a:lnSpc>
              <a:spcBef>
                <a:spcPct val="0"/>
              </a:spcBef>
              <a:spcAft>
                <a:spcPct val="0"/>
              </a:spcAft>
              <a:defRPr/>
            </a:pPr>
            <a:r>
              <a:rPr lang="zh-CN" altLang="en-US" sz="2000" b="1" kern="0">
                <a:solidFill>
                  <a:schemeClr val="bg1"/>
                </a:solidFill>
                <a:latin typeface="微软雅黑" panose="020b0503020204020204" pitchFamily="34" charset="-122"/>
                <a:ea typeface="微软雅黑" panose="020b0503020204020204" pitchFamily="34" charset="-122"/>
              </a:rPr>
              <a:t>工作成绩</a:t>
            </a:r>
          </a:p>
        </p:txBody>
      </p:sp>
      <p:sp>
        <p:nvSpPr>
          <p:cNvPr id="37" name="TextBox 36"/>
          <p:cNvSpPr txBox="1"/>
          <p:nvPr/>
        </p:nvSpPr>
        <p:spPr>
          <a:xfrm rot="21593092">
            <a:off x="2626733" y="2351138"/>
            <a:ext cx="1894233" cy="1052596"/>
          </a:xfrm>
          <a:prstGeom prst="rect">
            <a:avLst/>
          </a:prstGeom>
          <a:noFill/>
        </p:spPr>
        <p:txBody>
          <a:bodyPr wrap="square">
            <a:spAutoFit/>
          </a:bodyPr>
          <a:lstStyle/>
          <a:p>
            <a:pPr algn="just" fontAlgn="auto">
              <a:lnSpc>
                <a:spcPct val="13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您的内容打在这里或通过复制内容打在这内容打在这</a:t>
            </a:r>
            <a:endParaRPr lang="en-US" altLang="zh-CN" sz="1600" kern="0">
              <a:solidFill>
                <a:schemeClr val="bg1"/>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760476" y="3405637"/>
            <a:ext cx="1392620" cy="492443"/>
          </a:xfrm>
          <a:prstGeom prst="rect">
            <a:avLst/>
          </a:prstGeom>
          <a:noFill/>
        </p:spPr>
        <p:txBody>
          <a:bodyPr wrap="square">
            <a:spAutoFit/>
          </a:bodyPr>
          <a:lstStyle/>
          <a:p>
            <a:pPr algn="ctr" fontAlgn="auto">
              <a:lnSpc>
                <a:spcPct val="130000"/>
              </a:lnSpc>
              <a:spcBef>
                <a:spcPct val="0"/>
              </a:spcBef>
              <a:spcAft>
                <a:spcPct val="0"/>
              </a:spcAft>
              <a:defRPr/>
            </a:pPr>
            <a:r>
              <a:rPr lang="zh-CN" altLang="en-US" sz="2000" b="1" kern="0">
                <a:solidFill>
                  <a:schemeClr val="bg1"/>
                </a:solidFill>
                <a:latin typeface="微软雅黑" panose="020b0503020204020204" pitchFamily="34" charset="-122"/>
                <a:ea typeface="微软雅黑" panose="020b0503020204020204" pitchFamily="34" charset="-122"/>
              </a:rPr>
              <a:t>工作成绩</a:t>
            </a:r>
          </a:p>
        </p:txBody>
      </p:sp>
      <p:sp>
        <p:nvSpPr>
          <p:cNvPr id="39" name="TextBox 38"/>
          <p:cNvSpPr txBox="1"/>
          <p:nvPr/>
        </p:nvSpPr>
        <p:spPr>
          <a:xfrm rot="21593092">
            <a:off x="467425" y="3979395"/>
            <a:ext cx="1894233" cy="1052596"/>
          </a:xfrm>
          <a:prstGeom prst="rect">
            <a:avLst/>
          </a:prstGeom>
          <a:noFill/>
        </p:spPr>
        <p:txBody>
          <a:bodyPr wrap="square">
            <a:spAutoFit/>
          </a:bodyPr>
          <a:lstStyle/>
          <a:p>
            <a:pPr algn="just" fontAlgn="auto">
              <a:lnSpc>
                <a:spcPct val="13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您的内容打在这里或通过复制内容打在这内容打在这</a:t>
            </a:r>
            <a:endParaRPr lang="en-US" altLang="zh-CN" sz="1600" kern="0">
              <a:solidFill>
                <a:schemeClr val="bg1"/>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5212704" y="3439153"/>
            <a:ext cx="1308411" cy="492443"/>
          </a:xfrm>
          <a:prstGeom prst="rect">
            <a:avLst/>
          </a:prstGeom>
          <a:noFill/>
        </p:spPr>
        <p:txBody>
          <a:bodyPr wrap="square">
            <a:spAutoFit/>
          </a:bodyPr>
          <a:lstStyle/>
          <a:p>
            <a:pPr algn="ctr" fontAlgn="auto">
              <a:lnSpc>
                <a:spcPct val="130000"/>
              </a:lnSpc>
              <a:spcBef>
                <a:spcPct val="0"/>
              </a:spcBef>
              <a:spcAft>
                <a:spcPct val="0"/>
              </a:spcAft>
              <a:defRPr/>
            </a:pPr>
            <a:r>
              <a:rPr lang="zh-CN" altLang="en-US" sz="2000" b="1" kern="0">
                <a:solidFill>
                  <a:schemeClr val="bg1"/>
                </a:solidFill>
                <a:latin typeface="微软雅黑" panose="020b0503020204020204" pitchFamily="34" charset="-122"/>
                <a:ea typeface="微软雅黑" panose="020b0503020204020204" pitchFamily="34" charset="-122"/>
              </a:rPr>
              <a:t>工作成绩</a:t>
            </a:r>
          </a:p>
        </p:txBody>
      </p:sp>
      <p:sp>
        <p:nvSpPr>
          <p:cNvPr id="41" name="TextBox 40"/>
          <p:cNvSpPr txBox="1"/>
          <p:nvPr/>
        </p:nvSpPr>
        <p:spPr>
          <a:xfrm rot="21593092">
            <a:off x="4800106" y="4012911"/>
            <a:ext cx="1894233" cy="1052596"/>
          </a:xfrm>
          <a:prstGeom prst="rect">
            <a:avLst/>
          </a:prstGeom>
          <a:noFill/>
        </p:spPr>
        <p:txBody>
          <a:bodyPr wrap="square">
            <a:spAutoFit/>
          </a:bodyPr>
          <a:lstStyle/>
          <a:p>
            <a:pPr algn="just" fontAlgn="auto">
              <a:lnSpc>
                <a:spcPct val="13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您的内容打在这里或通过复制内容打在这内容打在这</a:t>
            </a:r>
            <a:endParaRPr lang="en-US" altLang="zh-CN" sz="1600" kern="0">
              <a:solidFill>
                <a:schemeClr val="bg1"/>
              </a:solidFill>
              <a:latin typeface="微软雅黑" panose="020b0503020204020204" pitchFamily="34" charset="-122"/>
              <a:ea typeface="微软雅黑" panose="020b0503020204020204" pitchFamily="34" charset="-122"/>
            </a:endParaRPr>
          </a:p>
        </p:txBody>
      </p:sp>
      <p:pic>
        <p:nvPicPr>
          <p:cNvPr id="42"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817500" y="3420345"/>
            <a:ext cx="2153657" cy="1639889"/>
          </a:xfrm>
          <a:prstGeom prst="rect">
            <a:avLst/>
          </a:prstGeom>
          <a:noFill/>
          <a:ln w="9525">
            <a:noFill/>
            <a:miter lim="800000"/>
          </a:ln>
        </p:spPr>
      </p:pic>
      <p:sp>
        <p:nvSpPr>
          <p:cNvPr id="43" name="矩形 42"/>
          <p:cNvSpPr/>
          <p:nvPr/>
        </p:nvSpPr>
        <p:spPr>
          <a:xfrm>
            <a:off x="6812323" y="1785221"/>
            <a:ext cx="2152165" cy="1638300"/>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44" name="等腰三角形 43"/>
          <p:cNvSpPr/>
          <p:nvPr/>
        </p:nvSpPr>
        <p:spPr>
          <a:xfrm flipV="1">
            <a:off x="7802924" y="3420345"/>
            <a:ext cx="295308" cy="150813"/>
          </a:xfrm>
          <a:prstGeom prst="triangl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ct val="0"/>
              </a:spcBef>
              <a:spcAft>
                <a:spcPct val="0"/>
              </a:spcAft>
              <a:defRPr/>
            </a:pPr>
            <a:endParaRPr lang="zh-CN" altLang="en-US"/>
          </a:p>
        </p:txBody>
      </p:sp>
      <p:sp>
        <p:nvSpPr>
          <p:cNvPr id="45" name="TextBox 44"/>
          <p:cNvSpPr txBox="1"/>
          <p:nvPr/>
        </p:nvSpPr>
        <p:spPr>
          <a:xfrm>
            <a:off x="7313204" y="1777380"/>
            <a:ext cx="1321544" cy="492443"/>
          </a:xfrm>
          <a:prstGeom prst="rect">
            <a:avLst/>
          </a:prstGeom>
          <a:noFill/>
        </p:spPr>
        <p:txBody>
          <a:bodyPr wrap="square">
            <a:spAutoFit/>
          </a:bodyPr>
          <a:lstStyle/>
          <a:p>
            <a:pPr algn="ctr" fontAlgn="auto">
              <a:lnSpc>
                <a:spcPct val="130000"/>
              </a:lnSpc>
              <a:spcBef>
                <a:spcPct val="0"/>
              </a:spcBef>
              <a:spcAft>
                <a:spcPct val="0"/>
              </a:spcAft>
              <a:defRPr/>
            </a:pPr>
            <a:r>
              <a:rPr lang="zh-CN" altLang="en-US" sz="2000" b="1" kern="0">
                <a:solidFill>
                  <a:schemeClr val="bg1"/>
                </a:solidFill>
                <a:latin typeface="微软雅黑" panose="020b0503020204020204" pitchFamily="34" charset="-122"/>
                <a:ea typeface="微软雅黑" panose="020b0503020204020204" pitchFamily="34" charset="-122"/>
              </a:rPr>
              <a:t>工作成绩</a:t>
            </a:r>
          </a:p>
        </p:txBody>
      </p:sp>
      <p:sp>
        <p:nvSpPr>
          <p:cNvPr id="46" name="TextBox 45"/>
          <p:cNvSpPr txBox="1"/>
          <p:nvPr/>
        </p:nvSpPr>
        <p:spPr>
          <a:xfrm rot="21593092">
            <a:off x="6947213" y="2351138"/>
            <a:ext cx="1894233" cy="1052596"/>
          </a:xfrm>
          <a:prstGeom prst="rect">
            <a:avLst/>
          </a:prstGeom>
          <a:noFill/>
        </p:spPr>
        <p:txBody>
          <a:bodyPr wrap="square">
            <a:spAutoFit/>
          </a:bodyPr>
          <a:lstStyle/>
          <a:p>
            <a:pPr algn="just" fontAlgn="auto">
              <a:lnSpc>
                <a:spcPct val="13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您的内容打在这里或通过复制内容打在这内容打在这</a:t>
            </a:r>
            <a:endParaRPr lang="en-US" altLang="zh-CN" sz="1600" ker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val="29875415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10"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par>
                          <p:cTn id="18" fill="hold" nodeType="afterGroup">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500"/>
                                        <p:tgtEl>
                                          <p:spTgt spid="33"/>
                                        </p:tgtEl>
                                      </p:cBhvr>
                                    </p:animEffect>
                                  </p:childTnLst>
                                </p:cTn>
                              </p:par>
                            </p:childTnLst>
                          </p:cTn>
                        </p:par>
                        <p:par>
                          <p:cTn id="28" fill="hold" nodeType="afterGroup">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up)">
                                      <p:cBhvr>
                                        <p:cTn id="31" dur="500"/>
                                        <p:tgtEl>
                                          <p:spTgt spid="38"/>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up)">
                                      <p:cBhvr>
                                        <p:cTn id="34" dur="500"/>
                                        <p:tgtEl>
                                          <p:spTgt spid="39"/>
                                        </p:tgtEl>
                                      </p:cBhvr>
                                    </p:animEffect>
                                  </p:childTnLst>
                                </p:cTn>
                              </p:par>
                            </p:childTnLst>
                          </p:cTn>
                        </p:par>
                        <p:par>
                          <p:cTn id="35" fill="hold" nodeType="afterGroup">
                            <p:stCondLst>
                              <p:cond delay="3500"/>
                            </p:stCondLst>
                            <p:childTnLst>
                              <p:par>
                                <p:cTn id="36" presetID="22" presetClass="entr" presetSubtype="1"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up)">
                                      <p:cBhvr>
                                        <p:cTn id="38" dur="500"/>
                                        <p:tgtEl>
                                          <p:spTgt spid="30"/>
                                        </p:tgtEl>
                                      </p:cBhvr>
                                    </p:animEffect>
                                  </p:childTnLst>
                                </p:cTn>
                              </p:par>
                            </p:childTnLst>
                          </p:cTn>
                        </p:par>
                        <p:par>
                          <p:cTn id="39" fill="hold" nodeType="afterGroup">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up)">
                                      <p:cBhvr>
                                        <p:cTn id="42" dur="500"/>
                                        <p:tgtEl>
                                          <p:spTgt spid="35"/>
                                        </p:tgtEl>
                                      </p:cBhvr>
                                    </p:animEffect>
                                  </p:childTnLst>
                                </p:cTn>
                              </p:par>
                            </p:childTnLst>
                          </p:cTn>
                        </p:par>
                        <p:par>
                          <p:cTn id="43" fill="hold" nodeType="afterGroup">
                            <p:stCondLst>
                              <p:cond delay="4500"/>
                            </p:stCondLst>
                            <p:childTnLst>
                              <p:par>
                                <p:cTn id="44" presetID="47" presetClass="entr" presetSubtype="0"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000"/>
                                        <p:tgtEl>
                                          <p:spTgt spid="27"/>
                                        </p:tgtEl>
                                      </p:cBhvr>
                                    </p:animEffect>
                                    <p:anim calcmode="lin" valueType="num">
                                      <p:cBhvr>
                                        <p:cTn id="47" dur="1000" fill="hold"/>
                                        <p:tgtEl>
                                          <p:spTgt spid="27"/>
                                        </p:tgtEl>
                                        <p:attrNameLst>
                                          <p:attrName>ppt_x</p:attrName>
                                        </p:attrNameLst>
                                      </p:cBhvr>
                                      <p:tavLst>
                                        <p:tav tm="0">
                                          <p:val>
                                            <p:strVal val="#ppt_x"/>
                                          </p:val>
                                        </p:tav>
                                        <p:tav tm="100000">
                                          <p:val>
                                            <p:strVal val="#ppt_x"/>
                                          </p:val>
                                        </p:tav>
                                      </p:tavLst>
                                    </p:anim>
                                    <p:anim calcmode="lin" valueType="num">
                                      <p:cBhvr>
                                        <p:cTn id="48" dur="1000" fill="hold"/>
                                        <p:tgtEl>
                                          <p:spTgt spid="27"/>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wipe(up)">
                                      <p:cBhvr>
                                        <p:cTn id="52" dur="500"/>
                                        <p:tgtEl>
                                          <p:spTgt spid="37"/>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wipe(up)">
                                      <p:cBhvr>
                                        <p:cTn id="55" dur="500"/>
                                        <p:tgtEl>
                                          <p:spTgt spid="36"/>
                                        </p:tgtEl>
                                      </p:cBhvr>
                                    </p:animEffect>
                                  </p:childTnLst>
                                </p:cTn>
                              </p:par>
                            </p:childTnLst>
                          </p:cTn>
                        </p:par>
                        <p:par>
                          <p:cTn id="56" fill="hold" nodeType="afterGroup">
                            <p:stCondLst>
                              <p:cond delay="6000"/>
                            </p:stCondLst>
                            <p:childTnLst>
                              <p:par>
                                <p:cTn id="57" presetID="42" presetClass="entr" presetSubtype="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1000"/>
                                        <p:tgtEl>
                                          <p:spTgt spid="32"/>
                                        </p:tgtEl>
                                      </p:cBhvr>
                                    </p:animEffect>
                                    <p:anim calcmode="lin" valueType="num">
                                      <p:cBhvr>
                                        <p:cTn id="60" dur="1000" fill="hold"/>
                                        <p:tgtEl>
                                          <p:spTgt spid="32"/>
                                        </p:tgtEl>
                                        <p:attrNameLst>
                                          <p:attrName>ppt_x</p:attrName>
                                        </p:attrNameLst>
                                      </p:cBhvr>
                                      <p:tavLst>
                                        <p:tav tm="0">
                                          <p:val>
                                            <p:strVal val="#ppt_x"/>
                                          </p:val>
                                        </p:tav>
                                        <p:tav tm="100000">
                                          <p:val>
                                            <p:strVal val="#ppt_x"/>
                                          </p:val>
                                        </p:tav>
                                      </p:tavLst>
                                    </p:anim>
                                    <p:anim calcmode="lin" valueType="num">
                                      <p:cBhvr>
                                        <p:cTn id="61" dur="1000" fill="hold"/>
                                        <p:tgtEl>
                                          <p:spTgt spid="32"/>
                                        </p:tgtEl>
                                        <p:attrNameLst>
                                          <p:attrName>ppt_y</p:attrName>
                                        </p:attrNameLst>
                                      </p:cBhvr>
                                      <p:tavLst>
                                        <p:tav tm="0">
                                          <p:val>
                                            <p:strVal val="#ppt_y+.1"/>
                                          </p:val>
                                        </p:tav>
                                        <p:tav tm="100000">
                                          <p:val>
                                            <p:strVal val="#ppt_y"/>
                                          </p:val>
                                        </p:tav>
                                      </p:tavLst>
                                    </p:anim>
                                  </p:childTnLst>
                                </p:cTn>
                              </p:par>
                            </p:childTnLst>
                          </p:cTn>
                        </p:par>
                        <p:par>
                          <p:cTn id="62" fill="hold" nodeType="afterGroup">
                            <p:stCondLst>
                              <p:cond delay="7000"/>
                            </p:stCondLst>
                            <p:childTnLst>
                              <p:par>
                                <p:cTn id="63" presetID="22" presetClass="entr" presetSubtype="4"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wipe(down)">
                                      <p:cBhvr>
                                        <p:cTn id="65" dur="500"/>
                                        <p:tgtEl>
                                          <p:spTgt spid="34"/>
                                        </p:tgtEl>
                                      </p:cBhvr>
                                    </p:animEffect>
                                  </p:childTnLst>
                                </p:cTn>
                              </p:par>
                            </p:childTnLst>
                          </p:cTn>
                        </p:par>
                        <p:par>
                          <p:cTn id="66" fill="hold" nodeType="afterGroup">
                            <p:stCondLst>
                              <p:cond delay="7500"/>
                            </p:stCondLst>
                            <p:childTnLst>
                              <p:par>
                                <p:cTn id="67" presetID="42" presetClass="entr" presetSubtype="0" fill="hold"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1000"/>
                                        <p:tgtEl>
                                          <p:spTgt spid="29"/>
                                        </p:tgtEl>
                                      </p:cBhvr>
                                    </p:animEffect>
                                    <p:anim calcmode="lin" valueType="num">
                                      <p:cBhvr>
                                        <p:cTn id="70" dur="1000" fill="hold"/>
                                        <p:tgtEl>
                                          <p:spTgt spid="29"/>
                                        </p:tgtEl>
                                        <p:attrNameLst>
                                          <p:attrName>ppt_x</p:attrName>
                                        </p:attrNameLst>
                                      </p:cBhvr>
                                      <p:tavLst>
                                        <p:tav tm="0">
                                          <p:val>
                                            <p:strVal val="#ppt_x"/>
                                          </p:val>
                                        </p:tav>
                                        <p:tav tm="100000">
                                          <p:val>
                                            <p:strVal val="#ppt_x"/>
                                          </p:val>
                                        </p:tav>
                                      </p:tavLst>
                                    </p:anim>
                                    <p:anim calcmode="lin" valueType="num">
                                      <p:cBhvr>
                                        <p:cTn id="71" dur="1000" fill="hold"/>
                                        <p:tgtEl>
                                          <p:spTgt spid="29"/>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8500"/>
                            </p:stCondLst>
                            <p:childTnLst>
                              <p:par>
                                <p:cTn id="73" presetID="21" presetClass="entr" presetSubtype="1"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heel(1)">
                                      <p:cBhvr>
                                        <p:cTn id="75" dur="2000"/>
                                        <p:tgtEl>
                                          <p:spTgt spid="40"/>
                                        </p:tgtEl>
                                      </p:cBhvr>
                                    </p:animEffect>
                                  </p:childTnLst>
                                </p:cTn>
                              </p:par>
                              <p:par>
                                <p:cTn id="76" presetID="21" presetClass="entr" presetSubtype="1"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heel(1)">
                                      <p:cBhvr>
                                        <p:cTn id="78" dur="2000"/>
                                        <p:tgtEl>
                                          <p:spTgt spid="41"/>
                                        </p:tgtEl>
                                      </p:cBhvr>
                                    </p:animEffect>
                                  </p:childTnLst>
                                </p:cTn>
                              </p:par>
                            </p:childTnLst>
                          </p:cTn>
                        </p:par>
                        <p:par>
                          <p:cTn id="79" fill="hold" nodeType="afterGroup">
                            <p:stCondLst>
                              <p:cond delay="10500"/>
                            </p:stCondLst>
                            <p:childTnLst>
                              <p:par>
                                <p:cTn id="80" presetID="22" presetClass="entr" presetSubtype="1"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up)">
                                      <p:cBhvr>
                                        <p:cTn id="82" dur="500"/>
                                        <p:tgtEl>
                                          <p:spTgt spid="43"/>
                                        </p:tgtEl>
                                      </p:cBhvr>
                                    </p:animEffect>
                                  </p:childTnLst>
                                </p:cTn>
                              </p:par>
                            </p:childTnLst>
                          </p:cTn>
                        </p:par>
                        <p:par>
                          <p:cTn id="83" fill="hold" nodeType="afterGroup">
                            <p:stCondLst>
                              <p:cond delay="11000"/>
                            </p:stCondLst>
                            <p:childTnLst>
                              <p:par>
                                <p:cTn id="84" presetID="22" presetClass="entr" presetSubtype="1" fill="hold" grpId="0" nodeType="after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up)">
                                      <p:cBhvr>
                                        <p:cTn id="86" dur="500"/>
                                        <p:tgtEl>
                                          <p:spTgt spid="44"/>
                                        </p:tgtEl>
                                      </p:cBhvr>
                                    </p:animEffect>
                                  </p:childTnLst>
                                </p:cTn>
                              </p:par>
                            </p:childTnLst>
                          </p:cTn>
                        </p:par>
                        <p:par>
                          <p:cTn id="87" fill="hold" nodeType="afterGroup">
                            <p:stCondLst>
                              <p:cond delay="11500"/>
                            </p:stCondLst>
                            <p:childTnLst>
                              <p:par>
                                <p:cTn id="88" presetID="47" presetClass="entr" presetSubtype="0" fill="hold" nodeType="afterEffect">
                                  <p:stCondLst>
                                    <p:cond delay="0"/>
                                  </p:stCondLst>
                                  <p:childTnLst>
                                    <p:set>
                                      <p:cBhvr>
                                        <p:cTn id="89" dur="1" fill="hold">
                                          <p:stCondLst>
                                            <p:cond delay="0"/>
                                          </p:stCondLst>
                                        </p:cTn>
                                        <p:tgtEl>
                                          <p:spTgt spid="42"/>
                                        </p:tgtEl>
                                        <p:attrNameLst>
                                          <p:attrName>style.visibility</p:attrName>
                                        </p:attrNameLst>
                                      </p:cBhvr>
                                      <p:to>
                                        <p:strVal val="visible"/>
                                      </p:to>
                                    </p:set>
                                    <p:animEffect transition="in" filter="fade">
                                      <p:cBhvr>
                                        <p:cTn id="90" dur="1000"/>
                                        <p:tgtEl>
                                          <p:spTgt spid="42"/>
                                        </p:tgtEl>
                                      </p:cBhvr>
                                    </p:animEffect>
                                    <p:anim calcmode="lin" valueType="num">
                                      <p:cBhvr>
                                        <p:cTn id="91" dur="1000" fill="hold"/>
                                        <p:tgtEl>
                                          <p:spTgt spid="42"/>
                                        </p:tgtEl>
                                        <p:attrNameLst>
                                          <p:attrName>ppt_x</p:attrName>
                                        </p:attrNameLst>
                                      </p:cBhvr>
                                      <p:tavLst>
                                        <p:tav tm="0">
                                          <p:val>
                                            <p:strVal val="#ppt_x"/>
                                          </p:val>
                                        </p:tav>
                                        <p:tav tm="100000">
                                          <p:val>
                                            <p:strVal val="#ppt_x"/>
                                          </p:val>
                                        </p:tav>
                                      </p:tavLst>
                                    </p:anim>
                                    <p:anim calcmode="lin" valueType="num">
                                      <p:cBhvr>
                                        <p:cTn id="92" dur="1000" fill="hold"/>
                                        <p:tgtEl>
                                          <p:spTgt spid="42"/>
                                        </p:tgtEl>
                                        <p:attrNameLst>
                                          <p:attrName>ppt_y</p:attrName>
                                        </p:attrNameLst>
                                      </p:cBhvr>
                                      <p:tavLst>
                                        <p:tav tm="0">
                                          <p:val>
                                            <p:strVal val="#ppt_y-.1"/>
                                          </p:val>
                                        </p:tav>
                                        <p:tav tm="100000">
                                          <p:val>
                                            <p:strVal val="#ppt_y"/>
                                          </p:val>
                                        </p:tav>
                                      </p:tavLst>
                                    </p:anim>
                                  </p:childTnLst>
                                </p:cTn>
                              </p:par>
                            </p:childTnLst>
                          </p:cTn>
                        </p:par>
                        <p:par>
                          <p:cTn id="93" fill="hold" nodeType="afterGroup">
                            <p:stCondLst>
                              <p:cond delay="12500"/>
                            </p:stCondLst>
                            <p:childTnLst>
                              <p:par>
                                <p:cTn id="94" presetID="22" presetClass="entr" presetSubtype="1" fill="hold" grpId="0" nodeType="afterEffect">
                                  <p:stCondLst>
                                    <p:cond delay="0"/>
                                  </p:stCondLst>
                                  <p:childTnLst>
                                    <p:set>
                                      <p:cBhvr>
                                        <p:cTn id="95" dur="1" fill="hold">
                                          <p:stCondLst>
                                            <p:cond delay="0"/>
                                          </p:stCondLst>
                                        </p:cTn>
                                        <p:tgtEl>
                                          <p:spTgt spid="46"/>
                                        </p:tgtEl>
                                        <p:attrNameLst>
                                          <p:attrName>style.visibility</p:attrName>
                                        </p:attrNameLst>
                                      </p:cBhvr>
                                      <p:to>
                                        <p:strVal val="visible"/>
                                      </p:to>
                                    </p:set>
                                    <p:animEffect transition="in" filter="wipe(up)">
                                      <p:cBhvr>
                                        <p:cTn id="96" dur="500"/>
                                        <p:tgtEl>
                                          <p:spTgt spid="46"/>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wipe(up)">
                                      <p:cBhvr>
                                        <p:cTn id="9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30" grpId="0" animBg="1"/>
      <p:bldP spid="31" grpId="0" animBg="1"/>
      <p:bldP spid="32" grpId="0" animBg="1"/>
      <p:bldP spid="33" grpId="0" animBg="1"/>
      <p:bldP spid="34" grpId="0" animBg="1"/>
      <p:bldP spid="35" grpId="0" animBg="1"/>
      <p:bldP spid="36" grpId="0"/>
      <p:bldP spid="37" grpId="0"/>
      <p:bldP spid="38" grpId="0"/>
      <p:bldP spid="39" grpId="0"/>
      <p:bldP spid="40" grpId="0"/>
      <p:bldP spid="41" grpId="0"/>
      <p:bldP spid="43" grpId="0" animBg="1"/>
      <p:bldP spid="44" grpId="0" animBg="1"/>
      <p:bldP spid="45" grpId="0"/>
      <p:bldP spid="46"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7164288" y="0"/>
            <a:ext cx="1182955" cy="48123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95596" y="19571"/>
            <a:ext cx="1120820" cy="461665"/>
          </a:xfrm>
          <a:prstGeom prst="rect">
            <a:avLst/>
          </a:prstGeom>
          <a:solidFill>
            <a:srgbClr val="007E3D"/>
          </a:solidFill>
        </p:spPr>
        <p:txBody>
          <a:bodyPr wrap="none" rtlCol="0">
            <a:spAutoFit/>
          </a:bodyPr>
          <a:lstStyle/>
          <a:p>
            <a:r>
              <a:rPr lang="en-US" altLang="zh-CN" sz="2400" b="1" spc="300">
                <a:solidFill>
                  <a:schemeClr val="bg1"/>
                </a:solidFill>
                <a:latin typeface="微软雅黑" panose="020b0503020204020204" pitchFamily="34" charset="-122"/>
                <a:ea typeface="微软雅黑" panose="020b0503020204020204" pitchFamily="34" charset="-122"/>
              </a:rPr>
              <a:t>201X</a:t>
            </a:r>
            <a:endParaRPr lang="zh-CN" altLang="en-US" sz="2400" b="1" spc="3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5593804"/>
            <a:ext cx="9144000" cy="121196"/>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491689"/>
            <a:ext cx="3203848" cy="493603"/>
          </a:xfrm>
          <a:prstGeom prst="rect">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23528" y="523627"/>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团队建设情况</a:t>
            </a:r>
          </a:p>
        </p:txBody>
      </p:sp>
      <p:sp>
        <p:nvSpPr>
          <p:cNvPr id="2" name="椭圆 1"/>
          <p:cNvSpPr/>
          <p:nvPr/>
        </p:nvSpPr>
        <p:spPr>
          <a:xfrm flipH="1">
            <a:off x="4427984" y="3001516"/>
            <a:ext cx="2149434" cy="2149434"/>
          </a:xfrm>
          <a:prstGeom prst="ellipse">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917846" y="3400452"/>
            <a:ext cx="1750498" cy="1750498"/>
          </a:xfrm>
          <a:prstGeom prst="ellipse">
            <a:avLst/>
          </a:prstGeom>
          <a:solidFill>
            <a:srgbClr val="007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147376" y="3696868"/>
            <a:ext cx="1454082" cy="1454082"/>
          </a:xfrm>
          <a:prstGeom prst="ellipse">
            <a:avLst/>
          </a:prstGeom>
          <a:blipFill dpi="0" rotWithShape="1">
            <a:blip r:embed="rId3">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bwMode="auto">
          <a:xfrm>
            <a:off x="400373" y="1849388"/>
            <a:ext cx="3811587" cy="614720"/>
          </a:xfrm>
          <a:prstGeom prst="rect">
            <a:avLst/>
          </a:prstGeom>
          <a:noFill/>
        </p:spPr>
        <p:txBody>
          <a:bodyPr>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这里输入简单的文字概述这里输入简单文字概述简单的文字概述这里输入简单的文字概述这里输入简单</a:t>
            </a:r>
            <a:endParaRPr lang="zh-CN" altLang="en-US" sz="1200">
              <a:latin typeface="Calibri" pitchFamily="34" charset="0"/>
            </a:endParaRPr>
          </a:p>
        </p:txBody>
      </p:sp>
      <p:sp>
        <p:nvSpPr>
          <p:cNvPr id="11" name="矩形 10"/>
          <p:cNvSpPr/>
          <p:nvPr/>
        </p:nvSpPr>
        <p:spPr bwMode="auto">
          <a:xfrm>
            <a:off x="390873" y="1489348"/>
            <a:ext cx="2020887" cy="369333"/>
          </a:xfrm>
          <a:prstGeom prst="rect">
            <a:avLst/>
          </a:prstGeom>
        </p:spPr>
        <p:txBody>
          <a:bodyPr>
            <a:spAutoFit/>
          </a:bodyPr>
          <a:lstStyle/>
          <a:p>
            <a:pPr fontAlgn="auto">
              <a:spcBef>
                <a:spcPct val="0"/>
              </a:spcBef>
              <a:spcAft>
                <a:spcPct val="0"/>
              </a:spcAft>
              <a:defRPr/>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2" name="TextBox 11"/>
          <p:cNvSpPr txBox="1"/>
          <p:nvPr/>
        </p:nvSpPr>
        <p:spPr bwMode="auto">
          <a:xfrm>
            <a:off x="400373" y="3001516"/>
            <a:ext cx="3811587" cy="614720"/>
          </a:xfrm>
          <a:prstGeom prst="rect">
            <a:avLst/>
          </a:prstGeom>
          <a:noFill/>
        </p:spPr>
        <p:txBody>
          <a:bodyPr>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这里输入简单的文字概述这里输入简单文字概述简单的文字概述这里输入简单的文字概述这里输入简单</a:t>
            </a:r>
            <a:endParaRPr lang="zh-CN" altLang="en-US" sz="1200">
              <a:latin typeface="Calibri" pitchFamily="34" charset="0"/>
            </a:endParaRPr>
          </a:p>
        </p:txBody>
      </p:sp>
      <p:sp>
        <p:nvSpPr>
          <p:cNvPr id="18" name="矩形 17"/>
          <p:cNvSpPr/>
          <p:nvPr/>
        </p:nvSpPr>
        <p:spPr bwMode="auto">
          <a:xfrm>
            <a:off x="390873" y="2641476"/>
            <a:ext cx="2020887" cy="369333"/>
          </a:xfrm>
          <a:prstGeom prst="rect">
            <a:avLst/>
          </a:prstGeom>
        </p:spPr>
        <p:txBody>
          <a:bodyPr>
            <a:spAutoFit/>
          </a:bodyPr>
          <a:lstStyle/>
          <a:p>
            <a:pPr fontAlgn="auto">
              <a:spcBef>
                <a:spcPct val="0"/>
              </a:spcBef>
              <a:spcAft>
                <a:spcPct val="0"/>
              </a:spcAft>
              <a:defRPr/>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9" name="TextBox 18"/>
          <p:cNvSpPr txBox="1"/>
          <p:nvPr/>
        </p:nvSpPr>
        <p:spPr bwMode="auto">
          <a:xfrm>
            <a:off x="400373" y="4331012"/>
            <a:ext cx="3811587" cy="614720"/>
          </a:xfrm>
          <a:prstGeom prst="rect">
            <a:avLst/>
          </a:prstGeom>
          <a:noFill/>
        </p:spPr>
        <p:txBody>
          <a:bodyPr>
            <a:spAutoFit/>
          </a:bodyPr>
          <a:lstStyle/>
          <a:p>
            <a:pPr>
              <a:lnSpc>
                <a:spcPct val="150000"/>
              </a:lnSpc>
            </a:pPr>
            <a:r>
              <a:rPr lang="zh-CN" altLang="en-US" sz="1200">
                <a:solidFill>
                  <a:schemeClr val="tx1">
                    <a:lumMod val="75000"/>
                    <a:lumOff val="25000"/>
                  </a:schemeClr>
                </a:solidFill>
              </a:rPr>
              <a:t>这里输入简单的文字概述这里输入简单文字概述简单的文字概述这里输入简单的文字概述这里输入简单</a:t>
            </a:r>
            <a:endParaRPr lang="zh-CN" altLang="en-US" sz="1200">
              <a:latin typeface="Calibri" pitchFamily="34" charset="0"/>
            </a:endParaRPr>
          </a:p>
        </p:txBody>
      </p:sp>
      <p:sp>
        <p:nvSpPr>
          <p:cNvPr id="20" name="矩形 19"/>
          <p:cNvSpPr/>
          <p:nvPr/>
        </p:nvSpPr>
        <p:spPr bwMode="auto">
          <a:xfrm>
            <a:off x="395536" y="3937620"/>
            <a:ext cx="2020887" cy="369333"/>
          </a:xfrm>
          <a:prstGeom prst="rect">
            <a:avLst/>
          </a:prstGeom>
        </p:spPr>
        <p:txBody>
          <a:bodyPr>
            <a:spAutoFit/>
          </a:bodyPr>
          <a:lstStyle/>
          <a:p>
            <a:pPr fontAlgn="auto">
              <a:spcBef>
                <a:spcPct val="0"/>
              </a:spcBef>
              <a:spcAft>
                <a:spcPct val="0"/>
              </a:spcAft>
              <a:defRPr/>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21" name="矩形 20"/>
          <p:cNvSpPr/>
          <p:nvPr/>
        </p:nvSpPr>
        <p:spPr bwMode="auto">
          <a:xfrm>
            <a:off x="5153065" y="2425452"/>
            <a:ext cx="715079" cy="369333"/>
          </a:xfrm>
          <a:prstGeom prst="rect">
            <a:avLst/>
          </a:prstGeom>
        </p:spPr>
        <p:txBody>
          <a:bodyPr wrap="square">
            <a:spAutoFit/>
          </a:bodyPr>
          <a:lstStyle/>
          <a:p>
            <a:pPr fontAlgn="auto">
              <a:spcBef>
                <a:spcPct val="0"/>
              </a:spcBef>
              <a:spcAft>
                <a:spcPct val="0"/>
              </a:spcAft>
              <a:defRPr/>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22" name="矩形 21"/>
          <p:cNvSpPr/>
          <p:nvPr/>
        </p:nvSpPr>
        <p:spPr bwMode="auto">
          <a:xfrm>
            <a:off x="6432297" y="2971842"/>
            <a:ext cx="715079" cy="369333"/>
          </a:xfrm>
          <a:prstGeom prst="rect">
            <a:avLst/>
          </a:prstGeom>
        </p:spPr>
        <p:txBody>
          <a:bodyPr wrap="square">
            <a:spAutoFit/>
          </a:bodyPr>
          <a:lstStyle/>
          <a:p>
            <a:pPr fontAlgn="auto">
              <a:spcBef>
                <a:spcPct val="0"/>
              </a:spcBef>
              <a:spcAft>
                <a:spcPct val="0"/>
              </a:spcAft>
              <a:defRPr/>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23" name="矩形 22"/>
          <p:cNvSpPr/>
          <p:nvPr/>
        </p:nvSpPr>
        <p:spPr bwMode="auto">
          <a:xfrm>
            <a:off x="7529329" y="3215785"/>
            <a:ext cx="715079" cy="369333"/>
          </a:xfrm>
          <a:prstGeom prst="rect">
            <a:avLst/>
          </a:prstGeom>
        </p:spPr>
        <p:txBody>
          <a:bodyPr wrap="square">
            <a:spAutoFit/>
          </a:bodyPr>
          <a:lstStyle/>
          <a:p>
            <a:pPr fontAlgn="auto">
              <a:spcBef>
                <a:spcPct val="0"/>
              </a:spcBef>
              <a:spcAft>
                <a:spcPct val="0"/>
              </a:spcAft>
              <a:defRPr/>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Tree>
    <p:extLst>
      <p:ext uri="{BB962C8B-B14F-4D97-AF65-F5344CB8AC3E}">
        <p14:creationId val="37429331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nodeType="afterGroup">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strVal val="4*#ppt_w"/>
                                          </p:val>
                                        </p:tav>
                                        <p:tav tm="100000">
                                          <p:val>
                                            <p:strVal val="#ppt_w"/>
                                          </p:val>
                                        </p:tav>
                                      </p:tavLst>
                                    </p:anim>
                                    <p:anim calcmode="lin" valueType="num">
                                      <p:cBhvr>
                                        <p:cTn id="18" dur="500" fill="hold"/>
                                        <p:tgtEl>
                                          <p:spTgt spid="2"/>
                                        </p:tgtEl>
                                        <p:attrNameLst>
                                          <p:attrName>ppt_h</p:attrName>
                                        </p:attrNameLst>
                                      </p:cBhvr>
                                      <p:tavLst>
                                        <p:tav tm="0">
                                          <p:val>
                                            <p:strVal val="4*#ppt_h"/>
                                          </p:val>
                                        </p:tav>
                                        <p:tav tm="100000">
                                          <p:val>
                                            <p:strVal val="#ppt_h"/>
                                          </p:val>
                                        </p:tav>
                                      </p:tavLst>
                                    </p:anim>
                                  </p:childTnLst>
                                </p:cTn>
                              </p:par>
                            </p:childTnLst>
                          </p:cTn>
                        </p:par>
                        <p:par>
                          <p:cTn id="19" fill="hold" nodeType="afterGroup">
                            <p:stCondLst>
                              <p:cond delay="1500"/>
                            </p:stCondLst>
                            <p:childTnLst>
                              <p:par>
                                <p:cTn id="20" presetID="23" presetClass="entr" presetSubtype="32"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strVal val="4*#ppt_w"/>
                                          </p:val>
                                        </p:tav>
                                        <p:tav tm="100000">
                                          <p:val>
                                            <p:strVal val="#ppt_w"/>
                                          </p:val>
                                        </p:tav>
                                      </p:tavLst>
                                    </p:anim>
                                    <p:anim calcmode="lin" valueType="num">
                                      <p:cBhvr>
                                        <p:cTn id="23" dur="500" fill="hold"/>
                                        <p:tgtEl>
                                          <p:spTgt spid="8"/>
                                        </p:tgtEl>
                                        <p:attrNameLst>
                                          <p:attrName>ppt_h</p:attrName>
                                        </p:attrNameLst>
                                      </p:cBhvr>
                                      <p:tavLst>
                                        <p:tav tm="0">
                                          <p:val>
                                            <p:strVal val="4*#ppt_h"/>
                                          </p:val>
                                        </p:tav>
                                        <p:tav tm="100000">
                                          <p:val>
                                            <p:strVal val="#ppt_h"/>
                                          </p:val>
                                        </p:tav>
                                      </p:tavLst>
                                    </p:anim>
                                  </p:childTnLst>
                                </p:cTn>
                              </p:par>
                            </p:childTnLst>
                          </p:cTn>
                        </p:par>
                        <p:par>
                          <p:cTn id="24" fill="hold" nodeType="afterGroup">
                            <p:stCondLst>
                              <p:cond delay="2000"/>
                            </p:stCondLst>
                            <p:childTnLst>
                              <p:par>
                                <p:cTn id="25" presetID="23" presetClass="entr" presetSubtype="3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strVal val="4*#ppt_w"/>
                                          </p:val>
                                        </p:tav>
                                        <p:tav tm="100000">
                                          <p:val>
                                            <p:strVal val="#ppt_w"/>
                                          </p:val>
                                        </p:tav>
                                      </p:tavLst>
                                    </p:anim>
                                    <p:anim calcmode="lin" valueType="num">
                                      <p:cBhvr>
                                        <p:cTn id="28" dur="500" fill="hold"/>
                                        <p:tgtEl>
                                          <p:spTgt spid="9"/>
                                        </p:tgtEl>
                                        <p:attrNameLst>
                                          <p:attrName>ppt_h</p:attrName>
                                        </p:attrNameLst>
                                      </p:cBhvr>
                                      <p:tavLst>
                                        <p:tav tm="0">
                                          <p:val>
                                            <p:strVal val="4*#ppt_h"/>
                                          </p:val>
                                        </p:tav>
                                        <p:tav tm="100000">
                                          <p:val>
                                            <p:strVal val="#ppt_h"/>
                                          </p:val>
                                        </p:tav>
                                      </p:tavLst>
                                    </p:anim>
                                  </p:childTnLst>
                                </p:cTn>
                              </p:par>
                            </p:childTnLst>
                          </p:cTn>
                        </p:par>
                        <p:par>
                          <p:cTn id="29" fill="hold" nodeType="afterGroup">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ppt_x"/>
                                          </p:val>
                                        </p:tav>
                                        <p:tav tm="100000">
                                          <p:val>
                                            <p:strVal val="#ppt_x"/>
                                          </p:val>
                                        </p:tav>
                                      </p:tavLst>
                                    </p:anim>
                                    <p:anim calcmode="lin" valueType="num">
                                      <p:cBhvr additive="base">
                                        <p:cTn id="33" dur="500" fill="hold"/>
                                        <p:tgtEl>
                                          <p:spTgt spid="22"/>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ppt_x"/>
                                          </p:val>
                                        </p:tav>
                                        <p:tav tm="100000">
                                          <p:val>
                                            <p:strVal val="#ppt_x"/>
                                          </p:val>
                                        </p:tav>
                                      </p:tavLst>
                                    </p:anim>
                                    <p:anim calcmode="lin" valueType="num">
                                      <p:cBhvr additive="base">
                                        <p:cTn id="41" dur="500" fill="hold"/>
                                        <p:tgtEl>
                                          <p:spTgt spid="23"/>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3000"/>
                            </p:stCondLst>
                            <p:childTnLst>
                              <p:par>
                                <p:cTn id="43" presetID="42"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1000"/>
                                        <p:tgtEl>
                                          <p:spTgt spid="20"/>
                                        </p:tgtEl>
                                      </p:cBhvr>
                                    </p:animEffect>
                                    <p:anim calcmode="lin" valueType="num">
                                      <p:cBhvr>
                                        <p:cTn id="66" dur="1000" fill="hold"/>
                                        <p:tgtEl>
                                          <p:spTgt spid="20"/>
                                        </p:tgtEl>
                                        <p:attrNameLst>
                                          <p:attrName>ppt_x</p:attrName>
                                        </p:attrNameLst>
                                      </p:cBhvr>
                                      <p:tavLst>
                                        <p:tav tm="0">
                                          <p:val>
                                            <p:strVal val="#ppt_x"/>
                                          </p:val>
                                        </p:tav>
                                        <p:tav tm="100000">
                                          <p:val>
                                            <p:strVal val="#ppt_x"/>
                                          </p:val>
                                        </p:tav>
                                      </p:tavLst>
                                    </p:anim>
                                    <p:anim calcmode="lin" valueType="num">
                                      <p:cBhvr>
                                        <p:cTn id="67" dur="1000" fill="hold"/>
                                        <p:tgtEl>
                                          <p:spTgt spid="2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1000"/>
                                        <p:tgtEl>
                                          <p:spTgt spid="19"/>
                                        </p:tgtEl>
                                      </p:cBhvr>
                                    </p:animEffect>
                                    <p:anim calcmode="lin" valueType="num">
                                      <p:cBhvr>
                                        <p:cTn id="71" dur="1000" fill="hold"/>
                                        <p:tgtEl>
                                          <p:spTgt spid="19"/>
                                        </p:tgtEl>
                                        <p:attrNameLst>
                                          <p:attrName>ppt_x</p:attrName>
                                        </p:attrNameLst>
                                      </p:cBhvr>
                                      <p:tavLst>
                                        <p:tav tm="0">
                                          <p:val>
                                            <p:strVal val="#ppt_x"/>
                                          </p:val>
                                        </p:tav>
                                        <p:tav tm="100000">
                                          <p:val>
                                            <p:strVal val="#ppt_x"/>
                                          </p:val>
                                        </p:tav>
                                      </p:tavLst>
                                    </p:anim>
                                    <p:anim calcmode="lin" valueType="num">
                                      <p:cBhvr>
                                        <p:cTn id="7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 grpId="0" animBg="1"/>
      <p:bldP spid="8" grpId="0" animBg="1"/>
      <p:bldP spid="9" grpId="0" animBg="1"/>
      <p:bldP spid="10" grpId="0"/>
      <p:bldP spid="11" grpId="0"/>
      <p:bldP spid="12" grpId="0"/>
      <p:bldP spid="18" grpId="0"/>
      <p:bldP spid="19" grpId="0"/>
      <p:bldP spid="20" grpId="0"/>
      <p:bldP spid="21" grpId="0"/>
      <p:bldP spid="22" grpId="0"/>
      <p:bldP spid="23" grpId="0"/>
    </p:bldLst>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ISPRING_RESOURCE_PATHS_HASH_2" val="548a3487ad8490ed5437ef328996c3f03dc86"/>
</p:tagLst>
</file>

<file path=ppt/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charset="-122"/>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charset="-122"/>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Calibri"/>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docProps/app.xml><?xml version="1.0" encoding="utf-8"?>
<Properties xmlns:vt="http://schemas.openxmlformats.org/officeDocument/2006/docPropsVTypes" xmlns="http://schemas.openxmlformats.org/officeDocument/2006/extended-properties">
  <Company/>
  <PresentationFormat>On-screen Show (16:10)</PresentationFormat>
  <Paragraphs>336</Paragraphs>
  <Slides>34</Slides>
  <Notes>0</Notes>
  <TotalTime>295</TotalTime>
  <HiddenSlides>0</HiddenSlides>
  <MMClips>0</MMClips>
  <ScaleCrop>0</ScaleCrop>
  <HeadingPairs>
    <vt:vector baseType="variant" size="6">
      <vt:variant>
        <vt:lpstr>Fonts used</vt:lpstr>
      </vt:variant>
      <vt:variant>
        <vt:i4>12</vt:i4>
      </vt:variant>
      <vt:variant>
        <vt:lpstr>Theme</vt:lpstr>
      </vt:variant>
      <vt:variant>
        <vt:i4>1</vt:i4>
      </vt:variant>
      <vt:variant>
        <vt:lpstr>Slide Titles</vt:lpstr>
      </vt:variant>
      <vt:variant>
        <vt:i4>34</vt:i4>
      </vt:variant>
    </vt:vector>
  </HeadingPairs>
  <TitlesOfParts>
    <vt:vector baseType="lpstr" size="47">
      <vt:lpstr>Arial</vt:lpstr>
      <vt:lpstr>Calibri</vt:lpstr>
      <vt:lpstr>宋体</vt:lpstr>
      <vt:lpstr>方正正粗黑简体</vt:lpstr>
      <vt:lpstr>微软雅黑</vt:lpstr>
      <vt:lpstr>Impact</vt:lpstr>
      <vt:lpstr>华文细黑</vt:lpstr>
      <vt:lpstr>方正正大黑简体</vt:lpstr>
      <vt:lpstr>Agency FB</vt:lpstr>
      <vt:lpstr>Adidas Unity</vt:lpstr>
      <vt:lpstr>Times New Roman</vt:lpstr>
      <vt:lpstr>Wingdings</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cp:lastModifiedBy>Mloong</cp:lastModifiedBy>
  <cp:revision>103</cp:revision>
  <dcterms:created xsi:type="dcterms:W3CDTF">2014-08-19T01:39:27Z</dcterms:created>
  <dcterms:modified xsi:type="dcterms:W3CDTF">2023-10-16T16:09:46Z</dcterms:modified>
</cp:coreProperties>
</file>