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258" r:id="rId4"/>
    <p:sldId id="259" r:id="rId5"/>
    <p:sldId id="263" r:id="rId6"/>
    <p:sldId id="274" r:id="rId7"/>
    <p:sldId id="260" r:id="rId8"/>
    <p:sldId id="273" r:id="rId9"/>
    <p:sldId id="264" r:id="rId10"/>
    <p:sldId id="265" r:id="rId11"/>
    <p:sldId id="261" r:id="rId12"/>
    <p:sldId id="271" r:id="rId13"/>
    <p:sldId id="266" r:id="rId14"/>
    <p:sldId id="267" r:id="rId15"/>
    <p:sldId id="262" r:id="rId16"/>
    <p:sldId id="268" r:id="rId17"/>
    <p:sldId id="272" r:id="rId18"/>
    <p:sldId id="269" r:id="rId19"/>
    <p:sldId id="270" r:id="rId2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7F1F3"/>
    <a:srgbClr val="7197A1"/>
    <a:srgbClr val="F9FDFB"/>
    <a:srgbClr val="F4FCF9"/>
    <a:srgbClr val="F5FBF9"/>
    <a:srgbClr val="B1C9D3"/>
    <a:srgbClr val="CADCEA"/>
    <a:srgbClr val="A7C2CD"/>
    <a:srgbClr val="B0B0B8"/>
    <a:srgbClr val="E8E2E2"/>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varScale="1">
        <p:scale>
          <a:sx n="85" d="100"/>
          <a:sy n="85" d="100"/>
        </p:scale>
        <p:origin x="-306" y="-90"/>
      </p:cViewPr>
      <p:guideLst>
        <p:guide orient="horz" pos="2160"/>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C30183CC-141B-4225-9612-4089763A0F3D}" type="datetimeFigureOut">
              <a:rPr lang="zh-CN" altLang="en-US" smtClean="0"/>
              <a:pPr/>
              <a:t>2020/12/25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25AE843-5643-4CF1-BEE3-E5FF3997876D}"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C30183CC-141B-4225-9612-4089763A0F3D}" type="datetimeFigureOut">
              <a:rPr lang="zh-CN" altLang="en-US" smtClean="0"/>
              <a:pPr/>
              <a:t>2020/12/25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25AE843-5643-4CF1-BEE3-E5FF3997876D}"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C30183CC-141B-4225-9612-4089763A0F3D}" type="datetimeFigureOut">
              <a:rPr lang="zh-CN" altLang="en-US" smtClean="0"/>
              <a:pPr/>
              <a:t>2020/12/25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25AE843-5643-4CF1-BEE3-E5FF3997876D}"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10"/>
          </p:nvPr>
        </p:nvSpPr>
        <p:spPr/>
        <p:txBody>
          <a:bodyPr/>
          <a:lstStyle/>
          <a:p>
            <a:fld id="{C30183CC-141B-4225-9612-4089763A0F3D}" type="datetimeFigureOut">
              <a:rPr lang="zh-CN" altLang="en-US" smtClean="0"/>
              <a:pPr/>
              <a:t>2020/12/25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25AE843-5643-4CF1-BEE3-E5FF3997876D}"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C30183CC-141B-4225-9612-4089763A0F3D}" type="datetimeFigureOut">
              <a:rPr lang="zh-CN" altLang="en-US" smtClean="0"/>
              <a:pPr/>
              <a:t>2020/12/25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25AE843-5643-4CF1-BEE3-E5FF3997876D}"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p:cNvSpPr>
            <a:spLocks noGrp="1"/>
          </p:cNvSpPr>
          <p:nvPr>
            <p:ph type="dt" sz="half" idx="10"/>
          </p:nvPr>
        </p:nvSpPr>
        <p:spPr/>
        <p:txBody>
          <a:bodyPr/>
          <a:lstStyle/>
          <a:p>
            <a:fld id="{C30183CC-141B-4225-9612-4089763A0F3D}" type="datetimeFigureOut">
              <a:rPr lang="zh-CN" altLang="en-US" smtClean="0"/>
              <a:pPr/>
              <a:t>2020/12/25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25AE843-5643-4CF1-BEE3-E5FF3997876D}"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p:cNvSpPr>
            <a:spLocks noGrp="1"/>
          </p:cNvSpPr>
          <p:nvPr>
            <p:ph type="dt" sz="half" idx="10"/>
          </p:nvPr>
        </p:nvSpPr>
        <p:spPr/>
        <p:txBody>
          <a:bodyPr/>
          <a:lstStyle/>
          <a:p>
            <a:fld id="{C30183CC-141B-4225-9612-4089763A0F3D}" type="datetimeFigureOut">
              <a:rPr lang="zh-CN" altLang="en-US" smtClean="0"/>
              <a:pPr/>
              <a:t>2020/12/25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25AE843-5643-4CF1-BEE3-E5FF3997876D}"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C30183CC-141B-4225-9612-4089763A0F3D}" type="datetimeFigureOut">
              <a:rPr lang="zh-CN" altLang="en-US" smtClean="0"/>
              <a:pPr/>
              <a:t>2020/12/25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25AE843-5643-4CF1-BEE3-E5FF3997876D}"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30183CC-141B-4225-9612-4089763A0F3D}" type="datetimeFigureOut">
              <a:rPr lang="zh-CN" altLang="en-US" smtClean="0"/>
              <a:pPr/>
              <a:t>2020/12/25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25AE843-5643-4CF1-BEE3-E5FF3997876D}"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C30183CC-141B-4225-9612-4089763A0F3D}" type="datetimeFigureOut">
              <a:rPr lang="zh-CN" altLang="en-US" smtClean="0"/>
              <a:pPr/>
              <a:t>2020/12/25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25AE843-5643-4CF1-BEE3-E5FF3997876D}"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C30183CC-141B-4225-9612-4089763A0F3D}" type="datetimeFigureOut">
              <a:rPr lang="zh-CN" altLang="en-US" smtClean="0"/>
              <a:pPr/>
              <a:t>2020/12/25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25AE843-5643-4CF1-BEE3-E5FF3997876D}"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0183CC-141B-4225-9612-4089763A0F3D}" type="datetimeFigureOut">
              <a:rPr lang="zh-CN" altLang="en-US" smtClean="0"/>
              <a:pPr/>
              <a:t>2020/12/25</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25AE843-5643-4CF1-BEE3-E5FF3997876D}"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0" y="0"/>
            <a:ext cx="12192000" cy="6858000"/>
          </a:xfrm>
          <a:prstGeom prst="rect">
            <a:avLst/>
          </a:prstGeom>
          <a:solidFill>
            <a:srgbClr val="F9FD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p:nvSpPr>
        <p:spPr>
          <a:xfrm>
            <a:off x="0" y="0"/>
            <a:ext cx="7313126" cy="4786006"/>
          </a:xfrm>
          <a:custGeom>
            <a:avLst/>
            <a:gdLst>
              <a:gd name="connsiteX0" fmla="*/ 0 w 7313126"/>
              <a:gd name="connsiteY0" fmla="*/ 0 h 4786006"/>
              <a:gd name="connsiteX1" fmla="*/ 7313126 w 7313126"/>
              <a:gd name="connsiteY1" fmla="*/ 0 h 4786006"/>
              <a:gd name="connsiteX2" fmla="*/ 7252572 w 7313126"/>
              <a:gd name="connsiteY2" fmla="*/ 309595 h 4786006"/>
              <a:gd name="connsiteX3" fmla="*/ 2390775 w 7313126"/>
              <a:gd name="connsiteY3" fmla="*/ 4756047 h 4786006"/>
              <a:gd name="connsiteX4" fmla="*/ 29815 w 7313126"/>
              <a:gd name="connsiteY4" fmla="*/ 4196729 h 4786006"/>
              <a:gd name="connsiteX5" fmla="*/ 0 w 7313126"/>
              <a:gd name="connsiteY5" fmla="*/ 4184048 h 4786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13126" h="4786006">
                <a:moveTo>
                  <a:pt x="0" y="0"/>
                </a:moveTo>
                <a:lnTo>
                  <a:pt x="7313126" y="0"/>
                </a:lnTo>
                <a:lnTo>
                  <a:pt x="7252572" y="309595"/>
                </a:lnTo>
                <a:cubicBezTo>
                  <a:pt x="6774694" y="2438242"/>
                  <a:pt x="5248275" y="5098352"/>
                  <a:pt x="2390775" y="4756047"/>
                </a:cubicBezTo>
                <a:cubicBezTo>
                  <a:pt x="1438275" y="4641946"/>
                  <a:pt x="655067" y="4449919"/>
                  <a:pt x="29815" y="4196729"/>
                </a:cubicBezTo>
                <a:lnTo>
                  <a:pt x="0" y="4184048"/>
                </a:lnTo>
                <a:close/>
              </a:path>
            </a:pathLst>
          </a:custGeom>
          <a:gradFill flip="none" rotWithShape="1">
            <a:gsLst>
              <a:gs pos="0">
                <a:srgbClr val="E7F1F3"/>
              </a:gs>
              <a:gs pos="49000">
                <a:srgbClr val="A7C2CD"/>
              </a:gs>
              <a:gs pos="100000">
                <a:srgbClr val="CADCEA"/>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形状 13"/>
          <p:cNvSpPr/>
          <p:nvPr/>
        </p:nvSpPr>
        <p:spPr>
          <a:xfrm>
            <a:off x="5695950" y="2580368"/>
            <a:ext cx="6496050" cy="4328327"/>
          </a:xfrm>
          <a:custGeom>
            <a:avLst/>
            <a:gdLst>
              <a:gd name="connsiteX0" fmla="*/ 5410778 w 6760152"/>
              <a:gd name="connsiteY0" fmla="*/ 617 h 4504299"/>
              <a:gd name="connsiteX1" fmla="*/ 6710856 w 6760152"/>
              <a:gd name="connsiteY1" fmla="*/ 166777 h 4504299"/>
              <a:gd name="connsiteX2" fmla="*/ 6760152 w 6760152"/>
              <a:gd name="connsiteY2" fmla="*/ 183214 h 4504299"/>
              <a:gd name="connsiteX3" fmla="*/ 6760152 w 6760152"/>
              <a:gd name="connsiteY3" fmla="*/ 4504299 h 4504299"/>
              <a:gd name="connsiteX4" fmla="*/ 276765 w 6760152"/>
              <a:gd name="connsiteY4" fmla="*/ 4504299 h 4504299"/>
              <a:gd name="connsiteX5" fmla="*/ 205091 w 6760152"/>
              <a:gd name="connsiteY5" fmla="*/ 4263048 h 4504299"/>
              <a:gd name="connsiteX6" fmla="*/ 130751 w 6760152"/>
              <a:gd name="connsiteY6" fmla="*/ 1948529 h 4504299"/>
              <a:gd name="connsiteX7" fmla="*/ 5410778 w 6760152"/>
              <a:gd name="connsiteY7" fmla="*/ 617 h 4504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760152" h="4504299">
                <a:moveTo>
                  <a:pt x="5410778" y="617"/>
                </a:moveTo>
                <a:cubicBezTo>
                  <a:pt x="5902013" y="6838"/>
                  <a:pt x="6349771" y="60236"/>
                  <a:pt x="6710856" y="166777"/>
                </a:cubicBezTo>
                <a:lnTo>
                  <a:pt x="6760152" y="183214"/>
                </a:lnTo>
                <a:lnTo>
                  <a:pt x="6760152" y="4504299"/>
                </a:lnTo>
                <a:lnTo>
                  <a:pt x="276765" y="4504299"/>
                </a:lnTo>
                <a:lnTo>
                  <a:pt x="205091" y="4263048"/>
                </a:lnTo>
                <a:cubicBezTo>
                  <a:pt x="-26858" y="3382041"/>
                  <a:pt x="-76418" y="2515266"/>
                  <a:pt x="130751" y="1948529"/>
                </a:cubicBezTo>
                <a:cubicBezTo>
                  <a:pt x="562354" y="767825"/>
                  <a:pt x="3363965" y="-25305"/>
                  <a:pt x="5410778" y="617"/>
                </a:cubicBezTo>
                <a:close/>
              </a:path>
            </a:pathLst>
          </a:custGeom>
          <a:solidFill>
            <a:srgbClr val="7197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7358655" y="1202198"/>
            <a:ext cx="1970962" cy="1887163"/>
          </a:xfrm>
          <a:custGeom>
            <a:avLst/>
            <a:gdLst>
              <a:gd name="connsiteX0" fmla="*/ 0 w 1028700"/>
              <a:gd name="connsiteY0" fmla="*/ 628650 h 1257300"/>
              <a:gd name="connsiteX1" fmla="*/ 514350 w 1028700"/>
              <a:gd name="connsiteY1" fmla="*/ 0 h 1257300"/>
              <a:gd name="connsiteX2" fmla="*/ 1028700 w 1028700"/>
              <a:gd name="connsiteY2" fmla="*/ 628650 h 1257300"/>
              <a:gd name="connsiteX3" fmla="*/ 514350 w 1028700"/>
              <a:gd name="connsiteY3" fmla="*/ 1257300 h 1257300"/>
              <a:gd name="connsiteX4" fmla="*/ 0 w 1028700"/>
              <a:gd name="connsiteY4" fmla="*/ 628650 h 1257300"/>
              <a:gd name="connsiteX0-1" fmla="*/ 0 w 1854200"/>
              <a:gd name="connsiteY0-2" fmla="*/ 730937 h 1258997"/>
              <a:gd name="connsiteX1-3" fmla="*/ 1339850 w 1854200"/>
              <a:gd name="connsiteY1-4" fmla="*/ 687 h 1258997"/>
              <a:gd name="connsiteX2-5" fmla="*/ 1854200 w 1854200"/>
              <a:gd name="connsiteY2-6" fmla="*/ 629337 h 1258997"/>
              <a:gd name="connsiteX3-7" fmla="*/ 1339850 w 1854200"/>
              <a:gd name="connsiteY3-8" fmla="*/ 1257987 h 1258997"/>
              <a:gd name="connsiteX4-9" fmla="*/ 0 w 1854200"/>
              <a:gd name="connsiteY4-10" fmla="*/ 730937 h 1258997"/>
              <a:gd name="connsiteX0-11" fmla="*/ 25624 w 1879824"/>
              <a:gd name="connsiteY0-12" fmla="*/ 629661 h 1157301"/>
              <a:gd name="connsiteX1-13" fmla="*/ 590774 w 1879824"/>
              <a:gd name="connsiteY1-14" fmla="*/ 1011 h 1157301"/>
              <a:gd name="connsiteX2-15" fmla="*/ 1879824 w 1879824"/>
              <a:gd name="connsiteY2-16" fmla="*/ 528061 h 1157301"/>
              <a:gd name="connsiteX3-17" fmla="*/ 1365474 w 1879824"/>
              <a:gd name="connsiteY3-18" fmla="*/ 1156711 h 1157301"/>
              <a:gd name="connsiteX4-19" fmla="*/ 25624 w 1879824"/>
              <a:gd name="connsiteY4-20" fmla="*/ 629661 h 1157301"/>
              <a:gd name="connsiteX0-21" fmla="*/ 25126 w 1815826"/>
              <a:gd name="connsiteY0-22" fmla="*/ 745516 h 1284675"/>
              <a:gd name="connsiteX1-23" fmla="*/ 590276 w 1815826"/>
              <a:gd name="connsiteY1-24" fmla="*/ 116866 h 1284675"/>
              <a:gd name="connsiteX2-25" fmla="*/ 1815826 w 1815826"/>
              <a:gd name="connsiteY2-26" fmla="*/ 212116 h 1284675"/>
              <a:gd name="connsiteX3-27" fmla="*/ 1364976 w 1815826"/>
              <a:gd name="connsiteY3-28" fmla="*/ 1272566 h 1284675"/>
              <a:gd name="connsiteX4-29" fmla="*/ 25126 w 1815826"/>
              <a:gd name="connsiteY4-30" fmla="*/ 745516 h 1284675"/>
              <a:gd name="connsiteX0-31" fmla="*/ 34404 w 1825641"/>
              <a:gd name="connsiteY0-32" fmla="*/ 745516 h 1850216"/>
              <a:gd name="connsiteX1-33" fmla="*/ 599554 w 1825641"/>
              <a:gd name="connsiteY1-34" fmla="*/ 116866 h 1850216"/>
              <a:gd name="connsiteX2-35" fmla="*/ 1825104 w 1825641"/>
              <a:gd name="connsiteY2-36" fmla="*/ 212116 h 1850216"/>
              <a:gd name="connsiteX3-37" fmla="*/ 1552054 w 1825641"/>
              <a:gd name="connsiteY3-38" fmla="*/ 1844066 h 1850216"/>
              <a:gd name="connsiteX4-39" fmla="*/ 34404 w 1825641"/>
              <a:gd name="connsiteY4-40" fmla="*/ 745516 h 1850216"/>
              <a:gd name="connsiteX0-41" fmla="*/ 34404 w 1825641"/>
              <a:gd name="connsiteY0-42" fmla="*/ 787296 h 1891996"/>
              <a:gd name="connsiteX1-43" fmla="*/ 599554 w 1825641"/>
              <a:gd name="connsiteY1-44" fmla="*/ 158646 h 1891996"/>
              <a:gd name="connsiteX2-45" fmla="*/ 1825104 w 1825641"/>
              <a:gd name="connsiteY2-46" fmla="*/ 253896 h 1891996"/>
              <a:gd name="connsiteX3-47" fmla="*/ 1552054 w 1825641"/>
              <a:gd name="connsiteY3-48" fmla="*/ 1885846 h 1891996"/>
              <a:gd name="connsiteX4-49" fmla="*/ 34404 w 1825641"/>
              <a:gd name="connsiteY4-50" fmla="*/ 787296 h 1891996"/>
              <a:gd name="connsiteX0-51" fmla="*/ 34404 w 1985095"/>
              <a:gd name="connsiteY0-52" fmla="*/ 787296 h 1891996"/>
              <a:gd name="connsiteX1-53" fmla="*/ 599554 w 1985095"/>
              <a:gd name="connsiteY1-54" fmla="*/ 158646 h 1891996"/>
              <a:gd name="connsiteX2-55" fmla="*/ 1825104 w 1985095"/>
              <a:gd name="connsiteY2-56" fmla="*/ 253896 h 1891996"/>
              <a:gd name="connsiteX3-57" fmla="*/ 1552054 w 1985095"/>
              <a:gd name="connsiteY3-58" fmla="*/ 1885846 h 1891996"/>
              <a:gd name="connsiteX4-59" fmla="*/ 34404 w 1985095"/>
              <a:gd name="connsiteY4-60" fmla="*/ 787296 h 1891996"/>
              <a:gd name="connsiteX0-61" fmla="*/ 34404 w 2039958"/>
              <a:gd name="connsiteY0-62" fmla="*/ 787296 h 1887088"/>
              <a:gd name="connsiteX1-63" fmla="*/ 599554 w 2039958"/>
              <a:gd name="connsiteY1-64" fmla="*/ 158646 h 1887088"/>
              <a:gd name="connsiteX2-65" fmla="*/ 1825104 w 2039958"/>
              <a:gd name="connsiteY2-66" fmla="*/ 253896 h 1887088"/>
              <a:gd name="connsiteX3-67" fmla="*/ 1552054 w 2039958"/>
              <a:gd name="connsiteY3-68" fmla="*/ 1885846 h 1887088"/>
              <a:gd name="connsiteX4-69" fmla="*/ 34404 w 2039958"/>
              <a:gd name="connsiteY4-70" fmla="*/ 787296 h 1887088"/>
              <a:gd name="connsiteX0-71" fmla="*/ 34404 w 1996057"/>
              <a:gd name="connsiteY0-72" fmla="*/ 787296 h 1887088"/>
              <a:gd name="connsiteX1-73" fmla="*/ 599554 w 1996057"/>
              <a:gd name="connsiteY1-74" fmla="*/ 158646 h 1887088"/>
              <a:gd name="connsiteX2-75" fmla="*/ 1825104 w 1996057"/>
              <a:gd name="connsiteY2-76" fmla="*/ 253896 h 1887088"/>
              <a:gd name="connsiteX3-77" fmla="*/ 1552054 w 1996057"/>
              <a:gd name="connsiteY3-78" fmla="*/ 1885846 h 1887088"/>
              <a:gd name="connsiteX4-79" fmla="*/ 34404 w 1996057"/>
              <a:gd name="connsiteY4-80" fmla="*/ 787296 h 1887088"/>
              <a:gd name="connsiteX0-81" fmla="*/ 9309 w 1970962"/>
              <a:gd name="connsiteY0-82" fmla="*/ 787296 h 1887163"/>
              <a:gd name="connsiteX1-83" fmla="*/ 574459 w 1970962"/>
              <a:gd name="connsiteY1-84" fmla="*/ 158646 h 1887163"/>
              <a:gd name="connsiteX2-85" fmla="*/ 1800009 w 1970962"/>
              <a:gd name="connsiteY2-86" fmla="*/ 253896 h 1887163"/>
              <a:gd name="connsiteX3-87" fmla="*/ 1526959 w 1970962"/>
              <a:gd name="connsiteY3-88" fmla="*/ 1885846 h 1887163"/>
              <a:gd name="connsiteX4-89" fmla="*/ 9309 w 1970962"/>
              <a:gd name="connsiteY4-90" fmla="*/ 787296 h 188716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70962" h="1887163">
                <a:moveTo>
                  <a:pt x="9309" y="787296"/>
                </a:moveTo>
                <a:cubicBezTo>
                  <a:pt x="-60541" y="448629"/>
                  <a:pt x="276009" y="247546"/>
                  <a:pt x="574459" y="158646"/>
                </a:cubicBezTo>
                <a:cubicBezTo>
                  <a:pt x="872909" y="69746"/>
                  <a:pt x="1749209" y="-194898"/>
                  <a:pt x="1800009" y="253896"/>
                </a:cubicBezTo>
                <a:cubicBezTo>
                  <a:pt x="2066709" y="1109090"/>
                  <a:pt x="2054009" y="1847746"/>
                  <a:pt x="1526959" y="1885846"/>
                </a:cubicBezTo>
                <a:cubicBezTo>
                  <a:pt x="999909" y="1923946"/>
                  <a:pt x="79159" y="1125963"/>
                  <a:pt x="9309" y="787296"/>
                </a:cubicBezTo>
                <a:close/>
              </a:path>
            </a:pathLst>
          </a:custGeom>
          <a:gradFill>
            <a:gsLst>
              <a:gs pos="62000">
                <a:srgbClr val="B1C9D3"/>
              </a:gs>
              <a:gs pos="15000">
                <a:srgbClr val="F5FBF9"/>
              </a:gs>
              <a:gs pos="100000">
                <a:srgbClr val="E7F1F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6"/>
          <p:cNvSpPr/>
          <p:nvPr/>
        </p:nvSpPr>
        <p:spPr>
          <a:xfrm rot="19042192">
            <a:off x="761374" y="5328591"/>
            <a:ext cx="735528" cy="654421"/>
          </a:xfrm>
          <a:custGeom>
            <a:avLst/>
            <a:gdLst>
              <a:gd name="connsiteX0" fmla="*/ 0 w 1028700"/>
              <a:gd name="connsiteY0" fmla="*/ 628650 h 1257300"/>
              <a:gd name="connsiteX1" fmla="*/ 514350 w 1028700"/>
              <a:gd name="connsiteY1" fmla="*/ 0 h 1257300"/>
              <a:gd name="connsiteX2" fmla="*/ 1028700 w 1028700"/>
              <a:gd name="connsiteY2" fmla="*/ 628650 h 1257300"/>
              <a:gd name="connsiteX3" fmla="*/ 514350 w 1028700"/>
              <a:gd name="connsiteY3" fmla="*/ 1257300 h 1257300"/>
              <a:gd name="connsiteX4" fmla="*/ 0 w 1028700"/>
              <a:gd name="connsiteY4" fmla="*/ 628650 h 1257300"/>
              <a:gd name="connsiteX0-1" fmla="*/ 0 w 1854200"/>
              <a:gd name="connsiteY0-2" fmla="*/ 730937 h 1258997"/>
              <a:gd name="connsiteX1-3" fmla="*/ 1339850 w 1854200"/>
              <a:gd name="connsiteY1-4" fmla="*/ 687 h 1258997"/>
              <a:gd name="connsiteX2-5" fmla="*/ 1854200 w 1854200"/>
              <a:gd name="connsiteY2-6" fmla="*/ 629337 h 1258997"/>
              <a:gd name="connsiteX3-7" fmla="*/ 1339850 w 1854200"/>
              <a:gd name="connsiteY3-8" fmla="*/ 1257987 h 1258997"/>
              <a:gd name="connsiteX4-9" fmla="*/ 0 w 1854200"/>
              <a:gd name="connsiteY4-10" fmla="*/ 730937 h 1258997"/>
              <a:gd name="connsiteX0-11" fmla="*/ 25624 w 1879824"/>
              <a:gd name="connsiteY0-12" fmla="*/ 629661 h 1157301"/>
              <a:gd name="connsiteX1-13" fmla="*/ 590774 w 1879824"/>
              <a:gd name="connsiteY1-14" fmla="*/ 1011 h 1157301"/>
              <a:gd name="connsiteX2-15" fmla="*/ 1879824 w 1879824"/>
              <a:gd name="connsiteY2-16" fmla="*/ 528061 h 1157301"/>
              <a:gd name="connsiteX3-17" fmla="*/ 1365474 w 1879824"/>
              <a:gd name="connsiteY3-18" fmla="*/ 1156711 h 1157301"/>
              <a:gd name="connsiteX4-19" fmla="*/ 25624 w 1879824"/>
              <a:gd name="connsiteY4-20" fmla="*/ 629661 h 1157301"/>
              <a:gd name="connsiteX0-21" fmla="*/ 25126 w 1815826"/>
              <a:gd name="connsiteY0-22" fmla="*/ 745516 h 1284675"/>
              <a:gd name="connsiteX1-23" fmla="*/ 590276 w 1815826"/>
              <a:gd name="connsiteY1-24" fmla="*/ 116866 h 1284675"/>
              <a:gd name="connsiteX2-25" fmla="*/ 1815826 w 1815826"/>
              <a:gd name="connsiteY2-26" fmla="*/ 212116 h 1284675"/>
              <a:gd name="connsiteX3-27" fmla="*/ 1364976 w 1815826"/>
              <a:gd name="connsiteY3-28" fmla="*/ 1272566 h 1284675"/>
              <a:gd name="connsiteX4-29" fmla="*/ 25126 w 1815826"/>
              <a:gd name="connsiteY4-30" fmla="*/ 745516 h 1284675"/>
              <a:gd name="connsiteX0-31" fmla="*/ 34404 w 1825641"/>
              <a:gd name="connsiteY0-32" fmla="*/ 745516 h 1850216"/>
              <a:gd name="connsiteX1-33" fmla="*/ 599554 w 1825641"/>
              <a:gd name="connsiteY1-34" fmla="*/ 116866 h 1850216"/>
              <a:gd name="connsiteX2-35" fmla="*/ 1825104 w 1825641"/>
              <a:gd name="connsiteY2-36" fmla="*/ 212116 h 1850216"/>
              <a:gd name="connsiteX3-37" fmla="*/ 1552054 w 1825641"/>
              <a:gd name="connsiteY3-38" fmla="*/ 1844066 h 1850216"/>
              <a:gd name="connsiteX4-39" fmla="*/ 34404 w 1825641"/>
              <a:gd name="connsiteY4-40" fmla="*/ 745516 h 1850216"/>
              <a:gd name="connsiteX0-41" fmla="*/ 34404 w 1825641"/>
              <a:gd name="connsiteY0-42" fmla="*/ 787296 h 1891996"/>
              <a:gd name="connsiteX1-43" fmla="*/ 599554 w 1825641"/>
              <a:gd name="connsiteY1-44" fmla="*/ 158646 h 1891996"/>
              <a:gd name="connsiteX2-45" fmla="*/ 1825104 w 1825641"/>
              <a:gd name="connsiteY2-46" fmla="*/ 253896 h 1891996"/>
              <a:gd name="connsiteX3-47" fmla="*/ 1552054 w 1825641"/>
              <a:gd name="connsiteY3-48" fmla="*/ 1885846 h 1891996"/>
              <a:gd name="connsiteX4-49" fmla="*/ 34404 w 1825641"/>
              <a:gd name="connsiteY4-50" fmla="*/ 787296 h 1891996"/>
              <a:gd name="connsiteX0-51" fmla="*/ 34404 w 1985095"/>
              <a:gd name="connsiteY0-52" fmla="*/ 787296 h 1891996"/>
              <a:gd name="connsiteX1-53" fmla="*/ 599554 w 1985095"/>
              <a:gd name="connsiteY1-54" fmla="*/ 158646 h 1891996"/>
              <a:gd name="connsiteX2-55" fmla="*/ 1825104 w 1985095"/>
              <a:gd name="connsiteY2-56" fmla="*/ 253896 h 1891996"/>
              <a:gd name="connsiteX3-57" fmla="*/ 1552054 w 1985095"/>
              <a:gd name="connsiteY3-58" fmla="*/ 1885846 h 1891996"/>
              <a:gd name="connsiteX4-59" fmla="*/ 34404 w 1985095"/>
              <a:gd name="connsiteY4-60" fmla="*/ 787296 h 1891996"/>
              <a:gd name="connsiteX0-61" fmla="*/ 34404 w 2039958"/>
              <a:gd name="connsiteY0-62" fmla="*/ 787296 h 1887088"/>
              <a:gd name="connsiteX1-63" fmla="*/ 599554 w 2039958"/>
              <a:gd name="connsiteY1-64" fmla="*/ 158646 h 1887088"/>
              <a:gd name="connsiteX2-65" fmla="*/ 1825104 w 2039958"/>
              <a:gd name="connsiteY2-66" fmla="*/ 253896 h 1887088"/>
              <a:gd name="connsiteX3-67" fmla="*/ 1552054 w 2039958"/>
              <a:gd name="connsiteY3-68" fmla="*/ 1885846 h 1887088"/>
              <a:gd name="connsiteX4-69" fmla="*/ 34404 w 2039958"/>
              <a:gd name="connsiteY4-70" fmla="*/ 787296 h 1887088"/>
              <a:gd name="connsiteX0-71" fmla="*/ 34404 w 1996057"/>
              <a:gd name="connsiteY0-72" fmla="*/ 787296 h 1887088"/>
              <a:gd name="connsiteX1-73" fmla="*/ 599554 w 1996057"/>
              <a:gd name="connsiteY1-74" fmla="*/ 158646 h 1887088"/>
              <a:gd name="connsiteX2-75" fmla="*/ 1825104 w 1996057"/>
              <a:gd name="connsiteY2-76" fmla="*/ 253896 h 1887088"/>
              <a:gd name="connsiteX3-77" fmla="*/ 1552054 w 1996057"/>
              <a:gd name="connsiteY3-78" fmla="*/ 1885846 h 1887088"/>
              <a:gd name="connsiteX4-79" fmla="*/ 34404 w 1996057"/>
              <a:gd name="connsiteY4-80" fmla="*/ 787296 h 1887088"/>
              <a:gd name="connsiteX0-81" fmla="*/ 9309 w 1970962"/>
              <a:gd name="connsiteY0-82" fmla="*/ 787296 h 1887163"/>
              <a:gd name="connsiteX1-83" fmla="*/ 574459 w 1970962"/>
              <a:gd name="connsiteY1-84" fmla="*/ 158646 h 1887163"/>
              <a:gd name="connsiteX2-85" fmla="*/ 1800009 w 1970962"/>
              <a:gd name="connsiteY2-86" fmla="*/ 253896 h 1887163"/>
              <a:gd name="connsiteX3-87" fmla="*/ 1526959 w 1970962"/>
              <a:gd name="connsiteY3-88" fmla="*/ 1885846 h 1887163"/>
              <a:gd name="connsiteX4-89" fmla="*/ 9309 w 1970962"/>
              <a:gd name="connsiteY4-90" fmla="*/ 787296 h 1887163"/>
              <a:gd name="connsiteX0-91" fmla="*/ 30512 w 1572074"/>
              <a:gd name="connsiteY0-92" fmla="*/ 1659446 h 2038081"/>
              <a:gd name="connsiteX1-93" fmla="*/ 242056 w 1572074"/>
              <a:gd name="connsiteY1-94" fmla="*/ 205717 h 2038081"/>
              <a:gd name="connsiteX2-95" fmla="*/ 1467606 w 1572074"/>
              <a:gd name="connsiteY2-96" fmla="*/ 300967 h 2038081"/>
              <a:gd name="connsiteX3-97" fmla="*/ 1194556 w 1572074"/>
              <a:gd name="connsiteY3-98" fmla="*/ 1932917 h 2038081"/>
              <a:gd name="connsiteX4-99" fmla="*/ 30512 w 1572074"/>
              <a:gd name="connsiteY4-100" fmla="*/ 1659446 h 2038081"/>
              <a:gd name="connsiteX0-101" fmla="*/ 103078 w 1644640"/>
              <a:gd name="connsiteY0-102" fmla="*/ 1565732 h 1926960"/>
              <a:gd name="connsiteX1-103" fmla="*/ 220327 w 1644640"/>
              <a:gd name="connsiteY1-104" fmla="*/ 371314 h 1926960"/>
              <a:gd name="connsiteX2-105" fmla="*/ 1540172 w 1644640"/>
              <a:gd name="connsiteY2-106" fmla="*/ 207253 h 1926960"/>
              <a:gd name="connsiteX3-107" fmla="*/ 1267122 w 1644640"/>
              <a:gd name="connsiteY3-108" fmla="*/ 1839203 h 1926960"/>
              <a:gd name="connsiteX4-109" fmla="*/ 103078 w 1644640"/>
              <a:gd name="connsiteY4-110" fmla="*/ 1565732 h 1926960"/>
              <a:gd name="connsiteX0-111" fmla="*/ 112441 w 1818790"/>
              <a:gd name="connsiteY0-112" fmla="*/ 1264625 h 1588822"/>
              <a:gd name="connsiteX1-113" fmla="*/ 229690 w 1818790"/>
              <a:gd name="connsiteY1-114" fmla="*/ 70207 h 1588822"/>
              <a:gd name="connsiteX2-115" fmla="*/ 1738124 w 1818790"/>
              <a:gd name="connsiteY2-116" fmla="*/ 424769 h 1588822"/>
              <a:gd name="connsiteX3-117" fmla="*/ 1276485 w 1818790"/>
              <a:gd name="connsiteY3-118" fmla="*/ 1538096 h 1588822"/>
              <a:gd name="connsiteX4-119" fmla="*/ 112441 w 1818790"/>
              <a:gd name="connsiteY4-120" fmla="*/ 1264625 h 1588822"/>
              <a:gd name="connsiteX0-121" fmla="*/ 94334 w 1778490"/>
              <a:gd name="connsiteY0-122" fmla="*/ 1264625 h 1442000"/>
              <a:gd name="connsiteX1-123" fmla="*/ 211583 w 1778490"/>
              <a:gd name="connsiteY1-124" fmla="*/ 70207 h 1442000"/>
              <a:gd name="connsiteX2-125" fmla="*/ 1720017 w 1778490"/>
              <a:gd name="connsiteY2-126" fmla="*/ 424769 h 1442000"/>
              <a:gd name="connsiteX3-127" fmla="*/ 999067 w 1778490"/>
              <a:gd name="connsiteY3-128" fmla="*/ 1349506 h 1442000"/>
              <a:gd name="connsiteX4-129" fmla="*/ 94334 w 1778490"/>
              <a:gd name="connsiteY4-130" fmla="*/ 1264625 h 1442000"/>
              <a:gd name="connsiteX0-131" fmla="*/ 91804 w 1731411"/>
              <a:gd name="connsiteY0-132" fmla="*/ 1299315 h 1483299"/>
              <a:gd name="connsiteX1-133" fmla="*/ 209053 w 1731411"/>
              <a:gd name="connsiteY1-134" fmla="*/ 104897 h 1483299"/>
              <a:gd name="connsiteX2-135" fmla="*/ 1670340 w 1731411"/>
              <a:gd name="connsiteY2-136" fmla="*/ 365164 h 1483299"/>
              <a:gd name="connsiteX3-137" fmla="*/ 996537 w 1731411"/>
              <a:gd name="connsiteY3-138" fmla="*/ 1384196 h 1483299"/>
              <a:gd name="connsiteX4-139" fmla="*/ 91804 w 1731411"/>
              <a:gd name="connsiteY4-140" fmla="*/ 1299315 h 1483299"/>
              <a:gd name="connsiteX0-141" fmla="*/ 103353 w 1742962"/>
              <a:gd name="connsiteY0-142" fmla="*/ 1365891 h 1554848"/>
              <a:gd name="connsiteX1-143" fmla="*/ 197028 w 1742962"/>
              <a:gd name="connsiteY1-144" fmla="*/ 77179 h 1554848"/>
              <a:gd name="connsiteX2-145" fmla="*/ 1681889 w 1742962"/>
              <a:gd name="connsiteY2-146" fmla="*/ 431740 h 1554848"/>
              <a:gd name="connsiteX3-147" fmla="*/ 1008086 w 1742962"/>
              <a:gd name="connsiteY3-148" fmla="*/ 1450772 h 1554848"/>
              <a:gd name="connsiteX4-149" fmla="*/ 103353 w 1742962"/>
              <a:gd name="connsiteY4-150" fmla="*/ 1365891 h 1554848"/>
              <a:gd name="connsiteX0-151" fmla="*/ 63105 w 1845703"/>
              <a:gd name="connsiteY0-152" fmla="*/ 1517796 h 1648438"/>
              <a:gd name="connsiteX1-153" fmla="*/ 298222 w 1845703"/>
              <a:gd name="connsiteY1-154" fmla="*/ 87642 h 1648438"/>
              <a:gd name="connsiteX2-155" fmla="*/ 1783083 w 1845703"/>
              <a:gd name="connsiteY2-156" fmla="*/ 442203 h 1648438"/>
              <a:gd name="connsiteX3-157" fmla="*/ 1109280 w 1845703"/>
              <a:gd name="connsiteY3-158" fmla="*/ 1461235 h 1648438"/>
              <a:gd name="connsiteX4-159" fmla="*/ 63105 w 1845703"/>
              <a:gd name="connsiteY4-160" fmla="*/ 1517796 h 1648438"/>
              <a:gd name="connsiteX0-161" fmla="*/ 66587 w 1852742"/>
              <a:gd name="connsiteY0-162" fmla="*/ 1517798 h 1648440"/>
              <a:gd name="connsiteX1-163" fmla="*/ 301704 w 1852742"/>
              <a:gd name="connsiteY1-164" fmla="*/ 87644 h 1648440"/>
              <a:gd name="connsiteX2-165" fmla="*/ 1786565 w 1852742"/>
              <a:gd name="connsiteY2-166" fmla="*/ 442205 h 1648440"/>
              <a:gd name="connsiteX3-167" fmla="*/ 1159910 w 1852742"/>
              <a:gd name="connsiteY3-168" fmla="*/ 1461237 h 1648440"/>
              <a:gd name="connsiteX4-169" fmla="*/ 66587 w 1852742"/>
              <a:gd name="connsiteY4-170" fmla="*/ 1517798 h 164844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52742" h="1648440">
                <a:moveTo>
                  <a:pt x="66587" y="1517798"/>
                </a:moveTo>
                <a:cubicBezTo>
                  <a:pt x="-76447" y="1288866"/>
                  <a:pt x="15041" y="266909"/>
                  <a:pt x="301704" y="87644"/>
                </a:cubicBezTo>
                <a:cubicBezTo>
                  <a:pt x="588367" y="-91621"/>
                  <a:pt x="1735765" y="-6589"/>
                  <a:pt x="1786565" y="442205"/>
                </a:cubicBezTo>
                <a:cubicBezTo>
                  <a:pt x="2053265" y="1297399"/>
                  <a:pt x="1446573" y="1281972"/>
                  <a:pt x="1159910" y="1461237"/>
                </a:cubicBezTo>
                <a:cubicBezTo>
                  <a:pt x="873247" y="1640502"/>
                  <a:pt x="209621" y="1746730"/>
                  <a:pt x="66587" y="1517798"/>
                </a:cubicBezTo>
                <a:close/>
              </a:path>
            </a:pathLst>
          </a:custGeom>
          <a:gradFill>
            <a:gsLst>
              <a:gs pos="62000">
                <a:srgbClr val="B1C9D3"/>
              </a:gs>
              <a:gs pos="15000">
                <a:srgbClr val="F5FBF9"/>
              </a:gs>
              <a:gs pos="100000">
                <a:srgbClr val="E7F1F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1022843" y="1202198"/>
            <a:ext cx="4311154" cy="2585323"/>
          </a:xfrm>
          <a:prstGeom prst="rect">
            <a:avLst/>
          </a:prstGeom>
          <a:noFill/>
        </p:spPr>
        <p:txBody>
          <a:bodyPr wrap="square" rtlCol="0">
            <a:spAutoFit/>
          </a:bodyPr>
          <a:lstStyle/>
          <a:p>
            <a:r>
              <a:rPr lang="zh-CN" altLang="en-US" sz="5400">
                <a:solidFill>
                  <a:schemeClr val="bg1"/>
                </a:solidFill>
                <a:latin typeface="汉仪中宋简" panose="02010609000101010101" pitchFamily="49" charset="-122"/>
                <a:ea typeface="汉仪中宋简" panose="02010609000101010101" pitchFamily="49" charset="-122"/>
              </a:rPr>
              <a:t>莫兰迪</a:t>
            </a:r>
            <a:endParaRPr lang="en-US" altLang="zh-CN" sz="5400">
              <a:solidFill>
                <a:schemeClr val="bg1"/>
              </a:solidFill>
              <a:latin typeface="汉仪中宋简" panose="02010609000101010101" pitchFamily="49" charset="-122"/>
              <a:ea typeface="汉仪中宋简" panose="02010609000101010101" pitchFamily="49" charset="-122"/>
            </a:endParaRPr>
          </a:p>
          <a:p>
            <a:r>
              <a:rPr lang="zh-CN" altLang="en-US" sz="5400">
                <a:solidFill>
                  <a:schemeClr val="bg1"/>
                </a:solidFill>
                <a:latin typeface="汉仪中宋简" panose="02010609000101010101" pitchFamily="49" charset="-122"/>
                <a:ea typeface="汉仪中宋简" panose="02010609000101010101" pitchFamily="49" charset="-122"/>
              </a:rPr>
              <a:t>色系</a:t>
            </a:r>
            <a:endParaRPr lang="en-US" altLang="zh-CN" sz="5400">
              <a:solidFill>
                <a:schemeClr val="bg1"/>
              </a:solidFill>
              <a:latin typeface="汉仪中宋简" panose="02010609000101010101" pitchFamily="49" charset="-122"/>
              <a:ea typeface="汉仪中宋简" panose="02010609000101010101" pitchFamily="49" charset="-122"/>
            </a:endParaRPr>
          </a:p>
          <a:p>
            <a:r>
              <a:rPr lang="zh-CN" altLang="en-US" sz="5400">
                <a:solidFill>
                  <a:schemeClr val="bg1"/>
                </a:solidFill>
                <a:latin typeface="汉仪中宋简" panose="02010609000101010101" pitchFamily="49" charset="-122"/>
                <a:ea typeface="汉仪中宋简" panose="02010609000101010101" pitchFamily="49" charset="-122"/>
              </a:rPr>
              <a:t>工作汇报总结</a:t>
            </a:r>
          </a:p>
        </p:txBody>
      </p:sp>
      <p:sp>
        <p:nvSpPr>
          <p:cNvPr id="22" name="文本框 21"/>
          <p:cNvSpPr txBox="1"/>
          <p:nvPr/>
        </p:nvSpPr>
        <p:spPr>
          <a:xfrm>
            <a:off x="1621324" y="5394192"/>
            <a:ext cx="4474676" cy="523220"/>
          </a:xfrm>
          <a:prstGeom prst="rect">
            <a:avLst/>
          </a:prstGeom>
          <a:noFill/>
        </p:spPr>
        <p:txBody>
          <a:bodyPr wrap="square" rtlCol="0">
            <a:spAutoFit/>
          </a:bodyPr>
          <a:lstStyle/>
          <a:p>
            <a:r>
              <a:rPr lang="zh-CN" altLang="en-US" sz="2800">
                <a:solidFill>
                  <a:srgbClr val="7197A1"/>
                </a:solidFill>
                <a:latin typeface="汉仪中宋简" panose="02010609000101010101" pitchFamily="49" charset="-122"/>
                <a:ea typeface="汉仪中宋简" panose="02010609000101010101" pitchFamily="49" charset="-122"/>
              </a:rPr>
              <a:t>汇报人名称 </a:t>
            </a:r>
          </a:p>
        </p:txBody>
      </p:sp>
      <p:sp>
        <p:nvSpPr>
          <p:cNvPr id="23" name="矩形 22"/>
          <p:cNvSpPr/>
          <p:nvPr/>
        </p:nvSpPr>
        <p:spPr>
          <a:xfrm>
            <a:off x="6496911" y="4381156"/>
            <a:ext cx="5295039" cy="1569660"/>
          </a:xfrm>
          <a:prstGeom prst="rect">
            <a:avLst/>
          </a:prstGeom>
        </p:spPr>
        <p:txBody>
          <a:bodyPr wrap="none">
            <a:spAutoFit/>
          </a:bodyPr>
          <a:lstStyle/>
          <a:p>
            <a:r>
              <a:rPr lang="zh-CN" altLang="en-US" sz="9600">
                <a:solidFill>
                  <a:schemeClr val="bg1"/>
                </a:solidFill>
                <a:latin typeface="汉仪中宋简" panose="02010609000101010101" pitchFamily="49" charset="-122"/>
                <a:ea typeface="汉仪中宋简" panose="02010609000101010101" pitchFamily="49" charset="-122"/>
              </a:rPr>
              <a:t>REPORT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F9FD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形状 2"/>
          <p:cNvSpPr/>
          <p:nvPr/>
        </p:nvSpPr>
        <p:spPr>
          <a:xfrm>
            <a:off x="0" y="0"/>
            <a:ext cx="1752600" cy="800570"/>
          </a:xfrm>
          <a:custGeom>
            <a:avLst/>
            <a:gdLst>
              <a:gd name="connsiteX0" fmla="*/ 0 w 7313126"/>
              <a:gd name="connsiteY0" fmla="*/ 0 h 4786006"/>
              <a:gd name="connsiteX1" fmla="*/ 7313126 w 7313126"/>
              <a:gd name="connsiteY1" fmla="*/ 0 h 4786006"/>
              <a:gd name="connsiteX2" fmla="*/ 7252572 w 7313126"/>
              <a:gd name="connsiteY2" fmla="*/ 309595 h 4786006"/>
              <a:gd name="connsiteX3" fmla="*/ 2390775 w 7313126"/>
              <a:gd name="connsiteY3" fmla="*/ 4756047 h 4786006"/>
              <a:gd name="connsiteX4" fmla="*/ 29815 w 7313126"/>
              <a:gd name="connsiteY4" fmla="*/ 4196729 h 4786006"/>
              <a:gd name="connsiteX5" fmla="*/ 0 w 7313126"/>
              <a:gd name="connsiteY5" fmla="*/ 4184048 h 4786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13126" h="4786006">
                <a:moveTo>
                  <a:pt x="0" y="0"/>
                </a:moveTo>
                <a:lnTo>
                  <a:pt x="7313126" y="0"/>
                </a:lnTo>
                <a:lnTo>
                  <a:pt x="7252572" y="309595"/>
                </a:lnTo>
                <a:cubicBezTo>
                  <a:pt x="6774694" y="2438242"/>
                  <a:pt x="5248275" y="5098352"/>
                  <a:pt x="2390775" y="4756047"/>
                </a:cubicBezTo>
                <a:cubicBezTo>
                  <a:pt x="1438275" y="4641946"/>
                  <a:pt x="655067" y="4449919"/>
                  <a:pt x="29815" y="4196729"/>
                </a:cubicBezTo>
                <a:lnTo>
                  <a:pt x="0" y="4184048"/>
                </a:lnTo>
                <a:close/>
              </a:path>
            </a:pathLst>
          </a:custGeom>
          <a:gradFill flip="none" rotWithShape="1">
            <a:gsLst>
              <a:gs pos="0">
                <a:srgbClr val="E7F1F3"/>
              </a:gs>
              <a:gs pos="49000">
                <a:srgbClr val="A7C2CD"/>
              </a:gs>
              <a:gs pos="100000">
                <a:srgbClr val="CADCEA"/>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形状 3"/>
          <p:cNvSpPr/>
          <p:nvPr/>
        </p:nvSpPr>
        <p:spPr>
          <a:xfrm>
            <a:off x="10566326" y="5998043"/>
            <a:ext cx="1625674" cy="859958"/>
          </a:xfrm>
          <a:custGeom>
            <a:avLst/>
            <a:gdLst>
              <a:gd name="connsiteX0" fmla="*/ 5410778 w 6760152"/>
              <a:gd name="connsiteY0" fmla="*/ 617 h 4504299"/>
              <a:gd name="connsiteX1" fmla="*/ 6710856 w 6760152"/>
              <a:gd name="connsiteY1" fmla="*/ 166777 h 4504299"/>
              <a:gd name="connsiteX2" fmla="*/ 6760152 w 6760152"/>
              <a:gd name="connsiteY2" fmla="*/ 183214 h 4504299"/>
              <a:gd name="connsiteX3" fmla="*/ 6760152 w 6760152"/>
              <a:gd name="connsiteY3" fmla="*/ 4504299 h 4504299"/>
              <a:gd name="connsiteX4" fmla="*/ 276765 w 6760152"/>
              <a:gd name="connsiteY4" fmla="*/ 4504299 h 4504299"/>
              <a:gd name="connsiteX5" fmla="*/ 205091 w 6760152"/>
              <a:gd name="connsiteY5" fmla="*/ 4263048 h 4504299"/>
              <a:gd name="connsiteX6" fmla="*/ 130751 w 6760152"/>
              <a:gd name="connsiteY6" fmla="*/ 1948529 h 4504299"/>
              <a:gd name="connsiteX7" fmla="*/ 5410778 w 6760152"/>
              <a:gd name="connsiteY7" fmla="*/ 617 h 4504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760152" h="4504299">
                <a:moveTo>
                  <a:pt x="5410778" y="617"/>
                </a:moveTo>
                <a:cubicBezTo>
                  <a:pt x="5902013" y="6838"/>
                  <a:pt x="6349771" y="60236"/>
                  <a:pt x="6710856" y="166777"/>
                </a:cubicBezTo>
                <a:lnTo>
                  <a:pt x="6760152" y="183214"/>
                </a:lnTo>
                <a:lnTo>
                  <a:pt x="6760152" y="4504299"/>
                </a:lnTo>
                <a:lnTo>
                  <a:pt x="276765" y="4504299"/>
                </a:lnTo>
                <a:lnTo>
                  <a:pt x="205091" y="4263048"/>
                </a:lnTo>
                <a:cubicBezTo>
                  <a:pt x="-26858" y="3382041"/>
                  <a:pt x="-76418" y="2515266"/>
                  <a:pt x="130751" y="1948529"/>
                </a:cubicBezTo>
                <a:cubicBezTo>
                  <a:pt x="562354" y="767825"/>
                  <a:pt x="3363965" y="-25305"/>
                  <a:pt x="5410778" y="617"/>
                </a:cubicBezTo>
                <a:close/>
              </a:path>
            </a:pathLst>
          </a:custGeom>
          <a:solidFill>
            <a:srgbClr val="7197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16"/>
          <p:cNvSpPr/>
          <p:nvPr/>
        </p:nvSpPr>
        <p:spPr>
          <a:xfrm rot="17945673">
            <a:off x="11113507" y="177316"/>
            <a:ext cx="928567" cy="889087"/>
          </a:xfrm>
          <a:custGeom>
            <a:avLst/>
            <a:gdLst>
              <a:gd name="connsiteX0" fmla="*/ 0 w 1028700"/>
              <a:gd name="connsiteY0" fmla="*/ 628650 h 1257300"/>
              <a:gd name="connsiteX1" fmla="*/ 514350 w 1028700"/>
              <a:gd name="connsiteY1" fmla="*/ 0 h 1257300"/>
              <a:gd name="connsiteX2" fmla="*/ 1028700 w 1028700"/>
              <a:gd name="connsiteY2" fmla="*/ 628650 h 1257300"/>
              <a:gd name="connsiteX3" fmla="*/ 514350 w 1028700"/>
              <a:gd name="connsiteY3" fmla="*/ 1257300 h 1257300"/>
              <a:gd name="connsiteX4" fmla="*/ 0 w 1028700"/>
              <a:gd name="connsiteY4" fmla="*/ 628650 h 1257300"/>
              <a:gd name="connsiteX0-1" fmla="*/ 0 w 1854200"/>
              <a:gd name="connsiteY0-2" fmla="*/ 730937 h 1258997"/>
              <a:gd name="connsiteX1-3" fmla="*/ 1339850 w 1854200"/>
              <a:gd name="connsiteY1-4" fmla="*/ 687 h 1258997"/>
              <a:gd name="connsiteX2-5" fmla="*/ 1854200 w 1854200"/>
              <a:gd name="connsiteY2-6" fmla="*/ 629337 h 1258997"/>
              <a:gd name="connsiteX3-7" fmla="*/ 1339850 w 1854200"/>
              <a:gd name="connsiteY3-8" fmla="*/ 1257987 h 1258997"/>
              <a:gd name="connsiteX4-9" fmla="*/ 0 w 1854200"/>
              <a:gd name="connsiteY4-10" fmla="*/ 730937 h 1258997"/>
              <a:gd name="connsiteX0-11" fmla="*/ 25624 w 1879824"/>
              <a:gd name="connsiteY0-12" fmla="*/ 629661 h 1157301"/>
              <a:gd name="connsiteX1-13" fmla="*/ 590774 w 1879824"/>
              <a:gd name="connsiteY1-14" fmla="*/ 1011 h 1157301"/>
              <a:gd name="connsiteX2-15" fmla="*/ 1879824 w 1879824"/>
              <a:gd name="connsiteY2-16" fmla="*/ 528061 h 1157301"/>
              <a:gd name="connsiteX3-17" fmla="*/ 1365474 w 1879824"/>
              <a:gd name="connsiteY3-18" fmla="*/ 1156711 h 1157301"/>
              <a:gd name="connsiteX4-19" fmla="*/ 25624 w 1879824"/>
              <a:gd name="connsiteY4-20" fmla="*/ 629661 h 1157301"/>
              <a:gd name="connsiteX0-21" fmla="*/ 25126 w 1815826"/>
              <a:gd name="connsiteY0-22" fmla="*/ 745516 h 1284675"/>
              <a:gd name="connsiteX1-23" fmla="*/ 590276 w 1815826"/>
              <a:gd name="connsiteY1-24" fmla="*/ 116866 h 1284675"/>
              <a:gd name="connsiteX2-25" fmla="*/ 1815826 w 1815826"/>
              <a:gd name="connsiteY2-26" fmla="*/ 212116 h 1284675"/>
              <a:gd name="connsiteX3-27" fmla="*/ 1364976 w 1815826"/>
              <a:gd name="connsiteY3-28" fmla="*/ 1272566 h 1284675"/>
              <a:gd name="connsiteX4-29" fmla="*/ 25126 w 1815826"/>
              <a:gd name="connsiteY4-30" fmla="*/ 745516 h 1284675"/>
              <a:gd name="connsiteX0-31" fmla="*/ 34404 w 1825641"/>
              <a:gd name="connsiteY0-32" fmla="*/ 745516 h 1850216"/>
              <a:gd name="connsiteX1-33" fmla="*/ 599554 w 1825641"/>
              <a:gd name="connsiteY1-34" fmla="*/ 116866 h 1850216"/>
              <a:gd name="connsiteX2-35" fmla="*/ 1825104 w 1825641"/>
              <a:gd name="connsiteY2-36" fmla="*/ 212116 h 1850216"/>
              <a:gd name="connsiteX3-37" fmla="*/ 1552054 w 1825641"/>
              <a:gd name="connsiteY3-38" fmla="*/ 1844066 h 1850216"/>
              <a:gd name="connsiteX4-39" fmla="*/ 34404 w 1825641"/>
              <a:gd name="connsiteY4-40" fmla="*/ 745516 h 1850216"/>
              <a:gd name="connsiteX0-41" fmla="*/ 34404 w 1825641"/>
              <a:gd name="connsiteY0-42" fmla="*/ 787296 h 1891996"/>
              <a:gd name="connsiteX1-43" fmla="*/ 599554 w 1825641"/>
              <a:gd name="connsiteY1-44" fmla="*/ 158646 h 1891996"/>
              <a:gd name="connsiteX2-45" fmla="*/ 1825104 w 1825641"/>
              <a:gd name="connsiteY2-46" fmla="*/ 253896 h 1891996"/>
              <a:gd name="connsiteX3-47" fmla="*/ 1552054 w 1825641"/>
              <a:gd name="connsiteY3-48" fmla="*/ 1885846 h 1891996"/>
              <a:gd name="connsiteX4-49" fmla="*/ 34404 w 1825641"/>
              <a:gd name="connsiteY4-50" fmla="*/ 787296 h 1891996"/>
              <a:gd name="connsiteX0-51" fmla="*/ 34404 w 1985095"/>
              <a:gd name="connsiteY0-52" fmla="*/ 787296 h 1891996"/>
              <a:gd name="connsiteX1-53" fmla="*/ 599554 w 1985095"/>
              <a:gd name="connsiteY1-54" fmla="*/ 158646 h 1891996"/>
              <a:gd name="connsiteX2-55" fmla="*/ 1825104 w 1985095"/>
              <a:gd name="connsiteY2-56" fmla="*/ 253896 h 1891996"/>
              <a:gd name="connsiteX3-57" fmla="*/ 1552054 w 1985095"/>
              <a:gd name="connsiteY3-58" fmla="*/ 1885846 h 1891996"/>
              <a:gd name="connsiteX4-59" fmla="*/ 34404 w 1985095"/>
              <a:gd name="connsiteY4-60" fmla="*/ 787296 h 1891996"/>
              <a:gd name="connsiteX0-61" fmla="*/ 34404 w 2039958"/>
              <a:gd name="connsiteY0-62" fmla="*/ 787296 h 1887088"/>
              <a:gd name="connsiteX1-63" fmla="*/ 599554 w 2039958"/>
              <a:gd name="connsiteY1-64" fmla="*/ 158646 h 1887088"/>
              <a:gd name="connsiteX2-65" fmla="*/ 1825104 w 2039958"/>
              <a:gd name="connsiteY2-66" fmla="*/ 253896 h 1887088"/>
              <a:gd name="connsiteX3-67" fmla="*/ 1552054 w 2039958"/>
              <a:gd name="connsiteY3-68" fmla="*/ 1885846 h 1887088"/>
              <a:gd name="connsiteX4-69" fmla="*/ 34404 w 2039958"/>
              <a:gd name="connsiteY4-70" fmla="*/ 787296 h 1887088"/>
              <a:gd name="connsiteX0-71" fmla="*/ 34404 w 1996057"/>
              <a:gd name="connsiteY0-72" fmla="*/ 787296 h 1887088"/>
              <a:gd name="connsiteX1-73" fmla="*/ 599554 w 1996057"/>
              <a:gd name="connsiteY1-74" fmla="*/ 158646 h 1887088"/>
              <a:gd name="connsiteX2-75" fmla="*/ 1825104 w 1996057"/>
              <a:gd name="connsiteY2-76" fmla="*/ 253896 h 1887088"/>
              <a:gd name="connsiteX3-77" fmla="*/ 1552054 w 1996057"/>
              <a:gd name="connsiteY3-78" fmla="*/ 1885846 h 1887088"/>
              <a:gd name="connsiteX4-79" fmla="*/ 34404 w 1996057"/>
              <a:gd name="connsiteY4-80" fmla="*/ 787296 h 1887088"/>
              <a:gd name="connsiteX0-81" fmla="*/ 9309 w 1970962"/>
              <a:gd name="connsiteY0-82" fmla="*/ 787296 h 1887163"/>
              <a:gd name="connsiteX1-83" fmla="*/ 574459 w 1970962"/>
              <a:gd name="connsiteY1-84" fmla="*/ 158646 h 1887163"/>
              <a:gd name="connsiteX2-85" fmla="*/ 1800009 w 1970962"/>
              <a:gd name="connsiteY2-86" fmla="*/ 253896 h 1887163"/>
              <a:gd name="connsiteX3-87" fmla="*/ 1526959 w 1970962"/>
              <a:gd name="connsiteY3-88" fmla="*/ 1885846 h 1887163"/>
              <a:gd name="connsiteX4-89" fmla="*/ 9309 w 1970962"/>
              <a:gd name="connsiteY4-90" fmla="*/ 787296 h 188716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70962" h="1887163">
                <a:moveTo>
                  <a:pt x="9309" y="787296"/>
                </a:moveTo>
                <a:cubicBezTo>
                  <a:pt x="-60541" y="448629"/>
                  <a:pt x="276009" y="247546"/>
                  <a:pt x="574459" y="158646"/>
                </a:cubicBezTo>
                <a:cubicBezTo>
                  <a:pt x="872909" y="69746"/>
                  <a:pt x="1749209" y="-194898"/>
                  <a:pt x="1800009" y="253896"/>
                </a:cubicBezTo>
                <a:cubicBezTo>
                  <a:pt x="2066709" y="1109090"/>
                  <a:pt x="2054009" y="1847746"/>
                  <a:pt x="1526959" y="1885846"/>
                </a:cubicBezTo>
                <a:cubicBezTo>
                  <a:pt x="999909" y="1923946"/>
                  <a:pt x="79159" y="1125963"/>
                  <a:pt x="9309" y="787296"/>
                </a:cubicBezTo>
                <a:close/>
              </a:path>
            </a:pathLst>
          </a:custGeom>
          <a:gradFill>
            <a:gsLst>
              <a:gs pos="62000">
                <a:srgbClr val="B1C9D3"/>
              </a:gs>
              <a:gs pos="15000">
                <a:srgbClr val="F5FBF9"/>
              </a:gs>
              <a:gs pos="100000">
                <a:srgbClr val="E7F1F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16"/>
          <p:cNvSpPr/>
          <p:nvPr/>
        </p:nvSpPr>
        <p:spPr>
          <a:xfrm rot="16721025">
            <a:off x="118536" y="5913481"/>
            <a:ext cx="735528" cy="654421"/>
          </a:xfrm>
          <a:custGeom>
            <a:avLst/>
            <a:gdLst>
              <a:gd name="connsiteX0" fmla="*/ 0 w 1028700"/>
              <a:gd name="connsiteY0" fmla="*/ 628650 h 1257300"/>
              <a:gd name="connsiteX1" fmla="*/ 514350 w 1028700"/>
              <a:gd name="connsiteY1" fmla="*/ 0 h 1257300"/>
              <a:gd name="connsiteX2" fmla="*/ 1028700 w 1028700"/>
              <a:gd name="connsiteY2" fmla="*/ 628650 h 1257300"/>
              <a:gd name="connsiteX3" fmla="*/ 514350 w 1028700"/>
              <a:gd name="connsiteY3" fmla="*/ 1257300 h 1257300"/>
              <a:gd name="connsiteX4" fmla="*/ 0 w 1028700"/>
              <a:gd name="connsiteY4" fmla="*/ 628650 h 1257300"/>
              <a:gd name="connsiteX0-1" fmla="*/ 0 w 1854200"/>
              <a:gd name="connsiteY0-2" fmla="*/ 730937 h 1258997"/>
              <a:gd name="connsiteX1-3" fmla="*/ 1339850 w 1854200"/>
              <a:gd name="connsiteY1-4" fmla="*/ 687 h 1258997"/>
              <a:gd name="connsiteX2-5" fmla="*/ 1854200 w 1854200"/>
              <a:gd name="connsiteY2-6" fmla="*/ 629337 h 1258997"/>
              <a:gd name="connsiteX3-7" fmla="*/ 1339850 w 1854200"/>
              <a:gd name="connsiteY3-8" fmla="*/ 1257987 h 1258997"/>
              <a:gd name="connsiteX4-9" fmla="*/ 0 w 1854200"/>
              <a:gd name="connsiteY4-10" fmla="*/ 730937 h 1258997"/>
              <a:gd name="connsiteX0-11" fmla="*/ 25624 w 1879824"/>
              <a:gd name="connsiteY0-12" fmla="*/ 629661 h 1157301"/>
              <a:gd name="connsiteX1-13" fmla="*/ 590774 w 1879824"/>
              <a:gd name="connsiteY1-14" fmla="*/ 1011 h 1157301"/>
              <a:gd name="connsiteX2-15" fmla="*/ 1879824 w 1879824"/>
              <a:gd name="connsiteY2-16" fmla="*/ 528061 h 1157301"/>
              <a:gd name="connsiteX3-17" fmla="*/ 1365474 w 1879824"/>
              <a:gd name="connsiteY3-18" fmla="*/ 1156711 h 1157301"/>
              <a:gd name="connsiteX4-19" fmla="*/ 25624 w 1879824"/>
              <a:gd name="connsiteY4-20" fmla="*/ 629661 h 1157301"/>
              <a:gd name="connsiteX0-21" fmla="*/ 25126 w 1815826"/>
              <a:gd name="connsiteY0-22" fmla="*/ 745516 h 1284675"/>
              <a:gd name="connsiteX1-23" fmla="*/ 590276 w 1815826"/>
              <a:gd name="connsiteY1-24" fmla="*/ 116866 h 1284675"/>
              <a:gd name="connsiteX2-25" fmla="*/ 1815826 w 1815826"/>
              <a:gd name="connsiteY2-26" fmla="*/ 212116 h 1284675"/>
              <a:gd name="connsiteX3-27" fmla="*/ 1364976 w 1815826"/>
              <a:gd name="connsiteY3-28" fmla="*/ 1272566 h 1284675"/>
              <a:gd name="connsiteX4-29" fmla="*/ 25126 w 1815826"/>
              <a:gd name="connsiteY4-30" fmla="*/ 745516 h 1284675"/>
              <a:gd name="connsiteX0-31" fmla="*/ 34404 w 1825641"/>
              <a:gd name="connsiteY0-32" fmla="*/ 745516 h 1850216"/>
              <a:gd name="connsiteX1-33" fmla="*/ 599554 w 1825641"/>
              <a:gd name="connsiteY1-34" fmla="*/ 116866 h 1850216"/>
              <a:gd name="connsiteX2-35" fmla="*/ 1825104 w 1825641"/>
              <a:gd name="connsiteY2-36" fmla="*/ 212116 h 1850216"/>
              <a:gd name="connsiteX3-37" fmla="*/ 1552054 w 1825641"/>
              <a:gd name="connsiteY3-38" fmla="*/ 1844066 h 1850216"/>
              <a:gd name="connsiteX4-39" fmla="*/ 34404 w 1825641"/>
              <a:gd name="connsiteY4-40" fmla="*/ 745516 h 1850216"/>
              <a:gd name="connsiteX0-41" fmla="*/ 34404 w 1825641"/>
              <a:gd name="connsiteY0-42" fmla="*/ 787296 h 1891996"/>
              <a:gd name="connsiteX1-43" fmla="*/ 599554 w 1825641"/>
              <a:gd name="connsiteY1-44" fmla="*/ 158646 h 1891996"/>
              <a:gd name="connsiteX2-45" fmla="*/ 1825104 w 1825641"/>
              <a:gd name="connsiteY2-46" fmla="*/ 253896 h 1891996"/>
              <a:gd name="connsiteX3-47" fmla="*/ 1552054 w 1825641"/>
              <a:gd name="connsiteY3-48" fmla="*/ 1885846 h 1891996"/>
              <a:gd name="connsiteX4-49" fmla="*/ 34404 w 1825641"/>
              <a:gd name="connsiteY4-50" fmla="*/ 787296 h 1891996"/>
              <a:gd name="connsiteX0-51" fmla="*/ 34404 w 1985095"/>
              <a:gd name="connsiteY0-52" fmla="*/ 787296 h 1891996"/>
              <a:gd name="connsiteX1-53" fmla="*/ 599554 w 1985095"/>
              <a:gd name="connsiteY1-54" fmla="*/ 158646 h 1891996"/>
              <a:gd name="connsiteX2-55" fmla="*/ 1825104 w 1985095"/>
              <a:gd name="connsiteY2-56" fmla="*/ 253896 h 1891996"/>
              <a:gd name="connsiteX3-57" fmla="*/ 1552054 w 1985095"/>
              <a:gd name="connsiteY3-58" fmla="*/ 1885846 h 1891996"/>
              <a:gd name="connsiteX4-59" fmla="*/ 34404 w 1985095"/>
              <a:gd name="connsiteY4-60" fmla="*/ 787296 h 1891996"/>
              <a:gd name="connsiteX0-61" fmla="*/ 34404 w 2039958"/>
              <a:gd name="connsiteY0-62" fmla="*/ 787296 h 1887088"/>
              <a:gd name="connsiteX1-63" fmla="*/ 599554 w 2039958"/>
              <a:gd name="connsiteY1-64" fmla="*/ 158646 h 1887088"/>
              <a:gd name="connsiteX2-65" fmla="*/ 1825104 w 2039958"/>
              <a:gd name="connsiteY2-66" fmla="*/ 253896 h 1887088"/>
              <a:gd name="connsiteX3-67" fmla="*/ 1552054 w 2039958"/>
              <a:gd name="connsiteY3-68" fmla="*/ 1885846 h 1887088"/>
              <a:gd name="connsiteX4-69" fmla="*/ 34404 w 2039958"/>
              <a:gd name="connsiteY4-70" fmla="*/ 787296 h 1887088"/>
              <a:gd name="connsiteX0-71" fmla="*/ 34404 w 1996057"/>
              <a:gd name="connsiteY0-72" fmla="*/ 787296 h 1887088"/>
              <a:gd name="connsiteX1-73" fmla="*/ 599554 w 1996057"/>
              <a:gd name="connsiteY1-74" fmla="*/ 158646 h 1887088"/>
              <a:gd name="connsiteX2-75" fmla="*/ 1825104 w 1996057"/>
              <a:gd name="connsiteY2-76" fmla="*/ 253896 h 1887088"/>
              <a:gd name="connsiteX3-77" fmla="*/ 1552054 w 1996057"/>
              <a:gd name="connsiteY3-78" fmla="*/ 1885846 h 1887088"/>
              <a:gd name="connsiteX4-79" fmla="*/ 34404 w 1996057"/>
              <a:gd name="connsiteY4-80" fmla="*/ 787296 h 1887088"/>
              <a:gd name="connsiteX0-81" fmla="*/ 9309 w 1970962"/>
              <a:gd name="connsiteY0-82" fmla="*/ 787296 h 1887163"/>
              <a:gd name="connsiteX1-83" fmla="*/ 574459 w 1970962"/>
              <a:gd name="connsiteY1-84" fmla="*/ 158646 h 1887163"/>
              <a:gd name="connsiteX2-85" fmla="*/ 1800009 w 1970962"/>
              <a:gd name="connsiteY2-86" fmla="*/ 253896 h 1887163"/>
              <a:gd name="connsiteX3-87" fmla="*/ 1526959 w 1970962"/>
              <a:gd name="connsiteY3-88" fmla="*/ 1885846 h 1887163"/>
              <a:gd name="connsiteX4-89" fmla="*/ 9309 w 1970962"/>
              <a:gd name="connsiteY4-90" fmla="*/ 787296 h 1887163"/>
              <a:gd name="connsiteX0-91" fmla="*/ 30512 w 1572074"/>
              <a:gd name="connsiteY0-92" fmla="*/ 1659446 h 2038081"/>
              <a:gd name="connsiteX1-93" fmla="*/ 242056 w 1572074"/>
              <a:gd name="connsiteY1-94" fmla="*/ 205717 h 2038081"/>
              <a:gd name="connsiteX2-95" fmla="*/ 1467606 w 1572074"/>
              <a:gd name="connsiteY2-96" fmla="*/ 300967 h 2038081"/>
              <a:gd name="connsiteX3-97" fmla="*/ 1194556 w 1572074"/>
              <a:gd name="connsiteY3-98" fmla="*/ 1932917 h 2038081"/>
              <a:gd name="connsiteX4-99" fmla="*/ 30512 w 1572074"/>
              <a:gd name="connsiteY4-100" fmla="*/ 1659446 h 2038081"/>
              <a:gd name="connsiteX0-101" fmla="*/ 103078 w 1644640"/>
              <a:gd name="connsiteY0-102" fmla="*/ 1565732 h 1926960"/>
              <a:gd name="connsiteX1-103" fmla="*/ 220327 w 1644640"/>
              <a:gd name="connsiteY1-104" fmla="*/ 371314 h 1926960"/>
              <a:gd name="connsiteX2-105" fmla="*/ 1540172 w 1644640"/>
              <a:gd name="connsiteY2-106" fmla="*/ 207253 h 1926960"/>
              <a:gd name="connsiteX3-107" fmla="*/ 1267122 w 1644640"/>
              <a:gd name="connsiteY3-108" fmla="*/ 1839203 h 1926960"/>
              <a:gd name="connsiteX4-109" fmla="*/ 103078 w 1644640"/>
              <a:gd name="connsiteY4-110" fmla="*/ 1565732 h 1926960"/>
              <a:gd name="connsiteX0-111" fmla="*/ 112441 w 1818790"/>
              <a:gd name="connsiteY0-112" fmla="*/ 1264625 h 1588822"/>
              <a:gd name="connsiteX1-113" fmla="*/ 229690 w 1818790"/>
              <a:gd name="connsiteY1-114" fmla="*/ 70207 h 1588822"/>
              <a:gd name="connsiteX2-115" fmla="*/ 1738124 w 1818790"/>
              <a:gd name="connsiteY2-116" fmla="*/ 424769 h 1588822"/>
              <a:gd name="connsiteX3-117" fmla="*/ 1276485 w 1818790"/>
              <a:gd name="connsiteY3-118" fmla="*/ 1538096 h 1588822"/>
              <a:gd name="connsiteX4-119" fmla="*/ 112441 w 1818790"/>
              <a:gd name="connsiteY4-120" fmla="*/ 1264625 h 1588822"/>
              <a:gd name="connsiteX0-121" fmla="*/ 94334 w 1778490"/>
              <a:gd name="connsiteY0-122" fmla="*/ 1264625 h 1442000"/>
              <a:gd name="connsiteX1-123" fmla="*/ 211583 w 1778490"/>
              <a:gd name="connsiteY1-124" fmla="*/ 70207 h 1442000"/>
              <a:gd name="connsiteX2-125" fmla="*/ 1720017 w 1778490"/>
              <a:gd name="connsiteY2-126" fmla="*/ 424769 h 1442000"/>
              <a:gd name="connsiteX3-127" fmla="*/ 999067 w 1778490"/>
              <a:gd name="connsiteY3-128" fmla="*/ 1349506 h 1442000"/>
              <a:gd name="connsiteX4-129" fmla="*/ 94334 w 1778490"/>
              <a:gd name="connsiteY4-130" fmla="*/ 1264625 h 1442000"/>
              <a:gd name="connsiteX0-131" fmla="*/ 91804 w 1731411"/>
              <a:gd name="connsiteY0-132" fmla="*/ 1299315 h 1483299"/>
              <a:gd name="connsiteX1-133" fmla="*/ 209053 w 1731411"/>
              <a:gd name="connsiteY1-134" fmla="*/ 104897 h 1483299"/>
              <a:gd name="connsiteX2-135" fmla="*/ 1670340 w 1731411"/>
              <a:gd name="connsiteY2-136" fmla="*/ 365164 h 1483299"/>
              <a:gd name="connsiteX3-137" fmla="*/ 996537 w 1731411"/>
              <a:gd name="connsiteY3-138" fmla="*/ 1384196 h 1483299"/>
              <a:gd name="connsiteX4-139" fmla="*/ 91804 w 1731411"/>
              <a:gd name="connsiteY4-140" fmla="*/ 1299315 h 1483299"/>
              <a:gd name="connsiteX0-141" fmla="*/ 103353 w 1742962"/>
              <a:gd name="connsiteY0-142" fmla="*/ 1365891 h 1554848"/>
              <a:gd name="connsiteX1-143" fmla="*/ 197028 w 1742962"/>
              <a:gd name="connsiteY1-144" fmla="*/ 77179 h 1554848"/>
              <a:gd name="connsiteX2-145" fmla="*/ 1681889 w 1742962"/>
              <a:gd name="connsiteY2-146" fmla="*/ 431740 h 1554848"/>
              <a:gd name="connsiteX3-147" fmla="*/ 1008086 w 1742962"/>
              <a:gd name="connsiteY3-148" fmla="*/ 1450772 h 1554848"/>
              <a:gd name="connsiteX4-149" fmla="*/ 103353 w 1742962"/>
              <a:gd name="connsiteY4-150" fmla="*/ 1365891 h 1554848"/>
              <a:gd name="connsiteX0-151" fmla="*/ 63105 w 1845703"/>
              <a:gd name="connsiteY0-152" fmla="*/ 1517796 h 1648438"/>
              <a:gd name="connsiteX1-153" fmla="*/ 298222 w 1845703"/>
              <a:gd name="connsiteY1-154" fmla="*/ 87642 h 1648438"/>
              <a:gd name="connsiteX2-155" fmla="*/ 1783083 w 1845703"/>
              <a:gd name="connsiteY2-156" fmla="*/ 442203 h 1648438"/>
              <a:gd name="connsiteX3-157" fmla="*/ 1109280 w 1845703"/>
              <a:gd name="connsiteY3-158" fmla="*/ 1461235 h 1648438"/>
              <a:gd name="connsiteX4-159" fmla="*/ 63105 w 1845703"/>
              <a:gd name="connsiteY4-160" fmla="*/ 1517796 h 1648438"/>
              <a:gd name="connsiteX0-161" fmla="*/ 66587 w 1852742"/>
              <a:gd name="connsiteY0-162" fmla="*/ 1517798 h 1648440"/>
              <a:gd name="connsiteX1-163" fmla="*/ 301704 w 1852742"/>
              <a:gd name="connsiteY1-164" fmla="*/ 87644 h 1648440"/>
              <a:gd name="connsiteX2-165" fmla="*/ 1786565 w 1852742"/>
              <a:gd name="connsiteY2-166" fmla="*/ 442205 h 1648440"/>
              <a:gd name="connsiteX3-167" fmla="*/ 1159910 w 1852742"/>
              <a:gd name="connsiteY3-168" fmla="*/ 1461237 h 1648440"/>
              <a:gd name="connsiteX4-169" fmla="*/ 66587 w 1852742"/>
              <a:gd name="connsiteY4-170" fmla="*/ 1517798 h 164844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52742" h="1648440">
                <a:moveTo>
                  <a:pt x="66587" y="1517798"/>
                </a:moveTo>
                <a:cubicBezTo>
                  <a:pt x="-76447" y="1288866"/>
                  <a:pt x="15041" y="266909"/>
                  <a:pt x="301704" y="87644"/>
                </a:cubicBezTo>
                <a:cubicBezTo>
                  <a:pt x="588367" y="-91621"/>
                  <a:pt x="1735765" y="-6589"/>
                  <a:pt x="1786565" y="442205"/>
                </a:cubicBezTo>
                <a:cubicBezTo>
                  <a:pt x="2053265" y="1297399"/>
                  <a:pt x="1446573" y="1281972"/>
                  <a:pt x="1159910" y="1461237"/>
                </a:cubicBezTo>
                <a:cubicBezTo>
                  <a:pt x="873247" y="1640502"/>
                  <a:pt x="209621" y="1746730"/>
                  <a:pt x="66587" y="1517798"/>
                </a:cubicBezTo>
                <a:close/>
              </a:path>
            </a:pathLst>
          </a:custGeom>
          <a:gradFill>
            <a:gsLst>
              <a:gs pos="62000">
                <a:srgbClr val="B1C9D3"/>
              </a:gs>
              <a:gs pos="15000">
                <a:srgbClr val="F5FBF9"/>
              </a:gs>
              <a:gs pos="100000">
                <a:srgbClr val="E7F1F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329653" y="281755"/>
            <a:ext cx="3532693" cy="461665"/>
          </a:xfrm>
          <a:prstGeom prst="rect">
            <a:avLst/>
          </a:prstGeom>
          <a:noFill/>
        </p:spPr>
        <p:txBody>
          <a:bodyPr wrap="square" rtlCol="0">
            <a:spAutoFit/>
          </a:bodyPr>
          <a:lstStyle/>
          <a:p>
            <a:pPr algn="ctr"/>
            <a:r>
              <a:rPr lang="zh-CN" altLang="en-US" sz="2400">
                <a:solidFill>
                  <a:srgbClr val="7197A1"/>
                </a:solidFill>
                <a:latin typeface="汉仪中宋简" panose="02010609000101010101" pitchFamily="49" charset="-122"/>
                <a:ea typeface="汉仪中宋简" panose="02010609000101010101" pitchFamily="49" charset="-122"/>
              </a:rPr>
              <a:t>这里填写标题</a:t>
            </a:r>
          </a:p>
        </p:txBody>
      </p:sp>
      <p:sp>
        <p:nvSpPr>
          <p:cNvPr id="34" name="Freeform 239"/>
          <p:cNvSpPr/>
          <p:nvPr/>
        </p:nvSpPr>
        <p:spPr bwMode="auto">
          <a:xfrm>
            <a:off x="5013124" y="4042763"/>
            <a:ext cx="673586" cy="408569"/>
          </a:xfrm>
          <a:custGeom>
            <a:avLst/>
            <a:gdLst>
              <a:gd name="T0" fmla="*/ 10 w 244"/>
              <a:gd name="T1" fmla="*/ 0 h 148"/>
              <a:gd name="T2" fmla="*/ 0 w 244"/>
              <a:gd name="T3" fmla="*/ 0 h 148"/>
              <a:gd name="T4" fmla="*/ 0 w 244"/>
              <a:gd name="T5" fmla="*/ 148 h 148"/>
              <a:gd name="T6" fmla="*/ 244 w 244"/>
              <a:gd name="T7" fmla="*/ 148 h 148"/>
              <a:gd name="T8" fmla="*/ 244 w 244"/>
              <a:gd name="T9" fmla="*/ 135 h 148"/>
              <a:gd name="T10" fmla="*/ 10 w 244"/>
              <a:gd name="T11" fmla="*/ 135 h 148"/>
              <a:gd name="T12" fmla="*/ 10 w 244"/>
              <a:gd name="T13" fmla="*/ 0 h 148"/>
            </a:gdLst>
            <a:ahLst/>
            <a:cxnLst>
              <a:cxn ang="0">
                <a:pos x="T0" y="T1"/>
              </a:cxn>
              <a:cxn ang="0">
                <a:pos x="T2" y="T3"/>
              </a:cxn>
              <a:cxn ang="0">
                <a:pos x="T4" y="T5"/>
              </a:cxn>
              <a:cxn ang="0">
                <a:pos x="T6" y="T7"/>
              </a:cxn>
              <a:cxn ang="0">
                <a:pos x="T8" y="T9"/>
              </a:cxn>
              <a:cxn ang="0">
                <a:pos x="T10" y="T11"/>
              </a:cxn>
              <a:cxn ang="0">
                <a:pos x="T12" y="T13"/>
              </a:cxn>
            </a:cxnLst>
            <a:rect l="0" t="0" r="r" b="b"/>
            <a:pathLst>
              <a:path w="244" h="148">
                <a:moveTo>
                  <a:pt x="10" y="0"/>
                </a:moveTo>
                <a:lnTo>
                  <a:pt x="0" y="0"/>
                </a:lnTo>
                <a:lnTo>
                  <a:pt x="0" y="148"/>
                </a:lnTo>
                <a:lnTo>
                  <a:pt x="244" y="148"/>
                </a:lnTo>
                <a:lnTo>
                  <a:pt x="244" y="135"/>
                </a:lnTo>
                <a:lnTo>
                  <a:pt x="10" y="135"/>
                </a:lnTo>
                <a:lnTo>
                  <a:pt x="10" y="0"/>
                </a:lnTo>
                <a:close/>
              </a:path>
            </a:pathLst>
          </a:custGeom>
          <a:solidFill>
            <a:srgbClr val="7197A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rgbClr val="000000"/>
              </a:solidFill>
              <a:effectLst/>
              <a:uLnTx/>
              <a:uFillTx/>
              <a:latin typeface="汉仪中宋简" panose="02010609000101010101" pitchFamily="49" charset="-122"/>
              <a:ea typeface="汉仪中宋简" panose="02010609000101010101" pitchFamily="49" charset="-122"/>
              <a:cs typeface="+mn-cs"/>
            </a:endParaRPr>
          </a:p>
        </p:txBody>
      </p:sp>
      <p:sp>
        <p:nvSpPr>
          <p:cNvPr id="35" name="Freeform 240"/>
          <p:cNvSpPr/>
          <p:nvPr/>
        </p:nvSpPr>
        <p:spPr bwMode="auto">
          <a:xfrm>
            <a:off x="5068335" y="3957183"/>
            <a:ext cx="314708" cy="411331"/>
          </a:xfrm>
          <a:custGeom>
            <a:avLst/>
            <a:gdLst>
              <a:gd name="T0" fmla="*/ 78 w 78"/>
              <a:gd name="T1" fmla="*/ 102 h 102"/>
              <a:gd name="T2" fmla="*/ 78 w 78"/>
              <a:gd name="T3" fmla="*/ 14 h 102"/>
              <a:gd name="T4" fmla="*/ 0 w 78"/>
              <a:gd name="T5" fmla="*/ 14 h 102"/>
              <a:gd name="T6" fmla="*/ 0 w 78"/>
              <a:gd name="T7" fmla="*/ 102 h 102"/>
              <a:gd name="T8" fmla="*/ 78 w 78"/>
              <a:gd name="T9" fmla="*/ 102 h 102"/>
            </a:gdLst>
            <a:ahLst/>
            <a:cxnLst>
              <a:cxn ang="0">
                <a:pos x="T0" y="T1"/>
              </a:cxn>
              <a:cxn ang="0">
                <a:pos x="T2" y="T3"/>
              </a:cxn>
              <a:cxn ang="0">
                <a:pos x="T4" y="T5"/>
              </a:cxn>
              <a:cxn ang="0">
                <a:pos x="T6" y="T7"/>
              </a:cxn>
              <a:cxn ang="0">
                <a:pos x="T8" y="T9"/>
              </a:cxn>
            </a:cxnLst>
            <a:rect l="0" t="0" r="r" b="b"/>
            <a:pathLst>
              <a:path w="78" h="102">
                <a:moveTo>
                  <a:pt x="78" y="102"/>
                </a:moveTo>
                <a:cubicBezTo>
                  <a:pt x="78" y="73"/>
                  <a:pt x="78" y="43"/>
                  <a:pt x="78" y="14"/>
                </a:cubicBezTo>
                <a:cubicBezTo>
                  <a:pt x="54" y="0"/>
                  <a:pt x="24" y="0"/>
                  <a:pt x="0" y="14"/>
                </a:cubicBezTo>
                <a:cubicBezTo>
                  <a:pt x="0" y="43"/>
                  <a:pt x="0" y="73"/>
                  <a:pt x="0" y="102"/>
                </a:cubicBezTo>
                <a:cubicBezTo>
                  <a:pt x="24" y="89"/>
                  <a:pt x="54" y="89"/>
                  <a:pt x="78" y="102"/>
                </a:cubicBezTo>
                <a:close/>
              </a:path>
            </a:pathLst>
          </a:custGeom>
          <a:solidFill>
            <a:srgbClr val="7197A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rgbClr val="000000"/>
              </a:solidFill>
              <a:effectLst/>
              <a:uLnTx/>
              <a:uFillTx/>
              <a:latin typeface="汉仪中宋简" panose="02010609000101010101" pitchFamily="49" charset="-122"/>
              <a:ea typeface="汉仪中宋简" panose="02010609000101010101" pitchFamily="49" charset="-122"/>
              <a:cs typeface="+mn-cs"/>
            </a:endParaRPr>
          </a:p>
        </p:txBody>
      </p:sp>
      <p:sp>
        <p:nvSpPr>
          <p:cNvPr id="36" name="Freeform 241"/>
          <p:cNvSpPr/>
          <p:nvPr/>
        </p:nvSpPr>
        <p:spPr bwMode="auto">
          <a:xfrm>
            <a:off x="5082139" y="4346428"/>
            <a:ext cx="292623" cy="49691"/>
          </a:xfrm>
          <a:custGeom>
            <a:avLst/>
            <a:gdLst>
              <a:gd name="T0" fmla="*/ 0 w 73"/>
              <a:gd name="T1" fmla="*/ 12 h 12"/>
              <a:gd name="T2" fmla="*/ 73 w 73"/>
              <a:gd name="T3" fmla="*/ 12 h 12"/>
              <a:gd name="T4" fmla="*/ 0 w 73"/>
              <a:gd name="T5" fmla="*/ 12 h 12"/>
            </a:gdLst>
            <a:ahLst/>
            <a:cxnLst>
              <a:cxn ang="0">
                <a:pos x="T0" y="T1"/>
              </a:cxn>
              <a:cxn ang="0">
                <a:pos x="T2" y="T3"/>
              </a:cxn>
              <a:cxn ang="0">
                <a:pos x="T4" y="T5"/>
              </a:cxn>
            </a:cxnLst>
            <a:rect l="0" t="0" r="r" b="b"/>
            <a:pathLst>
              <a:path w="73" h="12">
                <a:moveTo>
                  <a:pt x="0" y="12"/>
                </a:moveTo>
                <a:cubicBezTo>
                  <a:pt x="23" y="7"/>
                  <a:pt x="49" y="7"/>
                  <a:pt x="73" y="12"/>
                </a:cubicBezTo>
                <a:cubicBezTo>
                  <a:pt x="50" y="0"/>
                  <a:pt x="23" y="0"/>
                  <a:pt x="0" y="12"/>
                </a:cubicBezTo>
                <a:close/>
              </a:path>
            </a:pathLst>
          </a:custGeom>
          <a:solidFill>
            <a:srgbClr val="7197A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rgbClr val="000000"/>
              </a:solidFill>
              <a:effectLst/>
              <a:uLnTx/>
              <a:uFillTx/>
              <a:latin typeface="汉仪中宋简" panose="02010609000101010101" pitchFamily="49" charset="-122"/>
              <a:ea typeface="汉仪中宋简" panose="02010609000101010101" pitchFamily="49" charset="-122"/>
              <a:cs typeface="+mn-cs"/>
            </a:endParaRPr>
          </a:p>
        </p:txBody>
      </p:sp>
      <p:sp>
        <p:nvSpPr>
          <p:cNvPr id="37" name="Freeform 242"/>
          <p:cNvSpPr/>
          <p:nvPr/>
        </p:nvSpPr>
        <p:spPr bwMode="auto">
          <a:xfrm>
            <a:off x="5421692" y="4346428"/>
            <a:ext cx="292623" cy="49691"/>
          </a:xfrm>
          <a:custGeom>
            <a:avLst/>
            <a:gdLst>
              <a:gd name="T0" fmla="*/ 0 w 73"/>
              <a:gd name="T1" fmla="*/ 12 h 12"/>
              <a:gd name="T2" fmla="*/ 73 w 73"/>
              <a:gd name="T3" fmla="*/ 12 h 12"/>
              <a:gd name="T4" fmla="*/ 0 w 73"/>
              <a:gd name="T5" fmla="*/ 12 h 12"/>
            </a:gdLst>
            <a:ahLst/>
            <a:cxnLst>
              <a:cxn ang="0">
                <a:pos x="T0" y="T1"/>
              </a:cxn>
              <a:cxn ang="0">
                <a:pos x="T2" y="T3"/>
              </a:cxn>
              <a:cxn ang="0">
                <a:pos x="T4" y="T5"/>
              </a:cxn>
            </a:cxnLst>
            <a:rect l="0" t="0" r="r" b="b"/>
            <a:pathLst>
              <a:path w="73" h="12">
                <a:moveTo>
                  <a:pt x="0" y="12"/>
                </a:moveTo>
                <a:cubicBezTo>
                  <a:pt x="24" y="7"/>
                  <a:pt x="49" y="7"/>
                  <a:pt x="73" y="12"/>
                </a:cubicBezTo>
                <a:cubicBezTo>
                  <a:pt x="50" y="0"/>
                  <a:pt x="23" y="0"/>
                  <a:pt x="0" y="12"/>
                </a:cubicBezTo>
                <a:close/>
              </a:path>
            </a:pathLst>
          </a:custGeom>
          <a:solidFill>
            <a:srgbClr val="7197A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rgbClr val="000000"/>
              </a:solidFill>
              <a:effectLst/>
              <a:uLnTx/>
              <a:uFillTx/>
              <a:latin typeface="汉仪中宋简" panose="02010609000101010101" pitchFamily="49" charset="-122"/>
              <a:ea typeface="汉仪中宋简" panose="02010609000101010101" pitchFamily="49" charset="-122"/>
              <a:cs typeface="+mn-cs"/>
            </a:endParaRPr>
          </a:p>
        </p:txBody>
      </p:sp>
      <p:sp>
        <p:nvSpPr>
          <p:cNvPr id="38" name="Freeform 243"/>
          <p:cNvSpPr/>
          <p:nvPr/>
        </p:nvSpPr>
        <p:spPr bwMode="auto">
          <a:xfrm>
            <a:off x="5402369" y="3957183"/>
            <a:ext cx="311948" cy="411331"/>
          </a:xfrm>
          <a:custGeom>
            <a:avLst/>
            <a:gdLst>
              <a:gd name="T0" fmla="*/ 78 w 78"/>
              <a:gd name="T1" fmla="*/ 102 h 102"/>
              <a:gd name="T2" fmla="*/ 78 w 78"/>
              <a:gd name="T3" fmla="*/ 14 h 102"/>
              <a:gd name="T4" fmla="*/ 0 w 78"/>
              <a:gd name="T5" fmla="*/ 14 h 102"/>
              <a:gd name="T6" fmla="*/ 0 w 78"/>
              <a:gd name="T7" fmla="*/ 102 h 102"/>
              <a:gd name="T8" fmla="*/ 78 w 78"/>
              <a:gd name="T9" fmla="*/ 102 h 102"/>
            </a:gdLst>
            <a:ahLst/>
            <a:cxnLst>
              <a:cxn ang="0">
                <a:pos x="T0" y="T1"/>
              </a:cxn>
              <a:cxn ang="0">
                <a:pos x="T2" y="T3"/>
              </a:cxn>
              <a:cxn ang="0">
                <a:pos x="T4" y="T5"/>
              </a:cxn>
              <a:cxn ang="0">
                <a:pos x="T6" y="T7"/>
              </a:cxn>
              <a:cxn ang="0">
                <a:pos x="T8" y="T9"/>
              </a:cxn>
            </a:cxnLst>
            <a:rect l="0" t="0" r="r" b="b"/>
            <a:pathLst>
              <a:path w="78" h="102">
                <a:moveTo>
                  <a:pt x="78" y="102"/>
                </a:moveTo>
                <a:cubicBezTo>
                  <a:pt x="78" y="73"/>
                  <a:pt x="78" y="43"/>
                  <a:pt x="78" y="14"/>
                </a:cubicBezTo>
                <a:cubicBezTo>
                  <a:pt x="54" y="0"/>
                  <a:pt x="24" y="0"/>
                  <a:pt x="0" y="14"/>
                </a:cubicBezTo>
                <a:cubicBezTo>
                  <a:pt x="0" y="43"/>
                  <a:pt x="0" y="73"/>
                  <a:pt x="0" y="102"/>
                </a:cubicBezTo>
                <a:cubicBezTo>
                  <a:pt x="24" y="89"/>
                  <a:pt x="54" y="89"/>
                  <a:pt x="78" y="102"/>
                </a:cubicBezTo>
                <a:close/>
              </a:path>
            </a:pathLst>
          </a:custGeom>
          <a:solidFill>
            <a:srgbClr val="7197A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rgbClr val="000000"/>
              </a:solidFill>
              <a:effectLst/>
              <a:uLnTx/>
              <a:uFillTx/>
              <a:latin typeface="汉仪中宋简" panose="02010609000101010101" pitchFamily="49" charset="-122"/>
              <a:ea typeface="汉仪中宋简" panose="02010609000101010101" pitchFamily="49" charset="-122"/>
              <a:cs typeface="+mn-cs"/>
            </a:endParaRPr>
          </a:p>
        </p:txBody>
      </p:sp>
      <p:grpSp>
        <p:nvGrpSpPr>
          <p:cNvPr id="39" name="组合 38"/>
          <p:cNvGrpSpPr/>
          <p:nvPr/>
        </p:nvGrpSpPr>
        <p:grpSpPr>
          <a:xfrm>
            <a:off x="1150107" y="1610567"/>
            <a:ext cx="566066" cy="881388"/>
            <a:chOff x="2954338" y="4733926"/>
            <a:chExt cx="236538" cy="368300"/>
          </a:xfrm>
          <a:solidFill>
            <a:srgbClr val="7197A1"/>
          </a:solidFill>
        </p:grpSpPr>
        <p:sp>
          <p:nvSpPr>
            <p:cNvPr id="40" name="Freeform 246"/>
            <p:cNvSpPr>
              <a:spLocks noEditPoints="1"/>
            </p:cNvSpPr>
            <p:nvPr/>
          </p:nvSpPr>
          <p:spPr bwMode="auto">
            <a:xfrm>
              <a:off x="2954338" y="4733926"/>
              <a:ext cx="236538" cy="287338"/>
            </a:xfrm>
            <a:custGeom>
              <a:avLst/>
              <a:gdLst>
                <a:gd name="T0" fmla="*/ 52 w 103"/>
                <a:gd name="T1" fmla="*/ 0 h 125"/>
                <a:gd name="T2" fmla="*/ 0 w 103"/>
                <a:gd name="T3" fmla="*/ 56 h 125"/>
                <a:gd name="T4" fmla="*/ 24 w 103"/>
                <a:gd name="T5" fmla="*/ 125 h 125"/>
                <a:gd name="T6" fmla="*/ 55 w 103"/>
                <a:gd name="T7" fmla="*/ 125 h 125"/>
                <a:gd name="T8" fmla="*/ 83 w 103"/>
                <a:gd name="T9" fmla="*/ 102 h 125"/>
                <a:gd name="T10" fmla="*/ 103 w 103"/>
                <a:gd name="T11" fmla="*/ 51 h 125"/>
                <a:gd name="T12" fmla="*/ 46 w 103"/>
                <a:gd name="T13" fmla="*/ 91 h 125"/>
                <a:gd name="T14" fmla="*/ 35 w 103"/>
                <a:gd name="T15" fmla="*/ 70 h 125"/>
                <a:gd name="T16" fmla="*/ 42 w 103"/>
                <a:gd name="T17" fmla="*/ 67 h 125"/>
                <a:gd name="T18" fmla="*/ 56 w 103"/>
                <a:gd name="T19" fmla="*/ 67 h 125"/>
                <a:gd name="T20" fmla="*/ 62 w 103"/>
                <a:gd name="T21" fmla="*/ 71 h 125"/>
                <a:gd name="T22" fmla="*/ 65 w 103"/>
                <a:gd name="T23" fmla="*/ 71 h 125"/>
                <a:gd name="T24" fmla="*/ 55 w 103"/>
                <a:gd name="T25" fmla="*/ 91 h 125"/>
                <a:gd name="T26" fmla="*/ 46 w 103"/>
                <a:gd name="T27" fmla="*/ 116 h 125"/>
                <a:gd name="T28" fmla="*/ 43 w 103"/>
                <a:gd name="T29" fmla="*/ 55 h 125"/>
                <a:gd name="T30" fmla="*/ 44 w 103"/>
                <a:gd name="T31" fmla="*/ 57 h 125"/>
                <a:gd name="T32" fmla="*/ 43 w 103"/>
                <a:gd name="T33" fmla="*/ 55 h 125"/>
                <a:gd name="T34" fmla="*/ 58 w 103"/>
                <a:gd name="T35" fmla="*/ 54 h 125"/>
                <a:gd name="T36" fmla="*/ 59 w 103"/>
                <a:gd name="T37" fmla="*/ 54 h 125"/>
                <a:gd name="T38" fmla="*/ 57 w 103"/>
                <a:gd name="T39" fmla="*/ 55 h 125"/>
                <a:gd name="T40" fmla="*/ 94 w 103"/>
                <a:gd name="T41" fmla="*/ 60 h 125"/>
                <a:gd name="T42" fmla="*/ 76 w 103"/>
                <a:gd name="T43" fmla="*/ 97 h 125"/>
                <a:gd name="T44" fmla="*/ 61 w 103"/>
                <a:gd name="T45" fmla="*/ 116 h 125"/>
                <a:gd name="T46" fmla="*/ 73 w 103"/>
                <a:gd name="T47" fmla="*/ 69 h 125"/>
                <a:gd name="T48" fmla="*/ 67 w 103"/>
                <a:gd name="T49" fmla="*/ 66 h 125"/>
                <a:gd name="T50" fmla="*/ 59 w 103"/>
                <a:gd name="T51" fmla="*/ 66 h 125"/>
                <a:gd name="T52" fmla="*/ 58 w 103"/>
                <a:gd name="T53" fmla="*/ 64 h 125"/>
                <a:gd name="T54" fmla="*/ 58 w 103"/>
                <a:gd name="T55" fmla="*/ 51 h 125"/>
                <a:gd name="T56" fmla="*/ 55 w 103"/>
                <a:gd name="T57" fmla="*/ 64 h 125"/>
                <a:gd name="T58" fmla="*/ 44 w 103"/>
                <a:gd name="T59" fmla="*/ 65 h 125"/>
                <a:gd name="T60" fmla="*/ 44 w 103"/>
                <a:gd name="T61" fmla="*/ 52 h 125"/>
                <a:gd name="T62" fmla="*/ 40 w 103"/>
                <a:gd name="T63" fmla="*/ 63 h 125"/>
                <a:gd name="T64" fmla="*/ 36 w 103"/>
                <a:gd name="T65" fmla="*/ 67 h 125"/>
                <a:gd name="T66" fmla="*/ 33 w 103"/>
                <a:gd name="T67" fmla="*/ 66 h 125"/>
                <a:gd name="T68" fmla="*/ 29 w 103"/>
                <a:gd name="T69" fmla="*/ 65 h 125"/>
                <a:gd name="T70" fmla="*/ 29 w 103"/>
                <a:gd name="T71" fmla="*/ 65 h 125"/>
                <a:gd name="T72" fmla="*/ 29 w 103"/>
                <a:gd name="T73" fmla="*/ 65 h 125"/>
                <a:gd name="T74" fmla="*/ 39 w 103"/>
                <a:gd name="T75" fmla="*/ 92 h 125"/>
                <a:gd name="T76" fmla="*/ 33 w 103"/>
                <a:gd name="T77" fmla="*/ 116 h 125"/>
                <a:gd name="T78" fmla="*/ 10 w 103"/>
                <a:gd name="T79" fmla="*/ 60 h 125"/>
                <a:gd name="T80" fmla="*/ 9 w 103"/>
                <a:gd name="T81" fmla="*/ 54 h 125"/>
                <a:gd name="T82" fmla="*/ 52 w 103"/>
                <a:gd name="T83" fmla="*/ 9 h 125"/>
                <a:gd name="T84" fmla="*/ 94 w 103"/>
                <a:gd name="T85" fmla="*/ 5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3" h="125">
                  <a:moveTo>
                    <a:pt x="103" y="51"/>
                  </a:moveTo>
                  <a:cubicBezTo>
                    <a:pt x="103" y="23"/>
                    <a:pt x="80" y="0"/>
                    <a:pt x="52" y="0"/>
                  </a:cubicBezTo>
                  <a:cubicBezTo>
                    <a:pt x="23" y="0"/>
                    <a:pt x="0" y="23"/>
                    <a:pt x="0" y="51"/>
                  </a:cubicBezTo>
                  <a:cubicBezTo>
                    <a:pt x="0" y="53"/>
                    <a:pt x="0" y="55"/>
                    <a:pt x="0" y="56"/>
                  </a:cubicBezTo>
                  <a:cubicBezTo>
                    <a:pt x="0" y="57"/>
                    <a:pt x="1" y="77"/>
                    <a:pt x="21" y="102"/>
                  </a:cubicBezTo>
                  <a:cubicBezTo>
                    <a:pt x="26" y="110"/>
                    <a:pt x="24" y="125"/>
                    <a:pt x="24" y="125"/>
                  </a:cubicBezTo>
                  <a:cubicBezTo>
                    <a:pt x="32" y="125"/>
                    <a:pt x="40" y="125"/>
                    <a:pt x="48" y="125"/>
                  </a:cubicBezTo>
                  <a:cubicBezTo>
                    <a:pt x="50" y="125"/>
                    <a:pt x="53" y="125"/>
                    <a:pt x="55" y="125"/>
                  </a:cubicBezTo>
                  <a:cubicBezTo>
                    <a:pt x="63" y="125"/>
                    <a:pt x="71" y="125"/>
                    <a:pt x="79" y="125"/>
                  </a:cubicBezTo>
                  <a:cubicBezTo>
                    <a:pt x="79" y="125"/>
                    <a:pt x="77" y="110"/>
                    <a:pt x="83" y="102"/>
                  </a:cubicBezTo>
                  <a:cubicBezTo>
                    <a:pt x="102" y="77"/>
                    <a:pt x="103" y="57"/>
                    <a:pt x="103" y="56"/>
                  </a:cubicBezTo>
                  <a:cubicBezTo>
                    <a:pt x="103" y="55"/>
                    <a:pt x="103" y="53"/>
                    <a:pt x="103" y="51"/>
                  </a:cubicBezTo>
                  <a:close/>
                  <a:moveTo>
                    <a:pt x="46" y="116"/>
                  </a:moveTo>
                  <a:cubicBezTo>
                    <a:pt x="46" y="91"/>
                    <a:pt x="46" y="91"/>
                    <a:pt x="46" y="91"/>
                  </a:cubicBezTo>
                  <a:cubicBezTo>
                    <a:pt x="46" y="91"/>
                    <a:pt x="45" y="90"/>
                    <a:pt x="45" y="90"/>
                  </a:cubicBezTo>
                  <a:cubicBezTo>
                    <a:pt x="35" y="70"/>
                    <a:pt x="35" y="70"/>
                    <a:pt x="35" y="70"/>
                  </a:cubicBezTo>
                  <a:cubicBezTo>
                    <a:pt x="36" y="70"/>
                    <a:pt x="37" y="70"/>
                    <a:pt x="37" y="70"/>
                  </a:cubicBezTo>
                  <a:cubicBezTo>
                    <a:pt x="39" y="69"/>
                    <a:pt x="40" y="68"/>
                    <a:pt x="42" y="67"/>
                  </a:cubicBezTo>
                  <a:cubicBezTo>
                    <a:pt x="43" y="69"/>
                    <a:pt x="45" y="70"/>
                    <a:pt x="48" y="71"/>
                  </a:cubicBezTo>
                  <a:cubicBezTo>
                    <a:pt x="50" y="71"/>
                    <a:pt x="53" y="70"/>
                    <a:pt x="56" y="67"/>
                  </a:cubicBezTo>
                  <a:cubicBezTo>
                    <a:pt x="56" y="67"/>
                    <a:pt x="57" y="68"/>
                    <a:pt x="57" y="68"/>
                  </a:cubicBezTo>
                  <a:cubicBezTo>
                    <a:pt x="58" y="70"/>
                    <a:pt x="60" y="71"/>
                    <a:pt x="62" y="71"/>
                  </a:cubicBezTo>
                  <a:cubicBezTo>
                    <a:pt x="62" y="71"/>
                    <a:pt x="63" y="71"/>
                    <a:pt x="63" y="71"/>
                  </a:cubicBezTo>
                  <a:cubicBezTo>
                    <a:pt x="64" y="71"/>
                    <a:pt x="64" y="71"/>
                    <a:pt x="65" y="71"/>
                  </a:cubicBezTo>
                  <a:cubicBezTo>
                    <a:pt x="55" y="90"/>
                    <a:pt x="55" y="90"/>
                    <a:pt x="55" y="90"/>
                  </a:cubicBezTo>
                  <a:cubicBezTo>
                    <a:pt x="55" y="90"/>
                    <a:pt x="55" y="91"/>
                    <a:pt x="55" y="91"/>
                  </a:cubicBezTo>
                  <a:cubicBezTo>
                    <a:pt x="55" y="116"/>
                    <a:pt x="55" y="116"/>
                    <a:pt x="55" y="116"/>
                  </a:cubicBezTo>
                  <a:lnTo>
                    <a:pt x="46" y="116"/>
                  </a:lnTo>
                  <a:close/>
                  <a:moveTo>
                    <a:pt x="43" y="55"/>
                  </a:moveTo>
                  <a:cubicBezTo>
                    <a:pt x="43" y="55"/>
                    <a:pt x="43" y="55"/>
                    <a:pt x="43" y="55"/>
                  </a:cubicBezTo>
                  <a:cubicBezTo>
                    <a:pt x="43" y="55"/>
                    <a:pt x="43" y="55"/>
                    <a:pt x="43" y="55"/>
                  </a:cubicBezTo>
                  <a:cubicBezTo>
                    <a:pt x="44" y="56"/>
                    <a:pt x="44" y="56"/>
                    <a:pt x="44" y="57"/>
                  </a:cubicBezTo>
                  <a:cubicBezTo>
                    <a:pt x="44" y="58"/>
                    <a:pt x="44" y="60"/>
                    <a:pt x="43" y="62"/>
                  </a:cubicBezTo>
                  <a:cubicBezTo>
                    <a:pt x="42" y="59"/>
                    <a:pt x="42" y="56"/>
                    <a:pt x="43" y="55"/>
                  </a:cubicBezTo>
                  <a:close/>
                  <a:moveTo>
                    <a:pt x="57" y="55"/>
                  </a:moveTo>
                  <a:cubicBezTo>
                    <a:pt x="58" y="54"/>
                    <a:pt x="58" y="54"/>
                    <a:pt x="58" y="54"/>
                  </a:cubicBezTo>
                  <a:cubicBezTo>
                    <a:pt x="58" y="54"/>
                    <a:pt x="58" y="54"/>
                    <a:pt x="58" y="54"/>
                  </a:cubicBezTo>
                  <a:cubicBezTo>
                    <a:pt x="59" y="54"/>
                    <a:pt x="59" y="54"/>
                    <a:pt x="59" y="54"/>
                  </a:cubicBezTo>
                  <a:cubicBezTo>
                    <a:pt x="59" y="55"/>
                    <a:pt x="59" y="57"/>
                    <a:pt x="57" y="60"/>
                  </a:cubicBezTo>
                  <a:cubicBezTo>
                    <a:pt x="57" y="58"/>
                    <a:pt x="57" y="56"/>
                    <a:pt x="57" y="55"/>
                  </a:cubicBezTo>
                  <a:close/>
                  <a:moveTo>
                    <a:pt x="94" y="54"/>
                  </a:moveTo>
                  <a:cubicBezTo>
                    <a:pt x="94" y="60"/>
                    <a:pt x="94" y="60"/>
                    <a:pt x="94" y="60"/>
                  </a:cubicBezTo>
                  <a:cubicBezTo>
                    <a:pt x="94" y="60"/>
                    <a:pt x="94" y="60"/>
                    <a:pt x="94" y="60"/>
                  </a:cubicBezTo>
                  <a:cubicBezTo>
                    <a:pt x="93" y="65"/>
                    <a:pt x="89" y="79"/>
                    <a:pt x="76" y="97"/>
                  </a:cubicBezTo>
                  <a:cubicBezTo>
                    <a:pt x="71" y="102"/>
                    <a:pt x="70" y="110"/>
                    <a:pt x="70" y="116"/>
                  </a:cubicBezTo>
                  <a:cubicBezTo>
                    <a:pt x="61" y="116"/>
                    <a:pt x="61" y="116"/>
                    <a:pt x="61" y="116"/>
                  </a:cubicBezTo>
                  <a:cubicBezTo>
                    <a:pt x="61" y="92"/>
                    <a:pt x="61" y="92"/>
                    <a:pt x="61" y="92"/>
                  </a:cubicBezTo>
                  <a:cubicBezTo>
                    <a:pt x="73" y="69"/>
                    <a:pt x="73" y="69"/>
                    <a:pt x="73" y="69"/>
                  </a:cubicBezTo>
                  <a:cubicBezTo>
                    <a:pt x="73" y="68"/>
                    <a:pt x="73" y="66"/>
                    <a:pt x="71" y="65"/>
                  </a:cubicBezTo>
                  <a:cubicBezTo>
                    <a:pt x="70" y="64"/>
                    <a:pt x="68" y="65"/>
                    <a:pt x="67" y="66"/>
                  </a:cubicBezTo>
                  <a:cubicBezTo>
                    <a:pt x="66" y="67"/>
                    <a:pt x="64" y="68"/>
                    <a:pt x="62" y="68"/>
                  </a:cubicBezTo>
                  <a:cubicBezTo>
                    <a:pt x="61" y="68"/>
                    <a:pt x="60" y="67"/>
                    <a:pt x="59" y="66"/>
                  </a:cubicBezTo>
                  <a:cubicBezTo>
                    <a:pt x="59" y="66"/>
                    <a:pt x="59" y="65"/>
                    <a:pt x="58" y="64"/>
                  </a:cubicBezTo>
                  <a:cubicBezTo>
                    <a:pt x="58" y="64"/>
                    <a:pt x="58" y="64"/>
                    <a:pt x="58" y="64"/>
                  </a:cubicBezTo>
                  <a:cubicBezTo>
                    <a:pt x="61" y="61"/>
                    <a:pt x="63" y="55"/>
                    <a:pt x="62" y="53"/>
                  </a:cubicBezTo>
                  <a:cubicBezTo>
                    <a:pt x="61" y="51"/>
                    <a:pt x="60" y="51"/>
                    <a:pt x="58" y="51"/>
                  </a:cubicBezTo>
                  <a:cubicBezTo>
                    <a:pt x="57" y="51"/>
                    <a:pt x="55" y="52"/>
                    <a:pt x="54" y="53"/>
                  </a:cubicBezTo>
                  <a:cubicBezTo>
                    <a:pt x="53" y="56"/>
                    <a:pt x="53" y="60"/>
                    <a:pt x="55" y="64"/>
                  </a:cubicBezTo>
                  <a:cubicBezTo>
                    <a:pt x="53" y="66"/>
                    <a:pt x="50" y="68"/>
                    <a:pt x="48" y="67"/>
                  </a:cubicBezTo>
                  <a:cubicBezTo>
                    <a:pt x="47" y="67"/>
                    <a:pt x="45" y="66"/>
                    <a:pt x="44" y="65"/>
                  </a:cubicBezTo>
                  <a:cubicBezTo>
                    <a:pt x="46" y="62"/>
                    <a:pt x="48" y="59"/>
                    <a:pt x="47" y="57"/>
                  </a:cubicBezTo>
                  <a:cubicBezTo>
                    <a:pt x="47" y="55"/>
                    <a:pt x="46" y="53"/>
                    <a:pt x="44" y="52"/>
                  </a:cubicBezTo>
                  <a:cubicBezTo>
                    <a:pt x="43" y="52"/>
                    <a:pt x="41" y="52"/>
                    <a:pt x="40" y="53"/>
                  </a:cubicBezTo>
                  <a:cubicBezTo>
                    <a:pt x="38" y="55"/>
                    <a:pt x="38" y="59"/>
                    <a:pt x="40" y="63"/>
                  </a:cubicBezTo>
                  <a:cubicBezTo>
                    <a:pt x="40" y="63"/>
                    <a:pt x="40" y="64"/>
                    <a:pt x="40" y="64"/>
                  </a:cubicBezTo>
                  <a:cubicBezTo>
                    <a:pt x="39" y="65"/>
                    <a:pt x="38" y="66"/>
                    <a:pt x="36" y="67"/>
                  </a:cubicBezTo>
                  <a:cubicBezTo>
                    <a:pt x="35" y="67"/>
                    <a:pt x="34" y="67"/>
                    <a:pt x="34" y="67"/>
                  </a:cubicBezTo>
                  <a:cubicBezTo>
                    <a:pt x="33" y="66"/>
                    <a:pt x="33" y="66"/>
                    <a:pt x="33" y="66"/>
                  </a:cubicBezTo>
                  <a:cubicBezTo>
                    <a:pt x="33" y="65"/>
                    <a:pt x="31" y="64"/>
                    <a:pt x="30" y="65"/>
                  </a:cubicBezTo>
                  <a:cubicBezTo>
                    <a:pt x="29" y="65"/>
                    <a:pt x="29" y="65"/>
                    <a:pt x="29" y="65"/>
                  </a:cubicBezTo>
                  <a:cubicBezTo>
                    <a:pt x="29" y="65"/>
                    <a:pt x="29" y="65"/>
                    <a:pt x="29" y="65"/>
                  </a:cubicBezTo>
                  <a:cubicBezTo>
                    <a:pt x="29" y="65"/>
                    <a:pt x="29" y="65"/>
                    <a:pt x="29" y="65"/>
                  </a:cubicBezTo>
                  <a:cubicBezTo>
                    <a:pt x="29" y="65"/>
                    <a:pt x="29" y="65"/>
                    <a:pt x="29" y="65"/>
                  </a:cubicBezTo>
                  <a:cubicBezTo>
                    <a:pt x="29" y="65"/>
                    <a:pt x="29" y="65"/>
                    <a:pt x="29" y="65"/>
                  </a:cubicBezTo>
                  <a:cubicBezTo>
                    <a:pt x="27" y="66"/>
                    <a:pt x="27" y="68"/>
                    <a:pt x="28" y="69"/>
                  </a:cubicBezTo>
                  <a:cubicBezTo>
                    <a:pt x="39" y="92"/>
                    <a:pt x="39" y="92"/>
                    <a:pt x="39" y="92"/>
                  </a:cubicBezTo>
                  <a:cubicBezTo>
                    <a:pt x="39" y="116"/>
                    <a:pt x="39" y="116"/>
                    <a:pt x="39" y="116"/>
                  </a:cubicBezTo>
                  <a:cubicBezTo>
                    <a:pt x="33" y="116"/>
                    <a:pt x="33" y="116"/>
                    <a:pt x="33" y="116"/>
                  </a:cubicBezTo>
                  <a:cubicBezTo>
                    <a:pt x="33" y="110"/>
                    <a:pt x="32" y="102"/>
                    <a:pt x="28" y="97"/>
                  </a:cubicBezTo>
                  <a:cubicBezTo>
                    <a:pt x="14" y="79"/>
                    <a:pt x="11" y="65"/>
                    <a:pt x="10" y="60"/>
                  </a:cubicBezTo>
                  <a:cubicBezTo>
                    <a:pt x="10" y="60"/>
                    <a:pt x="10" y="60"/>
                    <a:pt x="10" y="60"/>
                  </a:cubicBezTo>
                  <a:cubicBezTo>
                    <a:pt x="9" y="54"/>
                    <a:pt x="9" y="54"/>
                    <a:pt x="9" y="54"/>
                  </a:cubicBezTo>
                  <a:cubicBezTo>
                    <a:pt x="9" y="53"/>
                    <a:pt x="9" y="52"/>
                    <a:pt x="9" y="51"/>
                  </a:cubicBezTo>
                  <a:cubicBezTo>
                    <a:pt x="9" y="28"/>
                    <a:pt x="28" y="9"/>
                    <a:pt x="52" y="9"/>
                  </a:cubicBezTo>
                  <a:cubicBezTo>
                    <a:pt x="75" y="9"/>
                    <a:pt x="94" y="28"/>
                    <a:pt x="94" y="51"/>
                  </a:cubicBezTo>
                  <a:cubicBezTo>
                    <a:pt x="94" y="52"/>
                    <a:pt x="94" y="53"/>
                    <a:pt x="94" y="54"/>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rgbClr val="000000"/>
                </a:solidFill>
                <a:effectLst/>
                <a:uLnTx/>
                <a:uFillTx/>
                <a:latin typeface="汉仪中宋简" panose="02010609000101010101" pitchFamily="49" charset="-122"/>
                <a:ea typeface="汉仪中宋简" panose="02010609000101010101" pitchFamily="49" charset="-122"/>
                <a:cs typeface="+mn-cs"/>
              </a:endParaRPr>
            </a:p>
          </p:txBody>
        </p:sp>
        <p:sp>
          <p:nvSpPr>
            <p:cNvPr id="41" name="Freeform 247"/>
            <p:cNvSpPr/>
            <p:nvPr/>
          </p:nvSpPr>
          <p:spPr bwMode="auto">
            <a:xfrm>
              <a:off x="3008313" y="5030788"/>
              <a:ext cx="127000" cy="71438"/>
            </a:xfrm>
            <a:custGeom>
              <a:avLst/>
              <a:gdLst>
                <a:gd name="T0" fmla="*/ 0 w 55"/>
                <a:gd name="T1" fmla="*/ 5 h 31"/>
                <a:gd name="T2" fmla="*/ 3 w 55"/>
                <a:gd name="T3" fmla="*/ 5 h 31"/>
                <a:gd name="T4" fmla="*/ 3 w 55"/>
                <a:gd name="T5" fmla="*/ 9 h 31"/>
                <a:gd name="T6" fmla="*/ 0 w 55"/>
                <a:gd name="T7" fmla="*/ 9 h 31"/>
                <a:gd name="T8" fmla="*/ 0 w 55"/>
                <a:gd name="T9" fmla="*/ 13 h 31"/>
                <a:gd name="T10" fmla="*/ 3 w 55"/>
                <a:gd name="T11" fmla="*/ 13 h 31"/>
                <a:gd name="T12" fmla="*/ 3 w 55"/>
                <a:gd name="T13" fmla="*/ 17 h 31"/>
                <a:gd name="T14" fmla="*/ 1 w 55"/>
                <a:gd name="T15" fmla="*/ 17 h 31"/>
                <a:gd name="T16" fmla="*/ 12 w 55"/>
                <a:gd name="T17" fmla="*/ 26 h 31"/>
                <a:gd name="T18" fmla="*/ 19 w 55"/>
                <a:gd name="T19" fmla="*/ 31 h 31"/>
                <a:gd name="T20" fmla="*/ 36 w 55"/>
                <a:gd name="T21" fmla="*/ 31 h 31"/>
                <a:gd name="T22" fmla="*/ 43 w 55"/>
                <a:gd name="T23" fmla="*/ 26 h 31"/>
                <a:gd name="T24" fmla="*/ 55 w 55"/>
                <a:gd name="T25" fmla="*/ 17 h 31"/>
                <a:gd name="T26" fmla="*/ 53 w 55"/>
                <a:gd name="T27" fmla="*/ 17 h 31"/>
                <a:gd name="T28" fmla="*/ 53 w 55"/>
                <a:gd name="T29" fmla="*/ 13 h 31"/>
                <a:gd name="T30" fmla="*/ 55 w 55"/>
                <a:gd name="T31" fmla="*/ 13 h 31"/>
                <a:gd name="T32" fmla="*/ 55 w 55"/>
                <a:gd name="T33" fmla="*/ 9 h 31"/>
                <a:gd name="T34" fmla="*/ 53 w 55"/>
                <a:gd name="T35" fmla="*/ 9 h 31"/>
                <a:gd name="T36" fmla="*/ 53 w 55"/>
                <a:gd name="T37" fmla="*/ 5 h 31"/>
                <a:gd name="T38" fmla="*/ 55 w 55"/>
                <a:gd name="T39" fmla="*/ 5 h 31"/>
                <a:gd name="T40" fmla="*/ 55 w 55"/>
                <a:gd name="T41" fmla="*/ 0 h 31"/>
                <a:gd name="T42" fmla="*/ 0 w 55"/>
                <a:gd name="T43" fmla="*/ 0 h 31"/>
                <a:gd name="T44" fmla="*/ 0 w 55"/>
                <a:gd name="T45" fmla="*/ 5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5" h="31">
                  <a:moveTo>
                    <a:pt x="0" y="5"/>
                  </a:moveTo>
                  <a:cubicBezTo>
                    <a:pt x="3" y="5"/>
                    <a:pt x="3" y="5"/>
                    <a:pt x="3" y="5"/>
                  </a:cubicBezTo>
                  <a:cubicBezTo>
                    <a:pt x="3" y="9"/>
                    <a:pt x="3" y="9"/>
                    <a:pt x="3" y="9"/>
                  </a:cubicBezTo>
                  <a:cubicBezTo>
                    <a:pt x="0" y="9"/>
                    <a:pt x="0" y="9"/>
                    <a:pt x="0" y="9"/>
                  </a:cubicBezTo>
                  <a:cubicBezTo>
                    <a:pt x="0" y="13"/>
                    <a:pt x="0" y="13"/>
                    <a:pt x="0" y="13"/>
                  </a:cubicBezTo>
                  <a:cubicBezTo>
                    <a:pt x="3" y="13"/>
                    <a:pt x="3" y="13"/>
                    <a:pt x="3" y="13"/>
                  </a:cubicBezTo>
                  <a:cubicBezTo>
                    <a:pt x="3" y="17"/>
                    <a:pt x="3" y="17"/>
                    <a:pt x="3" y="17"/>
                  </a:cubicBezTo>
                  <a:cubicBezTo>
                    <a:pt x="1" y="17"/>
                    <a:pt x="1" y="17"/>
                    <a:pt x="1" y="17"/>
                  </a:cubicBezTo>
                  <a:cubicBezTo>
                    <a:pt x="1" y="22"/>
                    <a:pt x="6" y="26"/>
                    <a:pt x="12" y="26"/>
                  </a:cubicBezTo>
                  <a:cubicBezTo>
                    <a:pt x="13" y="29"/>
                    <a:pt x="16" y="31"/>
                    <a:pt x="19" y="31"/>
                  </a:cubicBezTo>
                  <a:cubicBezTo>
                    <a:pt x="36" y="31"/>
                    <a:pt x="36" y="31"/>
                    <a:pt x="36" y="31"/>
                  </a:cubicBezTo>
                  <a:cubicBezTo>
                    <a:pt x="39" y="31"/>
                    <a:pt x="42" y="29"/>
                    <a:pt x="43" y="26"/>
                  </a:cubicBezTo>
                  <a:cubicBezTo>
                    <a:pt x="49" y="26"/>
                    <a:pt x="54" y="22"/>
                    <a:pt x="55" y="17"/>
                  </a:cubicBezTo>
                  <a:cubicBezTo>
                    <a:pt x="53" y="17"/>
                    <a:pt x="53" y="17"/>
                    <a:pt x="53" y="17"/>
                  </a:cubicBezTo>
                  <a:cubicBezTo>
                    <a:pt x="53" y="13"/>
                    <a:pt x="53" y="13"/>
                    <a:pt x="53" y="13"/>
                  </a:cubicBezTo>
                  <a:cubicBezTo>
                    <a:pt x="55" y="13"/>
                    <a:pt x="55" y="13"/>
                    <a:pt x="55" y="13"/>
                  </a:cubicBezTo>
                  <a:cubicBezTo>
                    <a:pt x="55" y="9"/>
                    <a:pt x="55" y="9"/>
                    <a:pt x="55" y="9"/>
                  </a:cubicBezTo>
                  <a:cubicBezTo>
                    <a:pt x="53" y="9"/>
                    <a:pt x="53" y="9"/>
                    <a:pt x="53" y="9"/>
                  </a:cubicBezTo>
                  <a:cubicBezTo>
                    <a:pt x="53" y="5"/>
                    <a:pt x="53" y="5"/>
                    <a:pt x="53" y="5"/>
                  </a:cubicBezTo>
                  <a:cubicBezTo>
                    <a:pt x="55" y="5"/>
                    <a:pt x="55" y="5"/>
                    <a:pt x="55" y="5"/>
                  </a:cubicBezTo>
                  <a:cubicBezTo>
                    <a:pt x="55" y="0"/>
                    <a:pt x="55" y="0"/>
                    <a:pt x="55" y="0"/>
                  </a:cubicBezTo>
                  <a:cubicBezTo>
                    <a:pt x="0" y="0"/>
                    <a:pt x="0" y="0"/>
                    <a:pt x="0" y="0"/>
                  </a:cubicBezTo>
                  <a:lnTo>
                    <a:pt x="0" y="5"/>
                  </a:ln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rgbClr val="000000"/>
                </a:solidFill>
                <a:effectLst/>
                <a:uLnTx/>
                <a:uFillTx/>
                <a:latin typeface="汉仪中宋简" panose="02010609000101010101" pitchFamily="49" charset="-122"/>
                <a:ea typeface="汉仪中宋简" panose="02010609000101010101" pitchFamily="49" charset="-122"/>
                <a:cs typeface="+mn-cs"/>
              </a:endParaRPr>
            </a:p>
          </p:txBody>
        </p:sp>
      </p:grpSp>
      <p:sp>
        <p:nvSpPr>
          <p:cNvPr id="42" name="Freeform 252"/>
          <p:cNvSpPr>
            <a:spLocks noEditPoints="1"/>
          </p:cNvSpPr>
          <p:nvPr/>
        </p:nvSpPr>
        <p:spPr bwMode="auto">
          <a:xfrm>
            <a:off x="4858350" y="1586706"/>
            <a:ext cx="579915" cy="929111"/>
          </a:xfrm>
          <a:custGeom>
            <a:avLst/>
            <a:gdLst>
              <a:gd name="T0" fmla="*/ 127 w 128"/>
              <a:gd name="T1" fmla="*/ 77 h 205"/>
              <a:gd name="T2" fmla="*/ 110 w 128"/>
              <a:gd name="T3" fmla="*/ 70 h 205"/>
              <a:gd name="T4" fmla="*/ 110 w 128"/>
              <a:gd name="T5" fmla="*/ 70 h 205"/>
              <a:gd name="T6" fmla="*/ 85 w 128"/>
              <a:gd name="T7" fmla="*/ 69 h 205"/>
              <a:gd name="T8" fmla="*/ 62 w 128"/>
              <a:gd name="T9" fmla="*/ 68 h 205"/>
              <a:gd name="T10" fmla="*/ 61 w 128"/>
              <a:gd name="T11" fmla="*/ 68 h 205"/>
              <a:gd name="T12" fmla="*/ 61 w 128"/>
              <a:gd name="T13" fmla="*/ 68 h 205"/>
              <a:gd name="T14" fmla="*/ 60 w 128"/>
              <a:gd name="T15" fmla="*/ 67 h 205"/>
              <a:gd name="T16" fmla="*/ 50 w 128"/>
              <a:gd name="T17" fmla="*/ 60 h 205"/>
              <a:gd name="T18" fmla="*/ 41 w 128"/>
              <a:gd name="T19" fmla="*/ 40 h 205"/>
              <a:gd name="T20" fmla="*/ 27 w 128"/>
              <a:gd name="T21" fmla="*/ 8 h 205"/>
              <a:gd name="T22" fmla="*/ 20 w 128"/>
              <a:gd name="T23" fmla="*/ 0 h 205"/>
              <a:gd name="T24" fmla="*/ 15 w 128"/>
              <a:gd name="T25" fmla="*/ 2 h 205"/>
              <a:gd name="T26" fmla="*/ 17 w 128"/>
              <a:gd name="T27" fmla="*/ 20 h 205"/>
              <a:gd name="T28" fmla="*/ 29 w 128"/>
              <a:gd name="T29" fmla="*/ 42 h 205"/>
              <a:gd name="T30" fmla="*/ 40 w 128"/>
              <a:gd name="T31" fmla="*/ 63 h 205"/>
              <a:gd name="T32" fmla="*/ 40 w 128"/>
              <a:gd name="T33" fmla="*/ 64 h 205"/>
              <a:gd name="T34" fmla="*/ 37 w 128"/>
              <a:gd name="T35" fmla="*/ 79 h 205"/>
              <a:gd name="T36" fmla="*/ 37 w 128"/>
              <a:gd name="T37" fmla="*/ 79 h 205"/>
              <a:gd name="T38" fmla="*/ 25 w 128"/>
              <a:gd name="T39" fmla="*/ 95 h 205"/>
              <a:gd name="T40" fmla="*/ 5 w 128"/>
              <a:gd name="T41" fmla="*/ 123 h 205"/>
              <a:gd name="T42" fmla="*/ 2 w 128"/>
              <a:gd name="T43" fmla="*/ 133 h 205"/>
              <a:gd name="T44" fmla="*/ 6 w 128"/>
              <a:gd name="T45" fmla="*/ 136 h 205"/>
              <a:gd name="T46" fmla="*/ 7 w 128"/>
              <a:gd name="T47" fmla="*/ 136 h 205"/>
              <a:gd name="T48" fmla="*/ 21 w 128"/>
              <a:gd name="T49" fmla="*/ 126 h 205"/>
              <a:gd name="T50" fmla="*/ 34 w 128"/>
              <a:gd name="T51" fmla="*/ 105 h 205"/>
              <a:gd name="T52" fmla="*/ 41 w 128"/>
              <a:gd name="T53" fmla="*/ 93 h 205"/>
              <a:gd name="T54" fmla="*/ 37 w 128"/>
              <a:gd name="T55" fmla="*/ 193 h 205"/>
              <a:gd name="T56" fmla="*/ 49 w 128"/>
              <a:gd name="T57" fmla="*/ 204 h 205"/>
              <a:gd name="T58" fmla="*/ 62 w 128"/>
              <a:gd name="T59" fmla="*/ 196 h 205"/>
              <a:gd name="T60" fmla="*/ 57 w 128"/>
              <a:gd name="T61" fmla="*/ 83 h 205"/>
              <a:gd name="T62" fmla="*/ 60 w 128"/>
              <a:gd name="T63" fmla="*/ 79 h 205"/>
              <a:gd name="T64" fmla="*/ 82 w 128"/>
              <a:gd name="T65" fmla="*/ 81 h 205"/>
              <a:gd name="T66" fmla="*/ 116 w 128"/>
              <a:gd name="T67" fmla="*/ 85 h 205"/>
              <a:gd name="T68" fmla="*/ 119 w 128"/>
              <a:gd name="T69" fmla="*/ 85 h 205"/>
              <a:gd name="T70" fmla="*/ 126 w 128"/>
              <a:gd name="T71" fmla="*/ 82 h 205"/>
              <a:gd name="T72" fmla="*/ 127 w 128"/>
              <a:gd name="T73" fmla="*/ 77 h 205"/>
              <a:gd name="T74" fmla="*/ 51 w 128"/>
              <a:gd name="T75" fmla="*/ 78 h 205"/>
              <a:gd name="T76" fmla="*/ 44 w 128"/>
              <a:gd name="T77" fmla="*/ 75 h 205"/>
              <a:gd name="T78" fmla="*/ 46 w 128"/>
              <a:gd name="T79" fmla="*/ 68 h 205"/>
              <a:gd name="T80" fmla="*/ 54 w 128"/>
              <a:gd name="T81" fmla="*/ 71 h 205"/>
              <a:gd name="T82" fmla="*/ 51 w 128"/>
              <a:gd name="T83" fmla="*/ 78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8" h="205">
                <a:moveTo>
                  <a:pt x="127" y="77"/>
                </a:moveTo>
                <a:cubicBezTo>
                  <a:pt x="124" y="71"/>
                  <a:pt x="111" y="70"/>
                  <a:pt x="110" y="70"/>
                </a:cubicBezTo>
                <a:cubicBezTo>
                  <a:pt x="110" y="70"/>
                  <a:pt x="110" y="70"/>
                  <a:pt x="110" y="70"/>
                </a:cubicBezTo>
                <a:cubicBezTo>
                  <a:pt x="103" y="69"/>
                  <a:pt x="94" y="69"/>
                  <a:pt x="85" y="69"/>
                </a:cubicBezTo>
                <a:cubicBezTo>
                  <a:pt x="78" y="69"/>
                  <a:pt x="70" y="68"/>
                  <a:pt x="62" y="68"/>
                </a:cubicBezTo>
                <a:cubicBezTo>
                  <a:pt x="61" y="68"/>
                  <a:pt x="61" y="68"/>
                  <a:pt x="61" y="68"/>
                </a:cubicBezTo>
                <a:cubicBezTo>
                  <a:pt x="61" y="68"/>
                  <a:pt x="61" y="68"/>
                  <a:pt x="61" y="68"/>
                </a:cubicBezTo>
                <a:cubicBezTo>
                  <a:pt x="61" y="68"/>
                  <a:pt x="60" y="68"/>
                  <a:pt x="60" y="67"/>
                </a:cubicBezTo>
                <a:cubicBezTo>
                  <a:pt x="58" y="63"/>
                  <a:pt x="54" y="61"/>
                  <a:pt x="50" y="60"/>
                </a:cubicBezTo>
                <a:cubicBezTo>
                  <a:pt x="47" y="53"/>
                  <a:pt x="44" y="46"/>
                  <a:pt x="41" y="40"/>
                </a:cubicBezTo>
                <a:cubicBezTo>
                  <a:pt x="36" y="28"/>
                  <a:pt x="32" y="18"/>
                  <a:pt x="27" y="8"/>
                </a:cubicBezTo>
                <a:cubicBezTo>
                  <a:pt x="27" y="8"/>
                  <a:pt x="24" y="0"/>
                  <a:pt x="20" y="0"/>
                </a:cubicBezTo>
                <a:cubicBezTo>
                  <a:pt x="18" y="0"/>
                  <a:pt x="17" y="0"/>
                  <a:pt x="15" y="2"/>
                </a:cubicBezTo>
                <a:cubicBezTo>
                  <a:pt x="11" y="8"/>
                  <a:pt x="16" y="19"/>
                  <a:pt x="17" y="20"/>
                </a:cubicBezTo>
                <a:cubicBezTo>
                  <a:pt x="20" y="27"/>
                  <a:pt x="24" y="35"/>
                  <a:pt x="29" y="42"/>
                </a:cubicBezTo>
                <a:cubicBezTo>
                  <a:pt x="32" y="49"/>
                  <a:pt x="36" y="56"/>
                  <a:pt x="40" y="63"/>
                </a:cubicBezTo>
                <a:cubicBezTo>
                  <a:pt x="40" y="63"/>
                  <a:pt x="40" y="63"/>
                  <a:pt x="40" y="64"/>
                </a:cubicBezTo>
                <a:cubicBezTo>
                  <a:pt x="36" y="67"/>
                  <a:pt x="34" y="73"/>
                  <a:pt x="37" y="79"/>
                </a:cubicBezTo>
                <a:cubicBezTo>
                  <a:pt x="37" y="79"/>
                  <a:pt x="37" y="79"/>
                  <a:pt x="37" y="79"/>
                </a:cubicBezTo>
                <a:cubicBezTo>
                  <a:pt x="33" y="85"/>
                  <a:pt x="29" y="90"/>
                  <a:pt x="25" y="95"/>
                </a:cubicBezTo>
                <a:cubicBezTo>
                  <a:pt x="18" y="105"/>
                  <a:pt x="11" y="114"/>
                  <a:pt x="5" y="123"/>
                </a:cubicBezTo>
                <a:cubicBezTo>
                  <a:pt x="5" y="123"/>
                  <a:pt x="0" y="129"/>
                  <a:pt x="2" y="133"/>
                </a:cubicBezTo>
                <a:cubicBezTo>
                  <a:pt x="2" y="134"/>
                  <a:pt x="3" y="136"/>
                  <a:pt x="6" y="136"/>
                </a:cubicBezTo>
                <a:cubicBezTo>
                  <a:pt x="6" y="136"/>
                  <a:pt x="7" y="136"/>
                  <a:pt x="7" y="136"/>
                </a:cubicBezTo>
                <a:cubicBezTo>
                  <a:pt x="14" y="136"/>
                  <a:pt x="20" y="127"/>
                  <a:pt x="21" y="126"/>
                </a:cubicBezTo>
                <a:cubicBezTo>
                  <a:pt x="25" y="120"/>
                  <a:pt x="29" y="112"/>
                  <a:pt x="34" y="105"/>
                </a:cubicBezTo>
                <a:cubicBezTo>
                  <a:pt x="36" y="101"/>
                  <a:pt x="39" y="97"/>
                  <a:pt x="41" y="93"/>
                </a:cubicBezTo>
                <a:cubicBezTo>
                  <a:pt x="40" y="126"/>
                  <a:pt x="38" y="160"/>
                  <a:pt x="37" y="193"/>
                </a:cubicBezTo>
                <a:cubicBezTo>
                  <a:pt x="37" y="197"/>
                  <a:pt x="42" y="202"/>
                  <a:pt x="49" y="204"/>
                </a:cubicBezTo>
                <a:cubicBezTo>
                  <a:pt x="57" y="205"/>
                  <a:pt x="62" y="201"/>
                  <a:pt x="62" y="196"/>
                </a:cubicBezTo>
                <a:cubicBezTo>
                  <a:pt x="60" y="158"/>
                  <a:pt x="58" y="120"/>
                  <a:pt x="57" y="83"/>
                </a:cubicBezTo>
                <a:cubicBezTo>
                  <a:pt x="58" y="82"/>
                  <a:pt x="59" y="80"/>
                  <a:pt x="60" y="79"/>
                </a:cubicBezTo>
                <a:cubicBezTo>
                  <a:pt x="67" y="80"/>
                  <a:pt x="75" y="80"/>
                  <a:pt x="82" y="81"/>
                </a:cubicBezTo>
                <a:cubicBezTo>
                  <a:pt x="94" y="83"/>
                  <a:pt x="105" y="84"/>
                  <a:pt x="116" y="85"/>
                </a:cubicBezTo>
                <a:cubicBezTo>
                  <a:pt x="117" y="85"/>
                  <a:pt x="118" y="85"/>
                  <a:pt x="119" y="85"/>
                </a:cubicBezTo>
                <a:cubicBezTo>
                  <a:pt x="123" y="85"/>
                  <a:pt x="125" y="84"/>
                  <a:pt x="126" y="82"/>
                </a:cubicBezTo>
                <a:cubicBezTo>
                  <a:pt x="127" y="81"/>
                  <a:pt x="128" y="80"/>
                  <a:pt x="127" y="77"/>
                </a:cubicBezTo>
                <a:close/>
                <a:moveTo>
                  <a:pt x="51" y="78"/>
                </a:moveTo>
                <a:cubicBezTo>
                  <a:pt x="48" y="79"/>
                  <a:pt x="45" y="78"/>
                  <a:pt x="44" y="75"/>
                </a:cubicBezTo>
                <a:cubicBezTo>
                  <a:pt x="42" y="73"/>
                  <a:pt x="43" y="69"/>
                  <a:pt x="46" y="68"/>
                </a:cubicBezTo>
                <a:cubicBezTo>
                  <a:pt x="49" y="67"/>
                  <a:pt x="52" y="68"/>
                  <a:pt x="54" y="71"/>
                </a:cubicBezTo>
                <a:cubicBezTo>
                  <a:pt x="55" y="73"/>
                  <a:pt x="54" y="77"/>
                  <a:pt x="51" y="78"/>
                </a:cubicBezTo>
                <a:close/>
              </a:path>
            </a:pathLst>
          </a:custGeom>
          <a:solidFill>
            <a:srgbClr val="7197A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rgbClr val="000000"/>
              </a:solidFill>
              <a:effectLst/>
              <a:uLnTx/>
              <a:uFillTx/>
              <a:latin typeface="汉仪中宋简" panose="02010609000101010101" pitchFamily="49" charset="-122"/>
              <a:ea typeface="汉仪中宋简" panose="02010609000101010101" pitchFamily="49" charset="-122"/>
              <a:cs typeface="+mn-cs"/>
            </a:endParaRPr>
          </a:p>
        </p:txBody>
      </p:sp>
      <p:sp>
        <p:nvSpPr>
          <p:cNvPr id="43" name="Freeform 267"/>
          <p:cNvSpPr/>
          <p:nvPr/>
        </p:nvSpPr>
        <p:spPr bwMode="auto">
          <a:xfrm>
            <a:off x="8674490" y="1668721"/>
            <a:ext cx="441979" cy="765080"/>
          </a:xfrm>
          <a:custGeom>
            <a:avLst/>
            <a:gdLst>
              <a:gd name="T0" fmla="*/ 80 w 145"/>
              <a:gd name="T1" fmla="*/ 97 h 251"/>
              <a:gd name="T2" fmla="*/ 145 w 145"/>
              <a:gd name="T3" fmla="*/ 0 h 251"/>
              <a:gd name="T4" fmla="*/ 64 w 145"/>
              <a:gd name="T5" fmla="*/ 0 h 251"/>
              <a:gd name="T6" fmla="*/ 0 w 145"/>
              <a:gd name="T7" fmla="*/ 151 h 251"/>
              <a:gd name="T8" fmla="*/ 67 w 145"/>
              <a:gd name="T9" fmla="*/ 138 h 251"/>
              <a:gd name="T10" fmla="*/ 45 w 145"/>
              <a:gd name="T11" fmla="*/ 203 h 251"/>
              <a:gd name="T12" fmla="*/ 36 w 145"/>
              <a:gd name="T13" fmla="*/ 203 h 251"/>
              <a:gd name="T14" fmla="*/ 29 w 145"/>
              <a:gd name="T15" fmla="*/ 251 h 251"/>
              <a:gd name="T16" fmla="*/ 69 w 145"/>
              <a:gd name="T17" fmla="*/ 203 h 251"/>
              <a:gd name="T18" fmla="*/ 62 w 145"/>
              <a:gd name="T19" fmla="*/ 203 h 251"/>
              <a:gd name="T20" fmla="*/ 132 w 145"/>
              <a:gd name="T21" fmla="*/ 90 h 251"/>
              <a:gd name="T22" fmla="*/ 80 w 145"/>
              <a:gd name="T23" fmla="*/ 97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5" h="251">
                <a:moveTo>
                  <a:pt x="80" y="97"/>
                </a:moveTo>
                <a:lnTo>
                  <a:pt x="145" y="0"/>
                </a:lnTo>
                <a:lnTo>
                  <a:pt x="64" y="0"/>
                </a:lnTo>
                <a:lnTo>
                  <a:pt x="0" y="151"/>
                </a:lnTo>
                <a:lnTo>
                  <a:pt x="67" y="138"/>
                </a:lnTo>
                <a:lnTo>
                  <a:pt x="45" y="203"/>
                </a:lnTo>
                <a:lnTo>
                  <a:pt x="36" y="203"/>
                </a:lnTo>
                <a:lnTo>
                  <a:pt x="29" y="251"/>
                </a:lnTo>
                <a:lnTo>
                  <a:pt x="69" y="203"/>
                </a:lnTo>
                <a:lnTo>
                  <a:pt x="62" y="203"/>
                </a:lnTo>
                <a:lnTo>
                  <a:pt x="132" y="90"/>
                </a:lnTo>
                <a:lnTo>
                  <a:pt x="80" y="97"/>
                </a:lnTo>
                <a:close/>
              </a:path>
            </a:pathLst>
          </a:custGeom>
          <a:solidFill>
            <a:srgbClr val="7197A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rgbClr val="000000"/>
              </a:solidFill>
              <a:effectLst/>
              <a:uLnTx/>
              <a:uFillTx/>
              <a:latin typeface="汉仪中宋简" panose="02010609000101010101" pitchFamily="49" charset="-122"/>
              <a:ea typeface="汉仪中宋简" panose="02010609000101010101" pitchFamily="49" charset="-122"/>
              <a:cs typeface="+mn-cs"/>
            </a:endParaRPr>
          </a:p>
        </p:txBody>
      </p:sp>
      <p:sp>
        <p:nvSpPr>
          <p:cNvPr id="44" name="Freeform 307"/>
          <p:cNvSpPr/>
          <p:nvPr/>
        </p:nvSpPr>
        <p:spPr bwMode="auto">
          <a:xfrm>
            <a:off x="1204421" y="3857232"/>
            <a:ext cx="729461" cy="694051"/>
          </a:xfrm>
          <a:custGeom>
            <a:avLst/>
            <a:gdLst>
              <a:gd name="T0" fmla="*/ 103 w 206"/>
              <a:gd name="T1" fmla="*/ 0 h 196"/>
              <a:gd name="T2" fmla="*/ 135 w 206"/>
              <a:gd name="T3" fmla="*/ 64 h 196"/>
              <a:gd name="T4" fmla="*/ 206 w 206"/>
              <a:gd name="T5" fmla="*/ 74 h 196"/>
              <a:gd name="T6" fmla="*/ 155 w 206"/>
              <a:gd name="T7" fmla="*/ 125 h 196"/>
              <a:gd name="T8" fmla="*/ 167 w 206"/>
              <a:gd name="T9" fmla="*/ 196 h 196"/>
              <a:gd name="T10" fmla="*/ 103 w 206"/>
              <a:gd name="T11" fmla="*/ 163 h 196"/>
              <a:gd name="T12" fmla="*/ 39 w 206"/>
              <a:gd name="T13" fmla="*/ 196 h 196"/>
              <a:gd name="T14" fmla="*/ 52 w 206"/>
              <a:gd name="T15" fmla="*/ 125 h 196"/>
              <a:gd name="T16" fmla="*/ 0 w 206"/>
              <a:gd name="T17" fmla="*/ 74 h 196"/>
              <a:gd name="T18" fmla="*/ 71 w 206"/>
              <a:gd name="T19" fmla="*/ 64 h 196"/>
              <a:gd name="T20" fmla="*/ 103 w 206"/>
              <a:gd name="T21" fmla="*/ 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6" h="196">
                <a:moveTo>
                  <a:pt x="103" y="0"/>
                </a:moveTo>
                <a:lnTo>
                  <a:pt x="135" y="64"/>
                </a:lnTo>
                <a:lnTo>
                  <a:pt x="206" y="74"/>
                </a:lnTo>
                <a:lnTo>
                  <a:pt x="155" y="125"/>
                </a:lnTo>
                <a:lnTo>
                  <a:pt x="167" y="196"/>
                </a:lnTo>
                <a:lnTo>
                  <a:pt x="103" y="163"/>
                </a:lnTo>
                <a:lnTo>
                  <a:pt x="39" y="196"/>
                </a:lnTo>
                <a:lnTo>
                  <a:pt x="52" y="125"/>
                </a:lnTo>
                <a:lnTo>
                  <a:pt x="0" y="74"/>
                </a:lnTo>
                <a:lnTo>
                  <a:pt x="71" y="64"/>
                </a:lnTo>
                <a:lnTo>
                  <a:pt x="103" y="0"/>
                </a:lnTo>
                <a:close/>
              </a:path>
            </a:pathLst>
          </a:custGeom>
          <a:solidFill>
            <a:srgbClr val="7197A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rgbClr val="000000"/>
              </a:solidFill>
              <a:effectLst/>
              <a:uLnTx/>
              <a:uFillTx/>
              <a:latin typeface="汉仪中宋简" panose="02010609000101010101" pitchFamily="49" charset="-122"/>
              <a:ea typeface="汉仪中宋简" panose="02010609000101010101" pitchFamily="49" charset="-122"/>
              <a:cs typeface="+mn-cs"/>
            </a:endParaRPr>
          </a:p>
        </p:txBody>
      </p:sp>
      <p:sp>
        <p:nvSpPr>
          <p:cNvPr id="45" name="Freeform 271"/>
          <p:cNvSpPr/>
          <p:nvPr/>
        </p:nvSpPr>
        <p:spPr bwMode="auto">
          <a:xfrm>
            <a:off x="8568693" y="3925822"/>
            <a:ext cx="653573" cy="626897"/>
          </a:xfrm>
          <a:custGeom>
            <a:avLst/>
            <a:gdLst>
              <a:gd name="T0" fmla="*/ 100 w 135"/>
              <a:gd name="T1" fmla="*/ 3 h 129"/>
              <a:gd name="T2" fmla="*/ 86 w 135"/>
              <a:gd name="T3" fmla="*/ 7 h 129"/>
              <a:gd name="T4" fmla="*/ 90 w 135"/>
              <a:gd name="T5" fmla="*/ 20 h 129"/>
              <a:gd name="T6" fmla="*/ 115 w 135"/>
              <a:gd name="T7" fmla="*/ 62 h 129"/>
              <a:gd name="T8" fmla="*/ 67 w 135"/>
              <a:gd name="T9" fmla="*/ 109 h 129"/>
              <a:gd name="T10" fmla="*/ 20 w 135"/>
              <a:gd name="T11" fmla="*/ 62 h 129"/>
              <a:gd name="T12" fmla="*/ 45 w 135"/>
              <a:gd name="T13" fmla="*/ 20 h 129"/>
              <a:gd name="T14" fmla="*/ 49 w 135"/>
              <a:gd name="T15" fmla="*/ 7 h 129"/>
              <a:gd name="T16" fmla="*/ 35 w 135"/>
              <a:gd name="T17" fmla="*/ 3 h 129"/>
              <a:gd name="T18" fmla="*/ 0 w 135"/>
              <a:gd name="T19" fmla="*/ 62 h 129"/>
              <a:gd name="T20" fmla="*/ 67 w 135"/>
              <a:gd name="T21" fmla="*/ 129 h 129"/>
              <a:gd name="T22" fmla="*/ 135 w 135"/>
              <a:gd name="T23" fmla="*/ 62 h 129"/>
              <a:gd name="T24" fmla="*/ 100 w 135"/>
              <a:gd name="T25" fmla="*/ 3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5" h="129">
                <a:moveTo>
                  <a:pt x="100" y="3"/>
                </a:moveTo>
                <a:cubicBezTo>
                  <a:pt x="95" y="0"/>
                  <a:pt x="89" y="2"/>
                  <a:pt x="86" y="7"/>
                </a:cubicBezTo>
                <a:cubicBezTo>
                  <a:pt x="83" y="12"/>
                  <a:pt x="85" y="18"/>
                  <a:pt x="90" y="20"/>
                </a:cubicBezTo>
                <a:cubicBezTo>
                  <a:pt x="105" y="29"/>
                  <a:pt x="115" y="45"/>
                  <a:pt x="115" y="62"/>
                </a:cubicBezTo>
                <a:cubicBezTo>
                  <a:pt x="115" y="88"/>
                  <a:pt x="94" y="109"/>
                  <a:pt x="67" y="109"/>
                </a:cubicBezTo>
                <a:cubicBezTo>
                  <a:pt x="41" y="109"/>
                  <a:pt x="20" y="88"/>
                  <a:pt x="20" y="62"/>
                </a:cubicBezTo>
                <a:cubicBezTo>
                  <a:pt x="20" y="45"/>
                  <a:pt x="30" y="29"/>
                  <a:pt x="45" y="20"/>
                </a:cubicBezTo>
                <a:cubicBezTo>
                  <a:pt x="50" y="18"/>
                  <a:pt x="51" y="12"/>
                  <a:pt x="49" y="7"/>
                </a:cubicBezTo>
                <a:cubicBezTo>
                  <a:pt x="46" y="2"/>
                  <a:pt x="40" y="0"/>
                  <a:pt x="35" y="3"/>
                </a:cubicBezTo>
                <a:cubicBezTo>
                  <a:pt x="14" y="14"/>
                  <a:pt x="0" y="37"/>
                  <a:pt x="0" y="62"/>
                </a:cubicBezTo>
                <a:cubicBezTo>
                  <a:pt x="0" y="99"/>
                  <a:pt x="30" y="129"/>
                  <a:pt x="67" y="129"/>
                </a:cubicBezTo>
                <a:cubicBezTo>
                  <a:pt x="105" y="129"/>
                  <a:pt x="135" y="99"/>
                  <a:pt x="135" y="62"/>
                </a:cubicBezTo>
                <a:cubicBezTo>
                  <a:pt x="135" y="37"/>
                  <a:pt x="121" y="14"/>
                  <a:pt x="100" y="3"/>
                </a:cubicBezTo>
                <a:close/>
              </a:path>
            </a:pathLst>
          </a:custGeom>
          <a:solidFill>
            <a:srgbClr val="7197A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rgbClr val="000000"/>
              </a:solidFill>
              <a:effectLst/>
              <a:uLnTx/>
              <a:uFillTx/>
              <a:latin typeface="汉仪中宋简" panose="02010609000101010101" pitchFamily="49" charset="-122"/>
              <a:ea typeface="汉仪中宋简" panose="02010609000101010101" pitchFamily="49" charset="-122"/>
              <a:cs typeface="+mn-cs"/>
            </a:endParaRPr>
          </a:p>
        </p:txBody>
      </p:sp>
      <p:sp>
        <p:nvSpPr>
          <p:cNvPr id="46" name="Freeform 272"/>
          <p:cNvSpPr/>
          <p:nvPr/>
        </p:nvSpPr>
        <p:spPr bwMode="auto">
          <a:xfrm>
            <a:off x="8838794" y="3855796"/>
            <a:ext cx="110041" cy="336791"/>
          </a:xfrm>
          <a:custGeom>
            <a:avLst/>
            <a:gdLst>
              <a:gd name="T0" fmla="*/ 11 w 23"/>
              <a:gd name="T1" fmla="*/ 70 h 70"/>
              <a:gd name="T2" fmla="*/ 23 w 23"/>
              <a:gd name="T3" fmla="*/ 59 h 70"/>
              <a:gd name="T4" fmla="*/ 23 w 23"/>
              <a:gd name="T5" fmla="*/ 11 h 70"/>
              <a:gd name="T6" fmla="*/ 11 w 23"/>
              <a:gd name="T7" fmla="*/ 0 h 70"/>
              <a:gd name="T8" fmla="*/ 0 w 23"/>
              <a:gd name="T9" fmla="*/ 11 h 70"/>
              <a:gd name="T10" fmla="*/ 0 w 23"/>
              <a:gd name="T11" fmla="*/ 59 h 70"/>
              <a:gd name="T12" fmla="*/ 11 w 23"/>
              <a:gd name="T13" fmla="*/ 70 h 70"/>
            </a:gdLst>
            <a:ahLst/>
            <a:cxnLst>
              <a:cxn ang="0">
                <a:pos x="T0" y="T1"/>
              </a:cxn>
              <a:cxn ang="0">
                <a:pos x="T2" y="T3"/>
              </a:cxn>
              <a:cxn ang="0">
                <a:pos x="T4" y="T5"/>
              </a:cxn>
              <a:cxn ang="0">
                <a:pos x="T6" y="T7"/>
              </a:cxn>
              <a:cxn ang="0">
                <a:pos x="T8" y="T9"/>
              </a:cxn>
              <a:cxn ang="0">
                <a:pos x="T10" y="T11"/>
              </a:cxn>
              <a:cxn ang="0">
                <a:pos x="T12" y="T13"/>
              </a:cxn>
            </a:cxnLst>
            <a:rect l="0" t="0" r="r" b="b"/>
            <a:pathLst>
              <a:path w="23" h="70">
                <a:moveTo>
                  <a:pt x="11" y="70"/>
                </a:moveTo>
                <a:cubicBezTo>
                  <a:pt x="18" y="70"/>
                  <a:pt x="23" y="65"/>
                  <a:pt x="23" y="59"/>
                </a:cubicBezTo>
                <a:cubicBezTo>
                  <a:pt x="23" y="11"/>
                  <a:pt x="23" y="11"/>
                  <a:pt x="23" y="11"/>
                </a:cubicBezTo>
                <a:cubicBezTo>
                  <a:pt x="23" y="5"/>
                  <a:pt x="18" y="0"/>
                  <a:pt x="11" y="0"/>
                </a:cubicBezTo>
                <a:cubicBezTo>
                  <a:pt x="5" y="0"/>
                  <a:pt x="0" y="5"/>
                  <a:pt x="0" y="11"/>
                </a:cubicBezTo>
                <a:cubicBezTo>
                  <a:pt x="0" y="59"/>
                  <a:pt x="0" y="59"/>
                  <a:pt x="0" y="59"/>
                </a:cubicBezTo>
                <a:cubicBezTo>
                  <a:pt x="0" y="65"/>
                  <a:pt x="5" y="70"/>
                  <a:pt x="11" y="70"/>
                </a:cubicBezTo>
                <a:close/>
              </a:path>
            </a:pathLst>
          </a:custGeom>
          <a:solidFill>
            <a:srgbClr val="7197A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rgbClr val="000000"/>
              </a:solidFill>
              <a:effectLst/>
              <a:uLnTx/>
              <a:uFillTx/>
              <a:latin typeface="汉仪中宋简" panose="02010609000101010101" pitchFamily="49" charset="-122"/>
              <a:ea typeface="汉仪中宋简" panose="02010609000101010101" pitchFamily="49" charset="-122"/>
              <a:cs typeface="+mn-cs"/>
            </a:endParaRPr>
          </a:p>
        </p:txBody>
      </p:sp>
      <p:sp>
        <p:nvSpPr>
          <p:cNvPr id="47" name="文本框 46"/>
          <p:cNvSpPr txBox="1"/>
          <p:nvPr/>
        </p:nvSpPr>
        <p:spPr>
          <a:xfrm>
            <a:off x="1150107" y="2499170"/>
            <a:ext cx="2021267" cy="504562"/>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r>
              <a:rPr lang="zh-CN" altLang="en-US" sz="2400" b="0">
                <a:solidFill>
                  <a:srgbClr val="7197A1"/>
                </a:solidFill>
                <a:latin typeface="汉仪中宋简" panose="02010609000101010101" pitchFamily="49" charset="-122"/>
                <a:ea typeface="汉仪中宋简" panose="02010609000101010101" pitchFamily="49" charset="-122"/>
              </a:rPr>
              <a:t>填写标题</a:t>
            </a:r>
            <a:endParaRPr lang="zh-CN" altLang="en-US" sz="2400" b="0" dirty="0">
              <a:solidFill>
                <a:srgbClr val="7197A1"/>
              </a:solidFill>
              <a:latin typeface="汉仪中宋简" panose="02010609000101010101" pitchFamily="49" charset="-122"/>
              <a:ea typeface="汉仪中宋简" panose="02010609000101010101" pitchFamily="49" charset="-122"/>
            </a:endParaRPr>
          </a:p>
        </p:txBody>
      </p:sp>
      <p:sp>
        <p:nvSpPr>
          <p:cNvPr id="48" name="文本框 47"/>
          <p:cNvSpPr txBox="1"/>
          <p:nvPr/>
        </p:nvSpPr>
        <p:spPr>
          <a:xfrm>
            <a:off x="1150107" y="2990642"/>
            <a:ext cx="2754460" cy="625364"/>
          </a:xfrm>
          <a:prstGeom prst="rect">
            <a:avLst/>
          </a:prstGeom>
          <a:noFill/>
        </p:spPr>
        <p:txBody>
          <a:bodyPr wrap="square" rtlCol="0">
            <a:spAutoFit/>
          </a:bodyPr>
          <a:lstStyle/>
          <a:p>
            <a:pPr>
              <a:lnSpc>
                <a:spcPct val="130000"/>
              </a:lnSpc>
            </a:pPr>
            <a:r>
              <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rPr>
              <a:t>单击文本框即可进行文字内容的输入和文字相关属性修改</a:t>
            </a:r>
            <a:endParaRPr lang="en-US" altLang="zh-CN" sz="1400" dirty="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sp>
        <p:nvSpPr>
          <p:cNvPr id="49" name="文本框 48"/>
          <p:cNvSpPr txBox="1"/>
          <p:nvPr/>
        </p:nvSpPr>
        <p:spPr>
          <a:xfrm>
            <a:off x="1150107" y="4538220"/>
            <a:ext cx="2021267" cy="504562"/>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r>
              <a:rPr lang="zh-CN" altLang="en-US" sz="2400" b="0">
                <a:solidFill>
                  <a:srgbClr val="7197A1"/>
                </a:solidFill>
                <a:latin typeface="汉仪中宋简" panose="02010609000101010101" pitchFamily="49" charset="-122"/>
                <a:ea typeface="汉仪中宋简" panose="02010609000101010101" pitchFamily="49" charset="-122"/>
              </a:rPr>
              <a:t>填写标题</a:t>
            </a:r>
            <a:endParaRPr lang="zh-CN" altLang="en-US" sz="2400" b="0" dirty="0">
              <a:solidFill>
                <a:srgbClr val="7197A1"/>
              </a:solidFill>
              <a:latin typeface="汉仪中宋简" panose="02010609000101010101" pitchFamily="49" charset="-122"/>
              <a:ea typeface="汉仪中宋简" panose="02010609000101010101" pitchFamily="49" charset="-122"/>
            </a:endParaRPr>
          </a:p>
        </p:txBody>
      </p:sp>
      <p:sp>
        <p:nvSpPr>
          <p:cNvPr id="50" name="文本框 49"/>
          <p:cNvSpPr txBox="1"/>
          <p:nvPr/>
        </p:nvSpPr>
        <p:spPr>
          <a:xfrm>
            <a:off x="1150107" y="5029692"/>
            <a:ext cx="2754460" cy="625364"/>
          </a:xfrm>
          <a:prstGeom prst="rect">
            <a:avLst/>
          </a:prstGeom>
          <a:noFill/>
        </p:spPr>
        <p:txBody>
          <a:bodyPr wrap="square" rtlCol="0">
            <a:spAutoFit/>
          </a:bodyPr>
          <a:lstStyle/>
          <a:p>
            <a:pPr>
              <a:lnSpc>
                <a:spcPct val="130000"/>
              </a:lnSpc>
            </a:pPr>
            <a:r>
              <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rPr>
              <a:t>单击文本框即可进行文字内容的输入和文字相关属性修改</a:t>
            </a:r>
            <a:endParaRPr lang="en-US" altLang="zh-CN" sz="1400" dirty="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sp>
        <p:nvSpPr>
          <p:cNvPr id="51" name="文本框 50"/>
          <p:cNvSpPr txBox="1"/>
          <p:nvPr/>
        </p:nvSpPr>
        <p:spPr>
          <a:xfrm>
            <a:off x="4858350" y="4538220"/>
            <a:ext cx="2021267" cy="504562"/>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r>
              <a:rPr lang="zh-CN" altLang="en-US" sz="2400" b="0">
                <a:solidFill>
                  <a:srgbClr val="7197A1"/>
                </a:solidFill>
                <a:latin typeface="汉仪中宋简" panose="02010609000101010101" pitchFamily="49" charset="-122"/>
                <a:ea typeface="汉仪中宋简" panose="02010609000101010101" pitchFamily="49" charset="-122"/>
              </a:rPr>
              <a:t>填写标题</a:t>
            </a:r>
            <a:endParaRPr lang="zh-CN" altLang="en-US" sz="2400" b="0" dirty="0">
              <a:solidFill>
                <a:srgbClr val="7197A1"/>
              </a:solidFill>
              <a:latin typeface="汉仪中宋简" panose="02010609000101010101" pitchFamily="49" charset="-122"/>
              <a:ea typeface="汉仪中宋简" panose="02010609000101010101" pitchFamily="49" charset="-122"/>
            </a:endParaRPr>
          </a:p>
        </p:txBody>
      </p:sp>
      <p:sp>
        <p:nvSpPr>
          <p:cNvPr id="52" name="文本框 51"/>
          <p:cNvSpPr txBox="1"/>
          <p:nvPr/>
        </p:nvSpPr>
        <p:spPr>
          <a:xfrm>
            <a:off x="4858350" y="5029692"/>
            <a:ext cx="2754460" cy="625364"/>
          </a:xfrm>
          <a:prstGeom prst="rect">
            <a:avLst/>
          </a:prstGeom>
          <a:noFill/>
        </p:spPr>
        <p:txBody>
          <a:bodyPr wrap="square" rtlCol="0">
            <a:spAutoFit/>
          </a:bodyPr>
          <a:lstStyle/>
          <a:p>
            <a:pPr>
              <a:lnSpc>
                <a:spcPct val="130000"/>
              </a:lnSpc>
            </a:pPr>
            <a:r>
              <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rPr>
              <a:t>单击文本框即可进行文字内容的输入和文字相关属性修改</a:t>
            </a:r>
            <a:endParaRPr lang="en-US" altLang="zh-CN" sz="1400" dirty="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sp>
        <p:nvSpPr>
          <p:cNvPr id="53" name="文本框 52"/>
          <p:cNvSpPr txBox="1"/>
          <p:nvPr/>
        </p:nvSpPr>
        <p:spPr>
          <a:xfrm>
            <a:off x="8568693" y="4538220"/>
            <a:ext cx="2021267" cy="504562"/>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r>
              <a:rPr lang="zh-CN" altLang="en-US" sz="2400" b="0">
                <a:solidFill>
                  <a:srgbClr val="7197A1"/>
                </a:solidFill>
                <a:latin typeface="汉仪中宋简" panose="02010609000101010101" pitchFamily="49" charset="-122"/>
                <a:ea typeface="汉仪中宋简" panose="02010609000101010101" pitchFamily="49" charset="-122"/>
              </a:rPr>
              <a:t>填写标题</a:t>
            </a:r>
            <a:endParaRPr lang="zh-CN" altLang="en-US" sz="2400" b="0" dirty="0">
              <a:solidFill>
                <a:srgbClr val="7197A1"/>
              </a:solidFill>
              <a:latin typeface="汉仪中宋简" panose="02010609000101010101" pitchFamily="49" charset="-122"/>
              <a:ea typeface="汉仪中宋简" panose="02010609000101010101" pitchFamily="49" charset="-122"/>
            </a:endParaRPr>
          </a:p>
        </p:txBody>
      </p:sp>
      <p:sp>
        <p:nvSpPr>
          <p:cNvPr id="54" name="文本框 53"/>
          <p:cNvSpPr txBox="1"/>
          <p:nvPr/>
        </p:nvSpPr>
        <p:spPr>
          <a:xfrm>
            <a:off x="8568693" y="5029692"/>
            <a:ext cx="2754460" cy="625364"/>
          </a:xfrm>
          <a:prstGeom prst="rect">
            <a:avLst/>
          </a:prstGeom>
          <a:noFill/>
        </p:spPr>
        <p:txBody>
          <a:bodyPr wrap="square" rtlCol="0">
            <a:spAutoFit/>
          </a:bodyPr>
          <a:lstStyle/>
          <a:p>
            <a:pPr>
              <a:lnSpc>
                <a:spcPct val="130000"/>
              </a:lnSpc>
            </a:pPr>
            <a:r>
              <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rPr>
              <a:t>单击文本框即可进行文字内容的输入和文字相关属性修改</a:t>
            </a:r>
            <a:endParaRPr lang="en-US" altLang="zh-CN" sz="1400" dirty="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sp>
        <p:nvSpPr>
          <p:cNvPr id="55" name="文本框 54"/>
          <p:cNvSpPr txBox="1"/>
          <p:nvPr/>
        </p:nvSpPr>
        <p:spPr>
          <a:xfrm>
            <a:off x="8568693" y="2499170"/>
            <a:ext cx="2021267" cy="504562"/>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r>
              <a:rPr lang="zh-CN" altLang="en-US" sz="2400" b="0">
                <a:solidFill>
                  <a:srgbClr val="7197A1"/>
                </a:solidFill>
                <a:latin typeface="汉仪中宋简" panose="02010609000101010101" pitchFamily="49" charset="-122"/>
                <a:ea typeface="汉仪中宋简" panose="02010609000101010101" pitchFamily="49" charset="-122"/>
              </a:rPr>
              <a:t>填写标题</a:t>
            </a:r>
            <a:endParaRPr lang="zh-CN" altLang="en-US" sz="2400" b="0" dirty="0">
              <a:solidFill>
                <a:srgbClr val="7197A1"/>
              </a:solidFill>
              <a:latin typeface="汉仪中宋简" panose="02010609000101010101" pitchFamily="49" charset="-122"/>
              <a:ea typeface="汉仪中宋简" panose="02010609000101010101" pitchFamily="49" charset="-122"/>
            </a:endParaRPr>
          </a:p>
        </p:txBody>
      </p:sp>
      <p:sp>
        <p:nvSpPr>
          <p:cNvPr id="56" name="文本框 55"/>
          <p:cNvSpPr txBox="1"/>
          <p:nvPr/>
        </p:nvSpPr>
        <p:spPr>
          <a:xfrm>
            <a:off x="8568693" y="2990642"/>
            <a:ext cx="2754460" cy="625364"/>
          </a:xfrm>
          <a:prstGeom prst="rect">
            <a:avLst/>
          </a:prstGeom>
          <a:noFill/>
        </p:spPr>
        <p:txBody>
          <a:bodyPr wrap="square" rtlCol="0">
            <a:spAutoFit/>
          </a:bodyPr>
          <a:lstStyle/>
          <a:p>
            <a:pPr>
              <a:lnSpc>
                <a:spcPct val="130000"/>
              </a:lnSpc>
            </a:pPr>
            <a:r>
              <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rPr>
              <a:t>单击文本框即可进行文字内容的输入和文字相关属性修改</a:t>
            </a:r>
            <a:endParaRPr lang="en-US" altLang="zh-CN" sz="1400" dirty="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sp>
        <p:nvSpPr>
          <p:cNvPr id="57" name="文本框 56"/>
          <p:cNvSpPr txBox="1"/>
          <p:nvPr/>
        </p:nvSpPr>
        <p:spPr>
          <a:xfrm>
            <a:off x="4858350" y="2499170"/>
            <a:ext cx="2021267" cy="504562"/>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r>
              <a:rPr lang="zh-CN" altLang="en-US" sz="2400" b="0">
                <a:solidFill>
                  <a:srgbClr val="7197A1"/>
                </a:solidFill>
                <a:latin typeface="汉仪中宋简" panose="02010609000101010101" pitchFamily="49" charset="-122"/>
                <a:ea typeface="汉仪中宋简" panose="02010609000101010101" pitchFamily="49" charset="-122"/>
              </a:rPr>
              <a:t>填写标题</a:t>
            </a:r>
            <a:endParaRPr lang="zh-CN" altLang="en-US" sz="2400" b="0" dirty="0">
              <a:solidFill>
                <a:srgbClr val="7197A1"/>
              </a:solidFill>
              <a:latin typeface="汉仪中宋简" panose="02010609000101010101" pitchFamily="49" charset="-122"/>
              <a:ea typeface="汉仪中宋简" panose="02010609000101010101" pitchFamily="49" charset="-122"/>
            </a:endParaRPr>
          </a:p>
        </p:txBody>
      </p:sp>
      <p:sp>
        <p:nvSpPr>
          <p:cNvPr id="58" name="文本框 57"/>
          <p:cNvSpPr txBox="1"/>
          <p:nvPr/>
        </p:nvSpPr>
        <p:spPr>
          <a:xfrm>
            <a:off x="4858350" y="2990642"/>
            <a:ext cx="2754460" cy="625364"/>
          </a:xfrm>
          <a:prstGeom prst="rect">
            <a:avLst/>
          </a:prstGeom>
          <a:noFill/>
        </p:spPr>
        <p:txBody>
          <a:bodyPr wrap="square" rtlCol="0">
            <a:spAutoFit/>
          </a:bodyPr>
          <a:lstStyle/>
          <a:p>
            <a:pPr>
              <a:lnSpc>
                <a:spcPct val="130000"/>
              </a:lnSpc>
            </a:pPr>
            <a:r>
              <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rPr>
              <a:t>单击文本框即可进行文字内容的输入和文字相关属性修改</a:t>
            </a:r>
            <a:endParaRPr lang="en-US" altLang="zh-CN" sz="1400" dirty="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0"/>
            <a:ext cx="12192000" cy="6858000"/>
          </a:xfrm>
          <a:prstGeom prst="rect">
            <a:avLst/>
          </a:prstGeom>
          <a:solidFill>
            <a:srgbClr val="F9FD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形状 2"/>
          <p:cNvSpPr/>
          <p:nvPr/>
        </p:nvSpPr>
        <p:spPr>
          <a:xfrm>
            <a:off x="0" y="0"/>
            <a:ext cx="2046514" cy="1285678"/>
          </a:xfrm>
          <a:custGeom>
            <a:avLst/>
            <a:gdLst>
              <a:gd name="connsiteX0" fmla="*/ 0 w 7313126"/>
              <a:gd name="connsiteY0" fmla="*/ 0 h 4786006"/>
              <a:gd name="connsiteX1" fmla="*/ 7313126 w 7313126"/>
              <a:gd name="connsiteY1" fmla="*/ 0 h 4786006"/>
              <a:gd name="connsiteX2" fmla="*/ 7252572 w 7313126"/>
              <a:gd name="connsiteY2" fmla="*/ 309595 h 4786006"/>
              <a:gd name="connsiteX3" fmla="*/ 2390775 w 7313126"/>
              <a:gd name="connsiteY3" fmla="*/ 4756047 h 4786006"/>
              <a:gd name="connsiteX4" fmla="*/ 29815 w 7313126"/>
              <a:gd name="connsiteY4" fmla="*/ 4196729 h 4786006"/>
              <a:gd name="connsiteX5" fmla="*/ 0 w 7313126"/>
              <a:gd name="connsiteY5" fmla="*/ 4184048 h 4786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13126" h="4786006">
                <a:moveTo>
                  <a:pt x="0" y="0"/>
                </a:moveTo>
                <a:lnTo>
                  <a:pt x="7313126" y="0"/>
                </a:lnTo>
                <a:lnTo>
                  <a:pt x="7252572" y="309595"/>
                </a:lnTo>
                <a:cubicBezTo>
                  <a:pt x="6774694" y="2438242"/>
                  <a:pt x="5248275" y="5098352"/>
                  <a:pt x="2390775" y="4756047"/>
                </a:cubicBezTo>
                <a:cubicBezTo>
                  <a:pt x="1438275" y="4641946"/>
                  <a:pt x="655067" y="4449919"/>
                  <a:pt x="29815" y="4196729"/>
                </a:cubicBezTo>
                <a:lnTo>
                  <a:pt x="0" y="4184048"/>
                </a:lnTo>
                <a:close/>
              </a:path>
            </a:pathLst>
          </a:custGeom>
          <a:gradFill flip="none" rotWithShape="1">
            <a:gsLst>
              <a:gs pos="0">
                <a:srgbClr val="E7F1F3"/>
              </a:gs>
              <a:gs pos="49000">
                <a:srgbClr val="A7C2CD"/>
              </a:gs>
              <a:gs pos="100000">
                <a:srgbClr val="CADCEA"/>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形状 3"/>
          <p:cNvSpPr/>
          <p:nvPr/>
        </p:nvSpPr>
        <p:spPr>
          <a:xfrm>
            <a:off x="10029370" y="5391125"/>
            <a:ext cx="2162629" cy="1466876"/>
          </a:xfrm>
          <a:custGeom>
            <a:avLst/>
            <a:gdLst>
              <a:gd name="connsiteX0" fmla="*/ 5410778 w 6760152"/>
              <a:gd name="connsiteY0" fmla="*/ 617 h 4504299"/>
              <a:gd name="connsiteX1" fmla="*/ 6710856 w 6760152"/>
              <a:gd name="connsiteY1" fmla="*/ 166777 h 4504299"/>
              <a:gd name="connsiteX2" fmla="*/ 6760152 w 6760152"/>
              <a:gd name="connsiteY2" fmla="*/ 183214 h 4504299"/>
              <a:gd name="connsiteX3" fmla="*/ 6760152 w 6760152"/>
              <a:gd name="connsiteY3" fmla="*/ 4504299 h 4504299"/>
              <a:gd name="connsiteX4" fmla="*/ 276765 w 6760152"/>
              <a:gd name="connsiteY4" fmla="*/ 4504299 h 4504299"/>
              <a:gd name="connsiteX5" fmla="*/ 205091 w 6760152"/>
              <a:gd name="connsiteY5" fmla="*/ 4263048 h 4504299"/>
              <a:gd name="connsiteX6" fmla="*/ 130751 w 6760152"/>
              <a:gd name="connsiteY6" fmla="*/ 1948529 h 4504299"/>
              <a:gd name="connsiteX7" fmla="*/ 5410778 w 6760152"/>
              <a:gd name="connsiteY7" fmla="*/ 617 h 4504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760152" h="4504299">
                <a:moveTo>
                  <a:pt x="5410778" y="617"/>
                </a:moveTo>
                <a:cubicBezTo>
                  <a:pt x="5902013" y="6838"/>
                  <a:pt x="6349771" y="60236"/>
                  <a:pt x="6710856" y="166777"/>
                </a:cubicBezTo>
                <a:lnTo>
                  <a:pt x="6760152" y="183214"/>
                </a:lnTo>
                <a:lnTo>
                  <a:pt x="6760152" y="4504299"/>
                </a:lnTo>
                <a:lnTo>
                  <a:pt x="276765" y="4504299"/>
                </a:lnTo>
                <a:lnTo>
                  <a:pt x="205091" y="4263048"/>
                </a:lnTo>
                <a:cubicBezTo>
                  <a:pt x="-26858" y="3382041"/>
                  <a:pt x="-76418" y="2515266"/>
                  <a:pt x="130751" y="1948529"/>
                </a:cubicBezTo>
                <a:cubicBezTo>
                  <a:pt x="562354" y="767825"/>
                  <a:pt x="3363965" y="-25305"/>
                  <a:pt x="5410778" y="617"/>
                </a:cubicBezTo>
                <a:close/>
              </a:path>
            </a:pathLst>
          </a:custGeom>
          <a:solidFill>
            <a:srgbClr val="7197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16"/>
          <p:cNvSpPr/>
          <p:nvPr/>
        </p:nvSpPr>
        <p:spPr>
          <a:xfrm rot="20508979">
            <a:off x="3087781" y="548349"/>
            <a:ext cx="6016439" cy="5353006"/>
          </a:xfrm>
          <a:custGeom>
            <a:avLst/>
            <a:gdLst>
              <a:gd name="connsiteX0" fmla="*/ 0 w 1028700"/>
              <a:gd name="connsiteY0" fmla="*/ 628650 h 1257300"/>
              <a:gd name="connsiteX1" fmla="*/ 514350 w 1028700"/>
              <a:gd name="connsiteY1" fmla="*/ 0 h 1257300"/>
              <a:gd name="connsiteX2" fmla="*/ 1028700 w 1028700"/>
              <a:gd name="connsiteY2" fmla="*/ 628650 h 1257300"/>
              <a:gd name="connsiteX3" fmla="*/ 514350 w 1028700"/>
              <a:gd name="connsiteY3" fmla="*/ 1257300 h 1257300"/>
              <a:gd name="connsiteX4" fmla="*/ 0 w 1028700"/>
              <a:gd name="connsiteY4" fmla="*/ 628650 h 1257300"/>
              <a:gd name="connsiteX0-1" fmla="*/ 0 w 1854200"/>
              <a:gd name="connsiteY0-2" fmla="*/ 730937 h 1258997"/>
              <a:gd name="connsiteX1-3" fmla="*/ 1339850 w 1854200"/>
              <a:gd name="connsiteY1-4" fmla="*/ 687 h 1258997"/>
              <a:gd name="connsiteX2-5" fmla="*/ 1854200 w 1854200"/>
              <a:gd name="connsiteY2-6" fmla="*/ 629337 h 1258997"/>
              <a:gd name="connsiteX3-7" fmla="*/ 1339850 w 1854200"/>
              <a:gd name="connsiteY3-8" fmla="*/ 1257987 h 1258997"/>
              <a:gd name="connsiteX4-9" fmla="*/ 0 w 1854200"/>
              <a:gd name="connsiteY4-10" fmla="*/ 730937 h 1258997"/>
              <a:gd name="connsiteX0-11" fmla="*/ 25624 w 1879824"/>
              <a:gd name="connsiteY0-12" fmla="*/ 629661 h 1157301"/>
              <a:gd name="connsiteX1-13" fmla="*/ 590774 w 1879824"/>
              <a:gd name="connsiteY1-14" fmla="*/ 1011 h 1157301"/>
              <a:gd name="connsiteX2-15" fmla="*/ 1879824 w 1879824"/>
              <a:gd name="connsiteY2-16" fmla="*/ 528061 h 1157301"/>
              <a:gd name="connsiteX3-17" fmla="*/ 1365474 w 1879824"/>
              <a:gd name="connsiteY3-18" fmla="*/ 1156711 h 1157301"/>
              <a:gd name="connsiteX4-19" fmla="*/ 25624 w 1879824"/>
              <a:gd name="connsiteY4-20" fmla="*/ 629661 h 1157301"/>
              <a:gd name="connsiteX0-21" fmla="*/ 25126 w 1815826"/>
              <a:gd name="connsiteY0-22" fmla="*/ 745516 h 1284675"/>
              <a:gd name="connsiteX1-23" fmla="*/ 590276 w 1815826"/>
              <a:gd name="connsiteY1-24" fmla="*/ 116866 h 1284675"/>
              <a:gd name="connsiteX2-25" fmla="*/ 1815826 w 1815826"/>
              <a:gd name="connsiteY2-26" fmla="*/ 212116 h 1284675"/>
              <a:gd name="connsiteX3-27" fmla="*/ 1364976 w 1815826"/>
              <a:gd name="connsiteY3-28" fmla="*/ 1272566 h 1284675"/>
              <a:gd name="connsiteX4-29" fmla="*/ 25126 w 1815826"/>
              <a:gd name="connsiteY4-30" fmla="*/ 745516 h 1284675"/>
              <a:gd name="connsiteX0-31" fmla="*/ 34404 w 1825641"/>
              <a:gd name="connsiteY0-32" fmla="*/ 745516 h 1850216"/>
              <a:gd name="connsiteX1-33" fmla="*/ 599554 w 1825641"/>
              <a:gd name="connsiteY1-34" fmla="*/ 116866 h 1850216"/>
              <a:gd name="connsiteX2-35" fmla="*/ 1825104 w 1825641"/>
              <a:gd name="connsiteY2-36" fmla="*/ 212116 h 1850216"/>
              <a:gd name="connsiteX3-37" fmla="*/ 1552054 w 1825641"/>
              <a:gd name="connsiteY3-38" fmla="*/ 1844066 h 1850216"/>
              <a:gd name="connsiteX4-39" fmla="*/ 34404 w 1825641"/>
              <a:gd name="connsiteY4-40" fmla="*/ 745516 h 1850216"/>
              <a:gd name="connsiteX0-41" fmla="*/ 34404 w 1825641"/>
              <a:gd name="connsiteY0-42" fmla="*/ 787296 h 1891996"/>
              <a:gd name="connsiteX1-43" fmla="*/ 599554 w 1825641"/>
              <a:gd name="connsiteY1-44" fmla="*/ 158646 h 1891996"/>
              <a:gd name="connsiteX2-45" fmla="*/ 1825104 w 1825641"/>
              <a:gd name="connsiteY2-46" fmla="*/ 253896 h 1891996"/>
              <a:gd name="connsiteX3-47" fmla="*/ 1552054 w 1825641"/>
              <a:gd name="connsiteY3-48" fmla="*/ 1885846 h 1891996"/>
              <a:gd name="connsiteX4-49" fmla="*/ 34404 w 1825641"/>
              <a:gd name="connsiteY4-50" fmla="*/ 787296 h 1891996"/>
              <a:gd name="connsiteX0-51" fmla="*/ 34404 w 1985095"/>
              <a:gd name="connsiteY0-52" fmla="*/ 787296 h 1891996"/>
              <a:gd name="connsiteX1-53" fmla="*/ 599554 w 1985095"/>
              <a:gd name="connsiteY1-54" fmla="*/ 158646 h 1891996"/>
              <a:gd name="connsiteX2-55" fmla="*/ 1825104 w 1985095"/>
              <a:gd name="connsiteY2-56" fmla="*/ 253896 h 1891996"/>
              <a:gd name="connsiteX3-57" fmla="*/ 1552054 w 1985095"/>
              <a:gd name="connsiteY3-58" fmla="*/ 1885846 h 1891996"/>
              <a:gd name="connsiteX4-59" fmla="*/ 34404 w 1985095"/>
              <a:gd name="connsiteY4-60" fmla="*/ 787296 h 1891996"/>
              <a:gd name="connsiteX0-61" fmla="*/ 34404 w 2039958"/>
              <a:gd name="connsiteY0-62" fmla="*/ 787296 h 1887088"/>
              <a:gd name="connsiteX1-63" fmla="*/ 599554 w 2039958"/>
              <a:gd name="connsiteY1-64" fmla="*/ 158646 h 1887088"/>
              <a:gd name="connsiteX2-65" fmla="*/ 1825104 w 2039958"/>
              <a:gd name="connsiteY2-66" fmla="*/ 253896 h 1887088"/>
              <a:gd name="connsiteX3-67" fmla="*/ 1552054 w 2039958"/>
              <a:gd name="connsiteY3-68" fmla="*/ 1885846 h 1887088"/>
              <a:gd name="connsiteX4-69" fmla="*/ 34404 w 2039958"/>
              <a:gd name="connsiteY4-70" fmla="*/ 787296 h 1887088"/>
              <a:gd name="connsiteX0-71" fmla="*/ 34404 w 1996057"/>
              <a:gd name="connsiteY0-72" fmla="*/ 787296 h 1887088"/>
              <a:gd name="connsiteX1-73" fmla="*/ 599554 w 1996057"/>
              <a:gd name="connsiteY1-74" fmla="*/ 158646 h 1887088"/>
              <a:gd name="connsiteX2-75" fmla="*/ 1825104 w 1996057"/>
              <a:gd name="connsiteY2-76" fmla="*/ 253896 h 1887088"/>
              <a:gd name="connsiteX3-77" fmla="*/ 1552054 w 1996057"/>
              <a:gd name="connsiteY3-78" fmla="*/ 1885846 h 1887088"/>
              <a:gd name="connsiteX4-79" fmla="*/ 34404 w 1996057"/>
              <a:gd name="connsiteY4-80" fmla="*/ 787296 h 1887088"/>
              <a:gd name="connsiteX0-81" fmla="*/ 9309 w 1970962"/>
              <a:gd name="connsiteY0-82" fmla="*/ 787296 h 1887163"/>
              <a:gd name="connsiteX1-83" fmla="*/ 574459 w 1970962"/>
              <a:gd name="connsiteY1-84" fmla="*/ 158646 h 1887163"/>
              <a:gd name="connsiteX2-85" fmla="*/ 1800009 w 1970962"/>
              <a:gd name="connsiteY2-86" fmla="*/ 253896 h 1887163"/>
              <a:gd name="connsiteX3-87" fmla="*/ 1526959 w 1970962"/>
              <a:gd name="connsiteY3-88" fmla="*/ 1885846 h 1887163"/>
              <a:gd name="connsiteX4-89" fmla="*/ 9309 w 1970962"/>
              <a:gd name="connsiteY4-90" fmla="*/ 787296 h 1887163"/>
              <a:gd name="connsiteX0-91" fmla="*/ 30512 w 1572074"/>
              <a:gd name="connsiteY0-92" fmla="*/ 1659446 h 2038081"/>
              <a:gd name="connsiteX1-93" fmla="*/ 242056 w 1572074"/>
              <a:gd name="connsiteY1-94" fmla="*/ 205717 h 2038081"/>
              <a:gd name="connsiteX2-95" fmla="*/ 1467606 w 1572074"/>
              <a:gd name="connsiteY2-96" fmla="*/ 300967 h 2038081"/>
              <a:gd name="connsiteX3-97" fmla="*/ 1194556 w 1572074"/>
              <a:gd name="connsiteY3-98" fmla="*/ 1932917 h 2038081"/>
              <a:gd name="connsiteX4-99" fmla="*/ 30512 w 1572074"/>
              <a:gd name="connsiteY4-100" fmla="*/ 1659446 h 2038081"/>
              <a:gd name="connsiteX0-101" fmla="*/ 103078 w 1644640"/>
              <a:gd name="connsiteY0-102" fmla="*/ 1565732 h 1926960"/>
              <a:gd name="connsiteX1-103" fmla="*/ 220327 w 1644640"/>
              <a:gd name="connsiteY1-104" fmla="*/ 371314 h 1926960"/>
              <a:gd name="connsiteX2-105" fmla="*/ 1540172 w 1644640"/>
              <a:gd name="connsiteY2-106" fmla="*/ 207253 h 1926960"/>
              <a:gd name="connsiteX3-107" fmla="*/ 1267122 w 1644640"/>
              <a:gd name="connsiteY3-108" fmla="*/ 1839203 h 1926960"/>
              <a:gd name="connsiteX4-109" fmla="*/ 103078 w 1644640"/>
              <a:gd name="connsiteY4-110" fmla="*/ 1565732 h 1926960"/>
              <a:gd name="connsiteX0-111" fmla="*/ 112441 w 1818790"/>
              <a:gd name="connsiteY0-112" fmla="*/ 1264625 h 1588822"/>
              <a:gd name="connsiteX1-113" fmla="*/ 229690 w 1818790"/>
              <a:gd name="connsiteY1-114" fmla="*/ 70207 h 1588822"/>
              <a:gd name="connsiteX2-115" fmla="*/ 1738124 w 1818790"/>
              <a:gd name="connsiteY2-116" fmla="*/ 424769 h 1588822"/>
              <a:gd name="connsiteX3-117" fmla="*/ 1276485 w 1818790"/>
              <a:gd name="connsiteY3-118" fmla="*/ 1538096 h 1588822"/>
              <a:gd name="connsiteX4-119" fmla="*/ 112441 w 1818790"/>
              <a:gd name="connsiteY4-120" fmla="*/ 1264625 h 1588822"/>
              <a:gd name="connsiteX0-121" fmla="*/ 94334 w 1778490"/>
              <a:gd name="connsiteY0-122" fmla="*/ 1264625 h 1442000"/>
              <a:gd name="connsiteX1-123" fmla="*/ 211583 w 1778490"/>
              <a:gd name="connsiteY1-124" fmla="*/ 70207 h 1442000"/>
              <a:gd name="connsiteX2-125" fmla="*/ 1720017 w 1778490"/>
              <a:gd name="connsiteY2-126" fmla="*/ 424769 h 1442000"/>
              <a:gd name="connsiteX3-127" fmla="*/ 999067 w 1778490"/>
              <a:gd name="connsiteY3-128" fmla="*/ 1349506 h 1442000"/>
              <a:gd name="connsiteX4-129" fmla="*/ 94334 w 1778490"/>
              <a:gd name="connsiteY4-130" fmla="*/ 1264625 h 1442000"/>
              <a:gd name="connsiteX0-131" fmla="*/ 91804 w 1731411"/>
              <a:gd name="connsiteY0-132" fmla="*/ 1299315 h 1483299"/>
              <a:gd name="connsiteX1-133" fmla="*/ 209053 w 1731411"/>
              <a:gd name="connsiteY1-134" fmla="*/ 104897 h 1483299"/>
              <a:gd name="connsiteX2-135" fmla="*/ 1670340 w 1731411"/>
              <a:gd name="connsiteY2-136" fmla="*/ 365164 h 1483299"/>
              <a:gd name="connsiteX3-137" fmla="*/ 996537 w 1731411"/>
              <a:gd name="connsiteY3-138" fmla="*/ 1384196 h 1483299"/>
              <a:gd name="connsiteX4-139" fmla="*/ 91804 w 1731411"/>
              <a:gd name="connsiteY4-140" fmla="*/ 1299315 h 1483299"/>
              <a:gd name="connsiteX0-141" fmla="*/ 103353 w 1742962"/>
              <a:gd name="connsiteY0-142" fmla="*/ 1365891 h 1554848"/>
              <a:gd name="connsiteX1-143" fmla="*/ 197028 w 1742962"/>
              <a:gd name="connsiteY1-144" fmla="*/ 77179 h 1554848"/>
              <a:gd name="connsiteX2-145" fmla="*/ 1681889 w 1742962"/>
              <a:gd name="connsiteY2-146" fmla="*/ 431740 h 1554848"/>
              <a:gd name="connsiteX3-147" fmla="*/ 1008086 w 1742962"/>
              <a:gd name="connsiteY3-148" fmla="*/ 1450772 h 1554848"/>
              <a:gd name="connsiteX4-149" fmla="*/ 103353 w 1742962"/>
              <a:gd name="connsiteY4-150" fmla="*/ 1365891 h 1554848"/>
              <a:gd name="connsiteX0-151" fmla="*/ 63105 w 1845703"/>
              <a:gd name="connsiteY0-152" fmla="*/ 1517796 h 1648438"/>
              <a:gd name="connsiteX1-153" fmla="*/ 298222 w 1845703"/>
              <a:gd name="connsiteY1-154" fmla="*/ 87642 h 1648438"/>
              <a:gd name="connsiteX2-155" fmla="*/ 1783083 w 1845703"/>
              <a:gd name="connsiteY2-156" fmla="*/ 442203 h 1648438"/>
              <a:gd name="connsiteX3-157" fmla="*/ 1109280 w 1845703"/>
              <a:gd name="connsiteY3-158" fmla="*/ 1461235 h 1648438"/>
              <a:gd name="connsiteX4-159" fmla="*/ 63105 w 1845703"/>
              <a:gd name="connsiteY4-160" fmla="*/ 1517796 h 1648438"/>
              <a:gd name="connsiteX0-161" fmla="*/ 66587 w 1852742"/>
              <a:gd name="connsiteY0-162" fmla="*/ 1517798 h 1648440"/>
              <a:gd name="connsiteX1-163" fmla="*/ 301704 w 1852742"/>
              <a:gd name="connsiteY1-164" fmla="*/ 87644 h 1648440"/>
              <a:gd name="connsiteX2-165" fmla="*/ 1786565 w 1852742"/>
              <a:gd name="connsiteY2-166" fmla="*/ 442205 h 1648440"/>
              <a:gd name="connsiteX3-167" fmla="*/ 1159910 w 1852742"/>
              <a:gd name="connsiteY3-168" fmla="*/ 1461237 h 1648440"/>
              <a:gd name="connsiteX4-169" fmla="*/ 66587 w 1852742"/>
              <a:gd name="connsiteY4-170" fmla="*/ 1517798 h 164844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52742" h="1648440">
                <a:moveTo>
                  <a:pt x="66587" y="1517798"/>
                </a:moveTo>
                <a:cubicBezTo>
                  <a:pt x="-76447" y="1288866"/>
                  <a:pt x="15041" y="266909"/>
                  <a:pt x="301704" y="87644"/>
                </a:cubicBezTo>
                <a:cubicBezTo>
                  <a:pt x="588367" y="-91621"/>
                  <a:pt x="1735765" y="-6589"/>
                  <a:pt x="1786565" y="442205"/>
                </a:cubicBezTo>
                <a:cubicBezTo>
                  <a:pt x="2053265" y="1297399"/>
                  <a:pt x="1446573" y="1281972"/>
                  <a:pt x="1159910" y="1461237"/>
                </a:cubicBezTo>
                <a:cubicBezTo>
                  <a:pt x="873247" y="1640502"/>
                  <a:pt x="209621" y="1746730"/>
                  <a:pt x="66587" y="1517798"/>
                </a:cubicBezTo>
                <a:close/>
              </a:path>
            </a:pathLst>
          </a:custGeom>
          <a:gradFill>
            <a:gsLst>
              <a:gs pos="62000">
                <a:srgbClr val="B1C9D3"/>
              </a:gs>
              <a:gs pos="15000">
                <a:srgbClr val="F5FBF9"/>
              </a:gs>
              <a:gs pos="100000">
                <a:srgbClr val="E7F1F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5072742" y="902616"/>
            <a:ext cx="2046514" cy="1569660"/>
          </a:xfrm>
          <a:prstGeom prst="rect">
            <a:avLst/>
          </a:prstGeom>
          <a:noFill/>
        </p:spPr>
        <p:txBody>
          <a:bodyPr wrap="square" rtlCol="0">
            <a:spAutoFit/>
          </a:bodyPr>
          <a:lstStyle/>
          <a:p>
            <a:pPr algn="ctr"/>
            <a:r>
              <a:rPr lang="en-US" altLang="zh-CN" sz="9600">
                <a:solidFill>
                  <a:srgbClr val="7197A1"/>
                </a:solidFill>
                <a:latin typeface="汉仪中宋简" panose="02010609000101010101" pitchFamily="49" charset="-122"/>
                <a:ea typeface="汉仪中宋简" panose="02010609000101010101" pitchFamily="49" charset="-122"/>
              </a:rPr>
              <a:t>03</a:t>
            </a:r>
            <a:endParaRPr lang="zh-CN" altLang="en-US" sz="9600">
              <a:solidFill>
                <a:srgbClr val="7197A1"/>
              </a:solidFill>
              <a:latin typeface="汉仪中宋简" panose="02010609000101010101" pitchFamily="49" charset="-122"/>
              <a:ea typeface="汉仪中宋简" panose="02010609000101010101" pitchFamily="49" charset="-122"/>
            </a:endParaRPr>
          </a:p>
        </p:txBody>
      </p:sp>
      <p:sp>
        <p:nvSpPr>
          <p:cNvPr id="7" name="文本框 6"/>
          <p:cNvSpPr txBox="1"/>
          <p:nvPr/>
        </p:nvSpPr>
        <p:spPr>
          <a:xfrm>
            <a:off x="4329652" y="2573876"/>
            <a:ext cx="3532693" cy="584775"/>
          </a:xfrm>
          <a:prstGeom prst="rect">
            <a:avLst/>
          </a:prstGeom>
          <a:noFill/>
        </p:spPr>
        <p:txBody>
          <a:bodyPr wrap="square" rtlCol="0">
            <a:spAutoFit/>
          </a:bodyPr>
          <a:lstStyle/>
          <a:p>
            <a:pPr algn="dist"/>
            <a:r>
              <a:rPr lang="zh-CN" altLang="en-US" sz="3200">
                <a:solidFill>
                  <a:srgbClr val="7197A1"/>
                </a:solidFill>
                <a:latin typeface="汉仪中宋简" panose="02010609000101010101" pitchFamily="49" charset="-122"/>
                <a:ea typeface="汉仪中宋简" panose="02010609000101010101" pitchFamily="49" charset="-122"/>
              </a:rPr>
              <a:t>这里填写标题</a:t>
            </a:r>
          </a:p>
        </p:txBody>
      </p:sp>
      <p:sp>
        <p:nvSpPr>
          <p:cNvPr id="2" name="文本框 1"/>
          <p:cNvSpPr txBox="1"/>
          <p:nvPr/>
        </p:nvSpPr>
        <p:spPr>
          <a:xfrm>
            <a:off x="3620761" y="3423781"/>
            <a:ext cx="4192361" cy="1746953"/>
          </a:xfrm>
          <a:prstGeom prst="rect">
            <a:avLst/>
          </a:prstGeom>
          <a:noFill/>
        </p:spPr>
        <p:txBody>
          <a:bodyPr wrap="square" rtlCol="0">
            <a:spAutoFit/>
          </a:bodyPr>
          <a:lstStyle/>
          <a:p>
            <a:pPr algn="ctr">
              <a:lnSpc>
                <a:spcPct val="130000"/>
              </a:lnSpc>
            </a:pPr>
            <a:r>
              <a:rPr lang="en-US" altLang="zh-CN" sz="1400" dirty="0">
                <a:solidFill>
                  <a:schemeClr val="tx1">
                    <a:lumMod val="65000"/>
                    <a:lumOff val="35000"/>
                  </a:schemeClr>
                </a:solidFill>
                <a:latin typeface="思源黑体 Light" panose="020B0300000000000000" pitchFamily="34" charset="-122"/>
                <a:ea typeface="思源黑体 Light" panose="020B0300000000000000" pitchFamily="34" charset="-122"/>
              </a:rPr>
              <a:t>Lorem ipsum dolor sit amet, consectetuer adipiscing elit. Maecenas porttitor congue massa. Fusce posuere, magna sed pulvinar ultricies, purus lectus malesuada libero, sit amet commodo magna eros quis urna.</a:t>
            </a:r>
            <a:endParaRPr lang="en-US" altLang="zh-CN" sz="1400">
              <a:solidFill>
                <a:schemeClr val="tx1">
                  <a:lumMod val="65000"/>
                  <a:lumOff val="35000"/>
                </a:schemeClr>
              </a:solidFill>
              <a:latin typeface="思源黑体 Light" panose="020B0300000000000000" pitchFamily="34" charset="-122"/>
              <a:ea typeface="思源黑体 Light" panose="020B0300000000000000" pitchFamily="34" charset="-122"/>
            </a:endParaRPr>
          </a:p>
          <a:p>
            <a:pPr algn="ctr">
              <a:lnSpc>
                <a:spcPct val="130000"/>
              </a:lnSpc>
            </a:pPr>
            <a:endPar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F9FD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形状 2"/>
          <p:cNvSpPr/>
          <p:nvPr/>
        </p:nvSpPr>
        <p:spPr>
          <a:xfrm>
            <a:off x="0" y="0"/>
            <a:ext cx="1752600" cy="800570"/>
          </a:xfrm>
          <a:custGeom>
            <a:avLst/>
            <a:gdLst>
              <a:gd name="connsiteX0" fmla="*/ 0 w 7313126"/>
              <a:gd name="connsiteY0" fmla="*/ 0 h 4786006"/>
              <a:gd name="connsiteX1" fmla="*/ 7313126 w 7313126"/>
              <a:gd name="connsiteY1" fmla="*/ 0 h 4786006"/>
              <a:gd name="connsiteX2" fmla="*/ 7252572 w 7313126"/>
              <a:gd name="connsiteY2" fmla="*/ 309595 h 4786006"/>
              <a:gd name="connsiteX3" fmla="*/ 2390775 w 7313126"/>
              <a:gd name="connsiteY3" fmla="*/ 4756047 h 4786006"/>
              <a:gd name="connsiteX4" fmla="*/ 29815 w 7313126"/>
              <a:gd name="connsiteY4" fmla="*/ 4196729 h 4786006"/>
              <a:gd name="connsiteX5" fmla="*/ 0 w 7313126"/>
              <a:gd name="connsiteY5" fmla="*/ 4184048 h 4786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13126" h="4786006">
                <a:moveTo>
                  <a:pt x="0" y="0"/>
                </a:moveTo>
                <a:lnTo>
                  <a:pt x="7313126" y="0"/>
                </a:lnTo>
                <a:lnTo>
                  <a:pt x="7252572" y="309595"/>
                </a:lnTo>
                <a:cubicBezTo>
                  <a:pt x="6774694" y="2438242"/>
                  <a:pt x="5248275" y="5098352"/>
                  <a:pt x="2390775" y="4756047"/>
                </a:cubicBezTo>
                <a:cubicBezTo>
                  <a:pt x="1438275" y="4641946"/>
                  <a:pt x="655067" y="4449919"/>
                  <a:pt x="29815" y="4196729"/>
                </a:cubicBezTo>
                <a:lnTo>
                  <a:pt x="0" y="4184048"/>
                </a:lnTo>
                <a:close/>
              </a:path>
            </a:pathLst>
          </a:custGeom>
          <a:gradFill flip="none" rotWithShape="1">
            <a:gsLst>
              <a:gs pos="0">
                <a:srgbClr val="E7F1F3"/>
              </a:gs>
              <a:gs pos="49000">
                <a:srgbClr val="A7C2CD"/>
              </a:gs>
              <a:gs pos="100000">
                <a:srgbClr val="CADCEA"/>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形状 3"/>
          <p:cNvSpPr/>
          <p:nvPr/>
        </p:nvSpPr>
        <p:spPr>
          <a:xfrm>
            <a:off x="10566326" y="5998043"/>
            <a:ext cx="1625674" cy="859958"/>
          </a:xfrm>
          <a:custGeom>
            <a:avLst/>
            <a:gdLst>
              <a:gd name="connsiteX0" fmla="*/ 5410778 w 6760152"/>
              <a:gd name="connsiteY0" fmla="*/ 617 h 4504299"/>
              <a:gd name="connsiteX1" fmla="*/ 6710856 w 6760152"/>
              <a:gd name="connsiteY1" fmla="*/ 166777 h 4504299"/>
              <a:gd name="connsiteX2" fmla="*/ 6760152 w 6760152"/>
              <a:gd name="connsiteY2" fmla="*/ 183214 h 4504299"/>
              <a:gd name="connsiteX3" fmla="*/ 6760152 w 6760152"/>
              <a:gd name="connsiteY3" fmla="*/ 4504299 h 4504299"/>
              <a:gd name="connsiteX4" fmla="*/ 276765 w 6760152"/>
              <a:gd name="connsiteY4" fmla="*/ 4504299 h 4504299"/>
              <a:gd name="connsiteX5" fmla="*/ 205091 w 6760152"/>
              <a:gd name="connsiteY5" fmla="*/ 4263048 h 4504299"/>
              <a:gd name="connsiteX6" fmla="*/ 130751 w 6760152"/>
              <a:gd name="connsiteY6" fmla="*/ 1948529 h 4504299"/>
              <a:gd name="connsiteX7" fmla="*/ 5410778 w 6760152"/>
              <a:gd name="connsiteY7" fmla="*/ 617 h 4504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760152" h="4504299">
                <a:moveTo>
                  <a:pt x="5410778" y="617"/>
                </a:moveTo>
                <a:cubicBezTo>
                  <a:pt x="5902013" y="6838"/>
                  <a:pt x="6349771" y="60236"/>
                  <a:pt x="6710856" y="166777"/>
                </a:cubicBezTo>
                <a:lnTo>
                  <a:pt x="6760152" y="183214"/>
                </a:lnTo>
                <a:lnTo>
                  <a:pt x="6760152" y="4504299"/>
                </a:lnTo>
                <a:lnTo>
                  <a:pt x="276765" y="4504299"/>
                </a:lnTo>
                <a:lnTo>
                  <a:pt x="205091" y="4263048"/>
                </a:lnTo>
                <a:cubicBezTo>
                  <a:pt x="-26858" y="3382041"/>
                  <a:pt x="-76418" y="2515266"/>
                  <a:pt x="130751" y="1948529"/>
                </a:cubicBezTo>
                <a:cubicBezTo>
                  <a:pt x="562354" y="767825"/>
                  <a:pt x="3363965" y="-25305"/>
                  <a:pt x="5410778" y="617"/>
                </a:cubicBezTo>
                <a:close/>
              </a:path>
            </a:pathLst>
          </a:custGeom>
          <a:solidFill>
            <a:srgbClr val="7197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16"/>
          <p:cNvSpPr/>
          <p:nvPr/>
        </p:nvSpPr>
        <p:spPr>
          <a:xfrm rot="17945673">
            <a:off x="11113507" y="177316"/>
            <a:ext cx="928567" cy="889087"/>
          </a:xfrm>
          <a:custGeom>
            <a:avLst/>
            <a:gdLst>
              <a:gd name="connsiteX0" fmla="*/ 0 w 1028700"/>
              <a:gd name="connsiteY0" fmla="*/ 628650 h 1257300"/>
              <a:gd name="connsiteX1" fmla="*/ 514350 w 1028700"/>
              <a:gd name="connsiteY1" fmla="*/ 0 h 1257300"/>
              <a:gd name="connsiteX2" fmla="*/ 1028700 w 1028700"/>
              <a:gd name="connsiteY2" fmla="*/ 628650 h 1257300"/>
              <a:gd name="connsiteX3" fmla="*/ 514350 w 1028700"/>
              <a:gd name="connsiteY3" fmla="*/ 1257300 h 1257300"/>
              <a:gd name="connsiteX4" fmla="*/ 0 w 1028700"/>
              <a:gd name="connsiteY4" fmla="*/ 628650 h 1257300"/>
              <a:gd name="connsiteX0-1" fmla="*/ 0 w 1854200"/>
              <a:gd name="connsiteY0-2" fmla="*/ 730937 h 1258997"/>
              <a:gd name="connsiteX1-3" fmla="*/ 1339850 w 1854200"/>
              <a:gd name="connsiteY1-4" fmla="*/ 687 h 1258997"/>
              <a:gd name="connsiteX2-5" fmla="*/ 1854200 w 1854200"/>
              <a:gd name="connsiteY2-6" fmla="*/ 629337 h 1258997"/>
              <a:gd name="connsiteX3-7" fmla="*/ 1339850 w 1854200"/>
              <a:gd name="connsiteY3-8" fmla="*/ 1257987 h 1258997"/>
              <a:gd name="connsiteX4-9" fmla="*/ 0 w 1854200"/>
              <a:gd name="connsiteY4-10" fmla="*/ 730937 h 1258997"/>
              <a:gd name="connsiteX0-11" fmla="*/ 25624 w 1879824"/>
              <a:gd name="connsiteY0-12" fmla="*/ 629661 h 1157301"/>
              <a:gd name="connsiteX1-13" fmla="*/ 590774 w 1879824"/>
              <a:gd name="connsiteY1-14" fmla="*/ 1011 h 1157301"/>
              <a:gd name="connsiteX2-15" fmla="*/ 1879824 w 1879824"/>
              <a:gd name="connsiteY2-16" fmla="*/ 528061 h 1157301"/>
              <a:gd name="connsiteX3-17" fmla="*/ 1365474 w 1879824"/>
              <a:gd name="connsiteY3-18" fmla="*/ 1156711 h 1157301"/>
              <a:gd name="connsiteX4-19" fmla="*/ 25624 w 1879824"/>
              <a:gd name="connsiteY4-20" fmla="*/ 629661 h 1157301"/>
              <a:gd name="connsiteX0-21" fmla="*/ 25126 w 1815826"/>
              <a:gd name="connsiteY0-22" fmla="*/ 745516 h 1284675"/>
              <a:gd name="connsiteX1-23" fmla="*/ 590276 w 1815826"/>
              <a:gd name="connsiteY1-24" fmla="*/ 116866 h 1284675"/>
              <a:gd name="connsiteX2-25" fmla="*/ 1815826 w 1815826"/>
              <a:gd name="connsiteY2-26" fmla="*/ 212116 h 1284675"/>
              <a:gd name="connsiteX3-27" fmla="*/ 1364976 w 1815826"/>
              <a:gd name="connsiteY3-28" fmla="*/ 1272566 h 1284675"/>
              <a:gd name="connsiteX4-29" fmla="*/ 25126 w 1815826"/>
              <a:gd name="connsiteY4-30" fmla="*/ 745516 h 1284675"/>
              <a:gd name="connsiteX0-31" fmla="*/ 34404 w 1825641"/>
              <a:gd name="connsiteY0-32" fmla="*/ 745516 h 1850216"/>
              <a:gd name="connsiteX1-33" fmla="*/ 599554 w 1825641"/>
              <a:gd name="connsiteY1-34" fmla="*/ 116866 h 1850216"/>
              <a:gd name="connsiteX2-35" fmla="*/ 1825104 w 1825641"/>
              <a:gd name="connsiteY2-36" fmla="*/ 212116 h 1850216"/>
              <a:gd name="connsiteX3-37" fmla="*/ 1552054 w 1825641"/>
              <a:gd name="connsiteY3-38" fmla="*/ 1844066 h 1850216"/>
              <a:gd name="connsiteX4-39" fmla="*/ 34404 w 1825641"/>
              <a:gd name="connsiteY4-40" fmla="*/ 745516 h 1850216"/>
              <a:gd name="connsiteX0-41" fmla="*/ 34404 w 1825641"/>
              <a:gd name="connsiteY0-42" fmla="*/ 787296 h 1891996"/>
              <a:gd name="connsiteX1-43" fmla="*/ 599554 w 1825641"/>
              <a:gd name="connsiteY1-44" fmla="*/ 158646 h 1891996"/>
              <a:gd name="connsiteX2-45" fmla="*/ 1825104 w 1825641"/>
              <a:gd name="connsiteY2-46" fmla="*/ 253896 h 1891996"/>
              <a:gd name="connsiteX3-47" fmla="*/ 1552054 w 1825641"/>
              <a:gd name="connsiteY3-48" fmla="*/ 1885846 h 1891996"/>
              <a:gd name="connsiteX4-49" fmla="*/ 34404 w 1825641"/>
              <a:gd name="connsiteY4-50" fmla="*/ 787296 h 1891996"/>
              <a:gd name="connsiteX0-51" fmla="*/ 34404 w 1985095"/>
              <a:gd name="connsiteY0-52" fmla="*/ 787296 h 1891996"/>
              <a:gd name="connsiteX1-53" fmla="*/ 599554 w 1985095"/>
              <a:gd name="connsiteY1-54" fmla="*/ 158646 h 1891996"/>
              <a:gd name="connsiteX2-55" fmla="*/ 1825104 w 1985095"/>
              <a:gd name="connsiteY2-56" fmla="*/ 253896 h 1891996"/>
              <a:gd name="connsiteX3-57" fmla="*/ 1552054 w 1985095"/>
              <a:gd name="connsiteY3-58" fmla="*/ 1885846 h 1891996"/>
              <a:gd name="connsiteX4-59" fmla="*/ 34404 w 1985095"/>
              <a:gd name="connsiteY4-60" fmla="*/ 787296 h 1891996"/>
              <a:gd name="connsiteX0-61" fmla="*/ 34404 w 2039958"/>
              <a:gd name="connsiteY0-62" fmla="*/ 787296 h 1887088"/>
              <a:gd name="connsiteX1-63" fmla="*/ 599554 w 2039958"/>
              <a:gd name="connsiteY1-64" fmla="*/ 158646 h 1887088"/>
              <a:gd name="connsiteX2-65" fmla="*/ 1825104 w 2039958"/>
              <a:gd name="connsiteY2-66" fmla="*/ 253896 h 1887088"/>
              <a:gd name="connsiteX3-67" fmla="*/ 1552054 w 2039958"/>
              <a:gd name="connsiteY3-68" fmla="*/ 1885846 h 1887088"/>
              <a:gd name="connsiteX4-69" fmla="*/ 34404 w 2039958"/>
              <a:gd name="connsiteY4-70" fmla="*/ 787296 h 1887088"/>
              <a:gd name="connsiteX0-71" fmla="*/ 34404 w 1996057"/>
              <a:gd name="connsiteY0-72" fmla="*/ 787296 h 1887088"/>
              <a:gd name="connsiteX1-73" fmla="*/ 599554 w 1996057"/>
              <a:gd name="connsiteY1-74" fmla="*/ 158646 h 1887088"/>
              <a:gd name="connsiteX2-75" fmla="*/ 1825104 w 1996057"/>
              <a:gd name="connsiteY2-76" fmla="*/ 253896 h 1887088"/>
              <a:gd name="connsiteX3-77" fmla="*/ 1552054 w 1996057"/>
              <a:gd name="connsiteY3-78" fmla="*/ 1885846 h 1887088"/>
              <a:gd name="connsiteX4-79" fmla="*/ 34404 w 1996057"/>
              <a:gd name="connsiteY4-80" fmla="*/ 787296 h 1887088"/>
              <a:gd name="connsiteX0-81" fmla="*/ 9309 w 1970962"/>
              <a:gd name="connsiteY0-82" fmla="*/ 787296 h 1887163"/>
              <a:gd name="connsiteX1-83" fmla="*/ 574459 w 1970962"/>
              <a:gd name="connsiteY1-84" fmla="*/ 158646 h 1887163"/>
              <a:gd name="connsiteX2-85" fmla="*/ 1800009 w 1970962"/>
              <a:gd name="connsiteY2-86" fmla="*/ 253896 h 1887163"/>
              <a:gd name="connsiteX3-87" fmla="*/ 1526959 w 1970962"/>
              <a:gd name="connsiteY3-88" fmla="*/ 1885846 h 1887163"/>
              <a:gd name="connsiteX4-89" fmla="*/ 9309 w 1970962"/>
              <a:gd name="connsiteY4-90" fmla="*/ 787296 h 188716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70962" h="1887163">
                <a:moveTo>
                  <a:pt x="9309" y="787296"/>
                </a:moveTo>
                <a:cubicBezTo>
                  <a:pt x="-60541" y="448629"/>
                  <a:pt x="276009" y="247546"/>
                  <a:pt x="574459" y="158646"/>
                </a:cubicBezTo>
                <a:cubicBezTo>
                  <a:pt x="872909" y="69746"/>
                  <a:pt x="1749209" y="-194898"/>
                  <a:pt x="1800009" y="253896"/>
                </a:cubicBezTo>
                <a:cubicBezTo>
                  <a:pt x="2066709" y="1109090"/>
                  <a:pt x="2054009" y="1847746"/>
                  <a:pt x="1526959" y="1885846"/>
                </a:cubicBezTo>
                <a:cubicBezTo>
                  <a:pt x="999909" y="1923946"/>
                  <a:pt x="79159" y="1125963"/>
                  <a:pt x="9309" y="787296"/>
                </a:cubicBezTo>
                <a:close/>
              </a:path>
            </a:pathLst>
          </a:custGeom>
          <a:gradFill>
            <a:gsLst>
              <a:gs pos="62000">
                <a:srgbClr val="B1C9D3"/>
              </a:gs>
              <a:gs pos="15000">
                <a:srgbClr val="F5FBF9"/>
              </a:gs>
              <a:gs pos="100000">
                <a:srgbClr val="E7F1F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16"/>
          <p:cNvSpPr/>
          <p:nvPr/>
        </p:nvSpPr>
        <p:spPr>
          <a:xfrm rot="16721025">
            <a:off x="118536" y="5913481"/>
            <a:ext cx="735528" cy="654421"/>
          </a:xfrm>
          <a:custGeom>
            <a:avLst/>
            <a:gdLst>
              <a:gd name="connsiteX0" fmla="*/ 0 w 1028700"/>
              <a:gd name="connsiteY0" fmla="*/ 628650 h 1257300"/>
              <a:gd name="connsiteX1" fmla="*/ 514350 w 1028700"/>
              <a:gd name="connsiteY1" fmla="*/ 0 h 1257300"/>
              <a:gd name="connsiteX2" fmla="*/ 1028700 w 1028700"/>
              <a:gd name="connsiteY2" fmla="*/ 628650 h 1257300"/>
              <a:gd name="connsiteX3" fmla="*/ 514350 w 1028700"/>
              <a:gd name="connsiteY3" fmla="*/ 1257300 h 1257300"/>
              <a:gd name="connsiteX4" fmla="*/ 0 w 1028700"/>
              <a:gd name="connsiteY4" fmla="*/ 628650 h 1257300"/>
              <a:gd name="connsiteX0-1" fmla="*/ 0 w 1854200"/>
              <a:gd name="connsiteY0-2" fmla="*/ 730937 h 1258997"/>
              <a:gd name="connsiteX1-3" fmla="*/ 1339850 w 1854200"/>
              <a:gd name="connsiteY1-4" fmla="*/ 687 h 1258997"/>
              <a:gd name="connsiteX2-5" fmla="*/ 1854200 w 1854200"/>
              <a:gd name="connsiteY2-6" fmla="*/ 629337 h 1258997"/>
              <a:gd name="connsiteX3-7" fmla="*/ 1339850 w 1854200"/>
              <a:gd name="connsiteY3-8" fmla="*/ 1257987 h 1258997"/>
              <a:gd name="connsiteX4-9" fmla="*/ 0 w 1854200"/>
              <a:gd name="connsiteY4-10" fmla="*/ 730937 h 1258997"/>
              <a:gd name="connsiteX0-11" fmla="*/ 25624 w 1879824"/>
              <a:gd name="connsiteY0-12" fmla="*/ 629661 h 1157301"/>
              <a:gd name="connsiteX1-13" fmla="*/ 590774 w 1879824"/>
              <a:gd name="connsiteY1-14" fmla="*/ 1011 h 1157301"/>
              <a:gd name="connsiteX2-15" fmla="*/ 1879824 w 1879824"/>
              <a:gd name="connsiteY2-16" fmla="*/ 528061 h 1157301"/>
              <a:gd name="connsiteX3-17" fmla="*/ 1365474 w 1879824"/>
              <a:gd name="connsiteY3-18" fmla="*/ 1156711 h 1157301"/>
              <a:gd name="connsiteX4-19" fmla="*/ 25624 w 1879824"/>
              <a:gd name="connsiteY4-20" fmla="*/ 629661 h 1157301"/>
              <a:gd name="connsiteX0-21" fmla="*/ 25126 w 1815826"/>
              <a:gd name="connsiteY0-22" fmla="*/ 745516 h 1284675"/>
              <a:gd name="connsiteX1-23" fmla="*/ 590276 w 1815826"/>
              <a:gd name="connsiteY1-24" fmla="*/ 116866 h 1284675"/>
              <a:gd name="connsiteX2-25" fmla="*/ 1815826 w 1815826"/>
              <a:gd name="connsiteY2-26" fmla="*/ 212116 h 1284675"/>
              <a:gd name="connsiteX3-27" fmla="*/ 1364976 w 1815826"/>
              <a:gd name="connsiteY3-28" fmla="*/ 1272566 h 1284675"/>
              <a:gd name="connsiteX4-29" fmla="*/ 25126 w 1815826"/>
              <a:gd name="connsiteY4-30" fmla="*/ 745516 h 1284675"/>
              <a:gd name="connsiteX0-31" fmla="*/ 34404 w 1825641"/>
              <a:gd name="connsiteY0-32" fmla="*/ 745516 h 1850216"/>
              <a:gd name="connsiteX1-33" fmla="*/ 599554 w 1825641"/>
              <a:gd name="connsiteY1-34" fmla="*/ 116866 h 1850216"/>
              <a:gd name="connsiteX2-35" fmla="*/ 1825104 w 1825641"/>
              <a:gd name="connsiteY2-36" fmla="*/ 212116 h 1850216"/>
              <a:gd name="connsiteX3-37" fmla="*/ 1552054 w 1825641"/>
              <a:gd name="connsiteY3-38" fmla="*/ 1844066 h 1850216"/>
              <a:gd name="connsiteX4-39" fmla="*/ 34404 w 1825641"/>
              <a:gd name="connsiteY4-40" fmla="*/ 745516 h 1850216"/>
              <a:gd name="connsiteX0-41" fmla="*/ 34404 w 1825641"/>
              <a:gd name="connsiteY0-42" fmla="*/ 787296 h 1891996"/>
              <a:gd name="connsiteX1-43" fmla="*/ 599554 w 1825641"/>
              <a:gd name="connsiteY1-44" fmla="*/ 158646 h 1891996"/>
              <a:gd name="connsiteX2-45" fmla="*/ 1825104 w 1825641"/>
              <a:gd name="connsiteY2-46" fmla="*/ 253896 h 1891996"/>
              <a:gd name="connsiteX3-47" fmla="*/ 1552054 w 1825641"/>
              <a:gd name="connsiteY3-48" fmla="*/ 1885846 h 1891996"/>
              <a:gd name="connsiteX4-49" fmla="*/ 34404 w 1825641"/>
              <a:gd name="connsiteY4-50" fmla="*/ 787296 h 1891996"/>
              <a:gd name="connsiteX0-51" fmla="*/ 34404 w 1985095"/>
              <a:gd name="connsiteY0-52" fmla="*/ 787296 h 1891996"/>
              <a:gd name="connsiteX1-53" fmla="*/ 599554 w 1985095"/>
              <a:gd name="connsiteY1-54" fmla="*/ 158646 h 1891996"/>
              <a:gd name="connsiteX2-55" fmla="*/ 1825104 w 1985095"/>
              <a:gd name="connsiteY2-56" fmla="*/ 253896 h 1891996"/>
              <a:gd name="connsiteX3-57" fmla="*/ 1552054 w 1985095"/>
              <a:gd name="connsiteY3-58" fmla="*/ 1885846 h 1891996"/>
              <a:gd name="connsiteX4-59" fmla="*/ 34404 w 1985095"/>
              <a:gd name="connsiteY4-60" fmla="*/ 787296 h 1891996"/>
              <a:gd name="connsiteX0-61" fmla="*/ 34404 w 2039958"/>
              <a:gd name="connsiteY0-62" fmla="*/ 787296 h 1887088"/>
              <a:gd name="connsiteX1-63" fmla="*/ 599554 w 2039958"/>
              <a:gd name="connsiteY1-64" fmla="*/ 158646 h 1887088"/>
              <a:gd name="connsiteX2-65" fmla="*/ 1825104 w 2039958"/>
              <a:gd name="connsiteY2-66" fmla="*/ 253896 h 1887088"/>
              <a:gd name="connsiteX3-67" fmla="*/ 1552054 w 2039958"/>
              <a:gd name="connsiteY3-68" fmla="*/ 1885846 h 1887088"/>
              <a:gd name="connsiteX4-69" fmla="*/ 34404 w 2039958"/>
              <a:gd name="connsiteY4-70" fmla="*/ 787296 h 1887088"/>
              <a:gd name="connsiteX0-71" fmla="*/ 34404 w 1996057"/>
              <a:gd name="connsiteY0-72" fmla="*/ 787296 h 1887088"/>
              <a:gd name="connsiteX1-73" fmla="*/ 599554 w 1996057"/>
              <a:gd name="connsiteY1-74" fmla="*/ 158646 h 1887088"/>
              <a:gd name="connsiteX2-75" fmla="*/ 1825104 w 1996057"/>
              <a:gd name="connsiteY2-76" fmla="*/ 253896 h 1887088"/>
              <a:gd name="connsiteX3-77" fmla="*/ 1552054 w 1996057"/>
              <a:gd name="connsiteY3-78" fmla="*/ 1885846 h 1887088"/>
              <a:gd name="connsiteX4-79" fmla="*/ 34404 w 1996057"/>
              <a:gd name="connsiteY4-80" fmla="*/ 787296 h 1887088"/>
              <a:gd name="connsiteX0-81" fmla="*/ 9309 w 1970962"/>
              <a:gd name="connsiteY0-82" fmla="*/ 787296 h 1887163"/>
              <a:gd name="connsiteX1-83" fmla="*/ 574459 w 1970962"/>
              <a:gd name="connsiteY1-84" fmla="*/ 158646 h 1887163"/>
              <a:gd name="connsiteX2-85" fmla="*/ 1800009 w 1970962"/>
              <a:gd name="connsiteY2-86" fmla="*/ 253896 h 1887163"/>
              <a:gd name="connsiteX3-87" fmla="*/ 1526959 w 1970962"/>
              <a:gd name="connsiteY3-88" fmla="*/ 1885846 h 1887163"/>
              <a:gd name="connsiteX4-89" fmla="*/ 9309 w 1970962"/>
              <a:gd name="connsiteY4-90" fmla="*/ 787296 h 1887163"/>
              <a:gd name="connsiteX0-91" fmla="*/ 30512 w 1572074"/>
              <a:gd name="connsiteY0-92" fmla="*/ 1659446 h 2038081"/>
              <a:gd name="connsiteX1-93" fmla="*/ 242056 w 1572074"/>
              <a:gd name="connsiteY1-94" fmla="*/ 205717 h 2038081"/>
              <a:gd name="connsiteX2-95" fmla="*/ 1467606 w 1572074"/>
              <a:gd name="connsiteY2-96" fmla="*/ 300967 h 2038081"/>
              <a:gd name="connsiteX3-97" fmla="*/ 1194556 w 1572074"/>
              <a:gd name="connsiteY3-98" fmla="*/ 1932917 h 2038081"/>
              <a:gd name="connsiteX4-99" fmla="*/ 30512 w 1572074"/>
              <a:gd name="connsiteY4-100" fmla="*/ 1659446 h 2038081"/>
              <a:gd name="connsiteX0-101" fmla="*/ 103078 w 1644640"/>
              <a:gd name="connsiteY0-102" fmla="*/ 1565732 h 1926960"/>
              <a:gd name="connsiteX1-103" fmla="*/ 220327 w 1644640"/>
              <a:gd name="connsiteY1-104" fmla="*/ 371314 h 1926960"/>
              <a:gd name="connsiteX2-105" fmla="*/ 1540172 w 1644640"/>
              <a:gd name="connsiteY2-106" fmla="*/ 207253 h 1926960"/>
              <a:gd name="connsiteX3-107" fmla="*/ 1267122 w 1644640"/>
              <a:gd name="connsiteY3-108" fmla="*/ 1839203 h 1926960"/>
              <a:gd name="connsiteX4-109" fmla="*/ 103078 w 1644640"/>
              <a:gd name="connsiteY4-110" fmla="*/ 1565732 h 1926960"/>
              <a:gd name="connsiteX0-111" fmla="*/ 112441 w 1818790"/>
              <a:gd name="connsiteY0-112" fmla="*/ 1264625 h 1588822"/>
              <a:gd name="connsiteX1-113" fmla="*/ 229690 w 1818790"/>
              <a:gd name="connsiteY1-114" fmla="*/ 70207 h 1588822"/>
              <a:gd name="connsiteX2-115" fmla="*/ 1738124 w 1818790"/>
              <a:gd name="connsiteY2-116" fmla="*/ 424769 h 1588822"/>
              <a:gd name="connsiteX3-117" fmla="*/ 1276485 w 1818790"/>
              <a:gd name="connsiteY3-118" fmla="*/ 1538096 h 1588822"/>
              <a:gd name="connsiteX4-119" fmla="*/ 112441 w 1818790"/>
              <a:gd name="connsiteY4-120" fmla="*/ 1264625 h 1588822"/>
              <a:gd name="connsiteX0-121" fmla="*/ 94334 w 1778490"/>
              <a:gd name="connsiteY0-122" fmla="*/ 1264625 h 1442000"/>
              <a:gd name="connsiteX1-123" fmla="*/ 211583 w 1778490"/>
              <a:gd name="connsiteY1-124" fmla="*/ 70207 h 1442000"/>
              <a:gd name="connsiteX2-125" fmla="*/ 1720017 w 1778490"/>
              <a:gd name="connsiteY2-126" fmla="*/ 424769 h 1442000"/>
              <a:gd name="connsiteX3-127" fmla="*/ 999067 w 1778490"/>
              <a:gd name="connsiteY3-128" fmla="*/ 1349506 h 1442000"/>
              <a:gd name="connsiteX4-129" fmla="*/ 94334 w 1778490"/>
              <a:gd name="connsiteY4-130" fmla="*/ 1264625 h 1442000"/>
              <a:gd name="connsiteX0-131" fmla="*/ 91804 w 1731411"/>
              <a:gd name="connsiteY0-132" fmla="*/ 1299315 h 1483299"/>
              <a:gd name="connsiteX1-133" fmla="*/ 209053 w 1731411"/>
              <a:gd name="connsiteY1-134" fmla="*/ 104897 h 1483299"/>
              <a:gd name="connsiteX2-135" fmla="*/ 1670340 w 1731411"/>
              <a:gd name="connsiteY2-136" fmla="*/ 365164 h 1483299"/>
              <a:gd name="connsiteX3-137" fmla="*/ 996537 w 1731411"/>
              <a:gd name="connsiteY3-138" fmla="*/ 1384196 h 1483299"/>
              <a:gd name="connsiteX4-139" fmla="*/ 91804 w 1731411"/>
              <a:gd name="connsiteY4-140" fmla="*/ 1299315 h 1483299"/>
              <a:gd name="connsiteX0-141" fmla="*/ 103353 w 1742962"/>
              <a:gd name="connsiteY0-142" fmla="*/ 1365891 h 1554848"/>
              <a:gd name="connsiteX1-143" fmla="*/ 197028 w 1742962"/>
              <a:gd name="connsiteY1-144" fmla="*/ 77179 h 1554848"/>
              <a:gd name="connsiteX2-145" fmla="*/ 1681889 w 1742962"/>
              <a:gd name="connsiteY2-146" fmla="*/ 431740 h 1554848"/>
              <a:gd name="connsiteX3-147" fmla="*/ 1008086 w 1742962"/>
              <a:gd name="connsiteY3-148" fmla="*/ 1450772 h 1554848"/>
              <a:gd name="connsiteX4-149" fmla="*/ 103353 w 1742962"/>
              <a:gd name="connsiteY4-150" fmla="*/ 1365891 h 1554848"/>
              <a:gd name="connsiteX0-151" fmla="*/ 63105 w 1845703"/>
              <a:gd name="connsiteY0-152" fmla="*/ 1517796 h 1648438"/>
              <a:gd name="connsiteX1-153" fmla="*/ 298222 w 1845703"/>
              <a:gd name="connsiteY1-154" fmla="*/ 87642 h 1648438"/>
              <a:gd name="connsiteX2-155" fmla="*/ 1783083 w 1845703"/>
              <a:gd name="connsiteY2-156" fmla="*/ 442203 h 1648438"/>
              <a:gd name="connsiteX3-157" fmla="*/ 1109280 w 1845703"/>
              <a:gd name="connsiteY3-158" fmla="*/ 1461235 h 1648438"/>
              <a:gd name="connsiteX4-159" fmla="*/ 63105 w 1845703"/>
              <a:gd name="connsiteY4-160" fmla="*/ 1517796 h 1648438"/>
              <a:gd name="connsiteX0-161" fmla="*/ 66587 w 1852742"/>
              <a:gd name="connsiteY0-162" fmla="*/ 1517798 h 1648440"/>
              <a:gd name="connsiteX1-163" fmla="*/ 301704 w 1852742"/>
              <a:gd name="connsiteY1-164" fmla="*/ 87644 h 1648440"/>
              <a:gd name="connsiteX2-165" fmla="*/ 1786565 w 1852742"/>
              <a:gd name="connsiteY2-166" fmla="*/ 442205 h 1648440"/>
              <a:gd name="connsiteX3-167" fmla="*/ 1159910 w 1852742"/>
              <a:gd name="connsiteY3-168" fmla="*/ 1461237 h 1648440"/>
              <a:gd name="connsiteX4-169" fmla="*/ 66587 w 1852742"/>
              <a:gd name="connsiteY4-170" fmla="*/ 1517798 h 164844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52742" h="1648440">
                <a:moveTo>
                  <a:pt x="66587" y="1517798"/>
                </a:moveTo>
                <a:cubicBezTo>
                  <a:pt x="-76447" y="1288866"/>
                  <a:pt x="15041" y="266909"/>
                  <a:pt x="301704" y="87644"/>
                </a:cubicBezTo>
                <a:cubicBezTo>
                  <a:pt x="588367" y="-91621"/>
                  <a:pt x="1735765" y="-6589"/>
                  <a:pt x="1786565" y="442205"/>
                </a:cubicBezTo>
                <a:cubicBezTo>
                  <a:pt x="2053265" y="1297399"/>
                  <a:pt x="1446573" y="1281972"/>
                  <a:pt x="1159910" y="1461237"/>
                </a:cubicBezTo>
                <a:cubicBezTo>
                  <a:pt x="873247" y="1640502"/>
                  <a:pt x="209621" y="1746730"/>
                  <a:pt x="66587" y="1517798"/>
                </a:cubicBezTo>
                <a:close/>
              </a:path>
            </a:pathLst>
          </a:custGeom>
          <a:gradFill>
            <a:gsLst>
              <a:gs pos="62000">
                <a:srgbClr val="B1C9D3"/>
              </a:gs>
              <a:gs pos="15000">
                <a:srgbClr val="F5FBF9"/>
              </a:gs>
              <a:gs pos="100000">
                <a:srgbClr val="E7F1F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329653" y="281755"/>
            <a:ext cx="3532693" cy="461665"/>
          </a:xfrm>
          <a:prstGeom prst="rect">
            <a:avLst/>
          </a:prstGeom>
          <a:noFill/>
        </p:spPr>
        <p:txBody>
          <a:bodyPr wrap="square" rtlCol="0">
            <a:spAutoFit/>
          </a:bodyPr>
          <a:lstStyle/>
          <a:p>
            <a:pPr algn="ctr"/>
            <a:r>
              <a:rPr lang="zh-CN" altLang="en-US" sz="2400">
                <a:solidFill>
                  <a:srgbClr val="7197A1"/>
                </a:solidFill>
                <a:latin typeface="汉仪中宋简" panose="02010609000101010101" pitchFamily="49" charset="-122"/>
                <a:ea typeface="汉仪中宋简" panose="02010609000101010101" pitchFamily="49" charset="-122"/>
              </a:rPr>
              <a:t>这里填写标题</a:t>
            </a:r>
          </a:p>
        </p:txBody>
      </p:sp>
      <p:sp>
        <p:nvSpPr>
          <p:cNvPr id="19" name="矩形 18"/>
          <p:cNvSpPr/>
          <p:nvPr/>
        </p:nvSpPr>
        <p:spPr>
          <a:xfrm>
            <a:off x="972798" y="1532159"/>
            <a:ext cx="1096665" cy="1096665"/>
          </a:xfrm>
          <a:prstGeom prst="rect">
            <a:avLst/>
          </a:prstGeom>
          <a:solidFill>
            <a:srgbClr val="7197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975030" y="1618826"/>
            <a:ext cx="1092200" cy="923330"/>
          </a:xfrm>
          <a:prstGeom prst="rect">
            <a:avLst/>
          </a:prstGeom>
          <a:noFill/>
        </p:spPr>
        <p:txBody>
          <a:bodyPr wrap="square" rtlCol="0">
            <a:spAutoFit/>
          </a:bodyPr>
          <a:lstStyle/>
          <a:p>
            <a:pPr algn="ctr"/>
            <a:r>
              <a:rPr lang="en-US" altLang="zh-CN" sz="5400">
                <a:solidFill>
                  <a:schemeClr val="bg1"/>
                </a:solidFill>
                <a:latin typeface="Century Gothic" panose="020B0502020202020204" pitchFamily="34" charset="0"/>
              </a:rPr>
              <a:t>01</a:t>
            </a:r>
            <a:endParaRPr lang="zh-CN" altLang="en-US" sz="5400">
              <a:solidFill>
                <a:schemeClr val="bg1"/>
              </a:solidFill>
              <a:latin typeface="Century Gothic" panose="020B0502020202020204" pitchFamily="34" charset="0"/>
            </a:endParaRPr>
          </a:p>
        </p:txBody>
      </p:sp>
      <p:sp>
        <p:nvSpPr>
          <p:cNvPr id="21" name="文本框 20"/>
          <p:cNvSpPr txBox="1"/>
          <p:nvPr/>
        </p:nvSpPr>
        <p:spPr>
          <a:xfrm>
            <a:off x="2243671" y="2041341"/>
            <a:ext cx="8719910" cy="549189"/>
          </a:xfrm>
          <a:prstGeom prst="rect">
            <a:avLst/>
          </a:prstGeom>
          <a:noFill/>
        </p:spPr>
        <p:txBody>
          <a:bodyPr wrap="square" rtlCol="0">
            <a:spAutoFit/>
          </a:bodyPr>
          <a:lstStyle/>
          <a:p>
            <a:pPr>
              <a:lnSpc>
                <a:spcPct val="130000"/>
              </a:lnSpc>
            </a:pPr>
            <a:r>
              <a:rPr lang="zh-CN" altLang="en-US" sz="1200">
                <a:solidFill>
                  <a:schemeClr val="tx1">
                    <a:lumMod val="65000"/>
                    <a:lumOff val="35000"/>
                  </a:schemeClr>
                </a:solidFill>
                <a:latin typeface="思源黑体 Light" panose="020B0300000000000000" pitchFamily="34" charset="-122"/>
                <a:ea typeface="思源黑体 Light" panose="020B0300000000000000" pitchFamily="34" charset="-122"/>
              </a:rPr>
              <a:t>单击文本框即可进行文字内容的输入和文字相关属性修改单击文本框即可进行文字内容的输入和文字属性修改单击文本框即可进行文字内容的输入和文字相关属性修改单击文本框即可进行相关文字内容的输入和文字相关属性修改</a:t>
            </a:r>
          </a:p>
        </p:txBody>
      </p:sp>
      <p:sp>
        <p:nvSpPr>
          <p:cNvPr id="22" name="文本框 21"/>
          <p:cNvSpPr txBox="1"/>
          <p:nvPr/>
        </p:nvSpPr>
        <p:spPr>
          <a:xfrm>
            <a:off x="2243672" y="1570452"/>
            <a:ext cx="2812075" cy="504562"/>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r>
              <a:rPr lang="zh-CN" altLang="en-US" sz="2400" b="0">
                <a:solidFill>
                  <a:srgbClr val="7197A1"/>
                </a:solidFill>
                <a:latin typeface="汉仪中宋简" panose="02010609000101010101" pitchFamily="49" charset="-122"/>
                <a:ea typeface="汉仪中宋简" panose="02010609000101010101" pitchFamily="49" charset="-122"/>
              </a:rPr>
              <a:t>在此处填写标题</a:t>
            </a:r>
            <a:endParaRPr lang="zh-CN" altLang="en-US" sz="2400" b="0" dirty="0">
              <a:solidFill>
                <a:srgbClr val="7197A1"/>
              </a:solidFill>
              <a:latin typeface="汉仪中宋简" panose="02010609000101010101" pitchFamily="49" charset="-122"/>
              <a:ea typeface="汉仪中宋简" panose="02010609000101010101" pitchFamily="49" charset="-122"/>
            </a:endParaRPr>
          </a:p>
        </p:txBody>
      </p:sp>
      <p:cxnSp>
        <p:nvCxnSpPr>
          <p:cNvPr id="23" name="直接连接符 22"/>
          <p:cNvCxnSpPr/>
          <p:nvPr/>
        </p:nvCxnSpPr>
        <p:spPr>
          <a:xfrm>
            <a:off x="2332160" y="2057141"/>
            <a:ext cx="8631421" cy="0"/>
          </a:xfrm>
          <a:prstGeom prst="line">
            <a:avLst/>
          </a:prstGeom>
          <a:ln>
            <a:solidFill>
              <a:srgbClr val="7197A1"/>
            </a:solidFill>
            <a:tailEnd type="oval"/>
          </a:ln>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972798" y="4612939"/>
            <a:ext cx="1096665" cy="1096665"/>
          </a:xfrm>
          <a:prstGeom prst="rect">
            <a:avLst/>
          </a:prstGeom>
          <a:solidFill>
            <a:srgbClr val="7197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975030" y="4699606"/>
            <a:ext cx="1092200" cy="923330"/>
          </a:xfrm>
          <a:prstGeom prst="rect">
            <a:avLst/>
          </a:prstGeom>
          <a:noFill/>
        </p:spPr>
        <p:txBody>
          <a:bodyPr wrap="square" rtlCol="0">
            <a:spAutoFit/>
          </a:bodyPr>
          <a:lstStyle/>
          <a:p>
            <a:pPr algn="ctr"/>
            <a:r>
              <a:rPr lang="en-US" altLang="zh-CN" sz="5400">
                <a:solidFill>
                  <a:schemeClr val="bg1"/>
                </a:solidFill>
                <a:latin typeface="Century Gothic" panose="020B0502020202020204" pitchFamily="34" charset="0"/>
              </a:rPr>
              <a:t>03</a:t>
            </a:r>
            <a:endParaRPr lang="zh-CN" altLang="en-US" sz="5400">
              <a:solidFill>
                <a:schemeClr val="bg1"/>
              </a:solidFill>
              <a:latin typeface="Century Gothic" panose="020B0502020202020204" pitchFamily="34" charset="0"/>
            </a:endParaRPr>
          </a:p>
        </p:txBody>
      </p:sp>
      <p:sp>
        <p:nvSpPr>
          <p:cNvPr id="27" name="文本框 26"/>
          <p:cNvSpPr txBox="1"/>
          <p:nvPr/>
        </p:nvSpPr>
        <p:spPr>
          <a:xfrm>
            <a:off x="2243671" y="5122121"/>
            <a:ext cx="8719910" cy="549189"/>
          </a:xfrm>
          <a:prstGeom prst="rect">
            <a:avLst/>
          </a:prstGeom>
          <a:noFill/>
        </p:spPr>
        <p:txBody>
          <a:bodyPr wrap="square" rtlCol="0">
            <a:spAutoFit/>
          </a:bodyPr>
          <a:lstStyle/>
          <a:p>
            <a:pPr>
              <a:lnSpc>
                <a:spcPct val="130000"/>
              </a:lnSpc>
            </a:pPr>
            <a:r>
              <a:rPr lang="zh-CN" altLang="en-US" sz="1200">
                <a:solidFill>
                  <a:schemeClr val="tx1">
                    <a:lumMod val="65000"/>
                    <a:lumOff val="35000"/>
                  </a:schemeClr>
                </a:solidFill>
                <a:latin typeface="思源黑体 Light" panose="020B0300000000000000" pitchFamily="34" charset="-122"/>
                <a:ea typeface="思源黑体 Light" panose="020B0300000000000000" pitchFamily="34" charset="-122"/>
              </a:rPr>
              <a:t>单击文本框即可进行文字内容的输入和文字相关属性修改单击文本框即可进行文字内容的输入和文字属性修改单击文本框即可进行文字内容的输入和文字相关属性修改单击文本框即可进行相关文字内容的输入和文字相关属性修改</a:t>
            </a:r>
          </a:p>
        </p:txBody>
      </p:sp>
      <p:sp>
        <p:nvSpPr>
          <p:cNvPr id="28" name="文本框 27"/>
          <p:cNvSpPr txBox="1"/>
          <p:nvPr/>
        </p:nvSpPr>
        <p:spPr>
          <a:xfrm>
            <a:off x="2243672" y="4651232"/>
            <a:ext cx="2812075" cy="504562"/>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r>
              <a:rPr lang="zh-CN" altLang="en-US" sz="2400" b="0">
                <a:solidFill>
                  <a:srgbClr val="7197A1"/>
                </a:solidFill>
                <a:latin typeface="汉仪中宋简" panose="02010609000101010101" pitchFamily="49" charset="-122"/>
                <a:ea typeface="汉仪中宋简" panose="02010609000101010101" pitchFamily="49" charset="-122"/>
              </a:rPr>
              <a:t>在此处填写标题</a:t>
            </a:r>
            <a:endParaRPr lang="zh-CN" altLang="en-US" sz="2400" b="0" dirty="0">
              <a:solidFill>
                <a:srgbClr val="7197A1"/>
              </a:solidFill>
              <a:latin typeface="汉仪中宋简" panose="02010609000101010101" pitchFamily="49" charset="-122"/>
              <a:ea typeface="汉仪中宋简" panose="02010609000101010101" pitchFamily="49" charset="-122"/>
            </a:endParaRPr>
          </a:p>
        </p:txBody>
      </p:sp>
      <p:cxnSp>
        <p:nvCxnSpPr>
          <p:cNvPr id="29" name="直接连接符 28"/>
          <p:cNvCxnSpPr/>
          <p:nvPr/>
        </p:nvCxnSpPr>
        <p:spPr>
          <a:xfrm>
            <a:off x="2332160" y="5137921"/>
            <a:ext cx="8631421" cy="0"/>
          </a:xfrm>
          <a:prstGeom prst="line">
            <a:avLst/>
          </a:prstGeom>
          <a:ln>
            <a:solidFill>
              <a:srgbClr val="7197A1"/>
            </a:solidFill>
            <a:tailEnd type="oval"/>
          </a:ln>
        </p:spPr>
        <p:style>
          <a:lnRef idx="1">
            <a:schemeClr val="accent1"/>
          </a:lnRef>
          <a:fillRef idx="0">
            <a:schemeClr val="accent1"/>
          </a:fillRef>
          <a:effectRef idx="0">
            <a:schemeClr val="accent1"/>
          </a:effectRef>
          <a:fontRef idx="minor">
            <a:schemeClr val="tx1"/>
          </a:fontRef>
        </p:style>
      </p:cxnSp>
      <p:sp>
        <p:nvSpPr>
          <p:cNvPr id="31" name="矩形 30"/>
          <p:cNvSpPr/>
          <p:nvPr/>
        </p:nvSpPr>
        <p:spPr>
          <a:xfrm flipH="1">
            <a:off x="979394" y="3039095"/>
            <a:ext cx="1096665" cy="1096665"/>
          </a:xfrm>
          <a:prstGeom prst="rect">
            <a:avLst/>
          </a:prstGeom>
          <a:solidFill>
            <a:srgbClr val="7197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p:cNvSpPr txBox="1"/>
          <p:nvPr/>
        </p:nvSpPr>
        <p:spPr>
          <a:xfrm flipH="1">
            <a:off x="959324" y="3136913"/>
            <a:ext cx="1092200" cy="923330"/>
          </a:xfrm>
          <a:prstGeom prst="rect">
            <a:avLst/>
          </a:prstGeom>
          <a:noFill/>
        </p:spPr>
        <p:txBody>
          <a:bodyPr wrap="square" rtlCol="0">
            <a:spAutoFit/>
          </a:bodyPr>
          <a:lstStyle/>
          <a:p>
            <a:pPr algn="ctr"/>
            <a:r>
              <a:rPr lang="en-US" altLang="zh-CN" sz="5400" dirty="0">
                <a:solidFill>
                  <a:schemeClr val="bg1"/>
                </a:solidFill>
                <a:latin typeface="Century Gothic" panose="020B0502020202020204" pitchFamily="34" charset="0"/>
              </a:rPr>
              <a:t>02</a:t>
            </a:r>
            <a:endParaRPr lang="zh-CN" altLang="en-US" sz="5400" dirty="0">
              <a:solidFill>
                <a:schemeClr val="bg1"/>
              </a:solidFill>
              <a:latin typeface="Century Gothic" panose="020B0502020202020204" pitchFamily="34" charset="0"/>
            </a:endParaRPr>
          </a:p>
        </p:txBody>
      </p:sp>
      <p:sp>
        <p:nvSpPr>
          <p:cNvPr id="33" name="文本框 32"/>
          <p:cNvSpPr txBox="1"/>
          <p:nvPr/>
        </p:nvSpPr>
        <p:spPr>
          <a:xfrm flipH="1">
            <a:off x="2210584" y="3626336"/>
            <a:ext cx="8719910" cy="549189"/>
          </a:xfrm>
          <a:prstGeom prst="rect">
            <a:avLst/>
          </a:prstGeom>
          <a:noFill/>
        </p:spPr>
        <p:txBody>
          <a:bodyPr wrap="square" rtlCol="0">
            <a:spAutoFit/>
          </a:bodyPr>
          <a:lstStyle/>
          <a:p>
            <a:pPr>
              <a:lnSpc>
                <a:spcPct val="130000"/>
              </a:lnSpc>
            </a:pPr>
            <a:r>
              <a:rPr lang="zh-CN" altLang="en-US" sz="1200" dirty="0">
                <a:solidFill>
                  <a:schemeClr val="tx1">
                    <a:lumMod val="65000"/>
                    <a:lumOff val="35000"/>
                  </a:schemeClr>
                </a:solidFill>
                <a:latin typeface="思源黑体 Light" panose="020B0300000000000000" pitchFamily="34" charset="-122"/>
                <a:ea typeface="思源黑体 Light" panose="020B0300000000000000" pitchFamily="34" charset="-122"/>
              </a:rPr>
              <a:t>单击文本框即可进行文字内容的输入和文字相关属性修改单击文本框即可进行文字内容的输入和文字属性修改单击文本框即可进行文字内容的输入和文字相关属性修改单击文本框即可进行相关文字内容的输入和文字相关属性修改</a:t>
            </a:r>
          </a:p>
        </p:txBody>
      </p:sp>
      <p:sp>
        <p:nvSpPr>
          <p:cNvPr id="34" name="文本框 33"/>
          <p:cNvSpPr txBox="1"/>
          <p:nvPr/>
        </p:nvSpPr>
        <p:spPr>
          <a:xfrm flipH="1">
            <a:off x="2208271" y="3055086"/>
            <a:ext cx="2812075" cy="476669"/>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r>
              <a:rPr lang="zh-CN" altLang="en-US" sz="2400" b="0" dirty="0">
                <a:solidFill>
                  <a:srgbClr val="7197A1"/>
                </a:solidFill>
                <a:latin typeface="汉仪中宋简" panose="02010609000101010101" pitchFamily="49" charset="-122"/>
                <a:ea typeface="汉仪中宋简" panose="02010609000101010101" pitchFamily="49" charset="-122"/>
              </a:rPr>
              <a:t>在此处填写标题</a:t>
            </a:r>
          </a:p>
        </p:txBody>
      </p:sp>
      <p:cxnSp>
        <p:nvCxnSpPr>
          <p:cNvPr id="24" name="直接连接符 23"/>
          <p:cNvCxnSpPr/>
          <p:nvPr/>
        </p:nvCxnSpPr>
        <p:spPr>
          <a:xfrm>
            <a:off x="2294990" y="3581141"/>
            <a:ext cx="8631421" cy="0"/>
          </a:xfrm>
          <a:prstGeom prst="line">
            <a:avLst/>
          </a:prstGeom>
          <a:ln>
            <a:solidFill>
              <a:srgbClr val="7197A1"/>
            </a:solidFill>
            <a:tailEnd type="ova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F9FD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形状 2"/>
          <p:cNvSpPr/>
          <p:nvPr/>
        </p:nvSpPr>
        <p:spPr>
          <a:xfrm>
            <a:off x="0" y="0"/>
            <a:ext cx="1752600" cy="800570"/>
          </a:xfrm>
          <a:custGeom>
            <a:avLst/>
            <a:gdLst>
              <a:gd name="connsiteX0" fmla="*/ 0 w 7313126"/>
              <a:gd name="connsiteY0" fmla="*/ 0 h 4786006"/>
              <a:gd name="connsiteX1" fmla="*/ 7313126 w 7313126"/>
              <a:gd name="connsiteY1" fmla="*/ 0 h 4786006"/>
              <a:gd name="connsiteX2" fmla="*/ 7252572 w 7313126"/>
              <a:gd name="connsiteY2" fmla="*/ 309595 h 4786006"/>
              <a:gd name="connsiteX3" fmla="*/ 2390775 w 7313126"/>
              <a:gd name="connsiteY3" fmla="*/ 4756047 h 4786006"/>
              <a:gd name="connsiteX4" fmla="*/ 29815 w 7313126"/>
              <a:gd name="connsiteY4" fmla="*/ 4196729 h 4786006"/>
              <a:gd name="connsiteX5" fmla="*/ 0 w 7313126"/>
              <a:gd name="connsiteY5" fmla="*/ 4184048 h 4786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13126" h="4786006">
                <a:moveTo>
                  <a:pt x="0" y="0"/>
                </a:moveTo>
                <a:lnTo>
                  <a:pt x="7313126" y="0"/>
                </a:lnTo>
                <a:lnTo>
                  <a:pt x="7252572" y="309595"/>
                </a:lnTo>
                <a:cubicBezTo>
                  <a:pt x="6774694" y="2438242"/>
                  <a:pt x="5248275" y="5098352"/>
                  <a:pt x="2390775" y="4756047"/>
                </a:cubicBezTo>
                <a:cubicBezTo>
                  <a:pt x="1438275" y="4641946"/>
                  <a:pt x="655067" y="4449919"/>
                  <a:pt x="29815" y="4196729"/>
                </a:cubicBezTo>
                <a:lnTo>
                  <a:pt x="0" y="4184048"/>
                </a:lnTo>
                <a:close/>
              </a:path>
            </a:pathLst>
          </a:custGeom>
          <a:gradFill flip="none" rotWithShape="1">
            <a:gsLst>
              <a:gs pos="0">
                <a:srgbClr val="E7F1F3"/>
              </a:gs>
              <a:gs pos="49000">
                <a:srgbClr val="A7C2CD"/>
              </a:gs>
              <a:gs pos="100000">
                <a:srgbClr val="CADCEA"/>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形状 3"/>
          <p:cNvSpPr/>
          <p:nvPr/>
        </p:nvSpPr>
        <p:spPr>
          <a:xfrm>
            <a:off x="10566326" y="5998043"/>
            <a:ext cx="1625674" cy="859958"/>
          </a:xfrm>
          <a:custGeom>
            <a:avLst/>
            <a:gdLst>
              <a:gd name="connsiteX0" fmla="*/ 5410778 w 6760152"/>
              <a:gd name="connsiteY0" fmla="*/ 617 h 4504299"/>
              <a:gd name="connsiteX1" fmla="*/ 6710856 w 6760152"/>
              <a:gd name="connsiteY1" fmla="*/ 166777 h 4504299"/>
              <a:gd name="connsiteX2" fmla="*/ 6760152 w 6760152"/>
              <a:gd name="connsiteY2" fmla="*/ 183214 h 4504299"/>
              <a:gd name="connsiteX3" fmla="*/ 6760152 w 6760152"/>
              <a:gd name="connsiteY3" fmla="*/ 4504299 h 4504299"/>
              <a:gd name="connsiteX4" fmla="*/ 276765 w 6760152"/>
              <a:gd name="connsiteY4" fmla="*/ 4504299 h 4504299"/>
              <a:gd name="connsiteX5" fmla="*/ 205091 w 6760152"/>
              <a:gd name="connsiteY5" fmla="*/ 4263048 h 4504299"/>
              <a:gd name="connsiteX6" fmla="*/ 130751 w 6760152"/>
              <a:gd name="connsiteY6" fmla="*/ 1948529 h 4504299"/>
              <a:gd name="connsiteX7" fmla="*/ 5410778 w 6760152"/>
              <a:gd name="connsiteY7" fmla="*/ 617 h 4504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760152" h="4504299">
                <a:moveTo>
                  <a:pt x="5410778" y="617"/>
                </a:moveTo>
                <a:cubicBezTo>
                  <a:pt x="5902013" y="6838"/>
                  <a:pt x="6349771" y="60236"/>
                  <a:pt x="6710856" y="166777"/>
                </a:cubicBezTo>
                <a:lnTo>
                  <a:pt x="6760152" y="183214"/>
                </a:lnTo>
                <a:lnTo>
                  <a:pt x="6760152" y="4504299"/>
                </a:lnTo>
                <a:lnTo>
                  <a:pt x="276765" y="4504299"/>
                </a:lnTo>
                <a:lnTo>
                  <a:pt x="205091" y="4263048"/>
                </a:lnTo>
                <a:cubicBezTo>
                  <a:pt x="-26858" y="3382041"/>
                  <a:pt x="-76418" y="2515266"/>
                  <a:pt x="130751" y="1948529"/>
                </a:cubicBezTo>
                <a:cubicBezTo>
                  <a:pt x="562354" y="767825"/>
                  <a:pt x="3363965" y="-25305"/>
                  <a:pt x="5410778" y="617"/>
                </a:cubicBezTo>
                <a:close/>
              </a:path>
            </a:pathLst>
          </a:custGeom>
          <a:solidFill>
            <a:srgbClr val="7197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16"/>
          <p:cNvSpPr/>
          <p:nvPr/>
        </p:nvSpPr>
        <p:spPr>
          <a:xfrm rot="17945673">
            <a:off x="11113507" y="177316"/>
            <a:ext cx="928567" cy="889087"/>
          </a:xfrm>
          <a:custGeom>
            <a:avLst/>
            <a:gdLst>
              <a:gd name="connsiteX0" fmla="*/ 0 w 1028700"/>
              <a:gd name="connsiteY0" fmla="*/ 628650 h 1257300"/>
              <a:gd name="connsiteX1" fmla="*/ 514350 w 1028700"/>
              <a:gd name="connsiteY1" fmla="*/ 0 h 1257300"/>
              <a:gd name="connsiteX2" fmla="*/ 1028700 w 1028700"/>
              <a:gd name="connsiteY2" fmla="*/ 628650 h 1257300"/>
              <a:gd name="connsiteX3" fmla="*/ 514350 w 1028700"/>
              <a:gd name="connsiteY3" fmla="*/ 1257300 h 1257300"/>
              <a:gd name="connsiteX4" fmla="*/ 0 w 1028700"/>
              <a:gd name="connsiteY4" fmla="*/ 628650 h 1257300"/>
              <a:gd name="connsiteX0-1" fmla="*/ 0 w 1854200"/>
              <a:gd name="connsiteY0-2" fmla="*/ 730937 h 1258997"/>
              <a:gd name="connsiteX1-3" fmla="*/ 1339850 w 1854200"/>
              <a:gd name="connsiteY1-4" fmla="*/ 687 h 1258997"/>
              <a:gd name="connsiteX2-5" fmla="*/ 1854200 w 1854200"/>
              <a:gd name="connsiteY2-6" fmla="*/ 629337 h 1258997"/>
              <a:gd name="connsiteX3-7" fmla="*/ 1339850 w 1854200"/>
              <a:gd name="connsiteY3-8" fmla="*/ 1257987 h 1258997"/>
              <a:gd name="connsiteX4-9" fmla="*/ 0 w 1854200"/>
              <a:gd name="connsiteY4-10" fmla="*/ 730937 h 1258997"/>
              <a:gd name="connsiteX0-11" fmla="*/ 25624 w 1879824"/>
              <a:gd name="connsiteY0-12" fmla="*/ 629661 h 1157301"/>
              <a:gd name="connsiteX1-13" fmla="*/ 590774 w 1879824"/>
              <a:gd name="connsiteY1-14" fmla="*/ 1011 h 1157301"/>
              <a:gd name="connsiteX2-15" fmla="*/ 1879824 w 1879824"/>
              <a:gd name="connsiteY2-16" fmla="*/ 528061 h 1157301"/>
              <a:gd name="connsiteX3-17" fmla="*/ 1365474 w 1879824"/>
              <a:gd name="connsiteY3-18" fmla="*/ 1156711 h 1157301"/>
              <a:gd name="connsiteX4-19" fmla="*/ 25624 w 1879824"/>
              <a:gd name="connsiteY4-20" fmla="*/ 629661 h 1157301"/>
              <a:gd name="connsiteX0-21" fmla="*/ 25126 w 1815826"/>
              <a:gd name="connsiteY0-22" fmla="*/ 745516 h 1284675"/>
              <a:gd name="connsiteX1-23" fmla="*/ 590276 w 1815826"/>
              <a:gd name="connsiteY1-24" fmla="*/ 116866 h 1284675"/>
              <a:gd name="connsiteX2-25" fmla="*/ 1815826 w 1815826"/>
              <a:gd name="connsiteY2-26" fmla="*/ 212116 h 1284675"/>
              <a:gd name="connsiteX3-27" fmla="*/ 1364976 w 1815826"/>
              <a:gd name="connsiteY3-28" fmla="*/ 1272566 h 1284675"/>
              <a:gd name="connsiteX4-29" fmla="*/ 25126 w 1815826"/>
              <a:gd name="connsiteY4-30" fmla="*/ 745516 h 1284675"/>
              <a:gd name="connsiteX0-31" fmla="*/ 34404 w 1825641"/>
              <a:gd name="connsiteY0-32" fmla="*/ 745516 h 1850216"/>
              <a:gd name="connsiteX1-33" fmla="*/ 599554 w 1825641"/>
              <a:gd name="connsiteY1-34" fmla="*/ 116866 h 1850216"/>
              <a:gd name="connsiteX2-35" fmla="*/ 1825104 w 1825641"/>
              <a:gd name="connsiteY2-36" fmla="*/ 212116 h 1850216"/>
              <a:gd name="connsiteX3-37" fmla="*/ 1552054 w 1825641"/>
              <a:gd name="connsiteY3-38" fmla="*/ 1844066 h 1850216"/>
              <a:gd name="connsiteX4-39" fmla="*/ 34404 w 1825641"/>
              <a:gd name="connsiteY4-40" fmla="*/ 745516 h 1850216"/>
              <a:gd name="connsiteX0-41" fmla="*/ 34404 w 1825641"/>
              <a:gd name="connsiteY0-42" fmla="*/ 787296 h 1891996"/>
              <a:gd name="connsiteX1-43" fmla="*/ 599554 w 1825641"/>
              <a:gd name="connsiteY1-44" fmla="*/ 158646 h 1891996"/>
              <a:gd name="connsiteX2-45" fmla="*/ 1825104 w 1825641"/>
              <a:gd name="connsiteY2-46" fmla="*/ 253896 h 1891996"/>
              <a:gd name="connsiteX3-47" fmla="*/ 1552054 w 1825641"/>
              <a:gd name="connsiteY3-48" fmla="*/ 1885846 h 1891996"/>
              <a:gd name="connsiteX4-49" fmla="*/ 34404 w 1825641"/>
              <a:gd name="connsiteY4-50" fmla="*/ 787296 h 1891996"/>
              <a:gd name="connsiteX0-51" fmla="*/ 34404 w 1985095"/>
              <a:gd name="connsiteY0-52" fmla="*/ 787296 h 1891996"/>
              <a:gd name="connsiteX1-53" fmla="*/ 599554 w 1985095"/>
              <a:gd name="connsiteY1-54" fmla="*/ 158646 h 1891996"/>
              <a:gd name="connsiteX2-55" fmla="*/ 1825104 w 1985095"/>
              <a:gd name="connsiteY2-56" fmla="*/ 253896 h 1891996"/>
              <a:gd name="connsiteX3-57" fmla="*/ 1552054 w 1985095"/>
              <a:gd name="connsiteY3-58" fmla="*/ 1885846 h 1891996"/>
              <a:gd name="connsiteX4-59" fmla="*/ 34404 w 1985095"/>
              <a:gd name="connsiteY4-60" fmla="*/ 787296 h 1891996"/>
              <a:gd name="connsiteX0-61" fmla="*/ 34404 w 2039958"/>
              <a:gd name="connsiteY0-62" fmla="*/ 787296 h 1887088"/>
              <a:gd name="connsiteX1-63" fmla="*/ 599554 w 2039958"/>
              <a:gd name="connsiteY1-64" fmla="*/ 158646 h 1887088"/>
              <a:gd name="connsiteX2-65" fmla="*/ 1825104 w 2039958"/>
              <a:gd name="connsiteY2-66" fmla="*/ 253896 h 1887088"/>
              <a:gd name="connsiteX3-67" fmla="*/ 1552054 w 2039958"/>
              <a:gd name="connsiteY3-68" fmla="*/ 1885846 h 1887088"/>
              <a:gd name="connsiteX4-69" fmla="*/ 34404 w 2039958"/>
              <a:gd name="connsiteY4-70" fmla="*/ 787296 h 1887088"/>
              <a:gd name="connsiteX0-71" fmla="*/ 34404 w 1996057"/>
              <a:gd name="connsiteY0-72" fmla="*/ 787296 h 1887088"/>
              <a:gd name="connsiteX1-73" fmla="*/ 599554 w 1996057"/>
              <a:gd name="connsiteY1-74" fmla="*/ 158646 h 1887088"/>
              <a:gd name="connsiteX2-75" fmla="*/ 1825104 w 1996057"/>
              <a:gd name="connsiteY2-76" fmla="*/ 253896 h 1887088"/>
              <a:gd name="connsiteX3-77" fmla="*/ 1552054 w 1996057"/>
              <a:gd name="connsiteY3-78" fmla="*/ 1885846 h 1887088"/>
              <a:gd name="connsiteX4-79" fmla="*/ 34404 w 1996057"/>
              <a:gd name="connsiteY4-80" fmla="*/ 787296 h 1887088"/>
              <a:gd name="connsiteX0-81" fmla="*/ 9309 w 1970962"/>
              <a:gd name="connsiteY0-82" fmla="*/ 787296 h 1887163"/>
              <a:gd name="connsiteX1-83" fmla="*/ 574459 w 1970962"/>
              <a:gd name="connsiteY1-84" fmla="*/ 158646 h 1887163"/>
              <a:gd name="connsiteX2-85" fmla="*/ 1800009 w 1970962"/>
              <a:gd name="connsiteY2-86" fmla="*/ 253896 h 1887163"/>
              <a:gd name="connsiteX3-87" fmla="*/ 1526959 w 1970962"/>
              <a:gd name="connsiteY3-88" fmla="*/ 1885846 h 1887163"/>
              <a:gd name="connsiteX4-89" fmla="*/ 9309 w 1970962"/>
              <a:gd name="connsiteY4-90" fmla="*/ 787296 h 188716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70962" h="1887163">
                <a:moveTo>
                  <a:pt x="9309" y="787296"/>
                </a:moveTo>
                <a:cubicBezTo>
                  <a:pt x="-60541" y="448629"/>
                  <a:pt x="276009" y="247546"/>
                  <a:pt x="574459" y="158646"/>
                </a:cubicBezTo>
                <a:cubicBezTo>
                  <a:pt x="872909" y="69746"/>
                  <a:pt x="1749209" y="-194898"/>
                  <a:pt x="1800009" y="253896"/>
                </a:cubicBezTo>
                <a:cubicBezTo>
                  <a:pt x="2066709" y="1109090"/>
                  <a:pt x="2054009" y="1847746"/>
                  <a:pt x="1526959" y="1885846"/>
                </a:cubicBezTo>
                <a:cubicBezTo>
                  <a:pt x="999909" y="1923946"/>
                  <a:pt x="79159" y="1125963"/>
                  <a:pt x="9309" y="787296"/>
                </a:cubicBezTo>
                <a:close/>
              </a:path>
            </a:pathLst>
          </a:custGeom>
          <a:gradFill>
            <a:gsLst>
              <a:gs pos="62000">
                <a:srgbClr val="B1C9D3"/>
              </a:gs>
              <a:gs pos="15000">
                <a:srgbClr val="F5FBF9"/>
              </a:gs>
              <a:gs pos="100000">
                <a:srgbClr val="E7F1F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16"/>
          <p:cNvSpPr/>
          <p:nvPr/>
        </p:nvSpPr>
        <p:spPr>
          <a:xfrm rot="16721025">
            <a:off x="118536" y="5913481"/>
            <a:ext cx="735528" cy="654421"/>
          </a:xfrm>
          <a:custGeom>
            <a:avLst/>
            <a:gdLst>
              <a:gd name="connsiteX0" fmla="*/ 0 w 1028700"/>
              <a:gd name="connsiteY0" fmla="*/ 628650 h 1257300"/>
              <a:gd name="connsiteX1" fmla="*/ 514350 w 1028700"/>
              <a:gd name="connsiteY1" fmla="*/ 0 h 1257300"/>
              <a:gd name="connsiteX2" fmla="*/ 1028700 w 1028700"/>
              <a:gd name="connsiteY2" fmla="*/ 628650 h 1257300"/>
              <a:gd name="connsiteX3" fmla="*/ 514350 w 1028700"/>
              <a:gd name="connsiteY3" fmla="*/ 1257300 h 1257300"/>
              <a:gd name="connsiteX4" fmla="*/ 0 w 1028700"/>
              <a:gd name="connsiteY4" fmla="*/ 628650 h 1257300"/>
              <a:gd name="connsiteX0-1" fmla="*/ 0 w 1854200"/>
              <a:gd name="connsiteY0-2" fmla="*/ 730937 h 1258997"/>
              <a:gd name="connsiteX1-3" fmla="*/ 1339850 w 1854200"/>
              <a:gd name="connsiteY1-4" fmla="*/ 687 h 1258997"/>
              <a:gd name="connsiteX2-5" fmla="*/ 1854200 w 1854200"/>
              <a:gd name="connsiteY2-6" fmla="*/ 629337 h 1258997"/>
              <a:gd name="connsiteX3-7" fmla="*/ 1339850 w 1854200"/>
              <a:gd name="connsiteY3-8" fmla="*/ 1257987 h 1258997"/>
              <a:gd name="connsiteX4-9" fmla="*/ 0 w 1854200"/>
              <a:gd name="connsiteY4-10" fmla="*/ 730937 h 1258997"/>
              <a:gd name="connsiteX0-11" fmla="*/ 25624 w 1879824"/>
              <a:gd name="connsiteY0-12" fmla="*/ 629661 h 1157301"/>
              <a:gd name="connsiteX1-13" fmla="*/ 590774 w 1879824"/>
              <a:gd name="connsiteY1-14" fmla="*/ 1011 h 1157301"/>
              <a:gd name="connsiteX2-15" fmla="*/ 1879824 w 1879824"/>
              <a:gd name="connsiteY2-16" fmla="*/ 528061 h 1157301"/>
              <a:gd name="connsiteX3-17" fmla="*/ 1365474 w 1879824"/>
              <a:gd name="connsiteY3-18" fmla="*/ 1156711 h 1157301"/>
              <a:gd name="connsiteX4-19" fmla="*/ 25624 w 1879824"/>
              <a:gd name="connsiteY4-20" fmla="*/ 629661 h 1157301"/>
              <a:gd name="connsiteX0-21" fmla="*/ 25126 w 1815826"/>
              <a:gd name="connsiteY0-22" fmla="*/ 745516 h 1284675"/>
              <a:gd name="connsiteX1-23" fmla="*/ 590276 w 1815826"/>
              <a:gd name="connsiteY1-24" fmla="*/ 116866 h 1284675"/>
              <a:gd name="connsiteX2-25" fmla="*/ 1815826 w 1815826"/>
              <a:gd name="connsiteY2-26" fmla="*/ 212116 h 1284675"/>
              <a:gd name="connsiteX3-27" fmla="*/ 1364976 w 1815826"/>
              <a:gd name="connsiteY3-28" fmla="*/ 1272566 h 1284675"/>
              <a:gd name="connsiteX4-29" fmla="*/ 25126 w 1815826"/>
              <a:gd name="connsiteY4-30" fmla="*/ 745516 h 1284675"/>
              <a:gd name="connsiteX0-31" fmla="*/ 34404 w 1825641"/>
              <a:gd name="connsiteY0-32" fmla="*/ 745516 h 1850216"/>
              <a:gd name="connsiteX1-33" fmla="*/ 599554 w 1825641"/>
              <a:gd name="connsiteY1-34" fmla="*/ 116866 h 1850216"/>
              <a:gd name="connsiteX2-35" fmla="*/ 1825104 w 1825641"/>
              <a:gd name="connsiteY2-36" fmla="*/ 212116 h 1850216"/>
              <a:gd name="connsiteX3-37" fmla="*/ 1552054 w 1825641"/>
              <a:gd name="connsiteY3-38" fmla="*/ 1844066 h 1850216"/>
              <a:gd name="connsiteX4-39" fmla="*/ 34404 w 1825641"/>
              <a:gd name="connsiteY4-40" fmla="*/ 745516 h 1850216"/>
              <a:gd name="connsiteX0-41" fmla="*/ 34404 w 1825641"/>
              <a:gd name="connsiteY0-42" fmla="*/ 787296 h 1891996"/>
              <a:gd name="connsiteX1-43" fmla="*/ 599554 w 1825641"/>
              <a:gd name="connsiteY1-44" fmla="*/ 158646 h 1891996"/>
              <a:gd name="connsiteX2-45" fmla="*/ 1825104 w 1825641"/>
              <a:gd name="connsiteY2-46" fmla="*/ 253896 h 1891996"/>
              <a:gd name="connsiteX3-47" fmla="*/ 1552054 w 1825641"/>
              <a:gd name="connsiteY3-48" fmla="*/ 1885846 h 1891996"/>
              <a:gd name="connsiteX4-49" fmla="*/ 34404 w 1825641"/>
              <a:gd name="connsiteY4-50" fmla="*/ 787296 h 1891996"/>
              <a:gd name="connsiteX0-51" fmla="*/ 34404 w 1985095"/>
              <a:gd name="connsiteY0-52" fmla="*/ 787296 h 1891996"/>
              <a:gd name="connsiteX1-53" fmla="*/ 599554 w 1985095"/>
              <a:gd name="connsiteY1-54" fmla="*/ 158646 h 1891996"/>
              <a:gd name="connsiteX2-55" fmla="*/ 1825104 w 1985095"/>
              <a:gd name="connsiteY2-56" fmla="*/ 253896 h 1891996"/>
              <a:gd name="connsiteX3-57" fmla="*/ 1552054 w 1985095"/>
              <a:gd name="connsiteY3-58" fmla="*/ 1885846 h 1891996"/>
              <a:gd name="connsiteX4-59" fmla="*/ 34404 w 1985095"/>
              <a:gd name="connsiteY4-60" fmla="*/ 787296 h 1891996"/>
              <a:gd name="connsiteX0-61" fmla="*/ 34404 w 2039958"/>
              <a:gd name="connsiteY0-62" fmla="*/ 787296 h 1887088"/>
              <a:gd name="connsiteX1-63" fmla="*/ 599554 w 2039958"/>
              <a:gd name="connsiteY1-64" fmla="*/ 158646 h 1887088"/>
              <a:gd name="connsiteX2-65" fmla="*/ 1825104 w 2039958"/>
              <a:gd name="connsiteY2-66" fmla="*/ 253896 h 1887088"/>
              <a:gd name="connsiteX3-67" fmla="*/ 1552054 w 2039958"/>
              <a:gd name="connsiteY3-68" fmla="*/ 1885846 h 1887088"/>
              <a:gd name="connsiteX4-69" fmla="*/ 34404 w 2039958"/>
              <a:gd name="connsiteY4-70" fmla="*/ 787296 h 1887088"/>
              <a:gd name="connsiteX0-71" fmla="*/ 34404 w 1996057"/>
              <a:gd name="connsiteY0-72" fmla="*/ 787296 h 1887088"/>
              <a:gd name="connsiteX1-73" fmla="*/ 599554 w 1996057"/>
              <a:gd name="connsiteY1-74" fmla="*/ 158646 h 1887088"/>
              <a:gd name="connsiteX2-75" fmla="*/ 1825104 w 1996057"/>
              <a:gd name="connsiteY2-76" fmla="*/ 253896 h 1887088"/>
              <a:gd name="connsiteX3-77" fmla="*/ 1552054 w 1996057"/>
              <a:gd name="connsiteY3-78" fmla="*/ 1885846 h 1887088"/>
              <a:gd name="connsiteX4-79" fmla="*/ 34404 w 1996057"/>
              <a:gd name="connsiteY4-80" fmla="*/ 787296 h 1887088"/>
              <a:gd name="connsiteX0-81" fmla="*/ 9309 w 1970962"/>
              <a:gd name="connsiteY0-82" fmla="*/ 787296 h 1887163"/>
              <a:gd name="connsiteX1-83" fmla="*/ 574459 w 1970962"/>
              <a:gd name="connsiteY1-84" fmla="*/ 158646 h 1887163"/>
              <a:gd name="connsiteX2-85" fmla="*/ 1800009 w 1970962"/>
              <a:gd name="connsiteY2-86" fmla="*/ 253896 h 1887163"/>
              <a:gd name="connsiteX3-87" fmla="*/ 1526959 w 1970962"/>
              <a:gd name="connsiteY3-88" fmla="*/ 1885846 h 1887163"/>
              <a:gd name="connsiteX4-89" fmla="*/ 9309 w 1970962"/>
              <a:gd name="connsiteY4-90" fmla="*/ 787296 h 1887163"/>
              <a:gd name="connsiteX0-91" fmla="*/ 30512 w 1572074"/>
              <a:gd name="connsiteY0-92" fmla="*/ 1659446 h 2038081"/>
              <a:gd name="connsiteX1-93" fmla="*/ 242056 w 1572074"/>
              <a:gd name="connsiteY1-94" fmla="*/ 205717 h 2038081"/>
              <a:gd name="connsiteX2-95" fmla="*/ 1467606 w 1572074"/>
              <a:gd name="connsiteY2-96" fmla="*/ 300967 h 2038081"/>
              <a:gd name="connsiteX3-97" fmla="*/ 1194556 w 1572074"/>
              <a:gd name="connsiteY3-98" fmla="*/ 1932917 h 2038081"/>
              <a:gd name="connsiteX4-99" fmla="*/ 30512 w 1572074"/>
              <a:gd name="connsiteY4-100" fmla="*/ 1659446 h 2038081"/>
              <a:gd name="connsiteX0-101" fmla="*/ 103078 w 1644640"/>
              <a:gd name="connsiteY0-102" fmla="*/ 1565732 h 1926960"/>
              <a:gd name="connsiteX1-103" fmla="*/ 220327 w 1644640"/>
              <a:gd name="connsiteY1-104" fmla="*/ 371314 h 1926960"/>
              <a:gd name="connsiteX2-105" fmla="*/ 1540172 w 1644640"/>
              <a:gd name="connsiteY2-106" fmla="*/ 207253 h 1926960"/>
              <a:gd name="connsiteX3-107" fmla="*/ 1267122 w 1644640"/>
              <a:gd name="connsiteY3-108" fmla="*/ 1839203 h 1926960"/>
              <a:gd name="connsiteX4-109" fmla="*/ 103078 w 1644640"/>
              <a:gd name="connsiteY4-110" fmla="*/ 1565732 h 1926960"/>
              <a:gd name="connsiteX0-111" fmla="*/ 112441 w 1818790"/>
              <a:gd name="connsiteY0-112" fmla="*/ 1264625 h 1588822"/>
              <a:gd name="connsiteX1-113" fmla="*/ 229690 w 1818790"/>
              <a:gd name="connsiteY1-114" fmla="*/ 70207 h 1588822"/>
              <a:gd name="connsiteX2-115" fmla="*/ 1738124 w 1818790"/>
              <a:gd name="connsiteY2-116" fmla="*/ 424769 h 1588822"/>
              <a:gd name="connsiteX3-117" fmla="*/ 1276485 w 1818790"/>
              <a:gd name="connsiteY3-118" fmla="*/ 1538096 h 1588822"/>
              <a:gd name="connsiteX4-119" fmla="*/ 112441 w 1818790"/>
              <a:gd name="connsiteY4-120" fmla="*/ 1264625 h 1588822"/>
              <a:gd name="connsiteX0-121" fmla="*/ 94334 w 1778490"/>
              <a:gd name="connsiteY0-122" fmla="*/ 1264625 h 1442000"/>
              <a:gd name="connsiteX1-123" fmla="*/ 211583 w 1778490"/>
              <a:gd name="connsiteY1-124" fmla="*/ 70207 h 1442000"/>
              <a:gd name="connsiteX2-125" fmla="*/ 1720017 w 1778490"/>
              <a:gd name="connsiteY2-126" fmla="*/ 424769 h 1442000"/>
              <a:gd name="connsiteX3-127" fmla="*/ 999067 w 1778490"/>
              <a:gd name="connsiteY3-128" fmla="*/ 1349506 h 1442000"/>
              <a:gd name="connsiteX4-129" fmla="*/ 94334 w 1778490"/>
              <a:gd name="connsiteY4-130" fmla="*/ 1264625 h 1442000"/>
              <a:gd name="connsiteX0-131" fmla="*/ 91804 w 1731411"/>
              <a:gd name="connsiteY0-132" fmla="*/ 1299315 h 1483299"/>
              <a:gd name="connsiteX1-133" fmla="*/ 209053 w 1731411"/>
              <a:gd name="connsiteY1-134" fmla="*/ 104897 h 1483299"/>
              <a:gd name="connsiteX2-135" fmla="*/ 1670340 w 1731411"/>
              <a:gd name="connsiteY2-136" fmla="*/ 365164 h 1483299"/>
              <a:gd name="connsiteX3-137" fmla="*/ 996537 w 1731411"/>
              <a:gd name="connsiteY3-138" fmla="*/ 1384196 h 1483299"/>
              <a:gd name="connsiteX4-139" fmla="*/ 91804 w 1731411"/>
              <a:gd name="connsiteY4-140" fmla="*/ 1299315 h 1483299"/>
              <a:gd name="connsiteX0-141" fmla="*/ 103353 w 1742962"/>
              <a:gd name="connsiteY0-142" fmla="*/ 1365891 h 1554848"/>
              <a:gd name="connsiteX1-143" fmla="*/ 197028 w 1742962"/>
              <a:gd name="connsiteY1-144" fmla="*/ 77179 h 1554848"/>
              <a:gd name="connsiteX2-145" fmla="*/ 1681889 w 1742962"/>
              <a:gd name="connsiteY2-146" fmla="*/ 431740 h 1554848"/>
              <a:gd name="connsiteX3-147" fmla="*/ 1008086 w 1742962"/>
              <a:gd name="connsiteY3-148" fmla="*/ 1450772 h 1554848"/>
              <a:gd name="connsiteX4-149" fmla="*/ 103353 w 1742962"/>
              <a:gd name="connsiteY4-150" fmla="*/ 1365891 h 1554848"/>
              <a:gd name="connsiteX0-151" fmla="*/ 63105 w 1845703"/>
              <a:gd name="connsiteY0-152" fmla="*/ 1517796 h 1648438"/>
              <a:gd name="connsiteX1-153" fmla="*/ 298222 w 1845703"/>
              <a:gd name="connsiteY1-154" fmla="*/ 87642 h 1648438"/>
              <a:gd name="connsiteX2-155" fmla="*/ 1783083 w 1845703"/>
              <a:gd name="connsiteY2-156" fmla="*/ 442203 h 1648438"/>
              <a:gd name="connsiteX3-157" fmla="*/ 1109280 w 1845703"/>
              <a:gd name="connsiteY3-158" fmla="*/ 1461235 h 1648438"/>
              <a:gd name="connsiteX4-159" fmla="*/ 63105 w 1845703"/>
              <a:gd name="connsiteY4-160" fmla="*/ 1517796 h 1648438"/>
              <a:gd name="connsiteX0-161" fmla="*/ 66587 w 1852742"/>
              <a:gd name="connsiteY0-162" fmla="*/ 1517798 h 1648440"/>
              <a:gd name="connsiteX1-163" fmla="*/ 301704 w 1852742"/>
              <a:gd name="connsiteY1-164" fmla="*/ 87644 h 1648440"/>
              <a:gd name="connsiteX2-165" fmla="*/ 1786565 w 1852742"/>
              <a:gd name="connsiteY2-166" fmla="*/ 442205 h 1648440"/>
              <a:gd name="connsiteX3-167" fmla="*/ 1159910 w 1852742"/>
              <a:gd name="connsiteY3-168" fmla="*/ 1461237 h 1648440"/>
              <a:gd name="connsiteX4-169" fmla="*/ 66587 w 1852742"/>
              <a:gd name="connsiteY4-170" fmla="*/ 1517798 h 164844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52742" h="1648440">
                <a:moveTo>
                  <a:pt x="66587" y="1517798"/>
                </a:moveTo>
                <a:cubicBezTo>
                  <a:pt x="-76447" y="1288866"/>
                  <a:pt x="15041" y="266909"/>
                  <a:pt x="301704" y="87644"/>
                </a:cubicBezTo>
                <a:cubicBezTo>
                  <a:pt x="588367" y="-91621"/>
                  <a:pt x="1735765" y="-6589"/>
                  <a:pt x="1786565" y="442205"/>
                </a:cubicBezTo>
                <a:cubicBezTo>
                  <a:pt x="2053265" y="1297399"/>
                  <a:pt x="1446573" y="1281972"/>
                  <a:pt x="1159910" y="1461237"/>
                </a:cubicBezTo>
                <a:cubicBezTo>
                  <a:pt x="873247" y="1640502"/>
                  <a:pt x="209621" y="1746730"/>
                  <a:pt x="66587" y="1517798"/>
                </a:cubicBezTo>
                <a:close/>
              </a:path>
            </a:pathLst>
          </a:custGeom>
          <a:gradFill>
            <a:gsLst>
              <a:gs pos="62000">
                <a:srgbClr val="B1C9D3"/>
              </a:gs>
              <a:gs pos="15000">
                <a:srgbClr val="F5FBF9"/>
              </a:gs>
              <a:gs pos="100000">
                <a:srgbClr val="E7F1F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329653" y="281755"/>
            <a:ext cx="3532693" cy="461665"/>
          </a:xfrm>
          <a:prstGeom prst="rect">
            <a:avLst/>
          </a:prstGeom>
          <a:noFill/>
        </p:spPr>
        <p:txBody>
          <a:bodyPr wrap="square" rtlCol="0">
            <a:spAutoFit/>
          </a:bodyPr>
          <a:lstStyle/>
          <a:p>
            <a:pPr algn="ctr"/>
            <a:r>
              <a:rPr lang="zh-CN" altLang="en-US" sz="2400">
                <a:solidFill>
                  <a:srgbClr val="7197A1"/>
                </a:solidFill>
                <a:latin typeface="汉仪中宋简" panose="02010609000101010101" pitchFamily="49" charset="-122"/>
                <a:ea typeface="汉仪中宋简" panose="02010609000101010101" pitchFamily="49" charset="-122"/>
              </a:rPr>
              <a:t>这里填写标题</a:t>
            </a:r>
          </a:p>
        </p:txBody>
      </p:sp>
      <p:cxnSp>
        <p:nvCxnSpPr>
          <p:cNvPr id="23" name="直接连接符 22"/>
          <p:cNvCxnSpPr/>
          <p:nvPr/>
        </p:nvCxnSpPr>
        <p:spPr>
          <a:xfrm>
            <a:off x="505336" y="3213848"/>
            <a:ext cx="11137900" cy="0"/>
          </a:xfrm>
          <a:prstGeom prst="line">
            <a:avLst/>
          </a:prstGeom>
          <a:ln>
            <a:solidFill>
              <a:srgbClr val="7197A1"/>
            </a:solidFill>
          </a:ln>
        </p:spPr>
        <p:style>
          <a:lnRef idx="1">
            <a:schemeClr val="accent1"/>
          </a:lnRef>
          <a:fillRef idx="0">
            <a:schemeClr val="accent1"/>
          </a:fillRef>
          <a:effectRef idx="0">
            <a:schemeClr val="accent1"/>
          </a:effectRef>
          <a:fontRef idx="minor">
            <a:schemeClr val="tx1"/>
          </a:fontRef>
        </p:style>
      </p:cxnSp>
      <p:sp>
        <p:nvSpPr>
          <p:cNvPr id="27" name="椭圆 26"/>
          <p:cNvSpPr/>
          <p:nvPr/>
        </p:nvSpPr>
        <p:spPr>
          <a:xfrm>
            <a:off x="2083765" y="3055096"/>
            <a:ext cx="317500" cy="317500"/>
          </a:xfrm>
          <a:prstGeom prst="ellipse">
            <a:avLst/>
          </a:prstGeom>
          <a:solidFill>
            <a:srgbClr val="7197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p:nvPr/>
        </p:nvSpPr>
        <p:spPr>
          <a:xfrm>
            <a:off x="2059164" y="3030495"/>
            <a:ext cx="366703" cy="366703"/>
          </a:xfrm>
          <a:prstGeom prst="ellipse">
            <a:avLst/>
          </a:prstGeom>
          <a:noFill/>
          <a:ln>
            <a:solidFill>
              <a:srgbClr val="7197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1231882" y="2434257"/>
            <a:ext cx="2021267" cy="504562"/>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pPr algn="ctr"/>
            <a:r>
              <a:rPr lang="zh-CN" altLang="en-US" sz="2400" b="0">
                <a:solidFill>
                  <a:srgbClr val="7197A1"/>
                </a:solidFill>
                <a:latin typeface="汉仪中宋简" panose="02010609000101010101" pitchFamily="49" charset="-122"/>
                <a:ea typeface="汉仪中宋简" panose="02010609000101010101" pitchFamily="49" charset="-122"/>
              </a:rPr>
              <a:t>填写标题</a:t>
            </a:r>
            <a:endParaRPr lang="zh-CN" altLang="en-US" sz="2400" b="0" dirty="0">
              <a:solidFill>
                <a:srgbClr val="7197A1"/>
              </a:solidFill>
              <a:latin typeface="汉仪中宋简" panose="02010609000101010101" pitchFamily="49" charset="-122"/>
              <a:ea typeface="汉仪中宋简" panose="02010609000101010101" pitchFamily="49" charset="-122"/>
            </a:endParaRPr>
          </a:p>
        </p:txBody>
      </p:sp>
      <p:sp>
        <p:nvSpPr>
          <p:cNvPr id="30" name="文本框 29"/>
          <p:cNvSpPr txBox="1"/>
          <p:nvPr/>
        </p:nvSpPr>
        <p:spPr>
          <a:xfrm>
            <a:off x="865285" y="3531348"/>
            <a:ext cx="2754460" cy="1188402"/>
          </a:xfrm>
          <a:prstGeom prst="rect">
            <a:avLst/>
          </a:prstGeom>
          <a:noFill/>
        </p:spPr>
        <p:txBody>
          <a:bodyPr wrap="square" rtlCol="0">
            <a:spAutoFit/>
          </a:bodyPr>
          <a:lstStyle/>
          <a:p>
            <a:pPr algn="ctr">
              <a:lnSpc>
                <a:spcPct val="130000"/>
              </a:lnSpc>
            </a:pPr>
            <a:r>
              <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rPr>
              <a:t>单击文本框即可进行文字内容的输入和文字相关属性修改单击文本框即可进行文字内容的输入和文字相关属性修改</a:t>
            </a:r>
            <a:endParaRPr lang="en-US" altLang="zh-CN" sz="1400" dirty="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sp>
        <p:nvSpPr>
          <p:cNvPr id="32" name="椭圆 31"/>
          <p:cNvSpPr/>
          <p:nvPr/>
        </p:nvSpPr>
        <p:spPr>
          <a:xfrm>
            <a:off x="5915536" y="3055096"/>
            <a:ext cx="317500" cy="317500"/>
          </a:xfrm>
          <a:prstGeom prst="ellipse">
            <a:avLst/>
          </a:prstGeom>
          <a:solidFill>
            <a:srgbClr val="7197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p:nvPr/>
        </p:nvSpPr>
        <p:spPr>
          <a:xfrm>
            <a:off x="5890935" y="3030495"/>
            <a:ext cx="366703" cy="366703"/>
          </a:xfrm>
          <a:prstGeom prst="ellipse">
            <a:avLst/>
          </a:prstGeom>
          <a:noFill/>
          <a:ln>
            <a:solidFill>
              <a:srgbClr val="7197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p:cNvSpPr txBox="1"/>
          <p:nvPr/>
        </p:nvSpPr>
        <p:spPr>
          <a:xfrm>
            <a:off x="5063653" y="2434257"/>
            <a:ext cx="2021267" cy="504562"/>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pPr algn="ctr"/>
            <a:r>
              <a:rPr lang="zh-CN" altLang="en-US" sz="2400" b="0">
                <a:solidFill>
                  <a:srgbClr val="7197A1"/>
                </a:solidFill>
                <a:latin typeface="汉仪中宋简" panose="02010609000101010101" pitchFamily="49" charset="-122"/>
                <a:ea typeface="汉仪中宋简" panose="02010609000101010101" pitchFamily="49" charset="-122"/>
              </a:rPr>
              <a:t>填写标题</a:t>
            </a:r>
            <a:endParaRPr lang="zh-CN" altLang="en-US" sz="2400" b="0" dirty="0">
              <a:solidFill>
                <a:srgbClr val="7197A1"/>
              </a:solidFill>
              <a:latin typeface="汉仪中宋简" panose="02010609000101010101" pitchFamily="49" charset="-122"/>
              <a:ea typeface="汉仪中宋简" panose="02010609000101010101" pitchFamily="49" charset="-122"/>
            </a:endParaRPr>
          </a:p>
        </p:txBody>
      </p:sp>
      <p:sp>
        <p:nvSpPr>
          <p:cNvPr id="35" name="文本框 34"/>
          <p:cNvSpPr txBox="1"/>
          <p:nvPr/>
        </p:nvSpPr>
        <p:spPr>
          <a:xfrm>
            <a:off x="4697056" y="3531348"/>
            <a:ext cx="2754460" cy="1188402"/>
          </a:xfrm>
          <a:prstGeom prst="rect">
            <a:avLst/>
          </a:prstGeom>
          <a:noFill/>
        </p:spPr>
        <p:txBody>
          <a:bodyPr wrap="square" rtlCol="0">
            <a:spAutoFit/>
          </a:bodyPr>
          <a:lstStyle/>
          <a:p>
            <a:pPr algn="ctr">
              <a:lnSpc>
                <a:spcPct val="130000"/>
              </a:lnSpc>
            </a:pPr>
            <a:r>
              <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rPr>
              <a:t>单击文本框即可进行文字内容的输入和文字相关属性修改单击文本框即可进行文字内容的输入和文字相关属性修改</a:t>
            </a:r>
            <a:endParaRPr lang="en-US" altLang="zh-CN" sz="1400" dirty="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sp>
        <p:nvSpPr>
          <p:cNvPr id="37" name="椭圆 36"/>
          <p:cNvSpPr/>
          <p:nvPr/>
        </p:nvSpPr>
        <p:spPr>
          <a:xfrm>
            <a:off x="9747307" y="3055096"/>
            <a:ext cx="317500" cy="317500"/>
          </a:xfrm>
          <a:prstGeom prst="ellipse">
            <a:avLst/>
          </a:prstGeom>
          <a:solidFill>
            <a:srgbClr val="7197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椭圆 37"/>
          <p:cNvSpPr/>
          <p:nvPr/>
        </p:nvSpPr>
        <p:spPr>
          <a:xfrm>
            <a:off x="9722706" y="3030495"/>
            <a:ext cx="366703" cy="366703"/>
          </a:xfrm>
          <a:prstGeom prst="ellipse">
            <a:avLst/>
          </a:prstGeom>
          <a:noFill/>
          <a:ln>
            <a:solidFill>
              <a:srgbClr val="7197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8895424" y="2434257"/>
            <a:ext cx="2021267" cy="504562"/>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pPr algn="ctr"/>
            <a:r>
              <a:rPr lang="zh-CN" altLang="en-US" sz="2400" b="0">
                <a:solidFill>
                  <a:srgbClr val="7197A1"/>
                </a:solidFill>
                <a:latin typeface="汉仪中宋简" panose="02010609000101010101" pitchFamily="49" charset="-122"/>
                <a:ea typeface="汉仪中宋简" panose="02010609000101010101" pitchFamily="49" charset="-122"/>
              </a:rPr>
              <a:t>填写标题</a:t>
            </a:r>
            <a:endParaRPr lang="zh-CN" altLang="en-US" sz="2400" b="0" dirty="0">
              <a:solidFill>
                <a:srgbClr val="7197A1"/>
              </a:solidFill>
              <a:latin typeface="汉仪中宋简" panose="02010609000101010101" pitchFamily="49" charset="-122"/>
              <a:ea typeface="汉仪中宋简" panose="02010609000101010101" pitchFamily="49" charset="-122"/>
            </a:endParaRPr>
          </a:p>
        </p:txBody>
      </p:sp>
      <p:sp>
        <p:nvSpPr>
          <p:cNvPr id="40" name="文本框 39"/>
          <p:cNvSpPr txBox="1"/>
          <p:nvPr/>
        </p:nvSpPr>
        <p:spPr>
          <a:xfrm>
            <a:off x="8528827" y="3531348"/>
            <a:ext cx="2754460" cy="1188402"/>
          </a:xfrm>
          <a:prstGeom prst="rect">
            <a:avLst/>
          </a:prstGeom>
          <a:noFill/>
        </p:spPr>
        <p:txBody>
          <a:bodyPr wrap="square" rtlCol="0">
            <a:spAutoFit/>
          </a:bodyPr>
          <a:lstStyle/>
          <a:p>
            <a:pPr algn="ctr">
              <a:lnSpc>
                <a:spcPct val="130000"/>
              </a:lnSpc>
            </a:pPr>
            <a:r>
              <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rPr>
              <a:t>单击文本框即可进行文字内容的输入和文字相关属性修改单击文本框即可进行文字内容的输入和文字相关属性修改</a:t>
            </a:r>
            <a:endParaRPr lang="en-US" altLang="zh-CN" sz="1400" dirty="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F9FD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形状 2"/>
          <p:cNvSpPr/>
          <p:nvPr/>
        </p:nvSpPr>
        <p:spPr>
          <a:xfrm>
            <a:off x="0" y="0"/>
            <a:ext cx="1752600" cy="800570"/>
          </a:xfrm>
          <a:custGeom>
            <a:avLst/>
            <a:gdLst>
              <a:gd name="connsiteX0" fmla="*/ 0 w 7313126"/>
              <a:gd name="connsiteY0" fmla="*/ 0 h 4786006"/>
              <a:gd name="connsiteX1" fmla="*/ 7313126 w 7313126"/>
              <a:gd name="connsiteY1" fmla="*/ 0 h 4786006"/>
              <a:gd name="connsiteX2" fmla="*/ 7252572 w 7313126"/>
              <a:gd name="connsiteY2" fmla="*/ 309595 h 4786006"/>
              <a:gd name="connsiteX3" fmla="*/ 2390775 w 7313126"/>
              <a:gd name="connsiteY3" fmla="*/ 4756047 h 4786006"/>
              <a:gd name="connsiteX4" fmla="*/ 29815 w 7313126"/>
              <a:gd name="connsiteY4" fmla="*/ 4196729 h 4786006"/>
              <a:gd name="connsiteX5" fmla="*/ 0 w 7313126"/>
              <a:gd name="connsiteY5" fmla="*/ 4184048 h 4786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13126" h="4786006">
                <a:moveTo>
                  <a:pt x="0" y="0"/>
                </a:moveTo>
                <a:lnTo>
                  <a:pt x="7313126" y="0"/>
                </a:lnTo>
                <a:lnTo>
                  <a:pt x="7252572" y="309595"/>
                </a:lnTo>
                <a:cubicBezTo>
                  <a:pt x="6774694" y="2438242"/>
                  <a:pt x="5248275" y="5098352"/>
                  <a:pt x="2390775" y="4756047"/>
                </a:cubicBezTo>
                <a:cubicBezTo>
                  <a:pt x="1438275" y="4641946"/>
                  <a:pt x="655067" y="4449919"/>
                  <a:pt x="29815" y="4196729"/>
                </a:cubicBezTo>
                <a:lnTo>
                  <a:pt x="0" y="4184048"/>
                </a:lnTo>
                <a:close/>
              </a:path>
            </a:pathLst>
          </a:custGeom>
          <a:gradFill flip="none" rotWithShape="1">
            <a:gsLst>
              <a:gs pos="0">
                <a:srgbClr val="E7F1F3"/>
              </a:gs>
              <a:gs pos="49000">
                <a:srgbClr val="A7C2CD"/>
              </a:gs>
              <a:gs pos="100000">
                <a:srgbClr val="CADCEA"/>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形状 3"/>
          <p:cNvSpPr/>
          <p:nvPr/>
        </p:nvSpPr>
        <p:spPr>
          <a:xfrm>
            <a:off x="10566326" y="5998043"/>
            <a:ext cx="1625674" cy="859958"/>
          </a:xfrm>
          <a:custGeom>
            <a:avLst/>
            <a:gdLst>
              <a:gd name="connsiteX0" fmla="*/ 5410778 w 6760152"/>
              <a:gd name="connsiteY0" fmla="*/ 617 h 4504299"/>
              <a:gd name="connsiteX1" fmla="*/ 6710856 w 6760152"/>
              <a:gd name="connsiteY1" fmla="*/ 166777 h 4504299"/>
              <a:gd name="connsiteX2" fmla="*/ 6760152 w 6760152"/>
              <a:gd name="connsiteY2" fmla="*/ 183214 h 4504299"/>
              <a:gd name="connsiteX3" fmla="*/ 6760152 w 6760152"/>
              <a:gd name="connsiteY3" fmla="*/ 4504299 h 4504299"/>
              <a:gd name="connsiteX4" fmla="*/ 276765 w 6760152"/>
              <a:gd name="connsiteY4" fmla="*/ 4504299 h 4504299"/>
              <a:gd name="connsiteX5" fmla="*/ 205091 w 6760152"/>
              <a:gd name="connsiteY5" fmla="*/ 4263048 h 4504299"/>
              <a:gd name="connsiteX6" fmla="*/ 130751 w 6760152"/>
              <a:gd name="connsiteY6" fmla="*/ 1948529 h 4504299"/>
              <a:gd name="connsiteX7" fmla="*/ 5410778 w 6760152"/>
              <a:gd name="connsiteY7" fmla="*/ 617 h 4504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760152" h="4504299">
                <a:moveTo>
                  <a:pt x="5410778" y="617"/>
                </a:moveTo>
                <a:cubicBezTo>
                  <a:pt x="5902013" y="6838"/>
                  <a:pt x="6349771" y="60236"/>
                  <a:pt x="6710856" y="166777"/>
                </a:cubicBezTo>
                <a:lnTo>
                  <a:pt x="6760152" y="183214"/>
                </a:lnTo>
                <a:lnTo>
                  <a:pt x="6760152" y="4504299"/>
                </a:lnTo>
                <a:lnTo>
                  <a:pt x="276765" y="4504299"/>
                </a:lnTo>
                <a:lnTo>
                  <a:pt x="205091" y="4263048"/>
                </a:lnTo>
                <a:cubicBezTo>
                  <a:pt x="-26858" y="3382041"/>
                  <a:pt x="-76418" y="2515266"/>
                  <a:pt x="130751" y="1948529"/>
                </a:cubicBezTo>
                <a:cubicBezTo>
                  <a:pt x="562354" y="767825"/>
                  <a:pt x="3363965" y="-25305"/>
                  <a:pt x="5410778" y="617"/>
                </a:cubicBezTo>
                <a:close/>
              </a:path>
            </a:pathLst>
          </a:custGeom>
          <a:solidFill>
            <a:srgbClr val="7197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16"/>
          <p:cNvSpPr/>
          <p:nvPr/>
        </p:nvSpPr>
        <p:spPr>
          <a:xfrm rot="17945673">
            <a:off x="11113507" y="177316"/>
            <a:ext cx="928567" cy="889087"/>
          </a:xfrm>
          <a:custGeom>
            <a:avLst/>
            <a:gdLst>
              <a:gd name="connsiteX0" fmla="*/ 0 w 1028700"/>
              <a:gd name="connsiteY0" fmla="*/ 628650 h 1257300"/>
              <a:gd name="connsiteX1" fmla="*/ 514350 w 1028700"/>
              <a:gd name="connsiteY1" fmla="*/ 0 h 1257300"/>
              <a:gd name="connsiteX2" fmla="*/ 1028700 w 1028700"/>
              <a:gd name="connsiteY2" fmla="*/ 628650 h 1257300"/>
              <a:gd name="connsiteX3" fmla="*/ 514350 w 1028700"/>
              <a:gd name="connsiteY3" fmla="*/ 1257300 h 1257300"/>
              <a:gd name="connsiteX4" fmla="*/ 0 w 1028700"/>
              <a:gd name="connsiteY4" fmla="*/ 628650 h 1257300"/>
              <a:gd name="connsiteX0-1" fmla="*/ 0 w 1854200"/>
              <a:gd name="connsiteY0-2" fmla="*/ 730937 h 1258997"/>
              <a:gd name="connsiteX1-3" fmla="*/ 1339850 w 1854200"/>
              <a:gd name="connsiteY1-4" fmla="*/ 687 h 1258997"/>
              <a:gd name="connsiteX2-5" fmla="*/ 1854200 w 1854200"/>
              <a:gd name="connsiteY2-6" fmla="*/ 629337 h 1258997"/>
              <a:gd name="connsiteX3-7" fmla="*/ 1339850 w 1854200"/>
              <a:gd name="connsiteY3-8" fmla="*/ 1257987 h 1258997"/>
              <a:gd name="connsiteX4-9" fmla="*/ 0 w 1854200"/>
              <a:gd name="connsiteY4-10" fmla="*/ 730937 h 1258997"/>
              <a:gd name="connsiteX0-11" fmla="*/ 25624 w 1879824"/>
              <a:gd name="connsiteY0-12" fmla="*/ 629661 h 1157301"/>
              <a:gd name="connsiteX1-13" fmla="*/ 590774 w 1879824"/>
              <a:gd name="connsiteY1-14" fmla="*/ 1011 h 1157301"/>
              <a:gd name="connsiteX2-15" fmla="*/ 1879824 w 1879824"/>
              <a:gd name="connsiteY2-16" fmla="*/ 528061 h 1157301"/>
              <a:gd name="connsiteX3-17" fmla="*/ 1365474 w 1879824"/>
              <a:gd name="connsiteY3-18" fmla="*/ 1156711 h 1157301"/>
              <a:gd name="connsiteX4-19" fmla="*/ 25624 w 1879824"/>
              <a:gd name="connsiteY4-20" fmla="*/ 629661 h 1157301"/>
              <a:gd name="connsiteX0-21" fmla="*/ 25126 w 1815826"/>
              <a:gd name="connsiteY0-22" fmla="*/ 745516 h 1284675"/>
              <a:gd name="connsiteX1-23" fmla="*/ 590276 w 1815826"/>
              <a:gd name="connsiteY1-24" fmla="*/ 116866 h 1284675"/>
              <a:gd name="connsiteX2-25" fmla="*/ 1815826 w 1815826"/>
              <a:gd name="connsiteY2-26" fmla="*/ 212116 h 1284675"/>
              <a:gd name="connsiteX3-27" fmla="*/ 1364976 w 1815826"/>
              <a:gd name="connsiteY3-28" fmla="*/ 1272566 h 1284675"/>
              <a:gd name="connsiteX4-29" fmla="*/ 25126 w 1815826"/>
              <a:gd name="connsiteY4-30" fmla="*/ 745516 h 1284675"/>
              <a:gd name="connsiteX0-31" fmla="*/ 34404 w 1825641"/>
              <a:gd name="connsiteY0-32" fmla="*/ 745516 h 1850216"/>
              <a:gd name="connsiteX1-33" fmla="*/ 599554 w 1825641"/>
              <a:gd name="connsiteY1-34" fmla="*/ 116866 h 1850216"/>
              <a:gd name="connsiteX2-35" fmla="*/ 1825104 w 1825641"/>
              <a:gd name="connsiteY2-36" fmla="*/ 212116 h 1850216"/>
              <a:gd name="connsiteX3-37" fmla="*/ 1552054 w 1825641"/>
              <a:gd name="connsiteY3-38" fmla="*/ 1844066 h 1850216"/>
              <a:gd name="connsiteX4-39" fmla="*/ 34404 w 1825641"/>
              <a:gd name="connsiteY4-40" fmla="*/ 745516 h 1850216"/>
              <a:gd name="connsiteX0-41" fmla="*/ 34404 w 1825641"/>
              <a:gd name="connsiteY0-42" fmla="*/ 787296 h 1891996"/>
              <a:gd name="connsiteX1-43" fmla="*/ 599554 w 1825641"/>
              <a:gd name="connsiteY1-44" fmla="*/ 158646 h 1891996"/>
              <a:gd name="connsiteX2-45" fmla="*/ 1825104 w 1825641"/>
              <a:gd name="connsiteY2-46" fmla="*/ 253896 h 1891996"/>
              <a:gd name="connsiteX3-47" fmla="*/ 1552054 w 1825641"/>
              <a:gd name="connsiteY3-48" fmla="*/ 1885846 h 1891996"/>
              <a:gd name="connsiteX4-49" fmla="*/ 34404 w 1825641"/>
              <a:gd name="connsiteY4-50" fmla="*/ 787296 h 1891996"/>
              <a:gd name="connsiteX0-51" fmla="*/ 34404 w 1985095"/>
              <a:gd name="connsiteY0-52" fmla="*/ 787296 h 1891996"/>
              <a:gd name="connsiteX1-53" fmla="*/ 599554 w 1985095"/>
              <a:gd name="connsiteY1-54" fmla="*/ 158646 h 1891996"/>
              <a:gd name="connsiteX2-55" fmla="*/ 1825104 w 1985095"/>
              <a:gd name="connsiteY2-56" fmla="*/ 253896 h 1891996"/>
              <a:gd name="connsiteX3-57" fmla="*/ 1552054 w 1985095"/>
              <a:gd name="connsiteY3-58" fmla="*/ 1885846 h 1891996"/>
              <a:gd name="connsiteX4-59" fmla="*/ 34404 w 1985095"/>
              <a:gd name="connsiteY4-60" fmla="*/ 787296 h 1891996"/>
              <a:gd name="connsiteX0-61" fmla="*/ 34404 w 2039958"/>
              <a:gd name="connsiteY0-62" fmla="*/ 787296 h 1887088"/>
              <a:gd name="connsiteX1-63" fmla="*/ 599554 w 2039958"/>
              <a:gd name="connsiteY1-64" fmla="*/ 158646 h 1887088"/>
              <a:gd name="connsiteX2-65" fmla="*/ 1825104 w 2039958"/>
              <a:gd name="connsiteY2-66" fmla="*/ 253896 h 1887088"/>
              <a:gd name="connsiteX3-67" fmla="*/ 1552054 w 2039958"/>
              <a:gd name="connsiteY3-68" fmla="*/ 1885846 h 1887088"/>
              <a:gd name="connsiteX4-69" fmla="*/ 34404 w 2039958"/>
              <a:gd name="connsiteY4-70" fmla="*/ 787296 h 1887088"/>
              <a:gd name="connsiteX0-71" fmla="*/ 34404 w 1996057"/>
              <a:gd name="connsiteY0-72" fmla="*/ 787296 h 1887088"/>
              <a:gd name="connsiteX1-73" fmla="*/ 599554 w 1996057"/>
              <a:gd name="connsiteY1-74" fmla="*/ 158646 h 1887088"/>
              <a:gd name="connsiteX2-75" fmla="*/ 1825104 w 1996057"/>
              <a:gd name="connsiteY2-76" fmla="*/ 253896 h 1887088"/>
              <a:gd name="connsiteX3-77" fmla="*/ 1552054 w 1996057"/>
              <a:gd name="connsiteY3-78" fmla="*/ 1885846 h 1887088"/>
              <a:gd name="connsiteX4-79" fmla="*/ 34404 w 1996057"/>
              <a:gd name="connsiteY4-80" fmla="*/ 787296 h 1887088"/>
              <a:gd name="connsiteX0-81" fmla="*/ 9309 w 1970962"/>
              <a:gd name="connsiteY0-82" fmla="*/ 787296 h 1887163"/>
              <a:gd name="connsiteX1-83" fmla="*/ 574459 w 1970962"/>
              <a:gd name="connsiteY1-84" fmla="*/ 158646 h 1887163"/>
              <a:gd name="connsiteX2-85" fmla="*/ 1800009 w 1970962"/>
              <a:gd name="connsiteY2-86" fmla="*/ 253896 h 1887163"/>
              <a:gd name="connsiteX3-87" fmla="*/ 1526959 w 1970962"/>
              <a:gd name="connsiteY3-88" fmla="*/ 1885846 h 1887163"/>
              <a:gd name="connsiteX4-89" fmla="*/ 9309 w 1970962"/>
              <a:gd name="connsiteY4-90" fmla="*/ 787296 h 188716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70962" h="1887163">
                <a:moveTo>
                  <a:pt x="9309" y="787296"/>
                </a:moveTo>
                <a:cubicBezTo>
                  <a:pt x="-60541" y="448629"/>
                  <a:pt x="276009" y="247546"/>
                  <a:pt x="574459" y="158646"/>
                </a:cubicBezTo>
                <a:cubicBezTo>
                  <a:pt x="872909" y="69746"/>
                  <a:pt x="1749209" y="-194898"/>
                  <a:pt x="1800009" y="253896"/>
                </a:cubicBezTo>
                <a:cubicBezTo>
                  <a:pt x="2066709" y="1109090"/>
                  <a:pt x="2054009" y="1847746"/>
                  <a:pt x="1526959" y="1885846"/>
                </a:cubicBezTo>
                <a:cubicBezTo>
                  <a:pt x="999909" y="1923946"/>
                  <a:pt x="79159" y="1125963"/>
                  <a:pt x="9309" y="787296"/>
                </a:cubicBezTo>
                <a:close/>
              </a:path>
            </a:pathLst>
          </a:custGeom>
          <a:gradFill>
            <a:gsLst>
              <a:gs pos="62000">
                <a:srgbClr val="B1C9D3"/>
              </a:gs>
              <a:gs pos="15000">
                <a:srgbClr val="F5FBF9"/>
              </a:gs>
              <a:gs pos="100000">
                <a:srgbClr val="E7F1F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16"/>
          <p:cNvSpPr/>
          <p:nvPr/>
        </p:nvSpPr>
        <p:spPr>
          <a:xfrm rot="16721025">
            <a:off x="118536" y="5913481"/>
            <a:ext cx="735528" cy="654421"/>
          </a:xfrm>
          <a:custGeom>
            <a:avLst/>
            <a:gdLst>
              <a:gd name="connsiteX0" fmla="*/ 0 w 1028700"/>
              <a:gd name="connsiteY0" fmla="*/ 628650 h 1257300"/>
              <a:gd name="connsiteX1" fmla="*/ 514350 w 1028700"/>
              <a:gd name="connsiteY1" fmla="*/ 0 h 1257300"/>
              <a:gd name="connsiteX2" fmla="*/ 1028700 w 1028700"/>
              <a:gd name="connsiteY2" fmla="*/ 628650 h 1257300"/>
              <a:gd name="connsiteX3" fmla="*/ 514350 w 1028700"/>
              <a:gd name="connsiteY3" fmla="*/ 1257300 h 1257300"/>
              <a:gd name="connsiteX4" fmla="*/ 0 w 1028700"/>
              <a:gd name="connsiteY4" fmla="*/ 628650 h 1257300"/>
              <a:gd name="connsiteX0-1" fmla="*/ 0 w 1854200"/>
              <a:gd name="connsiteY0-2" fmla="*/ 730937 h 1258997"/>
              <a:gd name="connsiteX1-3" fmla="*/ 1339850 w 1854200"/>
              <a:gd name="connsiteY1-4" fmla="*/ 687 h 1258997"/>
              <a:gd name="connsiteX2-5" fmla="*/ 1854200 w 1854200"/>
              <a:gd name="connsiteY2-6" fmla="*/ 629337 h 1258997"/>
              <a:gd name="connsiteX3-7" fmla="*/ 1339850 w 1854200"/>
              <a:gd name="connsiteY3-8" fmla="*/ 1257987 h 1258997"/>
              <a:gd name="connsiteX4-9" fmla="*/ 0 w 1854200"/>
              <a:gd name="connsiteY4-10" fmla="*/ 730937 h 1258997"/>
              <a:gd name="connsiteX0-11" fmla="*/ 25624 w 1879824"/>
              <a:gd name="connsiteY0-12" fmla="*/ 629661 h 1157301"/>
              <a:gd name="connsiteX1-13" fmla="*/ 590774 w 1879824"/>
              <a:gd name="connsiteY1-14" fmla="*/ 1011 h 1157301"/>
              <a:gd name="connsiteX2-15" fmla="*/ 1879824 w 1879824"/>
              <a:gd name="connsiteY2-16" fmla="*/ 528061 h 1157301"/>
              <a:gd name="connsiteX3-17" fmla="*/ 1365474 w 1879824"/>
              <a:gd name="connsiteY3-18" fmla="*/ 1156711 h 1157301"/>
              <a:gd name="connsiteX4-19" fmla="*/ 25624 w 1879824"/>
              <a:gd name="connsiteY4-20" fmla="*/ 629661 h 1157301"/>
              <a:gd name="connsiteX0-21" fmla="*/ 25126 w 1815826"/>
              <a:gd name="connsiteY0-22" fmla="*/ 745516 h 1284675"/>
              <a:gd name="connsiteX1-23" fmla="*/ 590276 w 1815826"/>
              <a:gd name="connsiteY1-24" fmla="*/ 116866 h 1284675"/>
              <a:gd name="connsiteX2-25" fmla="*/ 1815826 w 1815826"/>
              <a:gd name="connsiteY2-26" fmla="*/ 212116 h 1284675"/>
              <a:gd name="connsiteX3-27" fmla="*/ 1364976 w 1815826"/>
              <a:gd name="connsiteY3-28" fmla="*/ 1272566 h 1284675"/>
              <a:gd name="connsiteX4-29" fmla="*/ 25126 w 1815826"/>
              <a:gd name="connsiteY4-30" fmla="*/ 745516 h 1284675"/>
              <a:gd name="connsiteX0-31" fmla="*/ 34404 w 1825641"/>
              <a:gd name="connsiteY0-32" fmla="*/ 745516 h 1850216"/>
              <a:gd name="connsiteX1-33" fmla="*/ 599554 w 1825641"/>
              <a:gd name="connsiteY1-34" fmla="*/ 116866 h 1850216"/>
              <a:gd name="connsiteX2-35" fmla="*/ 1825104 w 1825641"/>
              <a:gd name="connsiteY2-36" fmla="*/ 212116 h 1850216"/>
              <a:gd name="connsiteX3-37" fmla="*/ 1552054 w 1825641"/>
              <a:gd name="connsiteY3-38" fmla="*/ 1844066 h 1850216"/>
              <a:gd name="connsiteX4-39" fmla="*/ 34404 w 1825641"/>
              <a:gd name="connsiteY4-40" fmla="*/ 745516 h 1850216"/>
              <a:gd name="connsiteX0-41" fmla="*/ 34404 w 1825641"/>
              <a:gd name="connsiteY0-42" fmla="*/ 787296 h 1891996"/>
              <a:gd name="connsiteX1-43" fmla="*/ 599554 w 1825641"/>
              <a:gd name="connsiteY1-44" fmla="*/ 158646 h 1891996"/>
              <a:gd name="connsiteX2-45" fmla="*/ 1825104 w 1825641"/>
              <a:gd name="connsiteY2-46" fmla="*/ 253896 h 1891996"/>
              <a:gd name="connsiteX3-47" fmla="*/ 1552054 w 1825641"/>
              <a:gd name="connsiteY3-48" fmla="*/ 1885846 h 1891996"/>
              <a:gd name="connsiteX4-49" fmla="*/ 34404 w 1825641"/>
              <a:gd name="connsiteY4-50" fmla="*/ 787296 h 1891996"/>
              <a:gd name="connsiteX0-51" fmla="*/ 34404 w 1985095"/>
              <a:gd name="connsiteY0-52" fmla="*/ 787296 h 1891996"/>
              <a:gd name="connsiteX1-53" fmla="*/ 599554 w 1985095"/>
              <a:gd name="connsiteY1-54" fmla="*/ 158646 h 1891996"/>
              <a:gd name="connsiteX2-55" fmla="*/ 1825104 w 1985095"/>
              <a:gd name="connsiteY2-56" fmla="*/ 253896 h 1891996"/>
              <a:gd name="connsiteX3-57" fmla="*/ 1552054 w 1985095"/>
              <a:gd name="connsiteY3-58" fmla="*/ 1885846 h 1891996"/>
              <a:gd name="connsiteX4-59" fmla="*/ 34404 w 1985095"/>
              <a:gd name="connsiteY4-60" fmla="*/ 787296 h 1891996"/>
              <a:gd name="connsiteX0-61" fmla="*/ 34404 w 2039958"/>
              <a:gd name="connsiteY0-62" fmla="*/ 787296 h 1887088"/>
              <a:gd name="connsiteX1-63" fmla="*/ 599554 w 2039958"/>
              <a:gd name="connsiteY1-64" fmla="*/ 158646 h 1887088"/>
              <a:gd name="connsiteX2-65" fmla="*/ 1825104 w 2039958"/>
              <a:gd name="connsiteY2-66" fmla="*/ 253896 h 1887088"/>
              <a:gd name="connsiteX3-67" fmla="*/ 1552054 w 2039958"/>
              <a:gd name="connsiteY3-68" fmla="*/ 1885846 h 1887088"/>
              <a:gd name="connsiteX4-69" fmla="*/ 34404 w 2039958"/>
              <a:gd name="connsiteY4-70" fmla="*/ 787296 h 1887088"/>
              <a:gd name="connsiteX0-71" fmla="*/ 34404 w 1996057"/>
              <a:gd name="connsiteY0-72" fmla="*/ 787296 h 1887088"/>
              <a:gd name="connsiteX1-73" fmla="*/ 599554 w 1996057"/>
              <a:gd name="connsiteY1-74" fmla="*/ 158646 h 1887088"/>
              <a:gd name="connsiteX2-75" fmla="*/ 1825104 w 1996057"/>
              <a:gd name="connsiteY2-76" fmla="*/ 253896 h 1887088"/>
              <a:gd name="connsiteX3-77" fmla="*/ 1552054 w 1996057"/>
              <a:gd name="connsiteY3-78" fmla="*/ 1885846 h 1887088"/>
              <a:gd name="connsiteX4-79" fmla="*/ 34404 w 1996057"/>
              <a:gd name="connsiteY4-80" fmla="*/ 787296 h 1887088"/>
              <a:gd name="connsiteX0-81" fmla="*/ 9309 w 1970962"/>
              <a:gd name="connsiteY0-82" fmla="*/ 787296 h 1887163"/>
              <a:gd name="connsiteX1-83" fmla="*/ 574459 w 1970962"/>
              <a:gd name="connsiteY1-84" fmla="*/ 158646 h 1887163"/>
              <a:gd name="connsiteX2-85" fmla="*/ 1800009 w 1970962"/>
              <a:gd name="connsiteY2-86" fmla="*/ 253896 h 1887163"/>
              <a:gd name="connsiteX3-87" fmla="*/ 1526959 w 1970962"/>
              <a:gd name="connsiteY3-88" fmla="*/ 1885846 h 1887163"/>
              <a:gd name="connsiteX4-89" fmla="*/ 9309 w 1970962"/>
              <a:gd name="connsiteY4-90" fmla="*/ 787296 h 1887163"/>
              <a:gd name="connsiteX0-91" fmla="*/ 30512 w 1572074"/>
              <a:gd name="connsiteY0-92" fmla="*/ 1659446 h 2038081"/>
              <a:gd name="connsiteX1-93" fmla="*/ 242056 w 1572074"/>
              <a:gd name="connsiteY1-94" fmla="*/ 205717 h 2038081"/>
              <a:gd name="connsiteX2-95" fmla="*/ 1467606 w 1572074"/>
              <a:gd name="connsiteY2-96" fmla="*/ 300967 h 2038081"/>
              <a:gd name="connsiteX3-97" fmla="*/ 1194556 w 1572074"/>
              <a:gd name="connsiteY3-98" fmla="*/ 1932917 h 2038081"/>
              <a:gd name="connsiteX4-99" fmla="*/ 30512 w 1572074"/>
              <a:gd name="connsiteY4-100" fmla="*/ 1659446 h 2038081"/>
              <a:gd name="connsiteX0-101" fmla="*/ 103078 w 1644640"/>
              <a:gd name="connsiteY0-102" fmla="*/ 1565732 h 1926960"/>
              <a:gd name="connsiteX1-103" fmla="*/ 220327 w 1644640"/>
              <a:gd name="connsiteY1-104" fmla="*/ 371314 h 1926960"/>
              <a:gd name="connsiteX2-105" fmla="*/ 1540172 w 1644640"/>
              <a:gd name="connsiteY2-106" fmla="*/ 207253 h 1926960"/>
              <a:gd name="connsiteX3-107" fmla="*/ 1267122 w 1644640"/>
              <a:gd name="connsiteY3-108" fmla="*/ 1839203 h 1926960"/>
              <a:gd name="connsiteX4-109" fmla="*/ 103078 w 1644640"/>
              <a:gd name="connsiteY4-110" fmla="*/ 1565732 h 1926960"/>
              <a:gd name="connsiteX0-111" fmla="*/ 112441 w 1818790"/>
              <a:gd name="connsiteY0-112" fmla="*/ 1264625 h 1588822"/>
              <a:gd name="connsiteX1-113" fmla="*/ 229690 w 1818790"/>
              <a:gd name="connsiteY1-114" fmla="*/ 70207 h 1588822"/>
              <a:gd name="connsiteX2-115" fmla="*/ 1738124 w 1818790"/>
              <a:gd name="connsiteY2-116" fmla="*/ 424769 h 1588822"/>
              <a:gd name="connsiteX3-117" fmla="*/ 1276485 w 1818790"/>
              <a:gd name="connsiteY3-118" fmla="*/ 1538096 h 1588822"/>
              <a:gd name="connsiteX4-119" fmla="*/ 112441 w 1818790"/>
              <a:gd name="connsiteY4-120" fmla="*/ 1264625 h 1588822"/>
              <a:gd name="connsiteX0-121" fmla="*/ 94334 w 1778490"/>
              <a:gd name="connsiteY0-122" fmla="*/ 1264625 h 1442000"/>
              <a:gd name="connsiteX1-123" fmla="*/ 211583 w 1778490"/>
              <a:gd name="connsiteY1-124" fmla="*/ 70207 h 1442000"/>
              <a:gd name="connsiteX2-125" fmla="*/ 1720017 w 1778490"/>
              <a:gd name="connsiteY2-126" fmla="*/ 424769 h 1442000"/>
              <a:gd name="connsiteX3-127" fmla="*/ 999067 w 1778490"/>
              <a:gd name="connsiteY3-128" fmla="*/ 1349506 h 1442000"/>
              <a:gd name="connsiteX4-129" fmla="*/ 94334 w 1778490"/>
              <a:gd name="connsiteY4-130" fmla="*/ 1264625 h 1442000"/>
              <a:gd name="connsiteX0-131" fmla="*/ 91804 w 1731411"/>
              <a:gd name="connsiteY0-132" fmla="*/ 1299315 h 1483299"/>
              <a:gd name="connsiteX1-133" fmla="*/ 209053 w 1731411"/>
              <a:gd name="connsiteY1-134" fmla="*/ 104897 h 1483299"/>
              <a:gd name="connsiteX2-135" fmla="*/ 1670340 w 1731411"/>
              <a:gd name="connsiteY2-136" fmla="*/ 365164 h 1483299"/>
              <a:gd name="connsiteX3-137" fmla="*/ 996537 w 1731411"/>
              <a:gd name="connsiteY3-138" fmla="*/ 1384196 h 1483299"/>
              <a:gd name="connsiteX4-139" fmla="*/ 91804 w 1731411"/>
              <a:gd name="connsiteY4-140" fmla="*/ 1299315 h 1483299"/>
              <a:gd name="connsiteX0-141" fmla="*/ 103353 w 1742962"/>
              <a:gd name="connsiteY0-142" fmla="*/ 1365891 h 1554848"/>
              <a:gd name="connsiteX1-143" fmla="*/ 197028 w 1742962"/>
              <a:gd name="connsiteY1-144" fmla="*/ 77179 h 1554848"/>
              <a:gd name="connsiteX2-145" fmla="*/ 1681889 w 1742962"/>
              <a:gd name="connsiteY2-146" fmla="*/ 431740 h 1554848"/>
              <a:gd name="connsiteX3-147" fmla="*/ 1008086 w 1742962"/>
              <a:gd name="connsiteY3-148" fmla="*/ 1450772 h 1554848"/>
              <a:gd name="connsiteX4-149" fmla="*/ 103353 w 1742962"/>
              <a:gd name="connsiteY4-150" fmla="*/ 1365891 h 1554848"/>
              <a:gd name="connsiteX0-151" fmla="*/ 63105 w 1845703"/>
              <a:gd name="connsiteY0-152" fmla="*/ 1517796 h 1648438"/>
              <a:gd name="connsiteX1-153" fmla="*/ 298222 w 1845703"/>
              <a:gd name="connsiteY1-154" fmla="*/ 87642 h 1648438"/>
              <a:gd name="connsiteX2-155" fmla="*/ 1783083 w 1845703"/>
              <a:gd name="connsiteY2-156" fmla="*/ 442203 h 1648438"/>
              <a:gd name="connsiteX3-157" fmla="*/ 1109280 w 1845703"/>
              <a:gd name="connsiteY3-158" fmla="*/ 1461235 h 1648438"/>
              <a:gd name="connsiteX4-159" fmla="*/ 63105 w 1845703"/>
              <a:gd name="connsiteY4-160" fmla="*/ 1517796 h 1648438"/>
              <a:gd name="connsiteX0-161" fmla="*/ 66587 w 1852742"/>
              <a:gd name="connsiteY0-162" fmla="*/ 1517798 h 1648440"/>
              <a:gd name="connsiteX1-163" fmla="*/ 301704 w 1852742"/>
              <a:gd name="connsiteY1-164" fmla="*/ 87644 h 1648440"/>
              <a:gd name="connsiteX2-165" fmla="*/ 1786565 w 1852742"/>
              <a:gd name="connsiteY2-166" fmla="*/ 442205 h 1648440"/>
              <a:gd name="connsiteX3-167" fmla="*/ 1159910 w 1852742"/>
              <a:gd name="connsiteY3-168" fmla="*/ 1461237 h 1648440"/>
              <a:gd name="connsiteX4-169" fmla="*/ 66587 w 1852742"/>
              <a:gd name="connsiteY4-170" fmla="*/ 1517798 h 164844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52742" h="1648440">
                <a:moveTo>
                  <a:pt x="66587" y="1517798"/>
                </a:moveTo>
                <a:cubicBezTo>
                  <a:pt x="-76447" y="1288866"/>
                  <a:pt x="15041" y="266909"/>
                  <a:pt x="301704" y="87644"/>
                </a:cubicBezTo>
                <a:cubicBezTo>
                  <a:pt x="588367" y="-91621"/>
                  <a:pt x="1735765" y="-6589"/>
                  <a:pt x="1786565" y="442205"/>
                </a:cubicBezTo>
                <a:cubicBezTo>
                  <a:pt x="2053265" y="1297399"/>
                  <a:pt x="1446573" y="1281972"/>
                  <a:pt x="1159910" y="1461237"/>
                </a:cubicBezTo>
                <a:cubicBezTo>
                  <a:pt x="873247" y="1640502"/>
                  <a:pt x="209621" y="1746730"/>
                  <a:pt x="66587" y="1517798"/>
                </a:cubicBezTo>
                <a:close/>
              </a:path>
            </a:pathLst>
          </a:custGeom>
          <a:gradFill>
            <a:gsLst>
              <a:gs pos="62000">
                <a:srgbClr val="B1C9D3"/>
              </a:gs>
              <a:gs pos="15000">
                <a:srgbClr val="F5FBF9"/>
              </a:gs>
              <a:gs pos="100000">
                <a:srgbClr val="E7F1F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329653" y="281755"/>
            <a:ext cx="3532693" cy="461665"/>
          </a:xfrm>
          <a:prstGeom prst="rect">
            <a:avLst/>
          </a:prstGeom>
          <a:noFill/>
        </p:spPr>
        <p:txBody>
          <a:bodyPr wrap="square" rtlCol="0">
            <a:spAutoFit/>
          </a:bodyPr>
          <a:lstStyle/>
          <a:p>
            <a:pPr algn="ctr"/>
            <a:r>
              <a:rPr lang="zh-CN" altLang="en-US" sz="2400">
                <a:solidFill>
                  <a:srgbClr val="7197A1"/>
                </a:solidFill>
                <a:latin typeface="汉仪中宋简" panose="02010609000101010101" pitchFamily="49" charset="-122"/>
                <a:ea typeface="汉仪中宋简" panose="02010609000101010101" pitchFamily="49" charset="-122"/>
              </a:rPr>
              <a:t>这里填写标题</a:t>
            </a:r>
          </a:p>
        </p:txBody>
      </p:sp>
      <p:grpSp>
        <p:nvGrpSpPr>
          <p:cNvPr id="31" name="组合 30"/>
          <p:cNvGrpSpPr/>
          <p:nvPr/>
        </p:nvGrpSpPr>
        <p:grpSpPr>
          <a:xfrm>
            <a:off x="2213136" y="1609346"/>
            <a:ext cx="2859966" cy="4070532"/>
            <a:chOff x="1253734" y="1609346"/>
            <a:chExt cx="2859966" cy="4070532"/>
          </a:xfrm>
        </p:grpSpPr>
        <p:sp>
          <p:nvSpPr>
            <p:cNvPr id="8" name="椭圆 7"/>
            <p:cNvSpPr/>
            <p:nvPr/>
          </p:nvSpPr>
          <p:spPr>
            <a:xfrm>
              <a:off x="1535807" y="1792440"/>
              <a:ext cx="2394802" cy="2394802"/>
            </a:xfrm>
            <a:prstGeom prst="ellipse">
              <a:avLst/>
            </a:prstGeom>
            <a:solidFill>
              <a:srgbClr val="7197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弧形 8"/>
            <p:cNvSpPr/>
            <p:nvPr/>
          </p:nvSpPr>
          <p:spPr>
            <a:xfrm>
              <a:off x="1352714" y="1609346"/>
              <a:ext cx="2760986" cy="2760986"/>
            </a:xfrm>
            <a:prstGeom prst="arc">
              <a:avLst>
                <a:gd name="adj1" fmla="val 6709212"/>
                <a:gd name="adj2" fmla="val 4107355"/>
              </a:avLst>
            </a:prstGeom>
            <a:ln>
              <a:solidFill>
                <a:srgbClr val="7197A1"/>
              </a:solidFill>
              <a:headEnd type="ova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0" name="椭圆 9"/>
            <p:cNvSpPr/>
            <p:nvPr/>
          </p:nvSpPr>
          <p:spPr>
            <a:xfrm>
              <a:off x="2247377" y="2504010"/>
              <a:ext cx="971660" cy="971660"/>
            </a:xfrm>
            <a:prstGeom prst="ellipse">
              <a:avLst/>
            </a:prstGeom>
            <a:solidFill>
              <a:srgbClr val="F9FD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2221977" y="2553789"/>
              <a:ext cx="1018771" cy="755197"/>
            </a:xfrm>
            <a:prstGeom prst="rect">
              <a:avLst/>
            </a:prstGeom>
            <a:noFill/>
          </p:spPr>
          <p:txBody>
            <a:bodyPr wrap="square" rtlCol="0">
              <a:spAutoFit/>
            </a:bodyPr>
            <a:lstStyle/>
            <a:p>
              <a:pPr algn="ctr"/>
              <a:r>
                <a:rPr lang="en-US" altLang="zh-CN" sz="4800">
                  <a:solidFill>
                    <a:srgbClr val="7197A1"/>
                  </a:solidFill>
                  <a:latin typeface="汉仪中宋简" panose="02010609000101010101" pitchFamily="49" charset="-122"/>
                  <a:ea typeface="汉仪中宋简" panose="02010609000101010101" pitchFamily="49" charset="-122"/>
                </a:rPr>
                <a:t>01</a:t>
              </a:r>
              <a:endParaRPr lang="zh-CN" altLang="en-US" sz="4800">
                <a:solidFill>
                  <a:srgbClr val="7197A1"/>
                </a:solidFill>
                <a:latin typeface="汉仪中宋简" panose="02010609000101010101" pitchFamily="49" charset="-122"/>
                <a:ea typeface="汉仪中宋简" panose="02010609000101010101" pitchFamily="49" charset="-122"/>
              </a:endParaRPr>
            </a:p>
          </p:txBody>
        </p:sp>
        <p:grpSp>
          <p:nvGrpSpPr>
            <p:cNvPr id="24" name="组合 23"/>
            <p:cNvGrpSpPr/>
            <p:nvPr/>
          </p:nvGrpSpPr>
          <p:grpSpPr>
            <a:xfrm>
              <a:off x="1253734" y="4486281"/>
              <a:ext cx="2692016" cy="1193597"/>
              <a:chOff x="1253733" y="4633038"/>
              <a:chExt cx="2692016" cy="1193597"/>
            </a:xfrm>
          </p:grpSpPr>
          <p:sp>
            <p:nvSpPr>
              <p:cNvPr id="22" name="文本框 21"/>
              <p:cNvSpPr txBox="1"/>
              <p:nvPr/>
            </p:nvSpPr>
            <p:spPr>
              <a:xfrm>
                <a:off x="1642182" y="4633038"/>
                <a:ext cx="1915118" cy="369332"/>
              </a:xfrm>
              <a:prstGeom prst="rect">
                <a:avLst/>
              </a:prstGeom>
              <a:noFill/>
            </p:spPr>
            <p:txBody>
              <a:bodyPr wrap="square" rtlCol="0">
                <a:spAutoFit/>
              </a:bodyPr>
              <a:lstStyle/>
              <a:p>
                <a:pPr algn="ctr"/>
                <a:r>
                  <a:rPr lang="zh-CN" altLang="en-US">
                    <a:solidFill>
                      <a:srgbClr val="7197A1"/>
                    </a:solidFill>
                    <a:latin typeface="汉仪中宋简" panose="02010609000101010101" pitchFamily="49" charset="-122"/>
                    <a:ea typeface="汉仪中宋简" panose="02010609000101010101" pitchFamily="49" charset="-122"/>
                  </a:rPr>
                  <a:t>添加标题文本</a:t>
                </a:r>
              </a:p>
            </p:txBody>
          </p:sp>
          <p:sp>
            <p:nvSpPr>
              <p:cNvPr id="23" name="文本框 22"/>
              <p:cNvSpPr txBox="1"/>
              <p:nvPr/>
            </p:nvSpPr>
            <p:spPr>
              <a:xfrm>
                <a:off x="1253733" y="5002370"/>
                <a:ext cx="2692016" cy="824265"/>
              </a:xfrm>
              <a:prstGeom prst="rect">
                <a:avLst/>
              </a:prstGeom>
              <a:noFill/>
            </p:spPr>
            <p:txBody>
              <a:bodyPr wrap="square" rtlCol="0">
                <a:spAutoFit/>
              </a:bodyPr>
              <a:lstStyle/>
              <a:p>
                <a:pPr algn="ctr">
                  <a:lnSpc>
                    <a:spcPct val="150000"/>
                  </a:lnSpc>
                </a:pPr>
                <a:r>
                  <a:rPr lang="zh-CN" altLang="en-US" sz="1100">
                    <a:solidFill>
                      <a:schemeClr val="tx1">
                        <a:lumMod val="65000"/>
                        <a:lumOff val="35000"/>
                      </a:schemeClr>
                    </a:solidFill>
                    <a:latin typeface="思源黑体 Light" panose="020B0300000000000000" pitchFamily="34" charset="-122"/>
                    <a:ea typeface="思源黑体 Light" panose="020B0300000000000000" pitchFamily="34" charset="-122"/>
                  </a:rPr>
                  <a:t>此处添加详细文本描述，建议与标题相关并符合整体语言风格，语言描述尽量简洁生动。</a:t>
                </a:r>
              </a:p>
            </p:txBody>
          </p:sp>
        </p:grpSp>
      </p:grpSp>
      <p:grpSp>
        <p:nvGrpSpPr>
          <p:cNvPr id="32" name="组合 31"/>
          <p:cNvGrpSpPr/>
          <p:nvPr/>
        </p:nvGrpSpPr>
        <p:grpSpPr>
          <a:xfrm>
            <a:off x="7254208" y="1609346"/>
            <a:ext cx="2760986" cy="4070532"/>
            <a:chOff x="7788831" y="1609346"/>
            <a:chExt cx="2760986" cy="4070532"/>
          </a:xfrm>
        </p:grpSpPr>
        <p:sp>
          <p:nvSpPr>
            <p:cNvPr id="11" name="椭圆 10"/>
            <p:cNvSpPr/>
            <p:nvPr/>
          </p:nvSpPr>
          <p:spPr>
            <a:xfrm>
              <a:off x="7971924" y="1792440"/>
              <a:ext cx="2394802" cy="2394802"/>
            </a:xfrm>
            <a:prstGeom prst="ellipse">
              <a:avLst/>
            </a:prstGeom>
            <a:solidFill>
              <a:srgbClr val="7197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弧形 11"/>
            <p:cNvSpPr/>
            <p:nvPr/>
          </p:nvSpPr>
          <p:spPr>
            <a:xfrm>
              <a:off x="7788831" y="1609346"/>
              <a:ext cx="2760986" cy="2760986"/>
            </a:xfrm>
            <a:prstGeom prst="arc">
              <a:avLst>
                <a:gd name="adj1" fmla="val 6709212"/>
                <a:gd name="adj2" fmla="val 4107355"/>
              </a:avLst>
            </a:prstGeom>
            <a:ln>
              <a:solidFill>
                <a:srgbClr val="7197A1"/>
              </a:solidFill>
              <a:headEnd type="oval"/>
              <a:tailEnd type="ova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椭圆 12"/>
            <p:cNvSpPr/>
            <p:nvPr/>
          </p:nvSpPr>
          <p:spPr>
            <a:xfrm>
              <a:off x="8683495" y="2504010"/>
              <a:ext cx="971660" cy="971660"/>
            </a:xfrm>
            <a:prstGeom prst="ellipse">
              <a:avLst/>
            </a:prstGeom>
            <a:solidFill>
              <a:srgbClr val="F9FD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8658094" y="2546768"/>
              <a:ext cx="1018771" cy="755197"/>
            </a:xfrm>
            <a:prstGeom prst="rect">
              <a:avLst/>
            </a:prstGeom>
            <a:noFill/>
          </p:spPr>
          <p:txBody>
            <a:bodyPr wrap="square" rtlCol="0">
              <a:spAutoFit/>
            </a:bodyPr>
            <a:lstStyle/>
            <a:p>
              <a:pPr algn="ctr"/>
              <a:r>
                <a:rPr lang="en-US" altLang="zh-CN" sz="4800">
                  <a:solidFill>
                    <a:srgbClr val="7197A1"/>
                  </a:solidFill>
                  <a:latin typeface="汉仪中宋简" panose="02010609000101010101" pitchFamily="49" charset="-122"/>
                  <a:ea typeface="汉仪中宋简" panose="02010609000101010101" pitchFamily="49" charset="-122"/>
                </a:rPr>
                <a:t>02</a:t>
              </a:r>
              <a:endParaRPr lang="zh-CN" altLang="en-US" sz="4800">
                <a:solidFill>
                  <a:srgbClr val="7197A1"/>
                </a:solidFill>
                <a:latin typeface="汉仪中宋简" panose="02010609000101010101" pitchFamily="49" charset="-122"/>
                <a:ea typeface="汉仪中宋简" panose="02010609000101010101" pitchFamily="49" charset="-122"/>
              </a:endParaRPr>
            </a:p>
          </p:txBody>
        </p:sp>
        <p:grpSp>
          <p:nvGrpSpPr>
            <p:cNvPr id="25" name="组合 24"/>
            <p:cNvGrpSpPr/>
            <p:nvPr/>
          </p:nvGrpSpPr>
          <p:grpSpPr>
            <a:xfrm>
              <a:off x="7821471" y="4486281"/>
              <a:ext cx="2692016" cy="1193597"/>
              <a:chOff x="1253733" y="4633038"/>
              <a:chExt cx="2692016" cy="1193597"/>
            </a:xfrm>
          </p:grpSpPr>
          <p:sp>
            <p:nvSpPr>
              <p:cNvPr id="26" name="文本框 25"/>
              <p:cNvSpPr txBox="1"/>
              <p:nvPr/>
            </p:nvSpPr>
            <p:spPr>
              <a:xfrm>
                <a:off x="1642182" y="4633038"/>
                <a:ext cx="1915118" cy="369332"/>
              </a:xfrm>
              <a:prstGeom prst="rect">
                <a:avLst/>
              </a:prstGeom>
              <a:noFill/>
            </p:spPr>
            <p:txBody>
              <a:bodyPr wrap="square" rtlCol="0">
                <a:spAutoFit/>
              </a:bodyPr>
              <a:lstStyle/>
              <a:p>
                <a:pPr algn="ctr"/>
                <a:r>
                  <a:rPr lang="zh-CN" altLang="en-US">
                    <a:solidFill>
                      <a:srgbClr val="7197A1"/>
                    </a:solidFill>
                    <a:latin typeface="汉仪中宋简" panose="02010609000101010101" pitchFamily="49" charset="-122"/>
                    <a:ea typeface="汉仪中宋简" panose="02010609000101010101" pitchFamily="49" charset="-122"/>
                  </a:rPr>
                  <a:t>添加标题文本</a:t>
                </a:r>
              </a:p>
            </p:txBody>
          </p:sp>
          <p:sp>
            <p:nvSpPr>
              <p:cNvPr id="27" name="文本框 26"/>
              <p:cNvSpPr txBox="1"/>
              <p:nvPr/>
            </p:nvSpPr>
            <p:spPr>
              <a:xfrm>
                <a:off x="1253733" y="5002370"/>
                <a:ext cx="2692016" cy="824265"/>
              </a:xfrm>
              <a:prstGeom prst="rect">
                <a:avLst/>
              </a:prstGeom>
              <a:noFill/>
            </p:spPr>
            <p:txBody>
              <a:bodyPr wrap="square" rtlCol="0">
                <a:spAutoFit/>
              </a:bodyPr>
              <a:lstStyle/>
              <a:p>
                <a:pPr algn="ctr">
                  <a:lnSpc>
                    <a:spcPct val="150000"/>
                  </a:lnSpc>
                </a:pPr>
                <a:r>
                  <a:rPr lang="zh-CN" altLang="en-US" sz="1100">
                    <a:solidFill>
                      <a:schemeClr val="tx1">
                        <a:lumMod val="65000"/>
                        <a:lumOff val="35000"/>
                      </a:schemeClr>
                    </a:solidFill>
                    <a:latin typeface="思源黑体 Light" panose="020B0300000000000000" pitchFamily="34" charset="-122"/>
                    <a:ea typeface="思源黑体 Light" panose="020B0300000000000000" pitchFamily="34" charset="-122"/>
                  </a:rPr>
                  <a:t>此处添加详细文本描述，建议与标题相关并符合整体语言风格，语言描述尽量简洁生动。</a:t>
                </a:r>
              </a:p>
            </p:txBody>
          </p:sp>
        </p:grpSp>
      </p:gr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0"/>
            <a:ext cx="12192000" cy="6858000"/>
          </a:xfrm>
          <a:prstGeom prst="rect">
            <a:avLst/>
          </a:prstGeom>
          <a:solidFill>
            <a:srgbClr val="F9FD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形状 2"/>
          <p:cNvSpPr/>
          <p:nvPr/>
        </p:nvSpPr>
        <p:spPr>
          <a:xfrm>
            <a:off x="0" y="0"/>
            <a:ext cx="2046514" cy="1285678"/>
          </a:xfrm>
          <a:custGeom>
            <a:avLst/>
            <a:gdLst>
              <a:gd name="connsiteX0" fmla="*/ 0 w 7313126"/>
              <a:gd name="connsiteY0" fmla="*/ 0 h 4786006"/>
              <a:gd name="connsiteX1" fmla="*/ 7313126 w 7313126"/>
              <a:gd name="connsiteY1" fmla="*/ 0 h 4786006"/>
              <a:gd name="connsiteX2" fmla="*/ 7252572 w 7313126"/>
              <a:gd name="connsiteY2" fmla="*/ 309595 h 4786006"/>
              <a:gd name="connsiteX3" fmla="*/ 2390775 w 7313126"/>
              <a:gd name="connsiteY3" fmla="*/ 4756047 h 4786006"/>
              <a:gd name="connsiteX4" fmla="*/ 29815 w 7313126"/>
              <a:gd name="connsiteY4" fmla="*/ 4196729 h 4786006"/>
              <a:gd name="connsiteX5" fmla="*/ 0 w 7313126"/>
              <a:gd name="connsiteY5" fmla="*/ 4184048 h 4786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13126" h="4786006">
                <a:moveTo>
                  <a:pt x="0" y="0"/>
                </a:moveTo>
                <a:lnTo>
                  <a:pt x="7313126" y="0"/>
                </a:lnTo>
                <a:lnTo>
                  <a:pt x="7252572" y="309595"/>
                </a:lnTo>
                <a:cubicBezTo>
                  <a:pt x="6774694" y="2438242"/>
                  <a:pt x="5248275" y="5098352"/>
                  <a:pt x="2390775" y="4756047"/>
                </a:cubicBezTo>
                <a:cubicBezTo>
                  <a:pt x="1438275" y="4641946"/>
                  <a:pt x="655067" y="4449919"/>
                  <a:pt x="29815" y="4196729"/>
                </a:cubicBezTo>
                <a:lnTo>
                  <a:pt x="0" y="4184048"/>
                </a:lnTo>
                <a:close/>
              </a:path>
            </a:pathLst>
          </a:custGeom>
          <a:gradFill flip="none" rotWithShape="1">
            <a:gsLst>
              <a:gs pos="0">
                <a:srgbClr val="E7F1F3"/>
              </a:gs>
              <a:gs pos="49000">
                <a:srgbClr val="A7C2CD"/>
              </a:gs>
              <a:gs pos="100000">
                <a:srgbClr val="CADCEA"/>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形状 3"/>
          <p:cNvSpPr/>
          <p:nvPr/>
        </p:nvSpPr>
        <p:spPr>
          <a:xfrm>
            <a:off x="10029370" y="5391125"/>
            <a:ext cx="2162629" cy="1466876"/>
          </a:xfrm>
          <a:custGeom>
            <a:avLst/>
            <a:gdLst>
              <a:gd name="connsiteX0" fmla="*/ 5410778 w 6760152"/>
              <a:gd name="connsiteY0" fmla="*/ 617 h 4504299"/>
              <a:gd name="connsiteX1" fmla="*/ 6710856 w 6760152"/>
              <a:gd name="connsiteY1" fmla="*/ 166777 h 4504299"/>
              <a:gd name="connsiteX2" fmla="*/ 6760152 w 6760152"/>
              <a:gd name="connsiteY2" fmla="*/ 183214 h 4504299"/>
              <a:gd name="connsiteX3" fmla="*/ 6760152 w 6760152"/>
              <a:gd name="connsiteY3" fmla="*/ 4504299 h 4504299"/>
              <a:gd name="connsiteX4" fmla="*/ 276765 w 6760152"/>
              <a:gd name="connsiteY4" fmla="*/ 4504299 h 4504299"/>
              <a:gd name="connsiteX5" fmla="*/ 205091 w 6760152"/>
              <a:gd name="connsiteY5" fmla="*/ 4263048 h 4504299"/>
              <a:gd name="connsiteX6" fmla="*/ 130751 w 6760152"/>
              <a:gd name="connsiteY6" fmla="*/ 1948529 h 4504299"/>
              <a:gd name="connsiteX7" fmla="*/ 5410778 w 6760152"/>
              <a:gd name="connsiteY7" fmla="*/ 617 h 4504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760152" h="4504299">
                <a:moveTo>
                  <a:pt x="5410778" y="617"/>
                </a:moveTo>
                <a:cubicBezTo>
                  <a:pt x="5902013" y="6838"/>
                  <a:pt x="6349771" y="60236"/>
                  <a:pt x="6710856" y="166777"/>
                </a:cubicBezTo>
                <a:lnTo>
                  <a:pt x="6760152" y="183214"/>
                </a:lnTo>
                <a:lnTo>
                  <a:pt x="6760152" y="4504299"/>
                </a:lnTo>
                <a:lnTo>
                  <a:pt x="276765" y="4504299"/>
                </a:lnTo>
                <a:lnTo>
                  <a:pt x="205091" y="4263048"/>
                </a:lnTo>
                <a:cubicBezTo>
                  <a:pt x="-26858" y="3382041"/>
                  <a:pt x="-76418" y="2515266"/>
                  <a:pt x="130751" y="1948529"/>
                </a:cubicBezTo>
                <a:cubicBezTo>
                  <a:pt x="562354" y="767825"/>
                  <a:pt x="3363965" y="-25305"/>
                  <a:pt x="5410778" y="617"/>
                </a:cubicBezTo>
                <a:close/>
              </a:path>
            </a:pathLst>
          </a:custGeom>
          <a:solidFill>
            <a:srgbClr val="7197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16"/>
          <p:cNvSpPr/>
          <p:nvPr/>
        </p:nvSpPr>
        <p:spPr>
          <a:xfrm rot="20508979">
            <a:off x="3087781" y="548349"/>
            <a:ext cx="6016439" cy="5353006"/>
          </a:xfrm>
          <a:custGeom>
            <a:avLst/>
            <a:gdLst>
              <a:gd name="connsiteX0" fmla="*/ 0 w 1028700"/>
              <a:gd name="connsiteY0" fmla="*/ 628650 h 1257300"/>
              <a:gd name="connsiteX1" fmla="*/ 514350 w 1028700"/>
              <a:gd name="connsiteY1" fmla="*/ 0 h 1257300"/>
              <a:gd name="connsiteX2" fmla="*/ 1028700 w 1028700"/>
              <a:gd name="connsiteY2" fmla="*/ 628650 h 1257300"/>
              <a:gd name="connsiteX3" fmla="*/ 514350 w 1028700"/>
              <a:gd name="connsiteY3" fmla="*/ 1257300 h 1257300"/>
              <a:gd name="connsiteX4" fmla="*/ 0 w 1028700"/>
              <a:gd name="connsiteY4" fmla="*/ 628650 h 1257300"/>
              <a:gd name="connsiteX0-1" fmla="*/ 0 w 1854200"/>
              <a:gd name="connsiteY0-2" fmla="*/ 730937 h 1258997"/>
              <a:gd name="connsiteX1-3" fmla="*/ 1339850 w 1854200"/>
              <a:gd name="connsiteY1-4" fmla="*/ 687 h 1258997"/>
              <a:gd name="connsiteX2-5" fmla="*/ 1854200 w 1854200"/>
              <a:gd name="connsiteY2-6" fmla="*/ 629337 h 1258997"/>
              <a:gd name="connsiteX3-7" fmla="*/ 1339850 w 1854200"/>
              <a:gd name="connsiteY3-8" fmla="*/ 1257987 h 1258997"/>
              <a:gd name="connsiteX4-9" fmla="*/ 0 w 1854200"/>
              <a:gd name="connsiteY4-10" fmla="*/ 730937 h 1258997"/>
              <a:gd name="connsiteX0-11" fmla="*/ 25624 w 1879824"/>
              <a:gd name="connsiteY0-12" fmla="*/ 629661 h 1157301"/>
              <a:gd name="connsiteX1-13" fmla="*/ 590774 w 1879824"/>
              <a:gd name="connsiteY1-14" fmla="*/ 1011 h 1157301"/>
              <a:gd name="connsiteX2-15" fmla="*/ 1879824 w 1879824"/>
              <a:gd name="connsiteY2-16" fmla="*/ 528061 h 1157301"/>
              <a:gd name="connsiteX3-17" fmla="*/ 1365474 w 1879824"/>
              <a:gd name="connsiteY3-18" fmla="*/ 1156711 h 1157301"/>
              <a:gd name="connsiteX4-19" fmla="*/ 25624 w 1879824"/>
              <a:gd name="connsiteY4-20" fmla="*/ 629661 h 1157301"/>
              <a:gd name="connsiteX0-21" fmla="*/ 25126 w 1815826"/>
              <a:gd name="connsiteY0-22" fmla="*/ 745516 h 1284675"/>
              <a:gd name="connsiteX1-23" fmla="*/ 590276 w 1815826"/>
              <a:gd name="connsiteY1-24" fmla="*/ 116866 h 1284675"/>
              <a:gd name="connsiteX2-25" fmla="*/ 1815826 w 1815826"/>
              <a:gd name="connsiteY2-26" fmla="*/ 212116 h 1284675"/>
              <a:gd name="connsiteX3-27" fmla="*/ 1364976 w 1815826"/>
              <a:gd name="connsiteY3-28" fmla="*/ 1272566 h 1284675"/>
              <a:gd name="connsiteX4-29" fmla="*/ 25126 w 1815826"/>
              <a:gd name="connsiteY4-30" fmla="*/ 745516 h 1284675"/>
              <a:gd name="connsiteX0-31" fmla="*/ 34404 w 1825641"/>
              <a:gd name="connsiteY0-32" fmla="*/ 745516 h 1850216"/>
              <a:gd name="connsiteX1-33" fmla="*/ 599554 w 1825641"/>
              <a:gd name="connsiteY1-34" fmla="*/ 116866 h 1850216"/>
              <a:gd name="connsiteX2-35" fmla="*/ 1825104 w 1825641"/>
              <a:gd name="connsiteY2-36" fmla="*/ 212116 h 1850216"/>
              <a:gd name="connsiteX3-37" fmla="*/ 1552054 w 1825641"/>
              <a:gd name="connsiteY3-38" fmla="*/ 1844066 h 1850216"/>
              <a:gd name="connsiteX4-39" fmla="*/ 34404 w 1825641"/>
              <a:gd name="connsiteY4-40" fmla="*/ 745516 h 1850216"/>
              <a:gd name="connsiteX0-41" fmla="*/ 34404 w 1825641"/>
              <a:gd name="connsiteY0-42" fmla="*/ 787296 h 1891996"/>
              <a:gd name="connsiteX1-43" fmla="*/ 599554 w 1825641"/>
              <a:gd name="connsiteY1-44" fmla="*/ 158646 h 1891996"/>
              <a:gd name="connsiteX2-45" fmla="*/ 1825104 w 1825641"/>
              <a:gd name="connsiteY2-46" fmla="*/ 253896 h 1891996"/>
              <a:gd name="connsiteX3-47" fmla="*/ 1552054 w 1825641"/>
              <a:gd name="connsiteY3-48" fmla="*/ 1885846 h 1891996"/>
              <a:gd name="connsiteX4-49" fmla="*/ 34404 w 1825641"/>
              <a:gd name="connsiteY4-50" fmla="*/ 787296 h 1891996"/>
              <a:gd name="connsiteX0-51" fmla="*/ 34404 w 1985095"/>
              <a:gd name="connsiteY0-52" fmla="*/ 787296 h 1891996"/>
              <a:gd name="connsiteX1-53" fmla="*/ 599554 w 1985095"/>
              <a:gd name="connsiteY1-54" fmla="*/ 158646 h 1891996"/>
              <a:gd name="connsiteX2-55" fmla="*/ 1825104 w 1985095"/>
              <a:gd name="connsiteY2-56" fmla="*/ 253896 h 1891996"/>
              <a:gd name="connsiteX3-57" fmla="*/ 1552054 w 1985095"/>
              <a:gd name="connsiteY3-58" fmla="*/ 1885846 h 1891996"/>
              <a:gd name="connsiteX4-59" fmla="*/ 34404 w 1985095"/>
              <a:gd name="connsiteY4-60" fmla="*/ 787296 h 1891996"/>
              <a:gd name="connsiteX0-61" fmla="*/ 34404 w 2039958"/>
              <a:gd name="connsiteY0-62" fmla="*/ 787296 h 1887088"/>
              <a:gd name="connsiteX1-63" fmla="*/ 599554 w 2039958"/>
              <a:gd name="connsiteY1-64" fmla="*/ 158646 h 1887088"/>
              <a:gd name="connsiteX2-65" fmla="*/ 1825104 w 2039958"/>
              <a:gd name="connsiteY2-66" fmla="*/ 253896 h 1887088"/>
              <a:gd name="connsiteX3-67" fmla="*/ 1552054 w 2039958"/>
              <a:gd name="connsiteY3-68" fmla="*/ 1885846 h 1887088"/>
              <a:gd name="connsiteX4-69" fmla="*/ 34404 w 2039958"/>
              <a:gd name="connsiteY4-70" fmla="*/ 787296 h 1887088"/>
              <a:gd name="connsiteX0-71" fmla="*/ 34404 w 1996057"/>
              <a:gd name="connsiteY0-72" fmla="*/ 787296 h 1887088"/>
              <a:gd name="connsiteX1-73" fmla="*/ 599554 w 1996057"/>
              <a:gd name="connsiteY1-74" fmla="*/ 158646 h 1887088"/>
              <a:gd name="connsiteX2-75" fmla="*/ 1825104 w 1996057"/>
              <a:gd name="connsiteY2-76" fmla="*/ 253896 h 1887088"/>
              <a:gd name="connsiteX3-77" fmla="*/ 1552054 w 1996057"/>
              <a:gd name="connsiteY3-78" fmla="*/ 1885846 h 1887088"/>
              <a:gd name="connsiteX4-79" fmla="*/ 34404 w 1996057"/>
              <a:gd name="connsiteY4-80" fmla="*/ 787296 h 1887088"/>
              <a:gd name="connsiteX0-81" fmla="*/ 9309 w 1970962"/>
              <a:gd name="connsiteY0-82" fmla="*/ 787296 h 1887163"/>
              <a:gd name="connsiteX1-83" fmla="*/ 574459 w 1970962"/>
              <a:gd name="connsiteY1-84" fmla="*/ 158646 h 1887163"/>
              <a:gd name="connsiteX2-85" fmla="*/ 1800009 w 1970962"/>
              <a:gd name="connsiteY2-86" fmla="*/ 253896 h 1887163"/>
              <a:gd name="connsiteX3-87" fmla="*/ 1526959 w 1970962"/>
              <a:gd name="connsiteY3-88" fmla="*/ 1885846 h 1887163"/>
              <a:gd name="connsiteX4-89" fmla="*/ 9309 w 1970962"/>
              <a:gd name="connsiteY4-90" fmla="*/ 787296 h 1887163"/>
              <a:gd name="connsiteX0-91" fmla="*/ 30512 w 1572074"/>
              <a:gd name="connsiteY0-92" fmla="*/ 1659446 h 2038081"/>
              <a:gd name="connsiteX1-93" fmla="*/ 242056 w 1572074"/>
              <a:gd name="connsiteY1-94" fmla="*/ 205717 h 2038081"/>
              <a:gd name="connsiteX2-95" fmla="*/ 1467606 w 1572074"/>
              <a:gd name="connsiteY2-96" fmla="*/ 300967 h 2038081"/>
              <a:gd name="connsiteX3-97" fmla="*/ 1194556 w 1572074"/>
              <a:gd name="connsiteY3-98" fmla="*/ 1932917 h 2038081"/>
              <a:gd name="connsiteX4-99" fmla="*/ 30512 w 1572074"/>
              <a:gd name="connsiteY4-100" fmla="*/ 1659446 h 2038081"/>
              <a:gd name="connsiteX0-101" fmla="*/ 103078 w 1644640"/>
              <a:gd name="connsiteY0-102" fmla="*/ 1565732 h 1926960"/>
              <a:gd name="connsiteX1-103" fmla="*/ 220327 w 1644640"/>
              <a:gd name="connsiteY1-104" fmla="*/ 371314 h 1926960"/>
              <a:gd name="connsiteX2-105" fmla="*/ 1540172 w 1644640"/>
              <a:gd name="connsiteY2-106" fmla="*/ 207253 h 1926960"/>
              <a:gd name="connsiteX3-107" fmla="*/ 1267122 w 1644640"/>
              <a:gd name="connsiteY3-108" fmla="*/ 1839203 h 1926960"/>
              <a:gd name="connsiteX4-109" fmla="*/ 103078 w 1644640"/>
              <a:gd name="connsiteY4-110" fmla="*/ 1565732 h 1926960"/>
              <a:gd name="connsiteX0-111" fmla="*/ 112441 w 1818790"/>
              <a:gd name="connsiteY0-112" fmla="*/ 1264625 h 1588822"/>
              <a:gd name="connsiteX1-113" fmla="*/ 229690 w 1818790"/>
              <a:gd name="connsiteY1-114" fmla="*/ 70207 h 1588822"/>
              <a:gd name="connsiteX2-115" fmla="*/ 1738124 w 1818790"/>
              <a:gd name="connsiteY2-116" fmla="*/ 424769 h 1588822"/>
              <a:gd name="connsiteX3-117" fmla="*/ 1276485 w 1818790"/>
              <a:gd name="connsiteY3-118" fmla="*/ 1538096 h 1588822"/>
              <a:gd name="connsiteX4-119" fmla="*/ 112441 w 1818790"/>
              <a:gd name="connsiteY4-120" fmla="*/ 1264625 h 1588822"/>
              <a:gd name="connsiteX0-121" fmla="*/ 94334 w 1778490"/>
              <a:gd name="connsiteY0-122" fmla="*/ 1264625 h 1442000"/>
              <a:gd name="connsiteX1-123" fmla="*/ 211583 w 1778490"/>
              <a:gd name="connsiteY1-124" fmla="*/ 70207 h 1442000"/>
              <a:gd name="connsiteX2-125" fmla="*/ 1720017 w 1778490"/>
              <a:gd name="connsiteY2-126" fmla="*/ 424769 h 1442000"/>
              <a:gd name="connsiteX3-127" fmla="*/ 999067 w 1778490"/>
              <a:gd name="connsiteY3-128" fmla="*/ 1349506 h 1442000"/>
              <a:gd name="connsiteX4-129" fmla="*/ 94334 w 1778490"/>
              <a:gd name="connsiteY4-130" fmla="*/ 1264625 h 1442000"/>
              <a:gd name="connsiteX0-131" fmla="*/ 91804 w 1731411"/>
              <a:gd name="connsiteY0-132" fmla="*/ 1299315 h 1483299"/>
              <a:gd name="connsiteX1-133" fmla="*/ 209053 w 1731411"/>
              <a:gd name="connsiteY1-134" fmla="*/ 104897 h 1483299"/>
              <a:gd name="connsiteX2-135" fmla="*/ 1670340 w 1731411"/>
              <a:gd name="connsiteY2-136" fmla="*/ 365164 h 1483299"/>
              <a:gd name="connsiteX3-137" fmla="*/ 996537 w 1731411"/>
              <a:gd name="connsiteY3-138" fmla="*/ 1384196 h 1483299"/>
              <a:gd name="connsiteX4-139" fmla="*/ 91804 w 1731411"/>
              <a:gd name="connsiteY4-140" fmla="*/ 1299315 h 1483299"/>
              <a:gd name="connsiteX0-141" fmla="*/ 103353 w 1742962"/>
              <a:gd name="connsiteY0-142" fmla="*/ 1365891 h 1554848"/>
              <a:gd name="connsiteX1-143" fmla="*/ 197028 w 1742962"/>
              <a:gd name="connsiteY1-144" fmla="*/ 77179 h 1554848"/>
              <a:gd name="connsiteX2-145" fmla="*/ 1681889 w 1742962"/>
              <a:gd name="connsiteY2-146" fmla="*/ 431740 h 1554848"/>
              <a:gd name="connsiteX3-147" fmla="*/ 1008086 w 1742962"/>
              <a:gd name="connsiteY3-148" fmla="*/ 1450772 h 1554848"/>
              <a:gd name="connsiteX4-149" fmla="*/ 103353 w 1742962"/>
              <a:gd name="connsiteY4-150" fmla="*/ 1365891 h 1554848"/>
              <a:gd name="connsiteX0-151" fmla="*/ 63105 w 1845703"/>
              <a:gd name="connsiteY0-152" fmla="*/ 1517796 h 1648438"/>
              <a:gd name="connsiteX1-153" fmla="*/ 298222 w 1845703"/>
              <a:gd name="connsiteY1-154" fmla="*/ 87642 h 1648438"/>
              <a:gd name="connsiteX2-155" fmla="*/ 1783083 w 1845703"/>
              <a:gd name="connsiteY2-156" fmla="*/ 442203 h 1648438"/>
              <a:gd name="connsiteX3-157" fmla="*/ 1109280 w 1845703"/>
              <a:gd name="connsiteY3-158" fmla="*/ 1461235 h 1648438"/>
              <a:gd name="connsiteX4-159" fmla="*/ 63105 w 1845703"/>
              <a:gd name="connsiteY4-160" fmla="*/ 1517796 h 1648438"/>
              <a:gd name="connsiteX0-161" fmla="*/ 66587 w 1852742"/>
              <a:gd name="connsiteY0-162" fmla="*/ 1517798 h 1648440"/>
              <a:gd name="connsiteX1-163" fmla="*/ 301704 w 1852742"/>
              <a:gd name="connsiteY1-164" fmla="*/ 87644 h 1648440"/>
              <a:gd name="connsiteX2-165" fmla="*/ 1786565 w 1852742"/>
              <a:gd name="connsiteY2-166" fmla="*/ 442205 h 1648440"/>
              <a:gd name="connsiteX3-167" fmla="*/ 1159910 w 1852742"/>
              <a:gd name="connsiteY3-168" fmla="*/ 1461237 h 1648440"/>
              <a:gd name="connsiteX4-169" fmla="*/ 66587 w 1852742"/>
              <a:gd name="connsiteY4-170" fmla="*/ 1517798 h 164844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52742" h="1648440">
                <a:moveTo>
                  <a:pt x="66587" y="1517798"/>
                </a:moveTo>
                <a:cubicBezTo>
                  <a:pt x="-76447" y="1288866"/>
                  <a:pt x="15041" y="266909"/>
                  <a:pt x="301704" y="87644"/>
                </a:cubicBezTo>
                <a:cubicBezTo>
                  <a:pt x="588367" y="-91621"/>
                  <a:pt x="1735765" y="-6589"/>
                  <a:pt x="1786565" y="442205"/>
                </a:cubicBezTo>
                <a:cubicBezTo>
                  <a:pt x="2053265" y="1297399"/>
                  <a:pt x="1446573" y="1281972"/>
                  <a:pt x="1159910" y="1461237"/>
                </a:cubicBezTo>
                <a:cubicBezTo>
                  <a:pt x="873247" y="1640502"/>
                  <a:pt x="209621" y="1746730"/>
                  <a:pt x="66587" y="1517798"/>
                </a:cubicBezTo>
                <a:close/>
              </a:path>
            </a:pathLst>
          </a:custGeom>
          <a:gradFill>
            <a:gsLst>
              <a:gs pos="62000">
                <a:srgbClr val="B1C9D3"/>
              </a:gs>
              <a:gs pos="15000">
                <a:srgbClr val="F5FBF9"/>
              </a:gs>
              <a:gs pos="100000">
                <a:srgbClr val="E7F1F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5072742" y="902616"/>
            <a:ext cx="2046514" cy="1569660"/>
          </a:xfrm>
          <a:prstGeom prst="rect">
            <a:avLst/>
          </a:prstGeom>
          <a:noFill/>
        </p:spPr>
        <p:txBody>
          <a:bodyPr wrap="square" rtlCol="0">
            <a:spAutoFit/>
          </a:bodyPr>
          <a:lstStyle/>
          <a:p>
            <a:pPr algn="ctr"/>
            <a:r>
              <a:rPr lang="en-US" altLang="zh-CN" sz="9600">
                <a:solidFill>
                  <a:srgbClr val="7197A1"/>
                </a:solidFill>
                <a:latin typeface="汉仪中宋简" panose="02010609000101010101" pitchFamily="49" charset="-122"/>
                <a:ea typeface="汉仪中宋简" panose="02010609000101010101" pitchFamily="49" charset="-122"/>
              </a:rPr>
              <a:t>04</a:t>
            </a:r>
            <a:endParaRPr lang="zh-CN" altLang="en-US" sz="9600">
              <a:solidFill>
                <a:srgbClr val="7197A1"/>
              </a:solidFill>
              <a:latin typeface="汉仪中宋简" panose="02010609000101010101" pitchFamily="49" charset="-122"/>
              <a:ea typeface="汉仪中宋简" panose="02010609000101010101" pitchFamily="49" charset="-122"/>
            </a:endParaRPr>
          </a:p>
        </p:txBody>
      </p:sp>
      <p:sp>
        <p:nvSpPr>
          <p:cNvPr id="7" name="文本框 6"/>
          <p:cNvSpPr txBox="1"/>
          <p:nvPr/>
        </p:nvSpPr>
        <p:spPr>
          <a:xfrm>
            <a:off x="4329652" y="2573876"/>
            <a:ext cx="3532693" cy="584775"/>
          </a:xfrm>
          <a:prstGeom prst="rect">
            <a:avLst/>
          </a:prstGeom>
          <a:noFill/>
        </p:spPr>
        <p:txBody>
          <a:bodyPr wrap="square" rtlCol="0">
            <a:spAutoFit/>
          </a:bodyPr>
          <a:lstStyle/>
          <a:p>
            <a:pPr algn="dist"/>
            <a:r>
              <a:rPr lang="zh-CN" altLang="en-US" sz="3200">
                <a:solidFill>
                  <a:srgbClr val="7197A1"/>
                </a:solidFill>
                <a:latin typeface="汉仪中宋简" panose="02010609000101010101" pitchFamily="49" charset="-122"/>
                <a:ea typeface="汉仪中宋简" panose="02010609000101010101" pitchFamily="49" charset="-122"/>
              </a:rPr>
              <a:t>这里填写标题</a:t>
            </a:r>
          </a:p>
        </p:txBody>
      </p:sp>
      <p:sp>
        <p:nvSpPr>
          <p:cNvPr id="2" name="文本框 1"/>
          <p:cNvSpPr txBox="1"/>
          <p:nvPr/>
        </p:nvSpPr>
        <p:spPr>
          <a:xfrm>
            <a:off x="3620761" y="3423781"/>
            <a:ext cx="4192361" cy="1746953"/>
          </a:xfrm>
          <a:prstGeom prst="rect">
            <a:avLst/>
          </a:prstGeom>
          <a:noFill/>
        </p:spPr>
        <p:txBody>
          <a:bodyPr wrap="square" rtlCol="0">
            <a:spAutoFit/>
          </a:bodyPr>
          <a:lstStyle/>
          <a:p>
            <a:pPr algn="ctr">
              <a:lnSpc>
                <a:spcPct val="130000"/>
              </a:lnSpc>
            </a:pPr>
            <a:r>
              <a:rPr lang="en-US" altLang="zh-CN" sz="1400" dirty="0">
                <a:solidFill>
                  <a:schemeClr val="tx1">
                    <a:lumMod val="65000"/>
                    <a:lumOff val="35000"/>
                  </a:schemeClr>
                </a:solidFill>
                <a:latin typeface="思源黑体 Light" panose="020B0300000000000000" pitchFamily="34" charset="-122"/>
                <a:ea typeface="思源黑体 Light" panose="020B0300000000000000" pitchFamily="34" charset="-122"/>
              </a:rPr>
              <a:t>Lorem ipsum dolor sit amet, consectetuer adipiscing elit. Maecenas porttitor congue massa. Fusce posuere, magna sed pulvinar ultricies, purus lectus malesuada libero, sit amet commodo magna eros quis urna.</a:t>
            </a:r>
            <a:endParaRPr lang="en-US" altLang="zh-CN" sz="1400">
              <a:solidFill>
                <a:schemeClr val="tx1">
                  <a:lumMod val="65000"/>
                  <a:lumOff val="35000"/>
                </a:schemeClr>
              </a:solidFill>
              <a:latin typeface="思源黑体 Light" panose="020B0300000000000000" pitchFamily="34" charset="-122"/>
              <a:ea typeface="思源黑体 Light" panose="020B0300000000000000" pitchFamily="34" charset="-122"/>
            </a:endParaRPr>
          </a:p>
          <a:p>
            <a:pPr algn="ctr">
              <a:lnSpc>
                <a:spcPct val="130000"/>
              </a:lnSpc>
            </a:pPr>
            <a:endPar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F9FD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形状 2"/>
          <p:cNvSpPr/>
          <p:nvPr/>
        </p:nvSpPr>
        <p:spPr>
          <a:xfrm>
            <a:off x="0" y="0"/>
            <a:ext cx="1752600" cy="800570"/>
          </a:xfrm>
          <a:custGeom>
            <a:avLst/>
            <a:gdLst>
              <a:gd name="connsiteX0" fmla="*/ 0 w 7313126"/>
              <a:gd name="connsiteY0" fmla="*/ 0 h 4786006"/>
              <a:gd name="connsiteX1" fmla="*/ 7313126 w 7313126"/>
              <a:gd name="connsiteY1" fmla="*/ 0 h 4786006"/>
              <a:gd name="connsiteX2" fmla="*/ 7252572 w 7313126"/>
              <a:gd name="connsiteY2" fmla="*/ 309595 h 4786006"/>
              <a:gd name="connsiteX3" fmla="*/ 2390775 w 7313126"/>
              <a:gd name="connsiteY3" fmla="*/ 4756047 h 4786006"/>
              <a:gd name="connsiteX4" fmla="*/ 29815 w 7313126"/>
              <a:gd name="connsiteY4" fmla="*/ 4196729 h 4786006"/>
              <a:gd name="connsiteX5" fmla="*/ 0 w 7313126"/>
              <a:gd name="connsiteY5" fmla="*/ 4184048 h 4786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13126" h="4786006">
                <a:moveTo>
                  <a:pt x="0" y="0"/>
                </a:moveTo>
                <a:lnTo>
                  <a:pt x="7313126" y="0"/>
                </a:lnTo>
                <a:lnTo>
                  <a:pt x="7252572" y="309595"/>
                </a:lnTo>
                <a:cubicBezTo>
                  <a:pt x="6774694" y="2438242"/>
                  <a:pt x="5248275" y="5098352"/>
                  <a:pt x="2390775" y="4756047"/>
                </a:cubicBezTo>
                <a:cubicBezTo>
                  <a:pt x="1438275" y="4641946"/>
                  <a:pt x="655067" y="4449919"/>
                  <a:pt x="29815" y="4196729"/>
                </a:cubicBezTo>
                <a:lnTo>
                  <a:pt x="0" y="4184048"/>
                </a:lnTo>
                <a:close/>
              </a:path>
            </a:pathLst>
          </a:custGeom>
          <a:gradFill flip="none" rotWithShape="1">
            <a:gsLst>
              <a:gs pos="0">
                <a:srgbClr val="E7F1F3"/>
              </a:gs>
              <a:gs pos="49000">
                <a:srgbClr val="A7C2CD"/>
              </a:gs>
              <a:gs pos="100000">
                <a:srgbClr val="CADCEA"/>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形状 3"/>
          <p:cNvSpPr/>
          <p:nvPr/>
        </p:nvSpPr>
        <p:spPr>
          <a:xfrm>
            <a:off x="10566326" y="5998043"/>
            <a:ext cx="1625674" cy="859958"/>
          </a:xfrm>
          <a:custGeom>
            <a:avLst/>
            <a:gdLst>
              <a:gd name="connsiteX0" fmla="*/ 5410778 w 6760152"/>
              <a:gd name="connsiteY0" fmla="*/ 617 h 4504299"/>
              <a:gd name="connsiteX1" fmla="*/ 6710856 w 6760152"/>
              <a:gd name="connsiteY1" fmla="*/ 166777 h 4504299"/>
              <a:gd name="connsiteX2" fmla="*/ 6760152 w 6760152"/>
              <a:gd name="connsiteY2" fmla="*/ 183214 h 4504299"/>
              <a:gd name="connsiteX3" fmla="*/ 6760152 w 6760152"/>
              <a:gd name="connsiteY3" fmla="*/ 4504299 h 4504299"/>
              <a:gd name="connsiteX4" fmla="*/ 276765 w 6760152"/>
              <a:gd name="connsiteY4" fmla="*/ 4504299 h 4504299"/>
              <a:gd name="connsiteX5" fmla="*/ 205091 w 6760152"/>
              <a:gd name="connsiteY5" fmla="*/ 4263048 h 4504299"/>
              <a:gd name="connsiteX6" fmla="*/ 130751 w 6760152"/>
              <a:gd name="connsiteY6" fmla="*/ 1948529 h 4504299"/>
              <a:gd name="connsiteX7" fmla="*/ 5410778 w 6760152"/>
              <a:gd name="connsiteY7" fmla="*/ 617 h 4504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760152" h="4504299">
                <a:moveTo>
                  <a:pt x="5410778" y="617"/>
                </a:moveTo>
                <a:cubicBezTo>
                  <a:pt x="5902013" y="6838"/>
                  <a:pt x="6349771" y="60236"/>
                  <a:pt x="6710856" y="166777"/>
                </a:cubicBezTo>
                <a:lnTo>
                  <a:pt x="6760152" y="183214"/>
                </a:lnTo>
                <a:lnTo>
                  <a:pt x="6760152" y="4504299"/>
                </a:lnTo>
                <a:lnTo>
                  <a:pt x="276765" y="4504299"/>
                </a:lnTo>
                <a:lnTo>
                  <a:pt x="205091" y="4263048"/>
                </a:lnTo>
                <a:cubicBezTo>
                  <a:pt x="-26858" y="3382041"/>
                  <a:pt x="-76418" y="2515266"/>
                  <a:pt x="130751" y="1948529"/>
                </a:cubicBezTo>
                <a:cubicBezTo>
                  <a:pt x="562354" y="767825"/>
                  <a:pt x="3363965" y="-25305"/>
                  <a:pt x="5410778" y="617"/>
                </a:cubicBezTo>
                <a:close/>
              </a:path>
            </a:pathLst>
          </a:custGeom>
          <a:solidFill>
            <a:srgbClr val="7197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16"/>
          <p:cNvSpPr/>
          <p:nvPr/>
        </p:nvSpPr>
        <p:spPr>
          <a:xfrm rot="17945673">
            <a:off x="11113507" y="177316"/>
            <a:ext cx="928567" cy="889087"/>
          </a:xfrm>
          <a:custGeom>
            <a:avLst/>
            <a:gdLst>
              <a:gd name="connsiteX0" fmla="*/ 0 w 1028700"/>
              <a:gd name="connsiteY0" fmla="*/ 628650 h 1257300"/>
              <a:gd name="connsiteX1" fmla="*/ 514350 w 1028700"/>
              <a:gd name="connsiteY1" fmla="*/ 0 h 1257300"/>
              <a:gd name="connsiteX2" fmla="*/ 1028700 w 1028700"/>
              <a:gd name="connsiteY2" fmla="*/ 628650 h 1257300"/>
              <a:gd name="connsiteX3" fmla="*/ 514350 w 1028700"/>
              <a:gd name="connsiteY3" fmla="*/ 1257300 h 1257300"/>
              <a:gd name="connsiteX4" fmla="*/ 0 w 1028700"/>
              <a:gd name="connsiteY4" fmla="*/ 628650 h 1257300"/>
              <a:gd name="connsiteX0-1" fmla="*/ 0 w 1854200"/>
              <a:gd name="connsiteY0-2" fmla="*/ 730937 h 1258997"/>
              <a:gd name="connsiteX1-3" fmla="*/ 1339850 w 1854200"/>
              <a:gd name="connsiteY1-4" fmla="*/ 687 h 1258997"/>
              <a:gd name="connsiteX2-5" fmla="*/ 1854200 w 1854200"/>
              <a:gd name="connsiteY2-6" fmla="*/ 629337 h 1258997"/>
              <a:gd name="connsiteX3-7" fmla="*/ 1339850 w 1854200"/>
              <a:gd name="connsiteY3-8" fmla="*/ 1257987 h 1258997"/>
              <a:gd name="connsiteX4-9" fmla="*/ 0 w 1854200"/>
              <a:gd name="connsiteY4-10" fmla="*/ 730937 h 1258997"/>
              <a:gd name="connsiteX0-11" fmla="*/ 25624 w 1879824"/>
              <a:gd name="connsiteY0-12" fmla="*/ 629661 h 1157301"/>
              <a:gd name="connsiteX1-13" fmla="*/ 590774 w 1879824"/>
              <a:gd name="connsiteY1-14" fmla="*/ 1011 h 1157301"/>
              <a:gd name="connsiteX2-15" fmla="*/ 1879824 w 1879824"/>
              <a:gd name="connsiteY2-16" fmla="*/ 528061 h 1157301"/>
              <a:gd name="connsiteX3-17" fmla="*/ 1365474 w 1879824"/>
              <a:gd name="connsiteY3-18" fmla="*/ 1156711 h 1157301"/>
              <a:gd name="connsiteX4-19" fmla="*/ 25624 w 1879824"/>
              <a:gd name="connsiteY4-20" fmla="*/ 629661 h 1157301"/>
              <a:gd name="connsiteX0-21" fmla="*/ 25126 w 1815826"/>
              <a:gd name="connsiteY0-22" fmla="*/ 745516 h 1284675"/>
              <a:gd name="connsiteX1-23" fmla="*/ 590276 w 1815826"/>
              <a:gd name="connsiteY1-24" fmla="*/ 116866 h 1284675"/>
              <a:gd name="connsiteX2-25" fmla="*/ 1815826 w 1815826"/>
              <a:gd name="connsiteY2-26" fmla="*/ 212116 h 1284675"/>
              <a:gd name="connsiteX3-27" fmla="*/ 1364976 w 1815826"/>
              <a:gd name="connsiteY3-28" fmla="*/ 1272566 h 1284675"/>
              <a:gd name="connsiteX4-29" fmla="*/ 25126 w 1815826"/>
              <a:gd name="connsiteY4-30" fmla="*/ 745516 h 1284675"/>
              <a:gd name="connsiteX0-31" fmla="*/ 34404 w 1825641"/>
              <a:gd name="connsiteY0-32" fmla="*/ 745516 h 1850216"/>
              <a:gd name="connsiteX1-33" fmla="*/ 599554 w 1825641"/>
              <a:gd name="connsiteY1-34" fmla="*/ 116866 h 1850216"/>
              <a:gd name="connsiteX2-35" fmla="*/ 1825104 w 1825641"/>
              <a:gd name="connsiteY2-36" fmla="*/ 212116 h 1850216"/>
              <a:gd name="connsiteX3-37" fmla="*/ 1552054 w 1825641"/>
              <a:gd name="connsiteY3-38" fmla="*/ 1844066 h 1850216"/>
              <a:gd name="connsiteX4-39" fmla="*/ 34404 w 1825641"/>
              <a:gd name="connsiteY4-40" fmla="*/ 745516 h 1850216"/>
              <a:gd name="connsiteX0-41" fmla="*/ 34404 w 1825641"/>
              <a:gd name="connsiteY0-42" fmla="*/ 787296 h 1891996"/>
              <a:gd name="connsiteX1-43" fmla="*/ 599554 w 1825641"/>
              <a:gd name="connsiteY1-44" fmla="*/ 158646 h 1891996"/>
              <a:gd name="connsiteX2-45" fmla="*/ 1825104 w 1825641"/>
              <a:gd name="connsiteY2-46" fmla="*/ 253896 h 1891996"/>
              <a:gd name="connsiteX3-47" fmla="*/ 1552054 w 1825641"/>
              <a:gd name="connsiteY3-48" fmla="*/ 1885846 h 1891996"/>
              <a:gd name="connsiteX4-49" fmla="*/ 34404 w 1825641"/>
              <a:gd name="connsiteY4-50" fmla="*/ 787296 h 1891996"/>
              <a:gd name="connsiteX0-51" fmla="*/ 34404 w 1985095"/>
              <a:gd name="connsiteY0-52" fmla="*/ 787296 h 1891996"/>
              <a:gd name="connsiteX1-53" fmla="*/ 599554 w 1985095"/>
              <a:gd name="connsiteY1-54" fmla="*/ 158646 h 1891996"/>
              <a:gd name="connsiteX2-55" fmla="*/ 1825104 w 1985095"/>
              <a:gd name="connsiteY2-56" fmla="*/ 253896 h 1891996"/>
              <a:gd name="connsiteX3-57" fmla="*/ 1552054 w 1985095"/>
              <a:gd name="connsiteY3-58" fmla="*/ 1885846 h 1891996"/>
              <a:gd name="connsiteX4-59" fmla="*/ 34404 w 1985095"/>
              <a:gd name="connsiteY4-60" fmla="*/ 787296 h 1891996"/>
              <a:gd name="connsiteX0-61" fmla="*/ 34404 w 2039958"/>
              <a:gd name="connsiteY0-62" fmla="*/ 787296 h 1887088"/>
              <a:gd name="connsiteX1-63" fmla="*/ 599554 w 2039958"/>
              <a:gd name="connsiteY1-64" fmla="*/ 158646 h 1887088"/>
              <a:gd name="connsiteX2-65" fmla="*/ 1825104 w 2039958"/>
              <a:gd name="connsiteY2-66" fmla="*/ 253896 h 1887088"/>
              <a:gd name="connsiteX3-67" fmla="*/ 1552054 w 2039958"/>
              <a:gd name="connsiteY3-68" fmla="*/ 1885846 h 1887088"/>
              <a:gd name="connsiteX4-69" fmla="*/ 34404 w 2039958"/>
              <a:gd name="connsiteY4-70" fmla="*/ 787296 h 1887088"/>
              <a:gd name="connsiteX0-71" fmla="*/ 34404 w 1996057"/>
              <a:gd name="connsiteY0-72" fmla="*/ 787296 h 1887088"/>
              <a:gd name="connsiteX1-73" fmla="*/ 599554 w 1996057"/>
              <a:gd name="connsiteY1-74" fmla="*/ 158646 h 1887088"/>
              <a:gd name="connsiteX2-75" fmla="*/ 1825104 w 1996057"/>
              <a:gd name="connsiteY2-76" fmla="*/ 253896 h 1887088"/>
              <a:gd name="connsiteX3-77" fmla="*/ 1552054 w 1996057"/>
              <a:gd name="connsiteY3-78" fmla="*/ 1885846 h 1887088"/>
              <a:gd name="connsiteX4-79" fmla="*/ 34404 w 1996057"/>
              <a:gd name="connsiteY4-80" fmla="*/ 787296 h 1887088"/>
              <a:gd name="connsiteX0-81" fmla="*/ 9309 w 1970962"/>
              <a:gd name="connsiteY0-82" fmla="*/ 787296 h 1887163"/>
              <a:gd name="connsiteX1-83" fmla="*/ 574459 w 1970962"/>
              <a:gd name="connsiteY1-84" fmla="*/ 158646 h 1887163"/>
              <a:gd name="connsiteX2-85" fmla="*/ 1800009 w 1970962"/>
              <a:gd name="connsiteY2-86" fmla="*/ 253896 h 1887163"/>
              <a:gd name="connsiteX3-87" fmla="*/ 1526959 w 1970962"/>
              <a:gd name="connsiteY3-88" fmla="*/ 1885846 h 1887163"/>
              <a:gd name="connsiteX4-89" fmla="*/ 9309 w 1970962"/>
              <a:gd name="connsiteY4-90" fmla="*/ 787296 h 188716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70962" h="1887163">
                <a:moveTo>
                  <a:pt x="9309" y="787296"/>
                </a:moveTo>
                <a:cubicBezTo>
                  <a:pt x="-60541" y="448629"/>
                  <a:pt x="276009" y="247546"/>
                  <a:pt x="574459" y="158646"/>
                </a:cubicBezTo>
                <a:cubicBezTo>
                  <a:pt x="872909" y="69746"/>
                  <a:pt x="1749209" y="-194898"/>
                  <a:pt x="1800009" y="253896"/>
                </a:cubicBezTo>
                <a:cubicBezTo>
                  <a:pt x="2066709" y="1109090"/>
                  <a:pt x="2054009" y="1847746"/>
                  <a:pt x="1526959" y="1885846"/>
                </a:cubicBezTo>
                <a:cubicBezTo>
                  <a:pt x="999909" y="1923946"/>
                  <a:pt x="79159" y="1125963"/>
                  <a:pt x="9309" y="787296"/>
                </a:cubicBezTo>
                <a:close/>
              </a:path>
            </a:pathLst>
          </a:custGeom>
          <a:gradFill>
            <a:gsLst>
              <a:gs pos="62000">
                <a:srgbClr val="B1C9D3"/>
              </a:gs>
              <a:gs pos="15000">
                <a:srgbClr val="F5FBF9"/>
              </a:gs>
              <a:gs pos="100000">
                <a:srgbClr val="E7F1F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16"/>
          <p:cNvSpPr/>
          <p:nvPr/>
        </p:nvSpPr>
        <p:spPr>
          <a:xfrm rot="16721025">
            <a:off x="118536" y="5913481"/>
            <a:ext cx="735528" cy="654421"/>
          </a:xfrm>
          <a:custGeom>
            <a:avLst/>
            <a:gdLst>
              <a:gd name="connsiteX0" fmla="*/ 0 w 1028700"/>
              <a:gd name="connsiteY0" fmla="*/ 628650 h 1257300"/>
              <a:gd name="connsiteX1" fmla="*/ 514350 w 1028700"/>
              <a:gd name="connsiteY1" fmla="*/ 0 h 1257300"/>
              <a:gd name="connsiteX2" fmla="*/ 1028700 w 1028700"/>
              <a:gd name="connsiteY2" fmla="*/ 628650 h 1257300"/>
              <a:gd name="connsiteX3" fmla="*/ 514350 w 1028700"/>
              <a:gd name="connsiteY3" fmla="*/ 1257300 h 1257300"/>
              <a:gd name="connsiteX4" fmla="*/ 0 w 1028700"/>
              <a:gd name="connsiteY4" fmla="*/ 628650 h 1257300"/>
              <a:gd name="connsiteX0-1" fmla="*/ 0 w 1854200"/>
              <a:gd name="connsiteY0-2" fmla="*/ 730937 h 1258997"/>
              <a:gd name="connsiteX1-3" fmla="*/ 1339850 w 1854200"/>
              <a:gd name="connsiteY1-4" fmla="*/ 687 h 1258997"/>
              <a:gd name="connsiteX2-5" fmla="*/ 1854200 w 1854200"/>
              <a:gd name="connsiteY2-6" fmla="*/ 629337 h 1258997"/>
              <a:gd name="connsiteX3-7" fmla="*/ 1339850 w 1854200"/>
              <a:gd name="connsiteY3-8" fmla="*/ 1257987 h 1258997"/>
              <a:gd name="connsiteX4-9" fmla="*/ 0 w 1854200"/>
              <a:gd name="connsiteY4-10" fmla="*/ 730937 h 1258997"/>
              <a:gd name="connsiteX0-11" fmla="*/ 25624 w 1879824"/>
              <a:gd name="connsiteY0-12" fmla="*/ 629661 h 1157301"/>
              <a:gd name="connsiteX1-13" fmla="*/ 590774 w 1879824"/>
              <a:gd name="connsiteY1-14" fmla="*/ 1011 h 1157301"/>
              <a:gd name="connsiteX2-15" fmla="*/ 1879824 w 1879824"/>
              <a:gd name="connsiteY2-16" fmla="*/ 528061 h 1157301"/>
              <a:gd name="connsiteX3-17" fmla="*/ 1365474 w 1879824"/>
              <a:gd name="connsiteY3-18" fmla="*/ 1156711 h 1157301"/>
              <a:gd name="connsiteX4-19" fmla="*/ 25624 w 1879824"/>
              <a:gd name="connsiteY4-20" fmla="*/ 629661 h 1157301"/>
              <a:gd name="connsiteX0-21" fmla="*/ 25126 w 1815826"/>
              <a:gd name="connsiteY0-22" fmla="*/ 745516 h 1284675"/>
              <a:gd name="connsiteX1-23" fmla="*/ 590276 w 1815826"/>
              <a:gd name="connsiteY1-24" fmla="*/ 116866 h 1284675"/>
              <a:gd name="connsiteX2-25" fmla="*/ 1815826 w 1815826"/>
              <a:gd name="connsiteY2-26" fmla="*/ 212116 h 1284675"/>
              <a:gd name="connsiteX3-27" fmla="*/ 1364976 w 1815826"/>
              <a:gd name="connsiteY3-28" fmla="*/ 1272566 h 1284675"/>
              <a:gd name="connsiteX4-29" fmla="*/ 25126 w 1815826"/>
              <a:gd name="connsiteY4-30" fmla="*/ 745516 h 1284675"/>
              <a:gd name="connsiteX0-31" fmla="*/ 34404 w 1825641"/>
              <a:gd name="connsiteY0-32" fmla="*/ 745516 h 1850216"/>
              <a:gd name="connsiteX1-33" fmla="*/ 599554 w 1825641"/>
              <a:gd name="connsiteY1-34" fmla="*/ 116866 h 1850216"/>
              <a:gd name="connsiteX2-35" fmla="*/ 1825104 w 1825641"/>
              <a:gd name="connsiteY2-36" fmla="*/ 212116 h 1850216"/>
              <a:gd name="connsiteX3-37" fmla="*/ 1552054 w 1825641"/>
              <a:gd name="connsiteY3-38" fmla="*/ 1844066 h 1850216"/>
              <a:gd name="connsiteX4-39" fmla="*/ 34404 w 1825641"/>
              <a:gd name="connsiteY4-40" fmla="*/ 745516 h 1850216"/>
              <a:gd name="connsiteX0-41" fmla="*/ 34404 w 1825641"/>
              <a:gd name="connsiteY0-42" fmla="*/ 787296 h 1891996"/>
              <a:gd name="connsiteX1-43" fmla="*/ 599554 w 1825641"/>
              <a:gd name="connsiteY1-44" fmla="*/ 158646 h 1891996"/>
              <a:gd name="connsiteX2-45" fmla="*/ 1825104 w 1825641"/>
              <a:gd name="connsiteY2-46" fmla="*/ 253896 h 1891996"/>
              <a:gd name="connsiteX3-47" fmla="*/ 1552054 w 1825641"/>
              <a:gd name="connsiteY3-48" fmla="*/ 1885846 h 1891996"/>
              <a:gd name="connsiteX4-49" fmla="*/ 34404 w 1825641"/>
              <a:gd name="connsiteY4-50" fmla="*/ 787296 h 1891996"/>
              <a:gd name="connsiteX0-51" fmla="*/ 34404 w 1985095"/>
              <a:gd name="connsiteY0-52" fmla="*/ 787296 h 1891996"/>
              <a:gd name="connsiteX1-53" fmla="*/ 599554 w 1985095"/>
              <a:gd name="connsiteY1-54" fmla="*/ 158646 h 1891996"/>
              <a:gd name="connsiteX2-55" fmla="*/ 1825104 w 1985095"/>
              <a:gd name="connsiteY2-56" fmla="*/ 253896 h 1891996"/>
              <a:gd name="connsiteX3-57" fmla="*/ 1552054 w 1985095"/>
              <a:gd name="connsiteY3-58" fmla="*/ 1885846 h 1891996"/>
              <a:gd name="connsiteX4-59" fmla="*/ 34404 w 1985095"/>
              <a:gd name="connsiteY4-60" fmla="*/ 787296 h 1891996"/>
              <a:gd name="connsiteX0-61" fmla="*/ 34404 w 2039958"/>
              <a:gd name="connsiteY0-62" fmla="*/ 787296 h 1887088"/>
              <a:gd name="connsiteX1-63" fmla="*/ 599554 w 2039958"/>
              <a:gd name="connsiteY1-64" fmla="*/ 158646 h 1887088"/>
              <a:gd name="connsiteX2-65" fmla="*/ 1825104 w 2039958"/>
              <a:gd name="connsiteY2-66" fmla="*/ 253896 h 1887088"/>
              <a:gd name="connsiteX3-67" fmla="*/ 1552054 w 2039958"/>
              <a:gd name="connsiteY3-68" fmla="*/ 1885846 h 1887088"/>
              <a:gd name="connsiteX4-69" fmla="*/ 34404 w 2039958"/>
              <a:gd name="connsiteY4-70" fmla="*/ 787296 h 1887088"/>
              <a:gd name="connsiteX0-71" fmla="*/ 34404 w 1996057"/>
              <a:gd name="connsiteY0-72" fmla="*/ 787296 h 1887088"/>
              <a:gd name="connsiteX1-73" fmla="*/ 599554 w 1996057"/>
              <a:gd name="connsiteY1-74" fmla="*/ 158646 h 1887088"/>
              <a:gd name="connsiteX2-75" fmla="*/ 1825104 w 1996057"/>
              <a:gd name="connsiteY2-76" fmla="*/ 253896 h 1887088"/>
              <a:gd name="connsiteX3-77" fmla="*/ 1552054 w 1996057"/>
              <a:gd name="connsiteY3-78" fmla="*/ 1885846 h 1887088"/>
              <a:gd name="connsiteX4-79" fmla="*/ 34404 w 1996057"/>
              <a:gd name="connsiteY4-80" fmla="*/ 787296 h 1887088"/>
              <a:gd name="connsiteX0-81" fmla="*/ 9309 w 1970962"/>
              <a:gd name="connsiteY0-82" fmla="*/ 787296 h 1887163"/>
              <a:gd name="connsiteX1-83" fmla="*/ 574459 w 1970962"/>
              <a:gd name="connsiteY1-84" fmla="*/ 158646 h 1887163"/>
              <a:gd name="connsiteX2-85" fmla="*/ 1800009 w 1970962"/>
              <a:gd name="connsiteY2-86" fmla="*/ 253896 h 1887163"/>
              <a:gd name="connsiteX3-87" fmla="*/ 1526959 w 1970962"/>
              <a:gd name="connsiteY3-88" fmla="*/ 1885846 h 1887163"/>
              <a:gd name="connsiteX4-89" fmla="*/ 9309 w 1970962"/>
              <a:gd name="connsiteY4-90" fmla="*/ 787296 h 1887163"/>
              <a:gd name="connsiteX0-91" fmla="*/ 30512 w 1572074"/>
              <a:gd name="connsiteY0-92" fmla="*/ 1659446 h 2038081"/>
              <a:gd name="connsiteX1-93" fmla="*/ 242056 w 1572074"/>
              <a:gd name="connsiteY1-94" fmla="*/ 205717 h 2038081"/>
              <a:gd name="connsiteX2-95" fmla="*/ 1467606 w 1572074"/>
              <a:gd name="connsiteY2-96" fmla="*/ 300967 h 2038081"/>
              <a:gd name="connsiteX3-97" fmla="*/ 1194556 w 1572074"/>
              <a:gd name="connsiteY3-98" fmla="*/ 1932917 h 2038081"/>
              <a:gd name="connsiteX4-99" fmla="*/ 30512 w 1572074"/>
              <a:gd name="connsiteY4-100" fmla="*/ 1659446 h 2038081"/>
              <a:gd name="connsiteX0-101" fmla="*/ 103078 w 1644640"/>
              <a:gd name="connsiteY0-102" fmla="*/ 1565732 h 1926960"/>
              <a:gd name="connsiteX1-103" fmla="*/ 220327 w 1644640"/>
              <a:gd name="connsiteY1-104" fmla="*/ 371314 h 1926960"/>
              <a:gd name="connsiteX2-105" fmla="*/ 1540172 w 1644640"/>
              <a:gd name="connsiteY2-106" fmla="*/ 207253 h 1926960"/>
              <a:gd name="connsiteX3-107" fmla="*/ 1267122 w 1644640"/>
              <a:gd name="connsiteY3-108" fmla="*/ 1839203 h 1926960"/>
              <a:gd name="connsiteX4-109" fmla="*/ 103078 w 1644640"/>
              <a:gd name="connsiteY4-110" fmla="*/ 1565732 h 1926960"/>
              <a:gd name="connsiteX0-111" fmla="*/ 112441 w 1818790"/>
              <a:gd name="connsiteY0-112" fmla="*/ 1264625 h 1588822"/>
              <a:gd name="connsiteX1-113" fmla="*/ 229690 w 1818790"/>
              <a:gd name="connsiteY1-114" fmla="*/ 70207 h 1588822"/>
              <a:gd name="connsiteX2-115" fmla="*/ 1738124 w 1818790"/>
              <a:gd name="connsiteY2-116" fmla="*/ 424769 h 1588822"/>
              <a:gd name="connsiteX3-117" fmla="*/ 1276485 w 1818790"/>
              <a:gd name="connsiteY3-118" fmla="*/ 1538096 h 1588822"/>
              <a:gd name="connsiteX4-119" fmla="*/ 112441 w 1818790"/>
              <a:gd name="connsiteY4-120" fmla="*/ 1264625 h 1588822"/>
              <a:gd name="connsiteX0-121" fmla="*/ 94334 w 1778490"/>
              <a:gd name="connsiteY0-122" fmla="*/ 1264625 h 1442000"/>
              <a:gd name="connsiteX1-123" fmla="*/ 211583 w 1778490"/>
              <a:gd name="connsiteY1-124" fmla="*/ 70207 h 1442000"/>
              <a:gd name="connsiteX2-125" fmla="*/ 1720017 w 1778490"/>
              <a:gd name="connsiteY2-126" fmla="*/ 424769 h 1442000"/>
              <a:gd name="connsiteX3-127" fmla="*/ 999067 w 1778490"/>
              <a:gd name="connsiteY3-128" fmla="*/ 1349506 h 1442000"/>
              <a:gd name="connsiteX4-129" fmla="*/ 94334 w 1778490"/>
              <a:gd name="connsiteY4-130" fmla="*/ 1264625 h 1442000"/>
              <a:gd name="connsiteX0-131" fmla="*/ 91804 w 1731411"/>
              <a:gd name="connsiteY0-132" fmla="*/ 1299315 h 1483299"/>
              <a:gd name="connsiteX1-133" fmla="*/ 209053 w 1731411"/>
              <a:gd name="connsiteY1-134" fmla="*/ 104897 h 1483299"/>
              <a:gd name="connsiteX2-135" fmla="*/ 1670340 w 1731411"/>
              <a:gd name="connsiteY2-136" fmla="*/ 365164 h 1483299"/>
              <a:gd name="connsiteX3-137" fmla="*/ 996537 w 1731411"/>
              <a:gd name="connsiteY3-138" fmla="*/ 1384196 h 1483299"/>
              <a:gd name="connsiteX4-139" fmla="*/ 91804 w 1731411"/>
              <a:gd name="connsiteY4-140" fmla="*/ 1299315 h 1483299"/>
              <a:gd name="connsiteX0-141" fmla="*/ 103353 w 1742962"/>
              <a:gd name="connsiteY0-142" fmla="*/ 1365891 h 1554848"/>
              <a:gd name="connsiteX1-143" fmla="*/ 197028 w 1742962"/>
              <a:gd name="connsiteY1-144" fmla="*/ 77179 h 1554848"/>
              <a:gd name="connsiteX2-145" fmla="*/ 1681889 w 1742962"/>
              <a:gd name="connsiteY2-146" fmla="*/ 431740 h 1554848"/>
              <a:gd name="connsiteX3-147" fmla="*/ 1008086 w 1742962"/>
              <a:gd name="connsiteY3-148" fmla="*/ 1450772 h 1554848"/>
              <a:gd name="connsiteX4-149" fmla="*/ 103353 w 1742962"/>
              <a:gd name="connsiteY4-150" fmla="*/ 1365891 h 1554848"/>
              <a:gd name="connsiteX0-151" fmla="*/ 63105 w 1845703"/>
              <a:gd name="connsiteY0-152" fmla="*/ 1517796 h 1648438"/>
              <a:gd name="connsiteX1-153" fmla="*/ 298222 w 1845703"/>
              <a:gd name="connsiteY1-154" fmla="*/ 87642 h 1648438"/>
              <a:gd name="connsiteX2-155" fmla="*/ 1783083 w 1845703"/>
              <a:gd name="connsiteY2-156" fmla="*/ 442203 h 1648438"/>
              <a:gd name="connsiteX3-157" fmla="*/ 1109280 w 1845703"/>
              <a:gd name="connsiteY3-158" fmla="*/ 1461235 h 1648438"/>
              <a:gd name="connsiteX4-159" fmla="*/ 63105 w 1845703"/>
              <a:gd name="connsiteY4-160" fmla="*/ 1517796 h 1648438"/>
              <a:gd name="connsiteX0-161" fmla="*/ 66587 w 1852742"/>
              <a:gd name="connsiteY0-162" fmla="*/ 1517798 h 1648440"/>
              <a:gd name="connsiteX1-163" fmla="*/ 301704 w 1852742"/>
              <a:gd name="connsiteY1-164" fmla="*/ 87644 h 1648440"/>
              <a:gd name="connsiteX2-165" fmla="*/ 1786565 w 1852742"/>
              <a:gd name="connsiteY2-166" fmla="*/ 442205 h 1648440"/>
              <a:gd name="connsiteX3-167" fmla="*/ 1159910 w 1852742"/>
              <a:gd name="connsiteY3-168" fmla="*/ 1461237 h 1648440"/>
              <a:gd name="connsiteX4-169" fmla="*/ 66587 w 1852742"/>
              <a:gd name="connsiteY4-170" fmla="*/ 1517798 h 164844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52742" h="1648440">
                <a:moveTo>
                  <a:pt x="66587" y="1517798"/>
                </a:moveTo>
                <a:cubicBezTo>
                  <a:pt x="-76447" y="1288866"/>
                  <a:pt x="15041" y="266909"/>
                  <a:pt x="301704" y="87644"/>
                </a:cubicBezTo>
                <a:cubicBezTo>
                  <a:pt x="588367" y="-91621"/>
                  <a:pt x="1735765" y="-6589"/>
                  <a:pt x="1786565" y="442205"/>
                </a:cubicBezTo>
                <a:cubicBezTo>
                  <a:pt x="2053265" y="1297399"/>
                  <a:pt x="1446573" y="1281972"/>
                  <a:pt x="1159910" y="1461237"/>
                </a:cubicBezTo>
                <a:cubicBezTo>
                  <a:pt x="873247" y="1640502"/>
                  <a:pt x="209621" y="1746730"/>
                  <a:pt x="66587" y="1517798"/>
                </a:cubicBezTo>
                <a:close/>
              </a:path>
            </a:pathLst>
          </a:custGeom>
          <a:gradFill>
            <a:gsLst>
              <a:gs pos="62000">
                <a:srgbClr val="B1C9D3"/>
              </a:gs>
              <a:gs pos="15000">
                <a:srgbClr val="F5FBF9"/>
              </a:gs>
              <a:gs pos="100000">
                <a:srgbClr val="E7F1F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329653" y="281755"/>
            <a:ext cx="3532693" cy="461665"/>
          </a:xfrm>
          <a:prstGeom prst="rect">
            <a:avLst/>
          </a:prstGeom>
          <a:noFill/>
        </p:spPr>
        <p:txBody>
          <a:bodyPr wrap="square" rtlCol="0">
            <a:spAutoFit/>
          </a:bodyPr>
          <a:lstStyle/>
          <a:p>
            <a:pPr algn="ctr"/>
            <a:r>
              <a:rPr lang="zh-CN" altLang="en-US" sz="2400">
                <a:solidFill>
                  <a:srgbClr val="7197A1"/>
                </a:solidFill>
                <a:latin typeface="汉仪中宋简" panose="02010609000101010101" pitchFamily="49" charset="-122"/>
                <a:ea typeface="汉仪中宋简" panose="02010609000101010101" pitchFamily="49" charset="-122"/>
              </a:rPr>
              <a:t>这里填写标题</a:t>
            </a:r>
          </a:p>
        </p:txBody>
      </p:sp>
      <p:sp>
        <p:nvSpPr>
          <p:cNvPr id="25" name="椭圆 24"/>
          <p:cNvSpPr/>
          <p:nvPr/>
        </p:nvSpPr>
        <p:spPr>
          <a:xfrm>
            <a:off x="1739509" y="2232699"/>
            <a:ext cx="1291771" cy="1291771"/>
          </a:xfrm>
          <a:prstGeom prst="ellipse">
            <a:avLst/>
          </a:prstGeom>
          <a:noFill/>
          <a:ln>
            <a:solidFill>
              <a:srgbClr val="7197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6" name="组合 25"/>
          <p:cNvGrpSpPr/>
          <p:nvPr/>
        </p:nvGrpSpPr>
        <p:grpSpPr>
          <a:xfrm>
            <a:off x="1948038" y="2463453"/>
            <a:ext cx="874713" cy="830263"/>
            <a:chOff x="10437813" y="4480719"/>
            <a:chExt cx="874713" cy="830263"/>
          </a:xfrm>
          <a:solidFill>
            <a:srgbClr val="7197A1"/>
          </a:solidFill>
        </p:grpSpPr>
        <p:sp>
          <p:nvSpPr>
            <p:cNvPr id="27" name="Freeform 72"/>
            <p:cNvSpPr>
              <a:spLocks noEditPoints="1"/>
            </p:cNvSpPr>
            <p:nvPr/>
          </p:nvSpPr>
          <p:spPr bwMode="auto">
            <a:xfrm>
              <a:off x="10518776" y="4582319"/>
              <a:ext cx="715963" cy="728663"/>
            </a:xfrm>
            <a:custGeom>
              <a:avLst/>
              <a:gdLst>
                <a:gd name="T0" fmla="*/ 241 w 241"/>
                <a:gd name="T1" fmla="*/ 117 h 245"/>
                <a:gd name="T2" fmla="*/ 120 w 241"/>
                <a:gd name="T3" fmla="*/ 0 h 245"/>
                <a:gd name="T4" fmla="*/ 0 w 241"/>
                <a:gd name="T5" fmla="*/ 117 h 245"/>
                <a:gd name="T6" fmla="*/ 46 w 241"/>
                <a:gd name="T7" fmla="*/ 209 h 245"/>
                <a:gd name="T8" fmla="*/ 31 w 241"/>
                <a:gd name="T9" fmla="*/ 232 h 245"/>
                <a:gd name="T10" fmla="*/ 33 w 241"/>
                <a:gd name="T11" fmla="*/ 244 h 245"/>
                <a:gd name="T12" fmla="*/ 38 w 241"/>
                <a:gd name="T13" fmla="*/ 245 h 245"/>
                <a:gd name="T14" fmla="*/ 45 w 241"/>
                <a:gd name="T15" fmla="*/ 241 h 245"/>
                <a:gd name="T16" fmla="*/ 60 w 241"/>
                <a:gd name="T17" fmla="*/ 218 h 245"/>
                <a:gd name="T18" fmla="*/ 120 w 241"/>
                <a:gd name="T19" fmla="*/ 234 h 245"/>
                <a:gd name="T20" fmla="*/ 181 w 241"/>
                <a:gd name="T21" fmla="*/ 218 h 245"/>
                <a:gd name="T22" fmla="*/ 196 w 241"/>
                <a:gd name="T23" fmla="*/ 241 h 245"/>
                <a:gd name="T24" fmla="*/ 203 w 241"/>
                <a:gd name="T25" fmla="*/ 245 h 245"/>
                <a:gd name="T26" fmla="*/ 208 w 241"/>
                <a:gd name="T27" fmla="*/ 244 h 245"/>
                <a:gd name="T28" fmla="*/ 210 w 241"/>
                <a:gd name="T29" fmla="*/ 232 h 245"/>
                <a:gd name="T30" fmla="*/ 195 w 241"/>
                <a:gd name="T31" fmla="*/ 209 h 245"/>
                <a:gd name="T32" fmla="*/ 241 w 241"/>
                <a:gd name="T33" fmla="*/ 117 h 245"/>
                <a:gd name="T34" fmla="*/ 120 w 241"/>
                <a:gd name="T35" fmla="*/ 198 h 245"/>
                <a:gd name="T36" fmla="*/ 37 w 241"/>
                <a:gd name="T37" fmla="*/ 117 h 245"/>
                <a:gd name="T38" fmla="*/ 120 w 241"/>
                <a:gd name="T39" fmla="*/ 37 h 245"/>
                <a:gd name="T40" fmla="*/ 203 w 241"/>
                <a:gd name="T41" fmla="*/ 117 h 245"/>
                <a:gd name="T42" fmla="*/ 120 w 241"/>
                <a:gd name="T43" fmla="*/ 198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41" h="245">
                  <a:moveTo>
                    <a:pt x="241" y="117"/>
                  </a:moveTo>
                  <a:cubicBezTo>
                    <a:pt x="241" y="53"/>
                    <a:pt x="187" y="0"/>
                    <a:pt x="120" y="0"/>
                  </a:cubicBezTo>
                  <a:cubicBezTo>
                    <a:pt x="54" y="0"/>
                    <a:pt x="0" y="53"/>
                    <a:pt x="0" y="117"/>
                  </a:cubicBezTo>
                  <a:cubicBezTo>
                    <a:pt x="0" y="154"/>
                    <a:pt x="18" y="187"/>
                    <a:pt x="46" y="209"/>
                  </a:cubicBezTo>
                  <a:cubicBezTo>
                    <a:pt x="31" y="232"/>
                    <a:pt x="31" y="232"/>
                    <a:pt x="31" y="232"/>
                  </a:cubicBezTo>
                  <a:cubicBezTo>
                    <a:pt x="28" y="236"/>
                    <a:pt x="29" y="241"/>
                    <a:pt x="33" y="244"/>
                  </a:cubicBezTo>
                  <a:cubicBezTo>
                    <a:pt x="35" y="245"/>
                    <a:pt x="36" y="245"/>
                    <a:pt x="38" y="245"/>
                  </a:cubicBezTo>
                  <a:cubicBezTo>
                    <a:pt x="41" y="245"/>
                    <a:pt x="43" y="244"/>
                    <a:pt x="45" y="241"/>
                  </a:cubicBezTo>
                  <a:cubicBezTo>
                    <a:pt x="60" y="218"/>
                    <a:pt x="60" y="218"/>
                    <a:pt x="60" y="218"/>
                  </a:cubicBezTo>
                  <a:cubicBezTo>
                    <a:pt x="78" y="228"/>
                    <a:pt x="98" y="234"/>
                    <a:pt x="120" y="234"/>
                  </a:cubicBezTo>
                  <a:cubicBezTo>
                    <a:pt x="142" y="234"/>
                    <a:pt x="163" y="228"/>
                    <a:pt x="181" y="218"/>
                  </a:cubicBezTo>
                  <a:cubicBezTo>
                    <a:pt x="196" y="241"/>
                    <a:pt x="196" y="241"/>
                    <a:pt x="196" y="241"/>
                  </a:cubicBezTo>
                  <a:cubicBezTo>
                    <a:pt x="197" y="244"/>
                    <a:pt x="200" y="245"/>
                    <a:pt x="203" y="245"/>
                  </a:cubicBezTo>
                  <a:cubicBezTo>
                    <a:pt x="205" y="245"/>
                    <a:pt x="206" y="245"/>
                    <a:pt x="208" y="244"/>
                  </a:cubicBezTo>
                  <a:cubicBezTo>
                    <a:pt x="212" y="241"/>
                    <a:pt x="213" y="236"/>
                    <a:pt x="210" y="232"/>
                  </a:cubicBezTo>
                  <a:cubicBezTo>
                    <a:pt x="195" y="209"/>
                    <a:pt x="195" y="209"/>
                    <a:pt x="195" y="209"/>
                  </a:cubicBezTo>
                  <a:cubicBezTo>
                    <a:pt x="223" y="187"/>
                    <a:pt x="241" y="154"/>
                    <a:pt x="241" y="117"/>
                  </a:cubicBezTo>
                  <a:close/>
                  <a:moveTo>
                    <a:pt x="120" y="198"/>
                  </a:moveTo>
                  <a:cubicBezTo>
                    <a:pt x="75" y="198"/>
                    <a:pt x="37" y="162"/>
                    <a:pt x="37" y="117"/>
                  </a:cubicBezTo>
                  <a:cubicBezTo>
                    <a:pt x="37" y="73"/>
                    <a:pt x="75" y="37"/>
                    <a:pt x="120" y="37"/>
                  </a:cubicBezTo>
                  <a:cubicBezTo>
                    <a:pt x="166" y="37"/>
                    <a:pt x="203" y="73"/>
                    <a:pt x="203" y="117"/>
                  </a:cubicBezTo>
                  <a:cubicBezTo>
                    <a:pt x="203" y="162"/>
                    <a:pt x="166" y="198"/>
                    <a:pt x="120" y="198"/>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rgbClr val="000000"/>
                </a:solidFill>
                <a:effectLst/>
                <a:uLnTx/>
                <a:uFillTx/>
                <a:latin typeface="汉仪中宋简" panose="02010609000101010101" pitchFamily="49" charset="-122"/>
                <a:ea typeface="汉仪中宋简" panose="02010609000101010101" pitchFamily="49" charset="-122"/>
                <a:cs typeface="+mn-cs"/>
              </a:endParaRPr>
            </a:p>
          </p:txBody>
        </p:sp>
        <p:sp>
          <p:nvSpPr>
            <p:cNvPr id="28" name="Freeform 73"/>
            <p:cNvSpPr/>
            <p:nvPr/>
          </p:nvSpPr>
          <p:spPr bwMode="auto">
            <a:xfrm>
              <a:off x="10437813" y="4480719"/>
              <a:ext cx="309563" cy="288925"/>
            </a:xfrm>
            <a:custGeom>
              <a:avLst/>
              <a:gdLst>
                <a:gd name="T0" fmla="*/ 102 w 104"/>
                <a:gd name="T1" fmla="*/ 19 h 97"/>
                <a:gd name="T2" fmla="*/ 93 w 104"/>
                <a:gd name="T3" fmla="*/ 17 h 97"/>
                <a:gd name="T4" fmla="*/ 25 w 104"/>
                <a:gd name="T5" fmla="*/ 17 h 97"/>
                <a:gd name="T6" fmla="*/ 14 w 104"/>
                <a:gd name="T7" fmla="*/ 83 h 97"/>
                <a:gd name="T8" fmla="*/ 14 w 104"/>
                <a:gd name="T9" fmla="*/ 93 h 97"/>
                <a:gd name="T10" fmla="*/ 25 w 104"/>
                <a:gd name="T11" fmla="*/ 94 h 97"/>
                <a:gd name="T12" fmla="*/ 101 w 104"/>
                <a:gd name="T13" fmla="*/ 30 h 97"/>
                <a:gd name="T14" fmla="*/ 102 w 104"/>
                <a:gd name="T15" fmla="*/ 19 h 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4" h="97">
                  <a:moveTo>
                    <a:pt x="102" y="19"/>
                  </a:moveTo>
                  <a:cubicBezTo>
                    <a:pt x="99" y="16"/>
                    <a:pt x="96" y="16"/>
                    <a:pt x="93" y="17"/>
                  </a:cubicBezTo>
                  <a:cubicBezTo>
                    <a:pt x="74" y="0"/>
                    <a:pt x="45" y="0"/>
                    <a:pt x="25" y="17"/>
                  </a:cubicBezTo>
                  <a:cubicBezTo>
                    <a:pt x="5" y="34"/>
                    <a:pt x="0" y="62"/>
                    <a:pt x="14" y="83"/>
                  </a:cubicBezTo>
                  <a:cubicBezTo>
                    <a:pt x="12" y="86"/>
                    <a:pt x="12" y="90"/>
                    <a:pt x="14" y="93"/>
                  </a:cubicBezTo>
                  <a:cubicBezTo>
                    <a:pt x="17" y="96"/>
                    <a:pt x="22" y="97"/>
                    <a:pt x="25" y="94"/>
                  </a:cubicBezTo>
                  <a:cubicBezTo>
                    <a:pt x="101" y="30"/>
                    <a:pt x="101" y="30"/>
                    <a:pt x="101" y="30"/>
                  </a:cubicBezTo>
                  <a:cubicBezTo>
                    <a:pt x="104" y="27"/>
                    <a:pt x="104" y="23"/>
                    <a:pt x="102" y="19"/>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rgbClr val="000000"/>
                </a:solidFill>
                <a:effectLst/>
                <a:uLnTx/>
                <a:uFillTx/>
                <a:latin typeface="汉仪中宋简" panose="02010609000101010101" pitchFamily="49" charset="-122"/>
                <a:ea typeface="汉仪中宋简" panose="02010609000101010101" pitchFamily="49" charset="-122"/>
                <a:cs typeface="+mn-cs"/>
              </a:endParaRPr>
            </a:p>
          </p:txBody>
        </p:sp>
        <p:sp>
          <p:nvSpPr>
            <p:cNvPr id="29" name="Freeform 74"/>
            <p:cNvSpPr/>
            <p:nvPr/>
          </p:nvSpPr>
          <p:spPr bwMode="auto">
            <a:xfrm>
              <a:off x="11002963" y="4480719"/>
              <a:ext cx="309563" cy="288925"/>
            </a:xfrm>
            <a:custGeom>
              <a:avLst/>
              <a:gdLst>
                <a:gd name="T0" fmla="*/ 80 w 104"/>
                <a:gd name="T1" fmla="*/ 17 h 97"/>
                <a:gd name="T2" fmla="*/ 12 w 104"/>
                <a:gd name="T3" fmla="*/ 17 h 97"/>
                <a:gd name="T4" fmla="*/ 3 w 104"/>
                <a:gd name="T5" fmla="*/ 19 h 97"/>
                <a:gd name="T6" fmla="*/ 4 w 104"/>
                <a:gd name="T7" fmla="*/ 30 h 97"/>
                <a:gd name="T8" fmla="*/ 80 w 104"/>
                <a:gd name="T9" fmla="*/ 94 h 97"/>
                <a:gd name="T10" fmla="*/ 91 w 104"/>
                <a:gd name="T11" fmla="*/ 93 h 97"/>
                <a:gd name="T12" fmla="*/ 91 w 104"/>
                <a:gd name="T13" fmla="*/ 83 h 97"/>
                <a:gd name="T14" fmla="*/ 80 w 104"/>
                <a:gd name="T15" fmla="*/ 17 h 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4" h="97">
                  <a:moveTo>
                    <a:pt x="80" y="17"/>
                  </a:moveTo>
                  <a:cubicBezTo>
                    <a:pt x="60" y="0"/>
                    <a:pt x="31" y="0"/>
                    <a:pt x="12" y="17"/>
                  </a:cubicBezTo>
                  <a:cubicBezTo>
                    <a:pt x="9" y="16"/>
                    <a:pt x="5" y="16"/>
                    <a:pt x="3" y="19"/>
                  </a:cubicBezTo>
                  <a:cubicBezTo>
                    <a:pt x="0" y="23"/>
                    <a:pt x="1" y="27"/>
                    <a:pt x="4" y="30"/>
                  </a:cubicBezTo>
                  <a:cubicBezTo>
                    <a:pt x="80" y="94"/>
                    <a:pt x="80" y="94"/>
                    <a:pt x="80" y="94"/>
                  </a:cubicBezTo>
                  <a:cubicBezTo>
                    <a:pt x="83" y="97"/>
                    <a:pt x="88" y="96"/>
                    <a:pt x="91" y="93"/>
                  </a:cubicBezTo>
                  <a:cubicBezTo>
                    <a:pt x="93" y="90"/>
                    <a:pt x="93" y="86"/>
                    <a:pt x="91" y="83"/>
                  </a:cubicBezTo>
                  <a:cubicBezTo>
                    <a:pt x="104" y="62"/>
                    <a:pt x="100" y="34"/>
                    <a:pt x="80" y="17"/>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rgbClr val="000000"/>
                </a:solidFill>
                <a:effectLst/>
                <a:uLnTx/>
                <a:uFillTx/>
                <a:latin typeface="汉仪中宋简" panose="02010609000101010101" pitchFamily="49" charset="-122"/>
                <a:ea typeface="汉仪中宋简" panose="02010609000101010101" pitchFamily="49" charset="-122"/>
                <a:cs typeface="+mn-cs"/>
              </a:endParaRPr>
            </a:p>
          </p:txBody>
        </p:sp>
        <p:sp>
          <p:nvSpPr>
            <p:cNvPr id="30" name="Freeform 75"/>
            <p:cNvSpPr/>
            <p:nvPr/>
          </p:nvSpPr>
          <p:spPr bwMode="auto">
            <a:xfrm>
              <a:off x="10780713" y="4707731"/>
              <a:ext cx="119063" cy="376238"/>
            </a:xfrm>
            <a:custGeom>
              <a:avLst/>
              <a:gdLst>
                <a:gd name="T0" fmla="*/ 32 w 40"/>
                <a:gd name="T1" fmla="*/ 0 h 127"/>
                <a:gd name="T2" fmla="*/ 32 w 40"/>
                <a:gd name="T3" fmla="*/ 0 h 127"/>
                <a:gd name="T4" fmla="*/ 23 w 40"/>
                <a:gd name="T5" fmla="*/ 9 h 127"/>
                <a:gd name="T6" fmla="*/ 22 w 40"/>
                <a:gd name="T7" fmla="*/ 73 h 127"/>
                <a:gd name="T8" fmla="*/ 2 w 40"/>
                <a:gd name="T9" fmla="*/ 115 h 127"/>
                <a:gd name="T10" fmla="*/ 6 w 40"/>
                <a:gd name="T11" fmla="*/ 126 h 127"/>
                <a:gd name="T12" fmla="*/ 10 w 40"/>
                <a:gd name="T13" fmla="*/ 127 h 127"/>
                <a:gd name="T14" fmla="*/ 18 w 40"/>
                <a:gd name="T15" fmla="*/ 122 h 127"/>
                <a:gd name="T16" fmla="*/ 39 w 40"/>
                <a:gd name="T17" fmla="*/ 79 h 127"/>
                <a:gd name="T18" fmla="*/ 39 w 40"/>
                <a:gd name="T19" fmla="*/ 75 h 127"/>
                <a:gd name="T20" fmla="*/ 40 w 40"/>
                <a:gd name="T21" fmla="*/ 9 h 127"/>
                <a:gd name="T22" fmla="*/ 32 w 40"/>
                <a:gd name="T23"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0" h="127">
                  <a:moveTo>
                    <a:pt x="32" y="0"/>
                  </a:moveTo>
                  <a:cubicBezTo>
                    <a:pt x="32" y="0"/>
                    <a:pt x="32" y="0"/>
                    <a:pt x="32" y="0"/>
                  </a:cubicBezTo>
                  <a:cubicBezTo>
                    <a:pt x="27" y="0"/>
                    <a:pt x="23" y="4"/>
                    <a:pt x="23" y="9"/>
                  </a:cubicBezTo>
                  <a:cubicBezTo>
                    <a:pt x="22" y="73"/>
                    <a:pt x="22" y="73"/>
                    <a:pt x="22" y="73"/>
                  </a:cubicBezTo>
                  <a:cubicBezTo>
                    <a:pt x="2" y="115"/>
                    <a:pt x="2" y="115"/>
                    <a:pt x="2" y="115"/>
                  </a:cubicBezTo>
                  <a:cubicBezTo>
                    <a:pt x="0" y="119"/>
                    <a:pt x="2" y="124"/>
                    <a:pt x="6" y="126"/>
                  </a:cubicBezTo>
                  <a:cubicBezTo>
                    <a:pt x="7" y="127"/>
                    <a:pt x="9" y="127"/>
                    <a:pt x="10" y="127"/>
                  </a:cubicBezTo>
                  <a:cubicBezTo>
                    <a:pt x="13" y="127"/>
                    <a:pt x="16" y="125"/>
                    <a:pt x="18" y="122"/>
                  </a:cubicBezTo>
                  <a:cubicBezTo>
                    <a:pt x="39" y="79"/>
                    <a:pt x="39" y="79"/>
                    <a:pt x="39" y="79"/>
                  </a:cubicBezTo>
                  <a:cubicBezTo>
                    <a:pt x="39" y="78"/>
                    <a:pt x="39" y="77"/>
                    <a:pt x="39" y="75"/>
                  </a:cubicBezTo>
                  <a:cubicBezTo>
                    <a:pt x="40" y="9"/>
                    <a:pt x="40" y="9"/>
                    <a:pt x="40" y="9"/>
                  </a:cubicBezTo>
                  <a:cubicBezTo>
                    <a:pt x="40" y="4"/>
                    <a:pt x="37" y="0"/>
                    <a:pt x="32" y="0"/>
                  </a:cubicBezTo>
                  <a:close/>
                </a:path>
              </a:pathLst>
            </a:custGeom>
            <a:grpFill/>
            <a:ln>
              <a:noFill/>
            </a:ln>
            <a:extLst>
              <a:ext uri="{91240B29-F687-4F45-9708-019B960494DF}">
                <a14:hiddenLine xmlns:a14="http://schemas.microsoft.com/office/drawing/2010/main" xmlns="" w="9525">
                  <a:solidFill>
                    <a:srgbClr val="000000"/>
                  </a:solidFill>
                  <a:round/>
                </a14:hiddenLine>
              </a:ext>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rgbClr val="000000"/>
                </a:solidFill>
                <a:effectLst/>
                <a:uLnTx/>
                <a:uFillTx/>
                <a:latin typeface="汉仪中宋简" panose="02010609000101010101" pitchFamily="49" charset="-122"/>
                <a:ea typeface="汉仪中宋简" panose="02010609000101010101" pitchFamily="49" charset="-122"/>
                <a:cs typeface="+mn-cs"/>
              </a:endParaRPr>
            </a:p>
          </p:txBody>
        </p:sp>
      </p:grpSp>
      <p:sp>
        <p:nvSpPr>
          <p:cNvPr id="31" name="文本框 30"/>
          <p:cNvSpPr txBox="1"/>
          <p:nvPr/>
        </p:nvSpPr>
        <p:spPr>
          <a:xfrm>
            <a:off x="979357" y="3635368"/>
            <a:ext cx="2812075" cy="504562"/>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pPr algn="ctr"/>
            <a:r>
              <a:rPr lang="zh-CN" altLang="en-US" sz="2400" b="0">
                <a:solidFill>
                  <a:srgbClr val="7197A1"/>
                </a:solidFill>
                <a:latin typeface="汉仪中宋简" panose="02010609000101010101" pitchFamily="49" charset="-122"/>
                <a:ea typeface="汉仪中宋简" panose="02010609000101010101" pitchFamily="49" charset="-122"/>
              </a:rPr>
              <a:t>填写标题</a:t>
            </a:r>
            <a:endParaRPr lang="zh-CN" altLang="en-US" sz="2400" b="0" dirty="0">
              <a:solidFill>
                <a:srgbClr val="7197A1"/>
              </a:solidFill>
              <a:latin typeface="汉仪中宋简" panose="02010609000101010101" pitchFamily="49" charset="-122"/>
              <a:ea typeface="汉仪中宋简" panose="02010609000101010101" pitchFamily="49" charset="-122"/>
            </a:endParaRPr>
          </a:p>
        </p:txBody>
      </p:sp>
      <p:sp>
        <p:nvSpPr>
          <p:cNvPr id="32" name="文本框 31"/>
          <p:cNvSpPr txBox="1"/>
          <p:nvPr/>
        </p:nvSpPr>
        <p:spPr>
          <a:xfrm>
            <a:off x="979357" y="4052325"/>
            <a:ext cx="2812075" cy="1188402"/>
          </a:xfrm>
          <a:prstGeom prst="rect">
            <a:avLst/>
          </a:prstGeom>
          <a:noFill/>
        </p:spPr>
        <p:txBody>
          <a:bodyPr wrap="square" rtlCol="0">
            <a:spAutoFit/>
          </a:bodyPr>
          <a:lstStyle/>
          <a:p>
            <a:pPr algn="ctr">
              <a:lnSpc>
                <a:spcPct val="130000"/>
              </a:lnSpc>
            </a:pPr>
            <a:r>
              <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rPr>
              <a:t>单击文本框即可进行文字内容的输入和文字相关属性修改单击文本框即可进行文字内容的输入和文字相关属性修改</a:t>
            </a:r>
            <a:endParaRPr lang="en-US" altLang="zh-CN" sz="1400" dirty="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cxnSp>
        <p:nvCxnSpPr>
          <p:cNvPr id="33" name="直接连接符 32"/>
          <p:cNvCxnSpPr/>
          <p:nvPr/>
        </p:nvCxnSpPr>
        <p:spPr>
          <a:xfrm>
            <a:off x="4017423" y="2954907"/>
            <a:ext cx="0" cy="1582057"/>
          </a:xfrm>
          <a:prstGeom prst="line">
            <a:avLst/>
          </a:prstGeom>
          <a:ln w="28575">
            <a:solidFill>
              <a:srgbClr val="7197A1"/>
            </a:solidFill>
          </a:ln>
        </p:spPr>
        <p:style>
          <a:lnRef idx="1">
            <a:schemeClr val="accent1"/>
          </a:lnRef>
          <a:fillRef idx="0">
            <a:schemeClr val="accent1"/>
          </a:fillRef>
          <a:effectRef idx="0">
            <a:schemeClr val="accent1"/>
          </a:effectRef>
          <a:fontRef idx="minor">
            <a:schemeClr val="tx1"/>
          </a:fontRef>
        </p:style>
      </p:cxnSp>
      <p:sp>
        <p:nvSpPr>
          <p:cNvPr id="34" name="椭圆 33"/>
          <p:cNvSpPr/>
          <p:nvPr/>
        </p:nvSpPr>
        <p:spPr>
          <a:xfrm>
            <a:off x="5337119" y="2232699"/>
            <a:ext cx="1291771" cy="1291771"/>
          </a:xfrm>
          <a:prstGeom prst="ellipse">
            <a:avLst/>
          </a:prstGeom>
          <a:noFill/>
          <a:ln>
            <a:solidFill>
              <a:srgbClr val="7197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a:off x="4576967" y="3635368"/>
            <a:ext cx="2812075" cy="504562"/>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pPr algn="ctr"/>
            <a:r>
              <a:rPr lang="zh-CN" altLang="en-US" sz="2400" b="0">
                <a:solidFill>
                  <a:srgbClr val="7197A1"/>
                </a:solidFill>
                <a:latin typeface="汉仪中宋简" panose="02010609000101010101" pitchFamily="49" charset="-122"/>
                <a:ea typeface="汉仪中宋简" panose="02010609000101010101" pitchFamily="49" charset="-122"/>
              </a:rPr>
              <a:t>填写标题</a:t>
            </a:r>
            <a:endParaRPr lang="zh-CN" altLang="en-US" sz="2400" b="0" dirty="0">
              <a:solidFill>
                <a:srgbClr val="7197A1"/>
              </a:solidFill>
              <a:latin typeface="汉仪中宋简" panose="02010609000101010101" pitchFamily="49" charset="-122"/>
              <a:ea typeface="汉仪中宋简" panose="02010609000101010101" pitchFamily="49" charset="-122"/>
            </a:endParaRPr>
          </a:p>
        </p:txBody>
      </p:sp>
      <p:sp>
        <p:nvSpPr>
          <p:cNvPr id="36" name="文本框 35"/>
          <p:cNvSpPr txBox="1"/>
          <p:nvPr/>
        </p:nvSpPr>
        <p:spPr>
          <a:xfrm>
            <a:off x="4576967" y="4052325"/>
            <a:ext cx="2812075" cy="1188402"/>
          </a:xfrm>
          <a:prstGeom prst="rect">
            <a:avLst/>
          </a:prstGeom>
          <a:noFill/>
        </p:spPr>
        <p:txBody>
          <a:bodyPr wrap="square" rtlCol="0">
            <a:spAutoFit/>
          </a:bodyPr>
          <a:lstStyle/>
          <a:p>
            <a:pPr algn="ctr">
              <a:lnSpc>
                <a:spcPct val="130000"/>
              </a:lnSpc>
            </a:pPr>
            <a:r>
              <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rPr>
              <a:t>单击文本框即可进行文字内容的输入和文字相关属性修改单击文本框即可进行文字内容的输入和文字相关属性修改</a:t>
            </a:r>
            <a:endParaRPr lang="en-US" altLang="zh-CN" sz="1400" dirty="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cxnSp>
        <p:nvCxnSpPr>
          <p:cNvPr id="37" name="直接连接符 36"/>
          <p:cNvCxnSpPr/>
          <p:nvPr/>
        </p:nvCxnSpPr>
        <p:spPr>
          <a:xfrm>
            <a:off x="7615033" y="2954907"/>
            <a:ext cx="0" cy="1582057"/>
          </a:xfrm>
          <a:prstGeom prst="line">
            <a:avLst/>
          </a:prstGeom>
          <a:ln w="28575">
            <a:solidFill>
              <a:srgbClr val="7197A1"/>
            </a:solidFill>
          </a:ln>
        </p:spPr>
        <p:style>
          <a:lnRef idx="1">
            <a:schemeClr val="accent1"/>
          </a:lnRef>
          <a:fillRef idx="0">
            <a:schemeClr val="accent1"/>
          </a:fillRef>
          <a:effectRef idx="0">
            <a:schemeClr val="accent1"/>
          </a:effectRef>
          <a:fontRef idx="minor">
            <a:schemeClr val="tx1"/>
          </a:fontRef>
        </p:style>
      </p:cxnSp>
      <p:sp>
        <p:nvSpPr>
          <p:cNvPr id="38" name="椭圆 37"/>
          <p:cNvSpPr/>
          <p:nvPr/>
        </p:nvSpPr>
        <p:spPr>
          <a:xfrm>
            <a:off x="8934728" y="2232699"/>
            <a:ext cx="1291771" cy="1291771"/>
          </a:xfrm>
          <a:prstGeom prst="ellipse">
            <a:avLst/>
          </a:prstGeom>
          <a:noFill/>
          <a:ln>
            <a:solidFill>
              <a:srgbClr val="7197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nvSpPr>
        <p:spPr>
          <a:xfrm>
            <a:off x="8174576" y="3635368"/>
            <a:ext cx="2812075" cy="504562"/>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pPr algn="ctr"/>
            <a:r>
              <a:rPr lang="zh-CN" altLang="en-US" sz="2400" b="0">
                <a:solidFill>
                  <a:srgbClr val="7197A1"/>
                </a:solidFill>
                <a:latin typeface="汉仪中宋简" panose="02010609000101010101" pitchFamily="49" charset="-122"/>
                <a:ea typeface="汉仪中宋简" panose="02010609000101010101" pitchFamily="49" charset="-122"/>
              </a:rPr>
              <a:t>填写标题</a:t>
            </a:r>
            <a:endParaRPr lang="zh-CN" altLang="en-US" sz="2400" b="0" dirty="0">
              <a:solidFill>
                <a:srgbClr val="7197A1"/>
              </a:solidFill>
              <a:latin typeface="汉仪中宋简" panose="02010609000101010101" pitchFamily="49" charset="-122"/>
              <a:ea typeface="汉仪中宋简" panose="02010609000101010101" pitchFamily="49" charset="-122"/>
            </a:endParaRPr>
          </a:p>
        </p:txBody>
      </p:sp>
      <p:sp>
        <p:nvSpPr>
          <p:cNvPr id="40" name="文本框 39"/>
          <p:cNvSpPr txBox="1"/>
          <p:nvPr/>
        </p:nvSpPr>
        <p:spPr>
          <a:xfrm>
            <a:off x="8174576" y="4052325"/>
            <a:ext cx="2812075" cy="1188402"/>
          </a:xfrm>
          <a:prstGeom prst="rect">
            <a:avLst/>
          </a:prstGeom>
          <a:noFill/>
        </p:spPr>
        <p:txBody>
          <a:bodyPr wrap="square" rtlCol="0">
            <a:spAutoFit/>
          </a:bodyPr>
          <a:lstStyle/>
          <a:p>
            <a:pPr algn="ctr">
              <a:lnSpc>
                <a:spcPct val="130000"/>
              </a:lnSpc>
            </a:pPr>
            <a:r>
              <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rPr>
              <a:t>单击文本框即可进行文字内容的输入和文字相关属性修改单击文本框即可进行文字内容的输入和文字相关属性修改</a:t>
            </a:r>
            <a:endParaRPr lang="en-US" altLang="zh-CN" sz="1400" dirty="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sp>
        <p:nvSpPr>
          <p:cNvPr id="42" name="Freeform 49"/>
          <p:cNvSpPr/>
          <p:nvPr/>
        </p:nvSpPr>
        <p:spPr bwMode="auto">
          <a:xfrm>
            <a:off x="5810845" y="2685607"/>
            <a:ext cx="177800" cy="258763"/>
          </a:xfrm>
          <a:custGeom>
            <a:avLst/>
            <a:gdLst>
              <a:gd name="T0" fmla="*/ 35 w 58"/>
              <a:gd name="T1" fmla="*/ 38 h 85"/>
              <a:gd name="T2" fmla="*/ 27 w 58"/>
              <a:gd name="T3" fmla="*/ 45 h 85"/>
              <a:gd name="T4" fmla="*/ 18 w 58"/>
              <a:gd name="T5" fmla="*/ 52 h 85"/>
              <a:gd name="T6" fmla="*/ 5 w 58"/>
              <a:gd name="T7" fmla="*/ 66 h 85"/>
              <a:gd name="T8" fmla="*/ 1 w 58"/>
              <a:gd name="T9" fmla="*/ 71 h 85"/>
              <a:gd name="T10" fmla="*/ 0 w 58"/>
              <a:gd name="T11" fmla="*/ 77 h 85"/>
              <a:gd name="T12" fmla="*/ 2 w 58"/>
              <a:gd name="T13" fmla="*/ 82 h 85"/>
              <a:gd name="T14" fmla="*/ 9 w 58"/>
              <a:gd name="T15" fmla="*/ 85 h 85"/>
              <a:gd name="T16" fmla="*/ 51 w 58"/>
              <a:gd name="T17" fmla="*/ 85 h 85"/>
              <a:gd name="T18" fmla="*/ 57 w 58"/>
              <a:gd name="T19" fmla="*/ 83 h 85"/>
              <a:gd name="T20" fmla="*/ 58 w 58"/>
              <a:gd name="T21" fmla="*/ 78 h 85"/>
              <a:gd name="T22" fmla="*/ 56 w 58"/>
              <a:gd name="T23" fmla="*/ 73 h 85"/>
              <a:gd name="T24" fmla="*/ 49 w 58"/>
              <a:gd name="T25" fmla="*/ 71 h 85"/>
              <a:gd name="T26" fmla="*/ 19 w 58"/>
              <a:gd name="T27" fmla="*/ 71 h 85"/>
              <a:gd name="T28" fmla="*/ 22 w 58"/>
              <a:gd name="T29" fmla="*/ 68 h 85"/>
              <a:gd name="T30" fmla="*/ 34 w 58"/>
              <a:gd name="T31" fmla="*/ 57 h 85"/>
              <a:gd name="T32" fmla="*/ 46 w 58"/>
              <a:gd name="T33" fmla="*/ 46 h 85"/>
              <a:gd name="T34" fmla="*/ 53 w 58"/>
              <a:gd name="T35" fmla="*/ 37 h 85"/>
              <a:gd name="T36" fmla="*/ 57 w 58"/>
              <a:gd name="T37" fmla="*/ 24 h 85"/>
              <a:gd name="T38" fmla="*/ 55 w 58"/>
              <a:gd name="T39" fmla="*/ 16 h 85"/>
              <a:gd name="T40" fmla="*/ 51 w 58"/>
              <a:gd name="T41" fmla="*/ 8 h 85"/>
              <a:gd name="T42" fmla="*/ 44 w 58"/>
              <a:gd name="T43" fmla="*/ 3 h 85"/>
              <a:gd name="T44" fmla="*/ 29 w 58"/>
              <a:gd name="T45" fmla="*/ 0 h 85"/>
              <a:gd name="T46" fmla="*/ 16 w 58"/>
              <a:gd name="T47" fmla="*/ 3 h 85"/>
              <a:gd name="T48" fmla="*/ 7 w 58"/>
              <a:gd name="T49" fmla="*/ 8 h 85"/>
              <a:gd name="T50" fmla="*/ 2 w 58"/>
              <a:gd name="T51" fmla="*/ 16 h 85"/>
              <a:gd name="T52" fmla="*/ 0 w 58"/>
              <a:gd name="T53" fmla="*/ 24 h 85"/>
              <a:gd name="T54" fmla="*/ 2 w 58"/>
              <a:gd name="T55" fmla="*/ 29 h 85"/>
              <a:gd name="T56" fmla="*/ 7 w 58"/>
              <a:gd name="T57" fmla="*/ 31 h 85"/>
              <a:gd name="T58" fmla="*/ 12 w 58"/>
              <a:gd name="T59" fmla="*/ 29 h 85"/>
              <a:gd name="T60" fmla="*/ 15 w 58"/>
              <a:gd name="T61" fmla="*/ 23 h 85"/>
              <a:gd name="T62" fmla="*/ 17 w 58"/>
              <a:gd name="T63" fmla="*/ 19 h 85"/>
              <a:gd name="T64" fmla="*/ 28 w 58"/>
              <a:gd name="T65" fmla="*/ 12 h 85"/>
              <a:gd name="T66" fmla="*/ 35 w 58"/>
              <a:gd name="T67" fmla="*/ 14 h 85"/>
              <a:gd name="T68" fmla="*/ 40 w 58"/>
              <a:gd name="T69" fmla="*/ 18 h 85"/>
              <a:gd name="T70" fmla="*/ 41 w 58"/>
              <a:gd name="T71" fmla="*/ 25 h 85"/>
              <a:gd name="T72" fmla="*/ 40 w 58"/>
              <a:gd name="T73" fmla="*/ 32 h 85"/>
              <a:gd name="T74" fmla="*/ 35 w 58"/>
              <a:gd name="T75" fmla="*/ 38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8" h="85">
                <a:moveTo>
                  <a:pt x="35" y="38"/>
                </a:moveTo>
                <a:cubicBezTo>
                  <a:pt x="33" y="41"/>
                  <a:pt x="30" y="43"/>
                  <a:pt x="27" y="45"/>
                </a:cubicBezTo>
                <a:cubicBezTo>
                  <a:pt x="25" y="46"/>
                  <a:pt x="23" y="49"/>
                  <a:pt x="18" y="52"/>
                </a:cubicBezTo>
                <a:cubicBezTo>
                  <a:pt x="14" y="56"/>
                  <a:pt x="10" y="61"/>
                  <a:pt x="5" y="66"/>
                </a:cubicBezTo>
                <a:cubicBezTo>
                  <a:pt x="4" y="67"/>
                  <a:pt x="2" y="69"/>
                  <a:pt x="1" y="71"/>
                </a:cubicBezTo>
                <a:cubicBezTo>
                  <a:pt x="0" y="74"/>
                  <a:pt x="0" y="75"/>
                  <a:pt x="0" y="77"/>
                </a:cubicBezTo>
                <a:cubicBezTo>
                  <a:pt x="0" y="79"/>
                  <a:pt x="1" y="81"/>
                  <a:pt x="2" y="82"/>
                </a:cubicBezTo>
                <a:cubicBezTo>
                  <a:pt x="4" y="84"/>
                  <a:pt x="6" y="85"/>
                  <a:pt x="9" y="85"/>
                </a:cubicBezTo>
                <a:cubicBezTo>
                  <a:pt x="51" y="85"/>
                  <a:pt x="51" y="85"/>
                  <a:pt x="51" y="85"/>
                </a:cubicBezTo>
                <a:cubicBezTo>
                  <a:pt x="53" y="85"/>
                  <a:pt x="55" y="84"/>
                  <a:pt x="57" y="83"/>
                </a:cubicBezTo>
                <a:cubicBezTo>
                  <a:pt x="58" y="81"/>
                  <a:pt x="58" y="80"/>
                  <a:pt x="58" y="78"/>
                </a:cubicBezTo>
                <a:cubicBezTo>
                  <a:pt x="58" y="76"/>
                  <a:pt x="58" y="74"/>
                  <a:pt x="56" y="73"/>
                </a:cubicBezTo>
                <a:cubicBezTo>
                  <a:pt x="55" y="72"/>
                  <a:pt x="52" y="71"/>
                  <a:pt x="49" y="71"/>
                </a:cubicBezTo>
                <a:cubicBezTo>
                  <a:pt x="19" y="71"/>
                  <a:pt x="19" y="71"/>
                  <a:pt x="19" y="71"/>
                </a:cubicBezTo>
                <a:cubicBezTo>
                  <a:pt x="20" y="70"/>
                  <a:pt x="21" y="69"/>
                  <a:pt x="22" y="68"/>
                </a:cubicBezTo>
                <a:cubicBezTo>
                  <a:pt x="24" y="65"/>
                  <a:pt x="28" y="61"/>
                  <a:pt x="34" y="57"/>
                </a:cubicBezTo>
                <a:cubicBezTo>
                  <a:pt x="40" y="52"/>
                  <a:pt x="44" y="49"/>
                  <a:pt x="46" y="46"/>
                </a:cubicBezTo>
                <a:cubicBezTo>
                  <a:pt x="49" y="44"/>
                  <a:pt x="51" y="41"/>
                  <a:pt x="53" y="37"/>
                </a:cubicBezTo>
                <a:cubicBezTo>
                  <a:pt x="56" y="33"/>
                  <a:pt x="57" y="29"/>
                  <a:pt x="57" y="24"/>
                </a:cubicBezTo>
                <a:cubicBezTo>
                  <a:pt x="57" y="21"/>
                  <a:pt x="56" y="18"/>
                  <a:pt x="55" y="16"/>
                </a:cubicBezTo>
                <a:cubicBezTo>
                  <a:pt x="54" y="13"/>
                  <a:pt x="53" y="10"/>
                  <a:pt x="51" y="8"/>
                </a:cubicBezTo>
                <a:cubicBezTo>
                  <a:pt x="49" y="6"/>
                  <a:pt x="46" y="4"/>
                  <a:pt x="44" y="3"/>
                </a:cubicBezTo>
                <a:cubicBezTo>
                  <a:pt x="39" y="1"/>
                  <a:pt x="35" y="0"/>
                  <a:pt x="29" y="0"/>
                </a:cubicBezTo>
                <a:cubicBezTo>
                  <a:pt x="24" y="0"/>
                  <a:pt x="20" y="1"/>
                  <a:pt x="16" y="3"/>
                </a:cubicBezTo>
                <a:cubicBezTo>
                  <a:pt x="12" y="4"/>
                  <a:pt x="9" y="6"/>
                  <a:pt x="7" y="8"/>
                </a:cubicBezTo>
                <a:cubicBezTo>
                  <a:pt x="5" y="11"/>
                  <a:pt x="3" y="13"/>
                  <a:pt x="2" y="16"/>
                </a:cubicBezTo>
                <a:cubicBezTo>
                  <a:pt x="1" y="19"/>
                  <a:pt x="0" y="22"/>
                  <a:pt x="0" y="24"/>
                </a:cubicBezTo>
                <a:cubicBezTo>
                  <a:pt x="0" y="26"/>
                  <a:pt x="1" y="28"/>
                  <a:pt x="2" y="29"/>
                </a:cubicBezTo>
                <a:cubicBezTo>
                  <a:pt x="3" y="31"/>
                  <a:pt x="5" y="31"/>
                  <a:pt x="7" y="31"/>
                </a:cubicBezTo>
                <a:cubicBezTo>
                  <a:pt x="9" y="31"/>
                  <a:pt x="11" y="31"/>
                  <a:pt x="12" y="29"/>
                </a:cubicBezTo>
                <a:cubicBezTo>
                  <a:pt x="13" y="28"/>
                  <a:pt x="14" y="26"/>
                  <a:pt x="15" y="23"/>
                </a:cubicBezTo>
                <a:cubicBezTo>
                  <a:pt x="16" y="21"/>
                  <a:pt x="16" y="19"/>
                  <a:pt x="17" y="19"/>
                </a:cubicBezTo>
                <a:cubicBezTo>
                  <a:pt x="19" y="14"/>
                  <a:pt x="23" y="12"/>
                  <a:pt x="28" y="12"/>
                </a:cubicBezTo>
                <a:cubicBezTo>
                  <a:pt x="31" y="12"/>
                  <a:pt x="33" y="13"/>
                  <a:pt x="35" y="14"/>
                </a:cubicBezTo>
                <a:cubicBezTo>
                  <a:pt x="37" y="15"/>
                  <a:pt x="38" y="16"/>
                  <a:pt x="40" y="18"/>
                </a:cubicBezTo>
                <a:cubicBezTo>
                  <a:pt x="41" y="20"/>
                  <a:pt x="41" y="22"/>
                  <a:pt x="41" y="25"/>
                </a:cubicBezTo>
                <a:cubicBezTo>
                  <a:pt x="41" y="27"/>
                  <a:pt x="41" y="29"/>
                  <a:pt x="40" y="32"/>
                </a:cubicBezTo>
                <a:cubicBezTo>
                  <a:pt x="39" y="34"/>
                  <a:pt x="37" y="36"/>
                  <a:pt x="35" y="38"/>
                </a:cubicBezTo>
                <a:close/>
              </a:path>
            </a:pathLst>
          </a:custGeom>
          <a:solidFill>
            <a:srgbClr val="7197A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rgbClr val="000000"/>
              </a:solidFill>
              <a:effectLst/>
              <a:uLnTx/>
              <a:uFillTx/>
              <a:latin typeface="汉仪中宋简" panose="02010609000101010101" pitchFamily="49" charset="-122"/>
              <a:ea typeface="汉仪中宋简" panose="02010609000101010101" pitchFamily="49" charset="-122"/>
              <a:cs typeface="+mn-cs"/>
            </a:endParaRPr>
          </a:p>
        </p:txBody>
      </p:sp>
      <p:sp>
        <p:nvSpPr>
          <p:cNvPr id="43" name="Freeform 50"/>
          <p:cNvSpPr>
            <a:spLocks noEditPoints="1"/>
          </p:cNvSpPr>
          <p:nvPr/>
        </p:nvSpPr>
        <p:spPr bwMode="auto">
          <a:xfrm>
            <a:off x="6006108" y="2685607"/>
            <a:ext cx="201613" cy="261938"/>
          </a:xfrm>
          <a:custGeom>
            <a:avLst/>
            <a:gdLst>
              <a:gd name="T0" fmla="*/ 45 w 66"/>
              <a:gd name="T1" fmla="*/ 0 h 86"/>
              <a:gd name="T2" fmla="*/ 41 w 66"/>
              <a:gd name="T3" fmla="*/ 2 h 86"/>
              <a:gd name="T4" fmla="*/ 36 w 66"/>
              <a:gd name="T5" fmla="*/ 8 h 86"/>
              <a:gd name="T6" fmla="*/ 6 w 66"/>
              <a:gd name="T7" fmla="*/ 48 h 86"/>
              <a:gd name="T8" fmla="*/ 4 w 66"/>
              <a:gd name="T9" fmla="*/ 51 h 86"/>
              <a:gd name="T10" fmla="*/ 2 w 66"/>
              <a:gd name="T11" fmla="*/ 53 h 86"/>
              <a:gd name="T12" fmla="*/ 1 w 66"/>
              <a:gd name="T13" fmla="*/ 56 h 86"/>
              <a:gd name="T14" fmla="*/ 0 w 66"/>
              <a:gd name="T15" fmla="*/ 58 h 86"/>
              <a:gd name="T16" fmla="*/ 3 w 66"/>
              <a:gd name="T17" fmla="*/ 64 h 86"/>
              <a:gd name="T18" fmla="*/ 11 w 66"/>
              <a:gd name="T19" fmla="*/ 67 h 86"/>
              <a:gd name="T20" fmla="*/ 40 w 66"/>
              <a:gd name="T21" fmla="*/ 67 h 86"/>
              <a:gd name="T22" fmla="*/ 40 w 66"/>
              <a:gd name="T23" fmla="*/ 77 h 86"/>
              <a:gd name="T24" fmla="*/ 42 w 66"/>
              <a:gd name="T25" fmla="*/ 84 h 86"/>
              <a:gd name="T26" fmla="*/ 47 w 66"/>
              <a:gd name="T27" fmla="*/ 86 h 86"/>
              <a:gd name="T28" fmla="*/ 52 w 66"/>
              <a:gd name="T29" fmla="*/ 84 h 86"/>
              <a:gd name="T30" fmla="*/ 54 w 66"/>
              <a:gd name="T31" fmla="*/ 77 h 86"/>
              <a:gd name="T32" fmla="*/ 54 w 66"/>
              <a:gd name="T33" fmla="*/ 67 h 86"/>
              <a:gd name="T34" fmla="*/ 58 w 66"/>
              <a:gd name="T35" fmla="*/ 67 h 86"/>
              <a:gd name="T36" fmla="*/ 64 w 66"/>
              <a:gd name="T37" fmla="*/ 65 h 86"/>
              <a:gd name="T38" fmla="*/ 66 w 66"/>
              <a:gd name="T39" fmla="*/ 61 h 86"/>
              <a:gd name="T40" fmla="*/ 64 w 66"/>
              <a:gd name="T41" fmla="*/ 55 h 86"/>
              <a:gd name="T42" fmla="*/ 57 w 66"/>
              <a:gd name="T43" fmla="*/ 54 h 86"/>
              <a:gd name="T44" fmla="*/ 54 w 66"/>
              <a:gd name="T45" fmla="*/ 54 h 86"/>
              <a:gd name="T46" fmla="*/ 54 w 66"/>
              <a:gd name="T47" fmla="*/ 10 h 86"/>
              <a:gd name="T48" fmla="*/ 45 w 66"/>
              <a:gd name="T49" fmla="*/ 0 h 86"/>
              <a:gd name="T50" fmla="*/ 40 w 66"/>
              <a:gd name="T51" fmla="*/ 54 h 86"/>
              <a:gd name="T52" fmla="*/ 15 w 66"/>
              <a:gd name="T53" fmla="*/ 54 h 86"/>
              <a:gd name="T54" fmla="*/ 40 w 66"/>
              <a:gd name="T55" fmla="*/ 21 h 86"/>
              <a:gd name="T56" fmla="*/ 40 w 66"/>
              <a:gd name="T57" fmla="*/ 54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6" h="86">
                <a:moveTo>
                  <a:pt x="45" y="0"/>
                </a:moveTo>
                <a:cubicBezTo>
                  <a:pt x="44" y="0"/>
                  <a:pt x="42" y="1"/>
                  <a:pt x="41" y="2"/>
                </a:cubicBezTo>
                <a:cubicBezTo>
                  <a:pt x="40" y="3"/>
                  <a:pt x="38" y="5"/>
                  <a:pt x="36" y="8"/>
                </a:cubicBezTo>
                <a:cubicBezTo>
                  <a:pt x="6" y="48"/>
                  <a:pt x="6" y="48"/>
                  <a:pt x="6" y="48"/>
                </a:cubicBezTo>
                <a:cubicBezTo>
                  <a:pt x="5" y="49"/>
                  <a:pt x="4" y="50"/>
                  <a:pt x="4" y="51"/>
                </a:cubicBezTo>
                <a:cubicBezTo>
                  <a:pt x="3" y="52"/>
                  <a:pt x="2" y="52"/>
                  <a:pt x="2" y="53"/>
                </a:cubicBezTo>
                <a:cubicBezTo>
                  <a:pt x="1" y="54"/>
                  <a:pt x="1" y="55"/>
                  <a:pt x="1" y="56"/>
                </a:cubicBezTo>
                <a:cubicBezTo>
                  <a:pt x="0" y="56"/>
                  <a:pt x="0" y="57"/>
                  <a:pt x="0" y="58"/>
                </a:cubicBezTo>
                <a:cubicBezTo>
                  <a:pt x="0" y="61"/>
                  <a:pt x="1" y="63"/>
                  <a:pt x="3" y="64"/>
                </a:cubicBezTo>
                <a:cubicBezTo>
                  <a:pt x="5" y="66"/>
                  <a:pt x="8" y="67"/>
                  <a:pt x="11" y="67"/>
                </a:cubicBezTo>
                <a:cubicBezTo>
                  <a:pt x="40" y="67"/>
                  <a:pt x="40" y="67"/>
                  <a:pt x="40" y="67"/>
                </a:cubicBezTo>
                <a:cubicBezTo>
                  <a:pt x="40" y="77"/>
                  <a:pt x="40" y="77"/>
                  <a:pt x="40" y="77"/>
                </a:cubicBezTo>
                <a:cubicBezTo>
                  <a:pt x="40" y="80"/>
                  <a:pt x="40" y="82"/>
                  <a:pt x="42" y="84"/>
                </a:cubicBezTo>
                <a:cubicBezTo>
                  <a:pt x="43" y="85"/>
                  <a:pt x="45" y="86"/>
                  <a:pt x="47" y="86"/>
                </a:cubicBezTo>
                <a:cubicBezTo>
                  <a:pt x="49" y="86"/>
                  <a:pt x="51" y="85"/>
                  <a:pt x="52" y="84"/>
                </a:cubicBezTo>
                <a:cubicBezTo>
                  <a:pt x="53" y="83"/>
                  <a:pt x="54" y="80"/>
                  <a:pt x="54" y="77"/>
                </a:cubicBezTo>
                <a:cubicBezTo>
                  <a:pt x="54" y="67"/>
                  <a:pt x="54" y="67"/>
                  <a:pt x="54" y="67"/>
                </a:cubicBezTo>
                <a:cubicBezTo>
                  <a:pt x="58" y="67"/>
                  <a:pt x="58" y="67"/>
                  <a:pt x="58" y="67"/>
                </a:cubicBezTo>
                <a:cubicBezTo>
                  <a:pt x="60" y="67"/>
                  <a:pt x="63" y="66"/>
                  <a:pt x="64" y="65"/>
                </a:cubicBezTo>
                <a:cubicBezTo>
                  <a:pt x="66" y="64"/>
                  <a:pt x="66" y="63"/>
                  <a:pt x="66" y="61"/>
                </a:cubicBezTo>
                <a:cubicBezTo>
                  <a:pt x="66" y="58"/>
                  <a:pt x="65" y="56"/>
                  <a:pt x="64" y="55"/>
                </a:cubicBezTo>
                <a:cubicBezTo>
                  <a:pt x="62" y="54"/>
                  <a:pt x="59" y="54"/>
                  <a:pt x="57" y="54"/>
                </a:cubicBezTo>
                <a:cubicBezTo>
                  <a:pt x="54" y="54"/>
                  <a:pt x="54" y="54"/>
                  <a:pt x="54" y="54"/>
                </a:cubicBezTo>
                <a:cubicBezTo>
                  <a:pt x="54" y="10"/>
                  <a:pt x="54" y="10"/>
                  <a:pt x="54" y="10"/>
                </a:cubicBezTo>
                <a:cubicBezTo>
                  <a:pt x="54" y="3"/>
                  <a:pt x="51" y="0"/>
                  <a:pt x="45" y="0"/>
                </a:cubicBezTo>
                <a:close/>
                <a:moveTo>
                  <a:pt x="40" y="54"/>
                </a:moveTo>
                <a:cubicBezTo>
                  <a:pt x="15" y="54"/>
                  <a:pt x="15" y="54"/>
                  <a:pt x="15" y="54"/>
                </a:cubicBezTo>
                <a:cubicBezTo>
                  <a:pt x="40" y="21"/>
                  <a:pt x="40" y="21"/>
                  <a:pt x="40" y="21"/>
                </a:cubicBezTo>
                <a:lnTo>
                  <a:pt x="40" y="54"/>
                </a:lnTo>
                <a:close/>
              </a:path>
            </a:pathLst>
          </a:custGeom>
          <a:solidFill>
            <a:srgbClr val="7197A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rgbClr val="000000"/>
              </a:solidFill>
              <a:effectLst/>
              <a:uLnTx/>
              <a:uFillTx/>
              <a:latin typeface="汉仪中宋简" panose="02010609000101010101" pitchFamily="49" charset="-122"/>
              <a:ea typeface="汉仪中宋简" panose="02010609000101010101" pitchFamily="49" charset="-122"/>
              <a:cs typeface="+mn-cs"/>
            </a:endParaRPr>
          </a:p>
        </p:txBody>
      </p:sp>
      <p:sp>
        <p:nvSpPr>
          <p:cNvPr id="44" name="Freeform 51"/>
          <p:cNvSpPr/>
          <p:nvPr/>
        </p:nvSpPr>
        <p:spPr bwMode="auto">
          <a:xfrm>
            <a:off x="5677495" y="2439544"/>
            <a:ext cx="682625" cy="717550"/>
          </a:xfrm>
          <a:custGeom>
            <a:avLst/>
            <a:gdLst>
              <a:gd name="T0" fmla="*/ 86 w 224"/>
              <a:gd name="T1" fmla="*/ 0 h 236"/>
              <a:gd name="T2" fmla="*/ 8 w 224"/>
              <a:gd name="T3" fmla="*/ 24 h 236"/>
              <a:gd name="T4" fmla="*/ 5 w 224"/>
              <a:gd name="T5" fmla="*/ 42 h 236"/>
              <a:gd name="T6" fmla="*/ 23 w 224"/>
              <a:gd name="T7" fmla="*/ 46 h 236"/>
              <a:gd name="T8" fmla="*/ 86 w 224"/>
              <a:gd name="T9" fmla="*/ 26 h 236"/>
              <a:gd name="T10" fmla="*/ 198 w 224"/>
              <a:gd name="T11" fmla="*/ 138 h 236"/>
              <a:gd name="T12" fmla="*/ 168 w 224"/>
              <a:gd name="T13" fmla="*/ 214 h 236"/>
              <a:gd name="T14" fmla="*/ 169 w 224"/>
              <a:gd name="T15" fmla="*/ 233 h 236"/>
              <a:gd name="T16" fmla="*/ 177 w 224"/>
              <a:gd name="T17" fmla="*/ 236 h 236"/>
              <a:gd name="T18" fmla="*/ 187 w 224"/>
              <a:gd name="T19" fmla="*/ 232 h 236"/>
              <a:gd name="T20" fmla="*/ 224 w 224"/>
              <a:gd name="T21" fmla="*/ 138 h 236"/>
              <a:gd name="T22" fmla="*/ 86 w 224"/>
              <a:gd name="T23" fmla="*/ 0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4" h="236">
                <a:moveTo>
                  <a:pt x="86" y="0"/>
                </a:moveTo>
                <a:cubicBezTo>
                  <a:pt x="58" y="0"/>
                  <a:pt x="31" y="8"/>
                  <a:pt x="8" y="24"/>
                </a:cubicBezTo>
                <a:cubicBezTo>
                  <a:pt x="2" y="28"/>
                  <a:pt x="0" y="36"/>
                  <a:pt x="5" y="42"/>
                </a:cubicBezTo>
                <a:cubicBezTo>
                  <a:pt x="9" y="48"/>
                  <a:pt x="17" y="50"/>
                  <a:pt x="23" y="46"/>
                </a:cubicBezTo>
                <a:cubicBezTo>
                  <a:pt x="41" y="33"/>
                  <a:pt x="63" y="26"/>
                  <a:pt x="86" y="26"/>
                </a:cubicBezTo>
                <a:cubicBezTo>
                  <a:pt x="148" y="26"/>
                  <a:pt x="198" y="76"/>
                  <a:pt x="198" y="138"/>
                </a:cubicBezTo>
                <a:cubicBezTo>
                  <a:pt x="198" y="166"/>
                  <a:pt x="187" y="194"/>
                  <a:pt x="168" y="214"/>
                </a:cubicBezTo>
                <a:cubicBezTo>
                  <a:pt x="163" y="220"/>
                  <a:pt x="163" y="228"/>
                  <a:pt x="169" y="233"/>
                </a:cubicBezTo>
                <a:cubicBezTo>
                  <a:pt x="171" y="235"/>
                  <a:pt x="174" y="236"/>
                  <a:pt x="177" y="236"/>
                </a:cubicBezTo>
                <a:cubicBezTo>
                  <a:pt x="181" y="236"/>
                  <a:pt x="184" y="235"/>
                  <a:pt x="187" y="232"/>
                </a:cubicBezTo>
                <a:cubicBezTo>
                  <a:pt x="211" y="206"/>
                  <a:pt x="224" y="173"/>
                  <a:pt x="224" y="138"/>
                </a:cubicBezTo>
                <a:cubicBezTo>
                  <a:pt x="224" y="62"/>
                  <a:pt x="162" y="0"/>
                  <a:pt x="86" y="0"/>
                </a:cubicBezTo>
                <a:close/>
              </a:path>
            </a:pathLst>
          </a:custGeom>
          <a:solidFill>
            <a:srgbClr val="7197A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rgbClr val="000000"/>
              </a:solidFill>
              <a:effectLst/>
              <a:uLnTx/>
              <a:uFillTx/>
              <a:latin typeface="汉仪中宋简" panose="02010609000101010101" pitchFamily="49" charset="-122"/>
              <a:ea typeface="汉仪中宋简" panose="02010609000101010101" pitchFamily="49" charset="-122"/>
              <a:cs typeface="+mn-cs"/>
            </a:endParaRPr>
          </a:p>
        </p:txBody>
      </p:sp>
      <p:sp>
        <p:nvSpPr>
          <p:cNvPr id="45" name="Freeform 52"/>
          <p:cNvSpPr>
            <a:spLocks noEditPoints="1"/>
          </p:cNvSpPr>
          <p:nvPr/>
        </p:nvSpPr>
        <p:spPr bwMode="auto">
          <a:xfrm>
            <a:off x="5479058" y="2549082"/>
            <a:ext cx="722313" cy="766763"/>
          </a:xfrm>
          <a:custGeom>
            <a:avLst/>
            <a:gdLst>
              <a:gd name="T0" fmla="*/ 147 w 237"/>
              <a:gd name="T1" fmla="*/ 161 h 252"/>
              <a:gd name="T2" fmla="*/ 134 w 237"/>
              <a:gd name="T3" fmla="*/ 177 h 252"/>
              <a:gd name="T4" fmla="*/ 102 w 237"/>
              <a:gd name="T5" fmla="*/ 150 h 252"/>
              <a:gd name="T6" fmla="*/ 74 w 237"/>
              <a:gd name="T7" fmla="*/ 108 h 252"/>
              <a:gd name="T8" fmla="*/ 92 w 237"/>
              <a:gd name="T9" fmla="*/ 97 h 252"/>
              <a:gd name="T10" fmla="*/ 57 w 237"/>
              <a:gd name="T11" fmla="*/ 3 h 252"/>
              <a:gd name="T12" fmla="*/ 46 w 237"/>
              <a:gd name="T13" fmla="*/ 4 h 252"/>
              <a:gd name="T14" fmla="*/ 11 w 237"/>
              <a:gd name="T15" fmla="*/ 48 h 252"/>
              <a:gd name="T16" fmla="*/ 49 w 237"/>
              <a:gd name="T17" fmla="*/ 160 h 252"/>
              <a:gd name="T18" fmla="*/ 68 w 237"/>
              <a:gd name="T19" fmla="*/ 184 h 252"/>
              <a:gd name="T20" fmla="*/ 73 w 237"/>
              <a:gd name="T21" fmla="*/ 190 h 252"/>
              <a:gd name="T22" fmla="*/ 183 w 237"/>
              <a:gd name="T23" fmla="*/ 248 h 252"/>
              <a:gd name="T24" fmla="*/ 233 w 237"/>
              <a:gd name="T25" fmla="*/ 221 h 252"/>
              <a:gd name="T26" fmla="*/ 235 w 237"/>
              <a:gd name="T27" fmla="*/ 209 h 252"/>
              <a:gd name="T28" fmla="*/ 147 w 237"/>
              <a:gd name="T29" fmla="*/ 161 h 252"/>
              <a:gd name="T30" fmla="*/ 78 w 237"/>
              <a:gd name="T31" fmla="*/ 179 h 252"/>
              <a:gd name="T32" fmla="*/ 73 w 237"/>
              <a:gd name="T33" fmla="*/ 175 h 252"/>
              <a:gd name="T34" fmla="*/ 56 w 237"/>
              <a:gd name="T35" fmla="*/ 155 h 252"/>
              <a:gd name="T36" fmla="*/ 20 w 237"/>
              <a:gd name="T37" fmla="*/ 62 h 252"/>
              <a:gd name="T38" fmla="*/ 48 w 237"/>
              <a:gd name="T39" fmla="*/ 23 h 252"/>
              <a:gd name="T40" fmla="*/ 57 w 237"/>
              <a:gd name="T41" fmla="*/ 22 h 252"/>
              <a:gd name="T42" fmla="*/ 63 w 237"/>
              <a:gd name="T43" fmla="*/ 28 h 252"/>
              <a:gd name="T44" fmla="*/ 63 w 237"/>
              <a:gd name="T45" fmla="*/ 29 h 252"/>
              <a:gd name="T46" fmla="*/ 33 w 237"/>
              <a:gd name="T47" fmla="*/ 66 h 252"/>
              <a:gd name="T48" fmla="*/ 64 w 237"/>
              <a:gd name="T49" fmla="*/ 161 h 252"/>
              <a:gd name="T50" fmla="*/ 81 w 237"/>
              <a:gd name="T51" fmla="*/ 181 h 252"/>
              <a:gd name="T52" fmla="*/ 81 w 237"/>
              <a:gd name="T53" fmla="*/ 182 h 252"/>
              <a:gd name="T54" fmla="*/ 78 w 237"/>
              <a:gd name="T55" fmla="*/ 179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37" h="252">
                <a:moveTo>
                  <a:pt x="147" y="161"/>
                </a:moveTo>
                <a:cubicBezTo>
                  <a:pt x="143" y="168"/>
                  <a:pt x="147" y="177"/>
                  <a:pt x="134" y="177"/>
                </a:cubicBezTo>
                <a:cubicBezTo>
                  <a:pt x="128" y="177"/>
                  <a:pt x="113" y="161"/>
                  <a:pt x="102" y="150"/>
                </a:cubicBezTo>
                <a:cubicBezTo>
                  <a:pt x="93" y="139"/>
                  <a:pt x="73" y="114"/>
                  <a:pt x="74" y="108"/>
                </a:cubicBezTo>
                <a:cubicBezTo>
                  <a:pt x="76" y="95"/>
                  <a:pt x="84" y="100"/>
                  <a:pt x="92" y="97"/>
                </a:cubicBezTo>
                <a:cubicBezTo>
                  <a:pt x="95" y="96"/>
                  <a:pt x="101" y="50"/>
                  <a:pt x="57" y="3"/>
                </a:cubicBezTo>
                <a:cubicBezTo>
                  <a:pt x="55" y="1"/>
                  <a:pt x="50" y="0"/>
                  <a:pt x="46" y="4"/>
                </a:cubicBezTo>
                <a:cubicBezTo>
                  <a:pt x="33" y="13"/>
                  <a:pt x="17" y="25"/>
                  <a:pt x="11" y="48"/>
                </a:cubicBezTo>
                <a:cubicBezTo>
                  <a:pt x="6" y="66"/>
                  <a:pt x="0" y="95"/>
                  <a:pt x="49" y="160"/>
                </a:cubicBezTo>
                <a:cubicBezTo>
                  <a:pt x="53" y="167"/>
                  <a:pt x="59" y="175"/>
                  <a:pt x="68" y="184"/>
                </a:cubicBezTo>
                <a:cubicBezTo>
                  <a:pt x="70" y="186"/>
                  <a:pt x="71" y="188"/>
                  <a:pt x="73" y="190"/>
                </a:cubicBezTo>
                <a:cubicBezTo>
                  <a:pt x="134" y="252"/>
                  <a:pt x="164" y="250"/>
                  <a:pt x="183" y="248"/>
                </a:cubicBezTo>
                <a:cubicBezTo>
                  <a:pt x="208" y="245"/>
                  <a:pt x="221" y="232"/>
                  <a:pt x="233" y="221"/>
                </a:cubicBezTo>
                <a:cubicBezTo>
                  <a:pt x="236" y="217"/>
                  <a:pt x="237" y="211"/>
                  <a:pt x="235" y="209"/>
                </a:cubicBezTo>
                <a:cubicBezTo>
                  <a:pt x="195" y="159"/>
                  <a:pt x="148" y="158"/>
                  <a:pt x="147" y="161"/>
                </a:cubicBezTo>
                <a:close/>
                <a:moveTo>
                  <a:pt x="78" y="179"/>
                </a:moveTo>
                <a:cubicBezTo>
                  <a:pt x="76" y="177"/>
                  <a:pt x="75" y="176"/>
                  <a:pt x="73" y="175"/>
                </a:cubicBezTo>
                <a:cubicBezTo>
                  <a:pt x="65" y="167"/>
                  <a:pt x="60" y="160"/>
                  <a:pt x="56" y="155"/>
                </a:cubicBezTo>
                <a:cubicBezTo>
                  <a:pt x="13" y="101"/>
                  <a:pt x="17" y="77"/>
                  <a:pt x="20" y="62"/>
                </a:cubicBezTo>
                <a:cubicBezTo>
                  <a:pt x="25" y="42"/>
                  <a:pt x="37" y="32"/>
                  <a:pt x="48" y="23"/>
                </a:cubicBezTo>
                <a:cubicBezTo>
                  <a:pt x="51" y="20"/>
                  <a:pt x="56" y="20"/>
                  <a:pt x="57" y="22"/>
                </a:cubicBezTo>
                <a:cubicBezTo>
                  <a:pt x="59" y="24"/>
                  <a:pt x="61" y="26"/>
                  <a:pt x="63" y="28"/>
                </a:cubicBezTo>
                <a:cubicBezTo>
                  <a:pt x="63" y="29"/>
                  <a:pt x="63" y="29"/>
                  <a:pt x="63" y="29"/>
                </a:cubicBezTo>
                <a:cubicBezTo>
                  <a:pt x="52" y="37"/>
                  <a:pt x="39" y="46"/>
                  <a:pt x="33" y="66"/>
                </a:cubicBezTo>
                <a:cubicBezTo>
                  <a:pt x="29" y="82"/>
                  <a:pt x="24" y="105"/>
                  <a:pt x="64" y="161"/>
                </a:cubicBezTo>
                <a:cubicBezTo>
                  <a:pt x="68" y="167"/>
                  <a:pt x="73" y="173"/>
                  <a:pt x="81" y="181"/>
                </a:cubicBezTo>
                <a:cubicBezTo>
                  <a:pt x="81" y="182"/>
                  <a:pt x="81" y="182"/>
                  <a:pt x="81" y="182"/>
                </a:cubicBezTo>
                <a:cubicBezTo>
                  <a:pt x="80" y="181"/>
                  <a:pt x="79" y="180"/>
                  <a:pt x="78" y="179"/>
                </a:cubicBezTo>
                <a:close/>
              </a:path>
            </a:pathLst>
          </a:custGeom>
          <a:solidFill>
            <a:srgbClr val="7197A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rgbClr val="000000"/>
              </a:solidFill>
              <a:effectLst/>
              <a:uLnTx/>
              <a:uFillTx/>
              <a:latin typeface="汉仪中宋简" panose="02010609000101010101" pitchFamily="49" charset="-122"/>
              <a:ea typeface="汉仪中宋简" panose="02010609000101010101" pitchFamily="49" charset="-122"/>
              <a:cs typeface="+mn-cs"/>
            </a:endParaRPr>
          </a:p>
        </p:txBody>
      </p:sp>
      <p:sp>
        <p:nvSpPr>
          <p:cNvPr id="47" name="Freeform 6"/>
          <p:cNvSpPr>
            <a:spLocks noEditPoints="1"/>
          </p:cNvSpPr>
          <p:nvPr/>
        </p:nvSpPr>
        <p:spPr bwMode="auto">
          <a:xfrm>
            <a:off x="9262093" y="2861819"/>
            <a:ext cx="833438" cy="344488"/>
          </a:xfrm>
          <a:custGeom>
            <a:avLst/>
            <a:gdLst>
              <a:gd name="T0" fmla="*/ 241 w 274"/>
              <a:gd name="T1" fmla="*/ 0 h 113"/>
              <a:gd name="T2" fmla="*/ 224 w 274"/>
              <a:gd name="T3" fmla="*/ 5 h 113"/>
              <a:gd name="T4" fmla="*/ 224 w 274"/>
              <a:gd name="T5" fmla="*/ 1 h 113"/>
              <a:gd name="T6" fmla="*/ 224 w 274"/>
              <a:gd name="T7" fmla="*/ 0 h 113"/>
              <a:gd name="T8" fmla="*/ 0 w 274"/>
              <a:gd name="T9" fmla="*/ 0 h 113"/>
              <a:gd name="T10" fmla="*/ 0 w 274"/>
              <a:gd name="T11" fmla="*/ 1 h 113"/>
              <a:gd name="T12" fmla="*/ 112 w 274"/>
              <a:gd name="T13" fmla="*/ 113 h 113"/>
              <a:gd name="T14" fmla="*/ 212 w 274"/>
              <a:gd name="T15" fmla="*/ 51 h 113"/>
              <a:gd name="T16" fmla="*/ 241 w 274"/>
              <a:gd name="T17" fmla="*/ 67 h 113"/>
              <a:gd name="T18" fmla="*/ 274 w 274"/>
              <a:gd name="T19" fmla="*/ 34 h 113"/>
              <a:gd name="T20" fmla="*/ 241 w 274"/>
              <a:gd name="T21" fmla="*/ 0 h 113"/>
              <a:gd name="T22" fmla="*/ 21 w 274"/>
              <a:gd name="T23" fmla="*/ 20 h 113"/>
              <a:gd name="T24" fmla="*/ 44 w 274"/>
              <a:gd name="T25" fmla="*/ 20 h 113"/>
              <a:gd name="T26" fmla="*/ 86 w 274"/>
              <a:gd name="T27" fmla="*/ 90 h 113"/>
              <a:gd name="T28" fmla="*/ 21 w 274"/>
              <a:gd name="T29" fmla="*/ 20 h 113"/>
              <a:gd name="T30" fmla="*/ 241 w 274"/>
              <a:gd name="T31" fmla="*/ 52 h 113"/>
              <a:gd name="T32" fmla="*/ 223 w 274"/>
              <a:gd name="T33" fmla="*/ 34 h 113"/>
              <a:gd name="T34" fmla="*/ 241 w 274"/>
              <a:gd name="T35" fmla="*/ 16 h 113"/>
              <a:gd name="T36" fmla="*/ 259 w 274"/>
              <a:gd name="T37" fmla="*/ 34 h 113"/>
              <a:gd name="T38" fmla="*/ 241 w 274"/>
              <a:gd name="T39" fmla="*/ 5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4" h="113">
                <a:moveTo>
                  <a:pt x="241" y="0"/>
                </a:moveTo>
                <a:cubicBezTo>
                  <a:pt x="235" y="0"/>
                  <a:pt x="229" y="2"/>
                  <a:pt x="224" y="5"/>
                </a:cubicBezTo>
                <a:cubicBezTo>
                  <a:pt x="224" y="4"/>
                  <a:pt x="224" y="2"/>
                  <a:pt x="224" y="1"/>
                </a:cubicBezTo>
                <a:cubicBezTo>
                  <a:pt x="224" y="1"/>
                  <a:pt x="224" y="1"/>
                  <a:pt x="224" y="0"/>
                </a:cubicBezTo>
                <a:cubicBezTo>
                  <a:pt x="0" y="0"/>
                  <a:pt x="0" y="0"/>
                  <a:pt x="0" y="0"/>
                </a:cubicBezTo>
                <a:cubicBezTo>
                  <a:pt x="0" y="1"/>
                  <a:pt x="0" y="1"/>
                  <a:pt x="0" y="1"/>
                </a:cubicBezTo>
                <a:cubicBezTo>
                  <a:pt x="0" y="63"/>
                  <a:pt x="50" y="113"/>
                  <a:pt x="112" y="113"/>
                </a:cubicBezTo>
                <a:cubicBezTo>
                  <a:pt x="156" y="113"/>
                  <a:pt x="194" y="88"/>
                  <a:pt x="212" y="51"/>
                </a:cubicBezTo>
                <a:cubicBezTo>
                  <a:pt x="218" y="61"/>
                  <a:pt x="229" y="67"/>
                  <a:pt x="241" y="67"/>
                </a:cubicBezTo>
                <a:cubicBezTo>
                  <a:pt x="259" y="67"/>
                  <a:pt x="274" y="52"/>
                  <a:pt x="274" y="34"/>
                </a:cubicBezTo>
                <a:cubicBezTo>
                  <a:pt x="274" y="15"/>
                  <a:pt x="259" y="0"/>
                  <a:pt x="241" y="0"/>
                </a:cubicBezTo>
                <a:close/>
                <a:moveTo>
                  <a:pt x="21" y="20"/>
                </a:moveTo>
                <a:cubicBezTo>
                  <a:pt x="44" y="20"/>
                  <a:pt x="44" y="20"/>
                  <a:pt x="44" y="20"/>
                </a:cubicBezTo>
                <a:cubicBezTo>
                  <a:pt x="48" y="48"/>
                  <a:pt x="64" y="73"/>
                  <a:pt x="86" y="90"/>
                </a:cubicBezTo>
                <a:cubicBezTo>
                  <a:pt x="53" y="80"/>
                  <a:pt x="28" y="53"/>
                  <a:pt x="21" y="20"/>
                </a:cubicBezTo>
                <a:close/>
                <a:moveTo>
                  <a:pt x="241" y="52"/>
                </a:moveTo>
                <a:cubicBezTo>
                  <a:pt x="231" y="52"/>
                  <a:pt x="223" y="44"/>
                  <a:pt x="223" y="34"/>
                </a:cubicBezTo>
                <a:cubicBezTo>
                  <a:pt x="223" y="24"/>
                  <a:pt x="231" y="16"/>
                  <a:pt x="241" y="16"/>
                </a:cubicBezTo>
                <a:cubicBezTo>
                  <a:pt x="251" y="16"/>
                  <a:pt x="259" y="24"/>
                  <a:pt x="259" y="34"/>
                </a:cubicBezTo>
                <a:cubicBezTo>
                  <a:pt x="259" y="44"/>
                  <a:pt x="251" y="52"/>
                  <a:pt x="241" y="52"/>
                </a:cubicBezTo>
                <a:close/>
              </a:path>
            </a:pathLst>
          </a:custGeom>
          <a:solidFill>
            <a:srgbClr val="7197A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rgbClr val="000000"/>
              </a:solidFill>
              <a:effectLst/>
              <a:uLnTx/>
              <a:uFillTx/>
              <a:latin typeface="汉仪中宋简" panose="02010609000101010101" pitchFamily="49" charset="-122"/>
              <a:ea typeface="汉仪中宋简" panose="02010609000101010101" pitchFamily="49" charset="-122"/>
              <a:cs typeface="+mn-cs"/>
            </a:endParaRPr>
          </a:p>
        </p:txBody>
      </p:sp>
      <p:sp>
        <p:nvSpPr>
          <p:cNvPr id="48" name="Freeform 7"/>
          <p:cNvSpPr/>
          <p:nvPr/>
        </p:nvSpPr>
        <p:spPr bwMode="auto">
          <a:xfrm>
            <a:off x="9404968" y="3230119"/>
            <a:ext cx="441325" cy="49213"/>
          </a:xfrm>
          <a:custGeom>
            <a:avLst/>
            <a:gdLst>
              <a:gd name="T0" fmla="*/ 137 w 145"/>
              <a:gd name="T1" fmla="*/ 0 h 16"/>
              <a:gd name="T2" fmla="*/ 8 w 145"/>
              <a:gd name="T3" fmla="*/ 0 h 16"/>
              <a:gd name="T4" fmla="*/ 0 w 145"/>
              <a:gd name="T5" fmla="*/ 8 h 16"/>
              <a:gd name="T6" fmla="*/ 8 w 145"/>
              <a:gd name="T7" fmla="*/ 16 h 16"/>
              <a:gd name="T8" fmla="*/ 137 w 145"/>
              <a:gd name="T9" fmla="*/ 16 h 16"/>
              <a:gd name="T10" fmla="*/ 145 w 145"/>
              <a:gd name="T11" fmla="*/ 8 h 16"/>
              <a:gd name="T12" fmla="*/ 137 w 145"/>
              <a:gd name="T13" fmla="*/ 0 h 16"/>
            </a:gdLst>
            <a:ahLst/>
            <a:cxnLst>
              <a:cxn ang="0">
                <a:pos x="T0" y="T1"/>
              </a:cxn>
              <a:cxn ang="0">
                <a:pos x="T2" y="T3"/>
              </a:cxn>
              <a:cxn ang="0">
                <a:pos x="T4" y="T5"/>
              </a:cxn>
              <a:cxn ang="0">
                <a:pos x="T6" y="T7"/>
              </a:cxn>
              <a:cxn ang="0">
                <a:pos x="T8" y="T9"/>
              </a:cxn>
              <a:cxn ang="0">
                <a:pos x="T10" y="T11"/>
              </a:cxn>
              <a:cxn ang="0">
                <a:pos x="T12" y="T13"/>
              </a:cxn>
            </a:cxnLst>
            <a:rect l="0" t="0" r="r" b="b"/>
            <a:pathLst>
              <a:path w="145" h="16">
                <a:moveTo>
                  <a:pt x="137" y="0"/>
                </a:moveTo>
                <a:cubicBezTo>
                  <a:pt x="8" y="0"/>
                  <a:pt x="8" y="0"/>
                  <a:pt x="8" y="0"/>
                </a:cubicBezTo>
                <a:cubicBezTo>
                  <a:pt x="3" y="0"/>
                  <a:pt x="0" y="4"/>
                  <a:pt x="0" y="8"/>
                </a:cubicBezTo>
                <a:cubicBezTo>
                  <a:pt x="0" y="13"/>
                  <a:pt x="3" y="16"/>
                  <a:pt x="8" y="16"/>
                </a:cubicBezTo>
                <a:cubicBezTo>
                  <a:pt x="137" y="16"/>
                  <a:pt x="137" y="16"/>
                  <a:pt x="137" y="16"/>
                </a:cubicBezTo>
                <a:cubicBezTo>
                  <a:pt x="141" y="16"/>
                  <a:pt x="145" y="13"/>
                  <a:pt x="145" y="8"/>
                </a:cubicBezTo>
                <a:cubicBezTo>
                  <a:pt x="145" y="4"/>
                  <a:pt x="141" y="0"/>
                  <a:pt x="137" y="0"/>
                </a:cubicBezTo>
                <a:close/>
              </a:path>
            </a:pathLst>
          </a:custGeom>
          <a:solidFill>
            <a:srgbClr val="7197A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rgbClr val="000000"/>
              </a:solidFill>
              <a:effectLst/>
              <a:uLnTx/>
              <a:uFillTx/>
              <a:latin typeface="汉仪中宋简" panose="02010609000101010101" pitchFamily="49" charset="-122"/>
              <a:ea typeface="汉仪中宋简" panose="02010609000101010101" pitchFamily="49" charset="-122"/>
              <a:cs typeface="+mn-cs"/>
            </a:endParaRPr>
          </a:p>
        </p:txBody>
      </p:sp>
      <p:sp>
        <p:nvSpPr>
          <p:cNvPr id="49" name="Freeform 8"/>
          <p:cNvSpPr/>
          <p:nvPr/>
        </p:nvSpPr>
        <p:spPr bwMode="auto">
          <a:xfrm>
            <a:off x="9411318" y="2476056"/>
            <a:ext cx="225425" cy="309563"/>
          </a:xfrm>
          <a:custGeom>
            <a:avLst/>
            <a:gdLst>
              <a:gd name="T0" fmla="*/ 29 w 74"/>
              <a:gd name="T1" fmla="*/ 102 h 102"/>
              <a:gd name="T2" fmla="*/ 35 w 74"/>
              <a:gd name="T3" fmla="*/ 96 h 102"/>
              <a:gd name="T4" fmla="*/ 15 w 74"/>
              <a:gd name="T5" fmla="*/ 82 h 102"/>
              <a:gd name="T6" fmla="*/ 21 w 74"/>
              <a:gd name="T7" fmla="*/ 64 h 102"/>
              <a:gd name="T8" fmla="*/ 31 w 74"/>
              <a:gd name="T9" fmla="*/ 55 h 102"/>
              <a:gd name="T10" fmla="*/ 32 w 74"/>
              <a:gd name="T11" fmla="*/ 0 h 102"/>
              <a:gd name="T12" fmla="*/ 26 w 74"/>
              <a:gd name="T13" fmla="*/ 6 h 102"/>
              <a:gd name="T14" fmla="*/ 21 w 74"/>
              <a:gd name="T15" fmla="*/ 51 h 102"/>
              <a:gd name="T16" fmla="*/ 11 w 74"/>
              <a:gd name="T17" fmla="*/ 61 h 102"/>
              <a:gd name="T18" fmla="*/ 3 w 74"/>
              <a:gd name="T19" fmla="*/ 84 h 102"/>
              <a:gd name="T20" fmla="*/ 29 w 74"/>
              <a:gd name="T21" fmla="*/ 102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 h="102">
                <a:moveTo>
                  <a:pt x="29" y="102"/>
                </a:moveTo>
                <a:cubicBezTo>
                  <a:pt x="35" y="96"/>
                  <a:pt x="35" y="96"/>
                  <a:pt x="35" y="96"/>
                </a:cubicBezTo>
                <a:cubicBezTo>
                  <a:pt x="35" y="96"/>
                  <a:pt x="19" y="91"/>
                  <a:pt x="15" y="82"/>
                </a:cubicBezTo>
                <a:cubicBezTo>
                  <a:pt x="12" y="77"/>
                  <a:pt x="14" y="71"/>
                  <a:pt x="21" y="64"/>
                </a:cubicBezTo>
                <a:cubicBezTo>
                  <a:pt x="24" y="61"/>
                  <a:pt x="28" y="58"/>
                  <a:pt x="31" y="55"/>
                </a:cubicBezTo>
                <a:cubicBezTo>
                  <a:pt x="53" y="35"/>
                  <a:pt x="74" y="16"/>
                  <a:pt x="32" y="0"/>
                </a:cubicBezTo>
                <a:cubicBezTo>
                  <a:pt x="26" y="6"/>
                  <a:pt x="26" y="6"/>
                  <a:pt x="26" y="6"/>
                </a:cubicBezTo>
                <a:cubicBezTo>
                  <a:pt x="56" y="18"/>
                  <a:pt x="45" y="30"/>
                  <a:pt x="21" y="51"/>
                </a:cubicBezTo>
                <a:cubicBezTo>
                  <a:pt x="18" y="54"/>
                  <a:pt x="14" y="58"/>
                  <a:pt x="11" y="61"/>
                </a:cubicBezTo>
                <a:cubicBezTo>
                  <a:pt x="2" y="69"/>
                  <a:pt x="0" y="77"/>
                  <a:pt x="3" y="84"/>
                </a:cubicBezTo>
                <a:cubicBezTo>
                  <a:pt x="9" y="96"/>
                  <a:pt x="28" y="102"/>
                  <a:pt x="29" y="102"/>
                </a:cubicBezTo>
                <a:close/>
              </a:path>
            </a:pathLst>
          </a:custGeom>
          <a:solidFill>
            <a:srgbClr val="7197A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rgbClr val="000000"/>
              </a:solidFill>
              <a:effectLst/>
              <a:uLnTx/>
              <a:uFillTx/>
              <a:latin typeface="汉仪中宋简" panose="02010609000101010101" pitchFamily="49" charset="-122"/>
              <a:ea typeface="汉仪中宋简" panose="02010609000101010101" pitchFamily="49" charset="-122"/>
              <a:cs typeface="+mn-cs"/>
            </a:endParaRPr>
          </a:p>
        </p:txBody>
      </p:sp>
      <p:sp>
        <p:nvSpPr>
          <p:cNvPr id="50" name="Freeform 9"/>
          <p:cNvSpPr/>
          <p:nvPr/>
        </p:nvSpPr>
        <p:spPr bwMode="auto">
          <a:xfrm>
            <a:off x="9517681" y="2476056"/>
            <a:ext cx="225425" cy="309563"/>
          </a:xfrm>
          <a:custGeom>
            <a:avLst/>
            <a:gdLst>
              <a:gd name="T0" fmla="*/ 22 w 74"/>
              <a:gd name="T1" fmla="*/ 51 h 102"/>
              <a:gd name="T2" fmla="*/ 11 w 74"/>
              <a:gd name="T3" fmla="*/ 61 h 102"/>
              <a:gd name="T4" fmla="*/ 4 w 74"/>
              <a:gd name="T5" fmla="*/ 84 h 102"/>
              <a:gd name="T6" fmla="*/ 30 w 74"/>
              <a:gd name="T7" fmla="*/ 102 h 102"/>
              <a:gd name="T8" fmla="*/ 35 w 74"/>
              <a:gd name="T9" fmla="*/ 96 h 102"/>
              <a:gd name="T10" fmla="*/ 15 w 74"/>
              <a:gd name="T11" fmla="*/ 82 h 102"/>
              <a:gd name="T12" fmla="*/ 21 w 74"/>
              <a:gd name="T13" fmla="*/ 64 h 102"/>
              <a:gd name="T14" fmla="*/ 32 w 74"/>
              <a:gd name="T15" fmla="*/ 55 h 102"/>
              <a:gd name="T16" fmla="*/ 33 w 74"/>
              <a:gd name="T17" fmla="*/ 0 h 102"/>
              <a:gd name="T18" fmla="*/ 26 w 74"/>
              <a:gd name="T19" fmla="*/ 6 h 102"/>
              <a:gd name="T20" fmla="*/ 22 w 74"/>
              <a:gd name="T21" fmla="*/ 5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 h="102">
                <a:moveTo>
                  <a:pt x="22" y="51"/>
                </a:moveTo>
                <a:cubicBezTo>
                  <a:pt x="18" y="54"/>
                  <a:pt x="15" y="58"/>
                  <a:pt x="11" y="61"/>
                </a:cubicBezTo>
                <a:cubicBezTo>
                  <a:pt x="3" y="69"/>
                  <a:pt x="0" y="77"/>
                  <a:pt x="4" y="84"/>
                </a:cubicBezTo>
                <a:cubicBezTo>
                  <a:pt x="10" y="96"/>
                  <a:pt x="29" y="102"/>
                  <a:pt x="30" y="102"/>
                </a:cubicBezTo>
                <a:cubicBezTo>
                  <a:pt x="35" y="96"/>
                  <a:pt x="35" y="96"/>
                  <a:pt x="35" y="96"/>
                </a:cubicBezTo>
                <a:cubicBezTo>
                  <a:pt x="35" y="96"/>
                  <a:pt x="20" y="91"/>
                  <a:pt x="15" y="82"/>
                </a:cubicBezTo>
                <a:cubicBezTo>
                  <a:pt x="12" y="77"/>
                  <a:pt x="14" y="71"/>
                  <a:pt x="21" y="64"/>
                </a:cubicBezTo>
                <a:cubicBezTo>
                  <a:pt x="25" y="61"/>
                  <a:pt x="28" y="58"/>
                  <a:pt x="32" y="55"/>
                </a:cubicBezTo>
                <a:cubicBezTo>
                  <a:pt x="54" y="35"/>
                  <a:pt x="74" y="16"/>
                  <a:pt x="33" y="0"/>
                </a:cubicBezTo>
                <a:cubicBezTo>
                  <a:pt x="26" y="6"/>
                  <a:pt x="26" y="6"/>
                  <a:pt x="26" y="6"/>
                </a:cubicBezTo>
                <a:cubicBezTo>
                  <a:pt x="57" y="18"/>
                  <a:pt x="46" y="30"/>
                  <a:pt x="22" y="51"/>
                </a:cubicBezTo>
                <a:close/>
              </a:path>
            </a:pathLst>
          </a:custGeom>
          <a:solidFill>
            <a:srgbClr val="7197A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rgbClr val="000000"/>
              </a:solidFill>
              <a:effectLst/>
              <a:uLnTx/>
              <a:uFillTx/>
              <a:latin typeface="汉仪中宋简" panose="02010609000101010101" pitchFamily="49" charset="-122"/>
              <a:ea typeface="汉仪中宋简" panose="02010609000101010101" pitchFamily="49" charset="-122"/>
              <a:cs typeface="+mn-cs"/>
            </a:endParaRPr>
          </a:p>
        </p:txBody>
      </p:sp>
      <p:sp>
        <p:nvSpPr>
          <p:cNvPr id="51" name="Freeform 10"/>
          <p:cNvSpPr/>
          <p:nvPr/>
        </p:nvSpPr>
        <p:spPr bwMode="auto">
          <a:xfrm>
            <a:off x="9627218" y="2476056"/>
            <a:ext cx="225425" cy="309563"/>
          </a:xfrm>
          <a:custGeom>
            <a:avLst/>
            <a:gdLst>
              <a:gd name="T0" fmla="*/ 21 w 74"/>
              <a:gd name="T1" fmla="*/ 51 h 102"/>
              <a:gd name="T2" fmla="*/ 10 w 74"/>
              <a:gd name="T3" fmla="*/ 61 h 102"/>
              <a:gd name="T4" fmla="*/ 3 w 74"/>
              <a:gd name="T5" fmla="*/ 84 h 102"/>
              <a:gd name="T6" fmla="*/ 29 w 74"/>
              <a:gd name="T7" fmla="*/ 102 h 102"/>
              <a:gd name="T8" fmla="*/ 35 w 74"/>
              <a:gd name="T9" fmla="*/ 96 h 102"/>
              <a:gd name="T10" fmla="*/ 15 w 74"/>
              <a:gd name="T11" fmla="*/ 82 h 102"/>
              <a:gd name="T12" fmla="*/ 21 w 74"/>
              <a:gd name="T13" fmla="*/ 64 h 102"/>
              <a:gd name="T14" fmla="*/ 31 w 74"/>
              <a:gd name="T15" fmla="*/ 55 h 102"/>
              <a:gd name="T16" fmla="*/ 32 w 74"/>
              <a:gd name="T17" fmla="*/ 0 h 102"/>
              <a:gd name="T18" fmla="*/ 25 w 74"/>
              <a:gd name="T19" fmla="*/ 6 h 102"/>
              <a:gd name="T20" fmla="*/ 21 w 74"/>
              <a:gd name="T21" fmla="*/ 5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4" h="102">
                <a:moveTo>
                  <a:pt x="21" y="51"/>
                </a:moveTo>
                <a:cubicBezTo>
                  <a:pt x="18" y="54"/>
                  <a:pt x="14" y="58"/>
                  <a:pt x="10" y="61"/>
                </a:cubicBezTo>
                <a:cubicBezTo>
                  <a:pt x="2" y="69"/>
                  <a:pt x="0" y="77"/>
                  <a:pt x="3" y="84"/>
                </a:cubicBezTo>
                <a:cubicBezTo>
                  <a:pt x="9" y="96"/>
                  <a:pt x="28" y="102"/>
                  <a:pt x="29" y="102"/>
                </a:cubicBezTo>
                <a:cubicBezTo>
                  <a:pt x="35" y="96"/>
                  <a:pt x="35" y="96"/>
                  <a:pt x="35" y="96"/>
                </a:cubicBezTo>
                <a:cubicBezTo>
                  <a:pt x="34" y="96"/>
                  <a:pt x="19" y="91"/>
                  <a:pt x="15" y="82"/>
                </a:cubicBezTo>
                <a:cubicBezTo>
                  <a:pt x="12" y="77"/>
                  <a:pt x="14" y="71"/>
                  <a:pt x="21" y="64"/>
                </a:cubicBezTo>
                <a:cubicBezTo>
                  <a:pt x="24" y="61"/>
                  <a:pt x="28" y="58"/>
                  <a:pt x="31" y="55"/>
                </a:cubicBezTo>
                <a:cubicBezTo>
                  <a:pt x="53" y="35"/>
                  <a:pt x="74" y="16"/>
                  <a:pt x="32" y="0"/>
                </a:cubicBezTo>
                <a:cubicBezTo>
                  <a:pt x="25" y="6"/>
                  <a:pt x="25" y="6"/>
                  <a:pt x="25" y="6"/>
                </a:cubicBezTo>
                <a:cubicBezTo>
                  <a:pt x="56" y="18"/>
                  <a:pt x="45" y="30"/>
                  <a:pt x="21" y="51"/>
                </a:cubicBezTo>
                <a:close/>
              </a:path>
            </a:pathLst>
          </a:custGeom>
          <a:solidFill>
            <a:srgbClr val="7197A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rgbClr val="000000"/>
              </a:solidFill>
              <a:effectLst/>
              <a:uLnTx/>
              <a:uFillTx/>
              <a:latin typeface="汉仪中宋简" panose="02010609000101010101" pitchFamily="49" charset="-122"/>
              <a:ea typeface="汉仪中宋简" panose="02010609000101010101" pitchFamily="49" charset="-122"/>
              <a:cs typeface="+mn-cs"/>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F9FD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形状 2"/>
          <p:cNvSpPr/>
          <p:nvPr/>
        </p:nvSpPr>
        <p:spPr>
          <a:xfrm>
            <a:off x="0" y="0"/>
            <a:ext cx="1752600" cy="800570"/>
          </a:xfrm>
          <a:custGeom>
            <a:avLst/>
            <a:gdLst>
              <a:gd name="connsiteX0" fmla="*/ 0 w 7313126"/>
              <a:gd name="connsiteY0" fmla="*/ 0 h 4786006"/>
              <a:gd name="connsiteX1" fmla="*/ 7313126 w 7313126"/>
              <a:gd name="connsiteY1" fmla="*/ 0 h 4786006"/>
              <a:gd name="connsiteX2" fmla="*/ 7252572 w 7313126"/>
              <a:gd name="connsiteY2" fmla="*/ 309595 h 4786006"/>
              <a:gd name="connsiteX3" fmla="*/ 2390775 w 7313126"/>
              <a:gd name="connsiteY3" fmla="*/ 4756047 h 4786006"/>
              <a:gd name="connsiteX4" fmla="*/ 29815 w 7313126"/>
              <a:gd name="connsiteY4" fmla="*/ 4196729 h 4786006"/>
              <a:gd name="connsiteX5" fmla="*/ 0 w 7313126"/>
              <a:gd name="connsiteY5" fmla="*/ 4184048 h 4786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13126" h="4786006">
                <a:moveTo>
                  <a:pt x="0" y="0"/>
                </a:moveTo>
                <a:lnTo>
                  <a:pt x="7313126" y="0"/>
                </a:lnTo>
                <a:lnTo>
                  <a:pt x="7252572" y="309595"/>
                </a:lnTo>
                <a:cubicBezTo>
                  <a:pt x="6774694" y="2438242"/>
                  <a:pt x="5248275" y="5098352"/>
                  <a:pt x="2390775" y="4756047"/>
                </a:cubicBezTo>
                <a:cubicBezTo>
                  <a:pt x="1438275" y="4641946"/>
                  <a:pt x="655067" y="4449919"/>
                  <a:pt x="29815" y="4196729"/>
                </a:cubicBezTo>
                <a:lnTo>
                  <a:pt x="0" y="4184048"/>
                </a:lnTo>
                <a:close/>
              </a:path>
            </a:pathLst>
          </a:custGeom>
          <a:gradFill flip="none" rotWithShape="1">
            <a:gsLst>
              <a:gs pos="0">
                <a:srgbClr val="E7F1F3"/>
              </a:gs>
              <a:gs pos="49000">
                <a:srgbClr val="A7C2CD"/>
              </a:gs>
              <a:gs pos="100000">
                <a:srgbClr val="CADCEA"/>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形状 3"/>
          <p:cNvSpPr/>
          <p:nvPr/>
        </p:nvSpPr>
        <p:spPr>
          <a:xfrm>
            <a:off x="10566326" y="5998043"/>
            <a:ext cx="1625674" cy="859958"/>
          </a:xfrm>
          <a:custGeom>
            <a:avLst/>
            <a:gdLst>
              <a:gd name="connsiteX0" fmla="*/ 5410778 w 6760152"/>
              <a:gd name="connsiteY0" fmla="*/ 617 h 4504299"/>
              <a:gd name="connsiteX1" fmla="*/ 6710856 w 6760152"/>
              <a:gd name="connsiteY1" fmla="*/ 166777 h 4504299"/>
              <a:gd name="connsiteX2" fmla="*/ 6760152 w 6760152"/>
              <a:gd name="connsiteY2" fmla="*/ 183214 h 4504299"/>
              <a:gd name="connsiteX3" fmla="*/ 6760152 w 6760152"/>
              <a:gd name="connsiteY3" fmla="*/ 4504299 h 4504299"/>
              <a:gd name="connsiteX4" fmla="*/ 276765 w 6760152"/>
              <a:gd name="connsiteY4" fmla="*/ 4504299 h 4504299"/>
              <a:gd name="connsiteX5" fmla="*/ 205091 w 6760152"/>
              <a:gd name="connsiteY5" fmla="*/ 4263048 h 4504299"/>
              <a:gd name="connsiteX6" fmla="*/ 130751 w 6760152"/>
              <a:gd name="connsiteY6" fmla="*/ 1948529 h 4504299"/>
              <a:gd name="connsiteX7" fmla="*/ 5410778 w 6760152"/>
              <a:gd name="connsiteY7" fmla="*/ 617 h 4504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760152" h="4504299">
                <a:moveTo>
                  <a:pt x="5410778" y="617"/>
                </a:moveTo>
                <a:cubicBezTo>
                  <a:pt x="5902013" y="6838"/>
                  <a:pt x="6349771" y="60236"/>
                  <a:pt x="6710856" y="166777"/>
                </a:cubicBezTo>
                <a:lnTo>
                  <a:pt x="6760152" y="183214"/>
                </a:lnTo>
                <a:lnTo>
                  <a:pt x="6760152" y="4504299"/>
                </a:lnTo>
                <a:lnTo>
                  <a:pt x="276765" y="4504299"/>
                </a:lnTo>
                <a:lnTo>
                  <a:pt x="205091" y="4263048"/>
                </a:lnTo>
                <a:cubicBezTo>
                  <a:pt x="-26858" y="3382041"/>
                  <a:pt x="-76418" y="2515266"/>
                  <a:pt x="130751" y="1948529"/>
                </a:cubicBezTo>
                <a:cubicBezTo>
                  <a:pt x="562354" y="767825"/>
                  <a:pt x="3363965" y="-25305"/>
                  <a:pt x="5410778" y="617"/>
                </a:cubicBezTo>
                <a:close/>
              </a:path>
            </a:pathLst>
          </a:custGeom>
          <a:solidFill>
            <a:srgbClr val="7197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16"/>
          <p:cNvSpPr/>
          <p:nvPr/>
        </p:nvSpPr>
        <p:spPr>
          <a:xfrm rot="17945673">
            <a:off x="11113507" y="177316"/>
            <a:ext cx="928567" cy="889087"/>
          </a:xfrm>
          <a:custGeom>
            <a:avLst/>
            <a:gdLst>
              <a:gd name="connsiteX0" fmla="*/ 0 w 1028700"/>
              <a:gd name="connsiteY0" fmla="*/ 628650 h 1257300"/>
              <a:gd name="connsiteX1" fmla="*/ 514350 w 1028700"/>
              <a:gd name="connsiteY1" fmla="*/ 0 h 1257300"/>
              <a:gd name="connsiteX2" fmla="*/ 1028700 w 1028700"/>
              <a:gd name="connsiteY2" fmla="*/ 628650 h 1257300"/>
              <a:gd name="connsiteX3" fmla="*/ 514350 w 1028700"/>
              <a:gd name="connsiteY3" fmla="*/ 1257300 h 1257300"/>
              <a:gd name="connsiteX4" fmla="*/ 0 w 1028700"/>
              <a:gd name="connsiteY4" fmla="*/ 628650 h 1257300"/>
              <a:gd name="connsiteX0-1" fmla="*/ 0 w 1854200"/>
              <a:gd name="connsiteY0-2" fmla="*/ 730937 h 1258997"/>
              <a:gd name="connsiteX1-3" fmla="*/ 1339850 w 1854200"/>
              <a:gd name="connsiteY1-4" fmla="*/ 687 h 1258997"/>
              <a:gd name="connsiteX2-5" fmla="*/ 1854200 w 1854200"/>
              <a:gd name="connsiteY2-6" fmla="*/ 629337 h 1258997"/>
              <a:gd name="connsiteX3-7" fmla="*/ 1339850 w 1854200"/>
              <a:gd name="connsiteY3-8" fmla="*/ 1257987 h 1258997"/>
              <a:gd name="connsiteX4-9" fmla="*/ 0 w 1854200"/>
              <a:gd name="connsiteY4-10" fmla="*/ 730937 h 1258997"/>
              <a:gd name="connsiteX0-11" fmla="*/ 25624 w 1879824"/>
              <a:gd name="connsiteY0-12" fmla="*/ 629661 h 1157301"/>
              <a:gd name="connsiteX1-13" fmla="*/ 590774 w 1879824"/>
              <a:gd name="connsiteY1-14" fmla="*/ 1011 h 1157301"/>
              <a:gd name="connsiteX2-15" fmla="*/ 1879824 w 1879824"/>
              <a:gd name="connsiteY2-16" fmla="*/ 528061 h 1157301"/>
              <a:gd name="connsiteX3-17" fmla="*/ 1365474 w 1879824"/>
              <a:gd name="connsiteY3-18" fmla="*/ 1156711 h 1157301"/>
              <a:gd name="connsiteX4-19" fmla="*/ 25624 w 1879824"/>
              <a:gd name="connsiteY4-20" fmla="*/ 629661 h 1157301"/>
              <a:gd name="connsiteX0-21" fmla="*/ 25126 w 1815826"/>
              <a:gd name="connsiteY0-22" fmla="*/ 745516 h 1284675"/>
              <a:gd name="connsiteX1-23" fmla="*/ 590276 w 1815826"/>
              <a:gd name="connsiteY1-24" fmla="*/ 116866 h 1284675"/>
              <a:gd name="connsiteX2-25" fmla="*/ 1815826 w 1815826"/>
              <a:gd name="connsiteY2-26" fmla="*/ 212116 h 1284675"/>
              <a:gd name="connsiteX3-27" fmla="*/ 1364976 w 1815826"/>
              <a:gd name="connsiteY3-28" fmla="*/ 1272566 h 1284675"/>
              <a:gd name="connsiteX4-29" fmla="*/ 25126 w 1815826"/>
              <a:gd name="connsiteY4-30" fmla="*/ 745516 h 1284675"/>
              <a:gd name="connsiteX0-31" fmla="*/ 34404 w 1825641"/>
              <a:gd name="connsiteY0-32" fmla="*/ 745516 h 1850216"/>
              <a:gd name="connsiteX1-33" fmla="*/ 599554 w 1825641"/>
              <a:gd name="connsiteY1-34" fmla="*/ 116866 h 1850216"/>
              <a:gd name="connsiteX2-35" fmla="*/ 1825104 w 1825641"/>
              <a:gd name="connsiteY2-36" fmla="*/ 212116 h 1850216"/>
              <a:gd name="connsiteX3-37" fmla="*/ 1552054 w 1825641"/>
              <a:gd name="connsiteY3-38" fmla="*/ 1844066 h 1850216"/>
              <a:gd name="connsiteX4-39" fmla="*/ 34404 w 1825641"/>
              <a:gd name="connsiteY4-40" fmla="*/ 745516 h 1850216"/>
              <a:gd name="connsiteX0-41" fmla="*/ 34404 w 1825641"/>
              <a:gd name="connsiteY0-42" fmla="*/ 787296 h 1891996"/>
              <a:gd name="connsiteX1-43" fmla="*/ 599554 w 1825641"/>
              <a:gd name="connsiteY1-44" fmla="*/ 158646 h 1891996"/>
              <a:gd name="connsiteX2-45" fmla="*/ 1825104 w 1825641"/>
              <a:gd name="connsiteY2-46" fmla="*/ 253896 h 1891996"/>
              <a:gd name="connsiteX3-47" fmla="*/ 1552054 w 1825641"/>
              <a:gd name="connsiteY3-48" fmla="*/ 1885846 h 1891996"/>
              <a:gd name="connsiteX4-49" fmla="*/ 34404 w 1825641"/>
              <a:gd name="connsiteY4-50" fmla="*/ 787296 h 1891996"/>
              <a:gd name="connsiteX0-51" fmla="*/ 34404 w 1985095"/>
              <a:gd name="connsiteY0-52" fmla="*/ 787296 h 1891996"/>
              <a:gd name="connsiteX1-53" fmla="*/ 599554 w 1985095"/>
              <a:gd name="connsiteY1-54" fmla="*/ 158646 h 1891996"/>
              <a:gd name="connsiteX2-55" fmla="*/ 1825104 w 1985095"/>
              <a:gd name="connsiteY2-56" fmla="*/ 253896 h 1891996"/>
              <a:gd name="connsiteX3-57" fmla="*/ 1552054 w 1985095"/>
              <a:gd name="connsiteY3-58" fmla="*/ 1885846 h 1891996"/>
              <a:gd name="connsiteX4-59" fmla="*/ 34404 w 1985095"/>
              <a:gd name="connsiteY4-60" fmla="*/ 787296 h 1891996"/>
              <a:gd name="connsiteX0-61" fmla="*/ 34404 w 2039958"/>
              <a:gd name="connsiteY0-62" fmla="*/ 787296 h 1887088"/>
              <a:gd name="connsiteX1-63" fmla="*/ 599554 w 2039958"/>
              <a:gd name="connsiteY1-64" fmla="*/ 158646 h 1887088"/>
              <a:gd name="connsiteX2-65" fmla="*/ 1825104 w 2039958"/>
              <a:gd name="connsiteY2-66" fmla="*/ 253896 h 1887088"/>
              <a:gd name="connsiteX3-67" fmla="*/ 1552054 w 2039958"/>
              <a:gd name="connsiteY3-68" fmla="*/ 1885846 h 1887088"/>
              <a:gd name="connsiteX4-69" fmla="*/ 34404 w 2039958"/>
              <a:gd name="connsiteY4-70" fmla="*/ 787296 h 1887088"/>
              <a:gd name="connsiteX0-71" fmla="*/ 34404 w 1996057"/>
              <a:gd name="connsiteY0-72" fmla="*/ 787296 h 1887088"/>
              <a:gd name="connsiteX1-73" fmla="*/ 599554 w 1996057"/>
              <a:gd name="connsiteY1-74" fmla="*/ 158646 h 1887088"/>
              <a:gd name="connsiteX2-75" fmla="*/ 1825104 w 1996057"/>
              <a:gd name="connsiteY2-76" fmla="*/ 253896 h 1887088"/>
              <a:gd name="connsiteX3-77" fmla="*/ 1552054 w 1996057"/>
              <a:gd name="connsiteY3-78" fmla="*/ 1885846 h 1887088"/>
              <a:gd name="connsiteX4-79" fmla="*/ 34404 w 1996057"/>
              <a:gd name="connsiteY4-80" fmla="*/ 787296 h 1887088"/>
              <a:gd name="connsiteX0-81" fmla="*/ 9309 w 1970962"/>
              <a:gd name="connsiteY0-82" fmla="*/ 787296 h 1887163"/>
              <a:gd name="connsiteX1-83" fmla="*/ 574459 w 1970962"/>
              <a:gd name="connsiteY1-84" fmla="*/ 158646 h 1887163"/>
              <a:gd name="connsiteX2-85" fmla="*/ 1800009 w 1970962"/>
              <a:gd name="connsiteY2-86" fmla="*/ 253896 h 1887163"/>
              <a:gd name="connsiteX3-87" fmla="*/ 1526959 w 1970962"/>
              <a:gd name="connsiteY3-88" fmla="*/ 1885846 h 1887163"/>
              <a:gd name="connsiteX4-89" fmla="*/ 9309 w 1970962"/>
              <a:gd name="connsiteY4-90" fmla="*/ 787296 h 188716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70962" h="1887163">
                <a:moveTo>
                  <a:pt x="9309" y="787296"/>
                </a:moveTo>
                <a:cubicBezTo>
                  <a:pt x="-60541" y="448629"/>
                  <a:pt x="276009" y="247546"/>
                  <a:pt x="574459" y="158646"/>
                </a:cubicBezTo>
                <a:cubicBezTo>
                  <a:pt x="872909" y="69746"/>
                  <a:pt x="1749209" y="-194898"/>
                  <a:pt x="1800009" y="253896"/>
                </a:cubicBezTo>
                <a:cubicBezTo>
                  <a:pt x="2066709" y="1109090"/>
                  <a:pt x="2054009" y="1847746"/>
                  <a:pt x="1526959" y="1885846"/>
                </a:cubicBezTo>
                <a:cubicBezTo>
                  <a:pt x="999909" y="1923946"/>
                  <a:pt x="79159" y="1125963"/>
                  <a:pt x="9309" y="787296"/>
                </a:cubicBezTo>
                <a:close/>
              </a:path>
            </a:pathLst>
          </a:custGeom>
          <a:gradFill>
            <a:gsLst>
              <a:gs pos="62000">
                <a:srgbClr val="B1C9D3"/>
              </a:gs>
              <a:gs pos="15000">
                <a:srgbClr val="F5FBF9"/>
              </a:gs>
              <a:gs pos="100000">
                <a:srgbClr val="E7F1F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16"/>
          <p:cNvSpPr/>
          <p:nvPr/>
        </p:nvSpPr>
        <p:spPr>
          <a:xfrm rot="16721025">
            <a:off x="118536" y="5913481"/>
            <a:ext cx="735528" cy="654421"/>
          </a:xfrm>
          <a:custGeom>
            <a:avLst/>
            <a:gdLst>
              <a:gd name="connsiteX0" fmla="*/ 0 w 1028700"/>
              <a:gd name="connsiteY0" fmla="*/ 628650 h 1257300"/>
              <a:gd name="connsiteX1" fmla="*/ 514350 w 1028700"/>
              <a:gd name="connsiteY1" fmla="*/ 0 h 1257300"/>
              <a:gd name="connsiteX2" fmla="*/ 1028700 w 1028700"/>
              <a:gd name="connsiteY2" fmla="*/ 628650 h 1257300"/>
              <a:gd name="connsiteX3" fmla="*/ 514350 w 1028700"/>
              <a:gd name="connsiteY3" fmla="*/ 1257300 h 1257300"/>
              <a:gd name="connsiteX4" fmla="*/ 0 w 1028700"/>
              <a:gd name="connsiteY4" fmla="*/ 628650 h 1257300"/>
              <a:gd name="connsiteX0-1" fmla="*/ 0 w 1854200"/>
              <a:gd name="connsiteY0-2" fmla="*/ 730937 h 1258997"/>
              <a:gd name="connsiteX1-3" fmla="*/ 1339850 w 1854200"/>
              <a:gd name="connsiteY1-4" fmla="*/ 687 h 1258997"/>
              <a:gd name="connsiteX2-5" fmla="*/ 1854200 w 1854200"/>
              <a:gd name="connsiteY2-6" fmla="*/ 629337 h 1258997"/>
              <a:gd name="connsiteX3-7" fmla="*/ 1339850 w 1854200"/>
              <a:gd name="connsiteY3-8" fmla="*/ 1257987 h 1258997"/>
              <a:gd name="connsiteX4-9" fmla="*/ 0 w 1854200"/>
              <a:gd name="connsiteY4-10" fmla="*/ 730937 h 1258997"/>
              <a:gd name="connsiteX0-11" fmla="*/ 25624 w 1879824"/>
              <a:gd name="connsiteY0-12" fmla="*/ 629661 h 1157301"/>
              <a:gd name="connsiteX1-13" fmla="*/ 590774 w 1879824"/>
              <a:gd name="connsiteY1-14" fmla="*/ 1011 h 1157301"/>
              <a:gd name="connsiteX2-15" fmla="*/ 1879824 w 1879824"/>
              <a:gd name="connsiteY2-16" fmla="*/ 528061 h 1157301"/>
              <a:gd name="connsiteX3-17" fmla="*/ 1365474 w 1879824"/>
              <a:gd name="connsiteY3-18" fmla="*/ 1156711 h 1157301"/>
              <a:gd name="connsiteX4-19" fmla="*/ 25624 w 1879824"/>
              <a:gd name="connsiteY4-20" fmla="*/ 629661 h 1157301"/>
              <a:gd name="connsiteX0-21" fmla="*/ 25126 w 1815826"/>
              <a:gd name="connsiteY0-22" fmla="*/ 745516 h 1284675"/>
              <a:gd name="connsiteX1-23" fmla="*/ 590276 w 1815826"/>
              <a:gd name="connsiteY1-24" fmla="*/ 116866 h 1284675"/>
              <a:gd name="connsiteX2-25" fmla="*/ 1815826 w 1815826"/>
              <a:gd name="connsiteY2-26" fmla="*/ 212116 h 1284675"/>
              <a:gd name="connsiteX3-27" fmla="*/ 1364976 w 1815826"/>
              <a:gd name="connsiteY3-28" fmla="*/ 1272566 h 1284675"/>
              <a:gd name="connsiteX4-29" fmla="*/ 25126 w 1815826"/>
              <a:gd name="connsiteY4-30" fmla="*/ 745516 h 1284675"/>
              <a:gd name="connsiteX0-31" fmla="*/ 34404 w 1825641"/>
              <a:gd name="connsiteY0-32" fmla="*/ 745516 h 1850216"/>
              <a:gd name="connsiteX1-33" fmla="*/ 599554 w 1825641"/>
              <a:gd name="connsiteY1-34" fmla="*/ 116866 h 1850216"/>
              <a:gd name="connsiteX2-35" fmla="*/ 1825104 w 1825641"/>
              <a:gd name="connsiteY2-36" fmla="*/ 212116 h 1850216"/>
              <a:gd name="connsiteX3-37" fmla="*/ 1552054 w 1825641"/>
              <a:gd name="connsiteY3-38" fmla="*/ 1844066 h 1850216"/>
              <a:gd name="connsiteX4-39" fmla="*/ 34404 w 1825641"/>
              <a:gd name="connsiteY4-40" fmla="*/ 745516 h 1850216"/>
              <a:gd name="connsiteX0-41" fmla="*/ 34404 w 1825641"/>
              <a:gd name="connsiteY0-42" fmla="*/ 787296 h 1891996"/>
              <a:gd name="connsiteX1-43" fmla="*/ 599554 w 1825641"/>
              <a:gd name="connsiteY1-44" fmla="*/ 158646 h 1891996"/>
              <a:gd name="connsiteX2-45" fmla="*/ 1825104 w 1825641"/>
              <a:gd name="connsiteY2-46" fmla="*/ 253896 h 1891996"/>
              <a:gd name="connsiteX3-47" fmla="*/ 1552054 w 1825641"/>
              <a:gd name="connsiteY3-48" fmla="*/ 1885846 h 1891996"/>
              <a:gd name="connsiteX4-49" fmla="*/ 34404 w 1825641"/>
              <a:gd name="connsiteY4-50" fmla="*/ 787296 h 1891996"/>
              <a:gd name="connsiteX0-51" fmla="*/ 34404 w 1985095"/>
              <a:gd name="connsiteY0-52" fmla="*/ 787296 h 1891996"/>
              <a:gd name="connsiteX1-53" fmla="*/ 599554 w 1985095"/>
              <a:gd name="connsiteY1-54" fmla="*/ 158646 h 1891996"/>
              <a:gd name="connsiteX2-55" fmla="*/ 1825104 w 1985095"/>
              <a:gd name="connsiteY2-56" fmla="*/ 253896 h 1891996"/>
              <a:gd name="connsiteX3-57" fmla="*/ 1552054 w 1985095"/>
              <a:gd name="connsiteY3-58" fmla="*/ 1885846 h 1891996"/>
              <a:gd name="connsiteX4-59" fmla="*/ 34404 w 1985095"/>
              <a:gd name="connsiteY4-60" fmla="*/ 787296 h 1891996"/>
              <a:gd name="connsiteX0-61" fmla="*/ 34404 w 2039958"/>
              <a:gd name="connsiteY0-62" fmla="*/ 787296 h 1887088"/>
              <a:gd name="connsiteX1-63" fmla="*/ 599554 w 2039958"/>
              <a:gd name="connsiteY1-64" fmla="*/ 158646 h 1887088"/>
              <a:gd name="connsiteX2-65" fmla="*/ 1825104 w 2039958"/>
              <a:gd name="connsiteY2-66" fmla="*/ 253896 h 1887088"/>
              <a:gd name="connsiteX3-67" fmla="*/ 1552054 w 2039958"/>
              <a:gd name="connsiteY3-68" fmla="*/ 1885846 h 1887088"/>
              <a:gd name="connsiteX4-69" fmla="*/ 34404 w 2039958"/>
              <a:gd name="connsiteY4-70" fmla="*/ 787296 h 1887088"/>
              <a:gd name="connsiteX0-71" fmla="*/ 34404 w 1996057"/>
              <a:gd name="connsiteY0-72" fmla="*/ 787296 h 1887088"/>
              <a:gd name="connsiteX1-73" fmla="*/ 599554 w 1996057"/>
              <a:gd name="connsiteY1-74" fmla="*/ 158646 h 1887088"/>
              <a:gd name="connsiteX2-75" fmla="*/ 1825104 w 1996057"/>
              <a:gd name="connsiteY2-76" fmla="*/ 253896 h 1887088"/>
              <a:gd name="connsiteX3-77" fmla="*/ 1552054 w 1996057"/>
              <a:gd name="connsiteY3-78" fmla="*/ 1885846 h 1887088"/>
              <a:gd name="connsiteX4-79" fmla="*/ 34404 w 1996057"/>
              <a:gd name="connsiteY4-80" fmla="*/ 787296 h 1887088"/>
              <a:gd name="connsiteX0-81" fmla="*/ 9309 w 1970962"/>
              <a:gd name="connsiteY0-82" fmla="*/ 787296 h 1887163"/>
              <a:gd name="connsiteX1-83" fmla="*/ 574459 w 1970962"/>
              <a:gd name="connsiteY1-84" fmla="*/ 158646 h 1887163"/>
              <a:gd name="connsiteX2-85" fmla="*/ 1800009 w 1970962"/>
              <a:gd name="connsiteY2-86" fmla="*/ 253896 h 1887163"/>
              <a:gd name="connsiteX3-87" fmla="*/ 1526959 w 1970962"/>
              <a:gd name="connsiteY3-88" fmla="*/ 1885846 h 1887163"/>
              <a:gd name="connsiteX4-89" fmla="*/ 9309 w 1970962"/>
              <a:gd name="connsiteY4-90" fmla="*/ 787296 h 1887163"/>
              <a:gd name="connsiteX0-91" fmla="*/ 30512 w 1572074"/>
              <a:gd name="connsiteY0-92" fmla="*/ 1659446 h 2038081"/>
              <a:gd name="connsiteX1-93" fmla="*/ 242056 w 1572074"/>
              <a:gd name="connsiteY1-94" fmla="*/ 205717 h 2038081"/>
              <a:gd name="connsiteX2-95" fmla="*/ 1467606 w 1572074"/>
              <a:gd name="connsiteY2-96" fmla="*/ 300967 h 2038081"/>
              <a:gd name="connsiteX3-97" fmla="*/ 1194556 w 1572074"/>
              <a:gd name="connsiteY3-98" fmla="*/ 1932917 h 2038081"/>
              <a:gd name="connsiteX4-99" fmla="*/ 30512 w 1572074"/>
              <a:gd name="connsiteY4-100" fmla="*/ 1659446 h 2038081"/>
              <a:gd name="connsiteX0-101" fmla="*/ 103078 w 1644640"/>
              <a:gd name="connsiteY0-102" fmla="*/ 1565732 h 1926960"/>
              <a:gd name="connsiteX1-103" fmla="*/ 220327 w 1644640"/>
              <a:gd name="connsiteY1-104" fmla="*/ 371314 h 1926960"/>
              <a:gd name="connsiteX2-105" fmla="*/ 1540172 w 1644640"/>
              <a:gd name="connsiteY2-106" fmla="*/ 207253 h 1926960"/>
              <a:gd name="connsiteX3-107" fmla="*/ 1267122 w 1644640"/>
              <a:gd name="connsiteY3-108" fmla="*/ 1839203 h 1926960"/>
              <a:gd name="connsiteX4-109" fmla="*/ 103078 w 1644640"/>
              <a:gd name="connsiteY4-110" fmla="*/ 1565732 h 1926960"/>
              <a:gd name="connsiteX0-111" fmla="*/ 112441 w 1818790"/>
              <a:gd name="connsiteY0-112" fmla="*/ 1264625 h 1588822"/>
              <a:gd name="connsiteX1-113" fmla="*/ 229690 w 1818790"/>
              <a:gd name="connsiteY1-114" fmla="*/ 70207 h 1588822"/>
              <a:gd name="connsiteX2-115" fmla="*/ 1738124 w 1818790"/>
              <a:gd name="connsiteY2-116" fmla="*/ 424769 h 1588822"/>
              <a:gd name="connsiteX3-117" fmla="*/ 1276485 w 1818790"/>
              <a:gd name="connsiteY3-118" fmla="*/ 1538096 h 1588822"/>
              <a:gd name="connsiteX4-119" fmla="*/ 112441 w 1818790"/>
              <a:gd name="connsiteY4-120" fmla="*/ 1264625 h 1588822"/>
              <a:gd name="connsiteX0-121" fmla="*/ 94334 w 1778490"/>
              <a:gd name="connsiteY0-122" fmla="*/ 1264625 h 1442000"/>
              <a:gd name="connsiteX1-123" fmla="*/ 211583 w 1778490"/>
              <a:gd name="connsiteY1-124" fmla="*/ 70207 h 1442000"/>
              <a:gd name="connsiteX2-125" fmla="*/ 1720017 w 1778490"/>
              <a:gd name="connsiteY2-126" fmla="*/ 424769 h 1442000"/>
              <a:gd name="connsiteX3-127" fmla="*/ 999067 w 1778490"/>
              <a:gd name="connsiteY3-128" fmla="*/ 1349506 h 1442000"/>
              <a:gd name="connsiteX4-129" fmla="*/ 94334 w 1778490"/>
              <a:gd name="connsiteY4-130" fmla="*/ 1264625 h 1442000"/>
              <a:gd name="connsiteX0-131" fmla="*/ 91804 w 1731411"/>
              <a:gd name="connsiteY0-132" fmla="*/ 1299315 h 1483299"/>
              <a:gd name="connsiteX1-133" fmla="*/ 209053 w 1731411"/>
              <a:gd name="connsiteY1-134" fmla="*/ 104897 h 1483299"/>
              <a:gd name="connsiteX2-135" fmla="*/ 1670340 w 1731411"/>
              <a:gd name="connsiteY2-136" fmla="*/ 365164 h 1483299"/>
              <a:gd name="connsiteX3-137" fmla="*/ 996537 w 1731411"/>
              <a:gd name="connsiteY3-138" fmla="*/ 1384196 h 1483299"/>
              <a:gd name="connsiteX4-139" fmla="*/ 91804 w 1731411"/>
              <a:gd name="connsiteY4-140" fmla="*/ 1299315 h 1483299"/>
              <a:gd name="connsiteX0-141" fmla="*/ 103353 w 1742962"/>
              <a:gd name="connsiteY0-142" fmla="*/ 1365891 h 1554848"/>
              <a:gd name="connsiteX1-143" fmla="*/ 197028 w 1742962"/>
              <a:gd name="connsiteY1-144" fmla="*/ 77179 h 1554848"/>
              <a:gd name="connsiteX2-145" fmla="*/ 1681889 w 1742962"/>
              <a:gd name="connsiteY2-146" fmla="*/ 431740 h 1554848"/>
              <a:gd name="connsiteX3-147" fmla="*/ 1008086 w 1742962"/>
              <a:gd name="connsiteY3-148" fmla="*/ 1450772 h 1554848"/>
              <a:gd name="connsiteX4-149" fmla="*/ 103353 w 1742962"/>
              <a:gd name="connsiteY4-150" fmla="*/ 1365891 h 1554848"/>
              <a:gd name="connsiteX0-151" fmla="*/ 63105 w 1845703"/>
              <a:gd name="connsiteY0-152" fmla="*/ 1517796 h 1648438"/>
              <a:gd name="connsiteX1-153" fmla="*/ 298222 w 1845703"/>
              <a:gd name="connsiteY1-154" fmla="*/ 87642 h 1648438"/>
              <a:gd name="connsiteX2-155" fmla="*/ 1783083 w 1845703"/>
              <a:gd name="connsiteY2-156" fmla="*/ 442203 h 1648438"/>
              <a:gd name="connsiteX3-157" fmla="*/ 1109280 w 1845703"/>
              <a:gd name="connsiteY3-158" fmla="*/ 1461235 h 1648438"/>
              <a:gd name="connsiteX4-159" fmla="*/ 63105 w 1845703"/>
              <a:gd name="connsiteY4-160" fmla="*/ 1517796 h 1648438"/>
              <a:gd name="connsiteX0-161" fmla="*/ 66587 w 1852742"/>
              <a:gd name="connsiteY0-162" fmla="*/ 1517798 h 1648440"/>
              <a:gd name="connsiteX1-163" fmla="*/ 301704 w 1852742"/>
              <a:gd name="connsiteY1-164" fmla="*/ 87644 h 1648440"/>
              <a:gd name="connsiteX2-165" fmla="*/ 1786565 w 1852742"/>
              <a:gd name="connsiteY2-166" fmla="*/ 442205 h 1648440"/>
              <a:gd name="connsiteX3-167" fmla="*/ 1159910 w 1852742"/>
              <a:gd name="connsiteY3-168" fmla="*/ 1461237 h 1648440"/>
              <a:gd name="connsiteX4-169" fmla="*/ 66587 w 1852742"/>
              <a:gd name="connsiteY4-170" fmla="*/ 1517798 h 164844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52742" h="1648440">
                <a:moveTo>
                  <a:pt x="66587" y="1517798"/>
                </a:moveTo>
                <a:cubicBezTo>
                  <a:pt x="-76447" y="1288866"/>
                  <a:pt x="15041" y="266909"/>
                  <a:pt x="301704" y="87644"/>
                </a:cubicBezTo>
                <a:cubicBezTo>
                  <a:pt x="588367" y="-91621"/>
                  <a:pt x="1735765" y="-6589"/>
                  <a:pt x="1786565" y="442205"/>
                </a:cubicBezTo>
                <a:cubicBezTo>
                  <a:pt x="2053265" y="1297399"/>
                  <a:pt x="1446573" y="1281972"/>
                  <a:pt x="1159910" y="1461237"/>
                </a:cubicBezTo>
                <a:cubicBezTo>
                  <a:pt x="873247" y="1640502"/>
                  <a:pt x="209621" y="1746730"/>
                  <a:pt x="66587" y="1517798"/>
                </a:cubicBezTo>
                <a:close/>
              </a:path>
            </a:pathLst>
          </a:custGeom>
          <a:gradFill>
            <a:gsLst>
              <a:gs pos="62000">
                <a:srgbClr val="B1C9D3"/>
              </a:gs>
              <a:gs pos="15000">
                <a:srgbClr val="F5FBF9"/>
              </a:gs>
              <a:gs pos="100000">
                <a:srgbClr val="E7F1F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329653" y="281755"/>
            <a:ext cx="3532693" cy="461665"/>
          </a:xfrm>
          <a:prstGeom prst="rect">
            <a:avLst/>
          </a:prstGeom>
          <a:noFill/>
        </p:spPr>
        <p:txBody>
          <a:bodyPr wrap="square" rtlCol="0">
            <a:spAutoFit/>
          </a:bodyPr>
          <a:lstStyle/>
          <a:p>
            <a:pPr algn="ctr"/>
            <a:r>
              <a:rPr lang="zh-CN" altLang="en-US" sz="2400">
                <a:solidFill>
                  <a:srgbClr val="7197A1"/>
                </a:solidFill>
                <a:latin typeface="汉仪中宋简" panose="02010609000101010101" pitchFamily="49" charset="-122"/>
                <a:ea typeface="汉仪中宋简" panose="02010609000101010101" pitchFamily="49" charset="-122"/>
              </a:rPr>
              <a:t>这里填写标题</a:t>
            </a:r>
          </a:p>
        </p:txBody>
      </p:sp>
      <p:sp>
        <p:nvSpPr>
          <p:cNvPr id="26" name="矩形 25"/>
          <p:cNvSpPr/>
          <p:nvPr/>
        </p:nvSpPr>
        <p:spPr>
          <a:xfrm>
            <a:off x="1143000" y="2071481"/>
            <a:ext cx="4673600" cy="3098800"/>
          </a:xfrm>
          <a:prstGeom prst="rect">
            <a:avLst/>
          </a:prstGeom>
          <a:solidFill>
            <a:srgbClr val="7197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直角三角形 26"/>
          <p:cNvSpPr/>
          <p:nvPr/>
        </p:nvSpPr>
        <p:spPr>
          <a:xfrm rot="10800000">
            <a:off x="5397500" y="2071481"/>
            <a:ext cx="419100" cy="419100"/>
          </a:xfrm>
          <a:prstGeom prst="rtTriangle">
            <a:avLst/>
          </a:prstGeom>
          <a:solidFill>
            <a:srgbClr val="E7F1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6350000" y="2071481"/>
            <a:ext cx="4673600" cy="3098800"/>
          </a:xfrm>
          <a:prstGeom prst="rect">
            <a:avLst/>
          </a:prstGeom>
          <a:noFill/>
          <a:ln>
            <a:solidFill>
              <a:srgbClr val="7197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直角三角形 29"/>
          <p:cNvSpPr/>
          <p:nvPr/>
        </p:nvSpPr>
        <p:spPr>
          <a:xfrm rot="10800000">
            <a:off x="10604500" y="2071481"/>
            <a:ext cx="419100" cy="419100"/>
          </a:xfrm>
          <a:prstGeom prst="rtTriangle">
            <a:avLst/>
          </a:prstGeom>
          <a:solidFill>
            <a:srgbClr val="7197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Freeform 22"/>
          <p:cNvSpPr/>
          <p:nvPr/>
        </p:nvSpPr>
        <p:spPr bwMode="auto">
          <a:xfrm>
            <a:off x="3089275" y="2472225"/>
            <a:ext cx="781050" cy="623888"/>
          </a:xfrm>
          <a:custGeom>
            <a:avLst/>
            <a:gdLst>
              <a:gd name="T0" fmla="*/ 82 w 263"/>
              <a:gd name="T1" fmla="*/ 0 h 210"/>
              <a:gd name="T2" fmla="*/ 82 w 263"/>
              <a:gd name="T3" fmla="*/ 48 h 210"/>
              <a:gd name="T4" fmla="*/ 82 w 263"/>
              <a:gd name="T5" fmla="*/ 70 h 210"/>
              <a:gd name="T6" fmla="*/ 82 w 263"/>
              <a:gd name="T7" fmla="*/ 138 h 210"/>
              <a:gd name="T8" fmla="*/ 49 w 263"/>
              <a:gd name="T9" fmla="*/ 138 h 210"/>
              <a:gd name="T10" fmla="*/ 4 w 263"/>
              <a:gd name="T11" fmla="*/ 182 h 210"/>
              <a:gd name="T12" fmla="*/ 63 w 263"/>
              <a:gd name="T13" fmla="*/ 204 h 210"/>
              <a:gd name="T14" fmla="*/ 108 w 263"/>
              <a:gd name="T15" fmla="*/ 159 h 210"/>
              <a:gd name="T16" fmla="*/ 108 w 263"/>
              <a:gd name="T17" fmla="*/ 159 h 210"/>
              <a:gd name="T18" fmla="*/ 108 w 263"/>
              <a:gd name="T19" fmla="*/ 159 h 210"/>
              <a:gd name="T20" fmla="*/ 108 w 263"/>
              <a:gd name="T21" fmla="*/ 70 h 210"/>
              <a:gd name="T22" fmla="*/ 233 w 263"/>
              <a:gd name="T23" fmla="*/ 70 h 210"/>
              <a:gd name="T24" fmla="*/ 233 w 263"/>
              <a:gd name="T25" fmla="*/ 138 h 210"/>
              <a:gd name="T26" fmla="*/ 199 w 263"/>
              <a:gd name="T27" fmla="*/ 138 h 210"/>
              <a:gd name="T28" fmla="*/ 154 w 263"/>
              <a:gd name="T29" fmla="*/ 182 h 210"/>
              <a:gd name="T30" fmla="*/ 214 w 263"/>
              <a:gd name="T31" fmla="*/ 204 h 210"/>
              <a:gd name="T32" fmla="*/ 259 w 263"/>
              <a:gd name="T33" fmla="*/ 159 h 210"/>
              <a:gd name="T34" fmla="*/ 259 w 263"/>
              <a:gd name="T35" fmla="*/ 159 h 210"/>
              <a:gd name="T36" fmla="*/ 259 w 263"/>
              <a:gd name="T37" fmla="*/ 159 h 210"/>
              <a:gd name="T38" fmla="*/ 259 w 263"/>
              <a:gd name="T39" fmla="*/ 70 h 210"/>
              <a:gd name="T40" fmla="*/ 259 w 263"/>
              <a:gd name="T41" fmla="*/ 48 h 210"/>
              <a:gd name="T42" fmla="*/ 259 w 263"/>
              <a:gd name="T43" fmla="*/ 0 h 210"/>
              <a:gd name="T44" fmla="*/ 82 w 263"/>
              <a:gd name="T45"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63" h="210">
                <a:moveTo>
                  <a:pt x="82" y="0"/>
                </a:moveTo>
                <a:cubicBezTo>
                  <a:pt x="82" y="48"/>
                  <a:pt x="82" y="48"/>
                  <a:pt x="82" y="48"/>
                </a:cubicBezTo>
                <a:cubicBezTo>
                  <a:pt x="82" y="70"/>
                  <a:pt x="82" y="70"/>
                  <a:pt x="82" y="70"/>
                </a:cubicBezTo>
                <a:cubicBezTo>
                  <a:pt x="82" y="138"/>
                  <a:pt x="82" y="138"/>
                  <a:pt x="82" y="138"/>
                </a:cubicBezTo>
                <a:cubicBezTo>
                  <a:pt x="73" y="135"/>
                  <a:pt x="61" y="135"/>
                  <a:pt x="49" y="138"/>
                </a:cubicBezTo>
                <a:cubicBezTo>
                  <a:pt x="20" y="144"/>
                  <a:pt x="0" y="164"/>
                  <a:pt x="4" y="182"/>
                </a:cubicBezTo>
                <a:cubicBezTo>
                  <a:pt x="8" y="200"/>
                  <a:pt x="34" y="210"/>
                  <a:pt x="63" y="204"/>
                </a:cubicBezTo>
                <a:cubicBezTo>
                  <a:pt x="92" y="198"/>
                  <a:pt x="112" y="178"/>
                  <a:pt x="108" y="159"/>
                </a:cubicBezTo>
                <a:cubicBezTo>
                  <a:pt x="108" y="159"/>
                  <a:pt x="108" y="159"/>
                  <a:pt x="108" y="159"/>
                </a:cubicBezTo>
                <a:cubicBezTo>
                  <a:pt x="108" y="159"/>
                  <a:pt x="108" y="159"/>
                  <a:pt x="108" y="159"/>
                </a:cubicBezTo>
                <a:cubicBezTo>
                  <a:pt x="108" y="70"/>
                  <a:pt x="108" y="70"/>
                  <a:pt x="108" y="70"/>
                </a:cubicBezTo>
                <a:cubicBezTo>
                  <a:pt x="233" y="70"/>
                  <a:pt x="233" y="70"/>
                  <a:pt x="233" y="70"/>
                </a:cubicBezTo>
                <a:cubicBezTo>
                  <a:pt x="233" y="138"/>
                  <a:pt x="233" y="138"/>
                  <a:pt x="233" y="138"/>
                </a:cubicBezTo>
                <a:cubicBezTo>
                  <a:pt x="223" y="135"/>
                  <a:pt x="211" y="135"/>
                  <a:pt x="199" y="138"/>
                </a:cubicBezTo>
                <a:cubicBezTo>
                  <a:pt x="171" y="144"/>
                  <a:pt x="150" y="164"/>
                  <a:pt x="154" y="182"/>
                </a:cubicBezTo>
                <a:cubicBezTo>
                  <a:pt x="158" y="200"/>
                  <a:pt x="185" y="210"/>
                  <a:pt x="214" y="204"/>
                </a:cubicBezTo>
                <a:cubicBezTo>
                  <a:pt x="243" y="198"/>
                  <a:pt x="263" y="178"/>
                  <a:pt x="259" y="159"/>
                </a:cubicBezTo>
                <a:cubicBezTo>
                  <a:pt x="259" y="159"/>
                  <a:pt x="259" y="159"/>
                  <a:pt x="259" y="159"/>
                </a:cubicBezTo>
                <a:cubicBezTo>
                  <a:pt x="259" y="159"/>
                  <a:pt x="259" y="159"/>
                  <a:pt x="259" y="159"/>
                </a:cubicBezTo>
                <a:cubicBezTo>
                  <a:pt x="259" y="70"/>
                  <a:pt x="259" y="70"/>
                  <a:pt x="259" y="70"/>
                </a:cubicBezTo>
                <a:cubicBezTo>
                  <a:pt x="259" y="48"/>
                  <a:pt x="259" y="48"/>
                  <a:pt x="259" y="48"/>
                </a:cubicBezTo>
                <a:cubicBezTo>
                  <a:pt x="259" y="0"/>
                  <a:pt x="259" y="0"/>
                  <a:pt x="259" y="0"/>
                </a:cubicBezTo>
                <a:lnTo>
                  <a:pt x="82" y="0"/>
                </a:lnTo>
                <a:close/>
              </a:path>
            </a:pathLst>
          </a:custGeom>
          <a:solidFill>
            <a:schemeClr val="bg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rgbClr val="000000"/>
              </a:solidFill>
              <a:effectLst/>
              <a:uLnTx/>
              <a:uFillTx/>
              <a:latin typeface="汉仪中宋简" panose="02010609000101010101" pitchFamily="49" charset="-122"/>
              <a:ea typeface="汉仪中宋简" panose="02010609000101010101" pitchFamily="49" charset="-122"/>
              <a:cs typeface="+mn-cs"/>
            </a:endParaRPr>
          </a:p>
        </p:txBody>
      </p:sp>
      <p:sp>
        <p:nvSpPr>
          <p:cNvPr id="32" name="Freeform 67"/>
          <p:cNvSpPr>
            <a:spLocks noEditPoints="1"/>
          </p:cNvSpPr>
          <p:nvPr/>
        </p:nvSpPr>
        <p:spPr bwMode="auto">
          <a:xfrm>
            <a:off x="8255873" y="2264959"/>
            <a:ext cx="861854" cy="828871"/>
          </a:xfrm>
          <a:custGeom>
            <a:avLst/>
            <a:gdLst>
              <a:gd name="T0" fmla="*/ 267 w 321"/>
              <a:gd name="T1" fmla="*/ 73 h 309"/>
              <a:gd name="T2" fmla="*/ 232 w 321"/>
              <a:gd name="T3" fmla="*/ 28 h 309"/>
              <a:gd name="T4" fmla="*/ 147 w 321"/>
              <a:gd name="T5" fmla="*/ 12 h 309"/>
              <a:gd name="T6" fmla="*/ 89 w 321"/>
              <a:gd name="T7" fmla="*/ 27 h 309"/>
              <a:gd name="T8" fmla="*/ 31 w 321"/>
              <a:gd name="T9" fmla="*/ 111 h 309"/>
              <a:gd name="T10" fmla="*/ 17 w 321"/>
              <a:gd name="T11" fmla="*/ 200 h 309"/>
              <a:gd name="T12" fmla="*/ 98 w 321"/>
              <a:gd name="T13" fmla="*/ 278 h 309"/>
              <a:gd name="T14" fmla="*/ 116 w 321"/>
              <a:gd name="T15" fmla="*/ 292 h 309"/>
              <a:gd name="T16" fmla="*/ 173 w 321"/>
              <a:gd name="T17" fmla="*/ 300 h 309"/>
              <a:gd name="T18" fmla="*/ 288 w 321"/>
              <a:gd name="T19" fmla="*/ 242 h 309"/>
              <a:gd name="T20" fmla="*/ 159 w 321"/>
              <a:gd name="T21" fmla="*/ 281 h 309"/>
              <a:gd name="T22" fmla="*/ 135 w 321"/>
              <a:gd name="T23" fmla="*/ 230 h 309"/>
              <a:gd name="T24" fmla="*/ 183 w 321"/>
              <a:gd name="T25" fmla="*/ 230 h 309"/>
              <a:gd name="T26" fmla="*/ 159 w 321"/>
              <a:gd name="T27" fmla="*/ 281 h 309"/>
              <a:gd name="T28" fmla="*/ 197 w 321"/>
              <a:gd name="T29" fmla="*/ 39 h 309"/>
              <a:gd name="T30" fmla="*/ 159 w 321"/>
              <a:gd name="T31" fmla="*/ 80 h 309"/>
              <a:gd name="T32" fmla="*/ 121 w 321"/>
              <a:gd name="T33" fmla="*/ 39 h 309"/>
              <a:gd name="T34" fmla="*/ 159 w 321"/>
              <a:gd name="T35" fmla="*/ 222 h 309"/>
              <a:gd name="T36" fmla="*/ 159 w 321"/>
              <a:gd name="T37" fmla="*/ 92 h 309"/>
              <a:gd name="T38" fmla="*/ 159 w 321"/>
              <a:gd name="T39" fmla="*/ 222 h 309"/>
              <a:gd name="T40" fmla="*/ 236 w 321"/>
              <a:gd name="T41" fmla="*/ 157 h 309"/>
              <a:gd name="T42" fmla="*/ 277 w 321"/>
              <a:gd name="T43" fmla="*/ 119 h 309"/>
              <a:gd name="T44" fmla="*/ 277 w 321"/>
              <a:gd name="T45" fmla="*/ 195 h 309"/>
              <a:gd name="T46" fmla="*/ 35 w 321"/>
              <a:gd name="T47" fmla="*/ 157 h 309"/>
              <a:gd name="T48" fmla="*/ 86 w 321"/>
              <a:gd name="T49" fmla="*/ 133 h 309"/>
              <a:gd name="T50" fmla="*/ 86 w 321"/>
              <a:gd name="T51" fmla="*/ 180 h 309"/>
              <a:gd name="T52" fmla="*/ 35 w 321"/>
              <a:gd name="T53" fmla="*/ 157 h 309"/>
              <a:gd name="T54" fmla="*/ 181 w 321"/>
              <a:gd name="T55" fmla="*/ 6 h 309"/>
              <a:gd name="T56" fmla="*/ 236 w 321"/>
              <a:gd name="T57" fmla="*/ 39 h 309"/>
              <a:gd name="T58" fmla="*/ 159 w 321"/>
              <a:gd name="T59" fmla="*/ 21 h 309"/>
              <a:gd name="T60" fmla="*/ 150 w 321"/>
              <a:gd name="T61" fmla="*/ 17 h 309"/>
              <a:gd name="T62" fmla="*/ 89 w 321"/>
              <a:gd name="T63" fmla="*/ 33 h 309"/>
              <a:gd name="T64" fmla="*/ 103 w 321"/>
              <a:gd name="T65" fmla="*/ 33 h 309"/>
              <a:gd name="T66" fmla="*/ 66 w 321"/>
              <a:gd name="T67" fmla="*/ 38 h 309"/>
              <a:gd name="T68" fmla="*/ 25 w 321"/>
              <a:gd name="T69" fmla="*/ 137 h 309"/>
              <a:gd name="T70" fmla="*/ 38 w 321"/>
              <a:gd name="T71" fmla="*/ 219 h 309"/>
              <a:gd name="T72" fmla="*/ 170 w 321"/>
              <a:gd name="T73" fmla="*/ 295 h 309"/>
              <a:gd name="T74" fmla="*/ 120 w 321"/>
              <a:gd name="T75" fmla="*/ 287 h 309"/>
              <a:gd name="T76" fmla="*/ 159 w 321"/>
              <a:gd name="T77" fmla="*/ 292 h 309"/>
              <a:gd name="T78" fmla="*/ 170 w 321"/>
              <a:gd name="T79" fmla="*/ 295 h 309"/>
              <a:gd name="T80" fmla="*/ 242 w 321"/>
              <a:gd name="T81" fmla="*/ 264 h 309"/>
              <a:gd name="T82" fmla="*/ 287 w 321"/>
              <a:gd name="T83" fmla="*/ 112 h 309"/>
              <a:gd name="T84" fmla="*/ 284 w 321"/>
              <a:gd name="T85" fmla="*/ 238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1" h="309">
                <a:moveTo>
                  <a:pt x="296" y="114"/>
                </a:moveTo>
                <a:cubicBezTo>
                  <a:pt x="285" y="101"/>
                  <a:pt x="276" y="87"/>
                  <a:pt x="267" y="73"/>
                </a:cubicBezTo>
                <a:cubicBezTo>
                  <a:pt x="258" y="58"/>
                  <a:pt x="249" y="43"/>
                  <a:pt x="239" y="35"/>
                </a:cubicBezTo>
                <a:cubicBezTo>
                  <a:pt x="237" y="33"/>
                  <a:pt x="235" y="31"/>
                  <a:pt x="232" y="28"/>
                </a:cubicBezTo>
                <a:cubicBezTo>
                  <a:pt x="220" y="16"/>
                  <a:pt x="203" y="0"/>
                  <a:pt x="181" y="0"/>
                </a:cubicBezTo>
                <a:cubicBezTo>
                  <a:pt x="170" y="0"/>
                  <a:pt x="158" y="4"/>
                  <a:pt x="147" y="12"/>
                </a:cubicBezTo>
                <a:cubicBezTo>
                  <a:pt x="120" y="30"/>
                  <a:pt x="109" y="28"/>
                  <a:pt x="98" y="27"/>
                </a:cubicBezTo>
                <a:cubicBezTo>
                  <a:pt x="95" y="27"/>
                  <a:pt x="92" y="27"/>
                  <a:pt x="89" y="27"/>
                </a:cubicBezTo>
                <a:cubicBezTo>
                  <a:pt x="84" y="27"/>
                  <a:pt x="75" y="28"/>
                  <a:pt x="64" y="33"/>
                </a:cubicBezTo>
                <a:cubicBezTo>
                  <a:pt x="29" y="48"/>
                  <a:pt x="31" y="104"/>
                  <a:pt x="31" y="111"/>
                </a:cubicBezTo>
                <a:cubicBezTo>
                  <a:pt x="29" y="115"/>
                  <a:pt x="28" y="118"/>
                  <a:pt x="26" y="121"/>
                </a:cubicBezTo>
                <a:cubicBezTo>
                  <a:pt x="13" y="147"/>
                  <a:pt x="0" y="175"/>
                  <a:pt x="17" y="200"/>
                </a:cubicBezTo>
                <a:cubicBezTo>
                  <a:pt x="26" y="214"/>
                  <a:pt x="38" y="227"/>
                  <a:pt x="54" y="242"/>
                </a:cubicBezTo>
                <a:cubicBezTo>
                  <a:pt x="66" y="257"/>
                  <a:pt x="81" y="269"/>
                  <a:pt x="98" y="278"/>
                </a:cubicBezTo>
                <a:cubicBezTo>
                  <a:pt x="99" y="279"/>
                  <a:pt x="101" y="280"/>
                  <a:pt x="102" y="281"/>
                </a:cubicBezTo>
                <a:cubicBezTo>
                  <a:pt x="107" y="285"/>
                  <a:pt x="112" y="289"/>
                  <a:pt x="116" y="292"/>
                </a:cubicBezTo>
                <a:cubicBezTo>
                  <a:pt x="131" y="303"/>
                  <a:pt x="140" y="309"/>
                  <a:pt x="150" y="309"/>
                </a:cubicBezTo>
                <a:cubicBezTo>
                  <a:pt x="156" y="309"/>
                  <a:pt x="163" y="307"/>
                  <a:pt x="173" y="300"/>
                </a:cubicBezTo>
                <a:cubicBezTo>
                  <a:pt x="183" y="294"/>
                  <a:pt x="199" y="288"/>
                  <a:pt x="215" y="281"/>
                </a:cubicBezTo>
                <a:cubicBezTo>
                  <a:pt x="241" y="271"/>
                  <a:pt x="271" y="259"/>
                  <a:pt x="288" y="242"/>
                </a:cubicBezTo>
                <a:cubicBezTo>
                  <a:pt x="316" y="214"/>
                  <a:pt x="321" y="142"/>
                  <a:pt x="296" y="114"/>
                </a:cubicBezTo>
                <a:close/>
                <a:moveTo>
                  <a:pt x="159" y="281"/>
                </a:moveTo>
                <a:cubicBezTo>
                  <a:pt x="146" y="281"/>
                  <a:pt x="133" y="279"/>
                  <a:pt x="121" y="275"/>
                </a:cubicBezTo>
                <a:cubicBezTo>
                  <a:pt x="135" y="230"/>
                  <a:pt x="135" y="230"/>
                  <a:pt x="135" y="230"/>
                </a:cubicBezTo>
                <a:cubicBezTo>
                  <a:pt x="143" y="232"/>
                  <a:pt x="151" y="234"/>
                  <a:pt x="159" y="234"/>
                </a:cubicBezTo>
                <a:cubicBezTo>
                  <a:pt x="167" y="234"/>
                  <a:pt x="175" y="232"/>
                  <a:pt x="183" y="230"/>
                </a:cubicBezTo>
                <a:cubicBezTo>
                  <a:pt x="197" y="275"/>
                  <a:pt x="197" y="275"/>
                  <a:pt x="197" y="275"/>
                </a:cubicBezTo>
                <a:cubicBezTo>
                  <a:pt x="185" y="279"/>
                  <a:pt x="172" y="281"/>
                  <a:pt x="159" y="281"/>
                </a:cubicBezTo>
                <a:close/>
                <a:moveTo>
                  <a:pt x="159" y="33"/>
                </a:moveTo>
                <a:cubicBezTo>
                  <a:pt x="172" y="33"/>
                  <a:pt x="185" y="35"/>
                  <a:pt x="197" y="39"/>
                </a:cubicBezTo>
                <a:cubicBezTo>
                  <a:pt x="183" y="84"/>
                  <a:pt x="183" y="84"/>
                  <a:pt x="183" y="84"/>
                </a:cubicBezTo>
                <a:cubicBezTo>
                  <a:pt x="175" y="82"/>
                  <a:pt x="167" y="80"/>
                  <a:pt x="159" y="80"/>
                </a:cubicBezTo>
                <a:cubicBezTo>
                  <a:pt x="151" y="80"/>
                  <a:pt x="143" y="82"/>
                  <a:pt x="135" y="84"/>
                </a:cubicBezTo>
                <a:cubicBezTo>
                  <a:pt x="121" y="39"/>
                  <a:pt x="121" y="39"/>
                  <a:pt x="121" y="39"/>
                </a:cubicBezTo>
                <a:cubicBezTo>
                  <a:pt x="133" y="35"/>
                  <a:pt x="146" y="33"/>
                  <a:pt x="159" y="33"/>
                </a:cubicBezTo>
                <a:close/>
                <a:moveTo>
                  <a:pt x="159" y="222"/>
                </a:moveTo>
                <a:cubicBezTo>
                  <a:pt x="123" y="222"/>
                  <a:pt x="94" y="193"/>
                  <a:pt x="94" y="157"/>
                </a:cubicBezTo>
                <a:cubicBezTo>
                  <a:pt x="94" y="121"/>
                  <a:pt x="123" y="92"/>
                  <a:pt x="159" y="92"/>
                </a:cubicBezTo>
                <a:cubicBezTo>
                  <a:pt x="195" y="92"/>
                  <a:pt x="224" y="121"/>
                  <a:pt x="224" y="157"/>
                </a:cubicBezTo>
                <a:cubicBezTo>
                  <a:pt x="224" y="193"/>
                  <a:pt x="195" y="222"/>
                  <a:pt x="159" y="222"/>
                </a:cubicBezTo>
                <a:close/>
                <a:moveTo>
                  <a:pt x="232" y="180"/>
                </a:moveTo>
                <a:cubicBezTo>
                  <a:pt x="234" y="173"/>
                  <a:pt x="236" y="165"/>
                  <a:pt x="236" y="157"/>
                </a:cubicBezTo>
                <a:cubicBezTo>
                  <a:pt x="236" y="149"/>
                  <a:pt x="234" y="141"/>
                  <a:pt x="232" y="133"/>
                </a:cubicBezTo>
                <a:cubicBezTo>
                  <a:pt x="277" y="119"/>
                  <a:pt x="277" y="119"/>
                  <a:pt x="277" y="119"/>
                </a:cubicBezTo>
                <a:cubicBezTo>
                  <a:pt x="281" y="131"/>
                  <a:pt x="283" y="144"/>
                  <a:pt x="283" y="157"/>
                </a:cubicBezTo>
                <a:cubicBezTo>
                  <a:pt x="283" y="170"/>
                  <a:pt x="281" y="183"/>
                  <a:pt x="277" y="195"/>
                </a:cubicBezTo>
                <a:lnTo>
                  <a:pt x="232" y="180"/>
                </a:lnTo>
                <a:close/>
                <a:moveTo>
                  <a:pt x="35" y="157"/>
                </a:moveTo>
                <a:cubicBezTo>
                  <a:pt x="35" y="144"/>
                  <a:pt x="37" y="131"/>
                  <a:pt x="41" y="119"/>
                </a:cubicBezTo>
                <a:cubicBezTo>
                  <a:pt x="86" y="133"/>
                  <a:pt x="86" y="133"/>
                  <a:pt x="86" y="133"/>
                </a:cubicBezTo>
                <a:cubicBezTo>
                  <a:pt x="84" y="141"/>
                  <a:pt x="82" y="149"/>
                  <a:pt x="82" y="157"/>
                </a:cubicBezTo>
                <a:cubicBezTo>
                  <a:pt x="82" y="165"/>
                  <a:pt x="84" y="173"/>
                  <a:pt x="86" y="180"/>
                </a:cubicBezTo>
                <a:cubicBezTo>
                  <a:pt x="41" y="195"/>
                  <a:pt x="41" y="195"/>
                  <a:pt x="41" y="195"/>
                </a:cubicBezTo>
                <a:cubicBezTo>
                  <a:pt x="37" y="183"/>
                  <a:pt x="35" y="170"/>
                  <a:pt x="35" y="157"/>
                </a:cubicBezTo>
                <a:close/>
                <a:moveTo>
                  <a:pt x="150" y="17"/>
                </a:moveTo>
                <a:cubicBezTo>
                  <a:pt x="161" y="9"/>
                  <a:pt x="171" y="6"/>
                  <a:pt x="181" y="6"/>
                </a:cubicBezTo>
                <a:cubicBezTo>
                  <a:pt x="201" y="6"/>
                  <a:pt x="216" y="20"/>
                  <a:pt x="228" y="32"/>
                </a:cubicBezTo>
                <a:cubicBezTo>
                  <a:pt x="231" y="35"/>
                  <a:pt x="233" y="37"/>
                  <a:pt x="236" y="39"/>
                </a:cubicBezTo>
                <a:cubicBezTo>
                  <a:pt x="240" y="44"/>
                  <a:pt x="245" y="49"/>
                  <a:pt x="250" y="56"/>
                </a:cubicBezTo>
                <a:cubicBezTo>
                  <a:pt x="226" y="34"/>
                  <a:pt x="194" y="21"/>
                  <a:pt x="159" y="21"/>
                </a:cubicBezTo>
                <a:cubicBezTo>
                  <a:pt x="153" y="21"/>
                  <a:pt x="147" y="22"/>
                  <a:pt x="141" y="23"/>
                </a:cubicBezTo>
                <a:cubicBezTo>
                  <a:pt x="144" y="21"/>
                  <a:pt x="147" y="19"/>
                  <a:pt x="150" y="17"/>
                </a:cubicBezTo>
                <a:close/>
                <a:moveTo>
                  <a:pt x="66" y="38"/>
                </a:moveTo>
                <a:cubicBezTo>
                  <a:pt x="77" y="33"/>
                  <a:pt x="84" y="33"/>
                  <a:pt x="89" y="33"/>
                </a:cubicBezTo>
                <a:cubicBezTo>
                  <a:pt x="92" y="33"/>
                  <a:pt x="95" y="33"/>
                  <a:pt x="98" y="33"/>
                </a:cubicBezTo>
                <a:cubicBezTo>
                  <a:pt x="99" y="33"/>
                  <a:pt x="101" y="33"/>
                  <a:pt x="103" y="33"/>
                </a:cubicBezTo>
                <a:cubicBezTo>
                  <a:pt x="74" y="47"/>
                  <a:pt x="51" y="69"/>
                  <a:pt x="37" y="98"/>
                </a:cubicBezTo>
                <a:cubicBezTo>
                  <a:pt x="38" y="79"/>
                  <a:pt x="43" y="48"/>
                  <a:pt x="66" y="38"/>
                </a:cubicBezTo>
                <a:close/>
                <a:moveTo>
                  <a:pt x="22" y="197"/>
                </a:moveTo>
                <a:cubicBezTo>
                  <a:pt x="9" y="179"/>
                  <a:pt x="15" y="158"/>
                  <a:pt x="25" y="137"/>
                </a:cubicBezTo>
                <a:cubicBezTo>
                  <a:pt x="24" y="144"/>
                  <a:pt x="23" y="150"/>
                  <a:pt x="23" y="157"/>
                </a:cubicBezTo>
                <a:cubicBezTo>
                  <a:pt x="23" y="179"/>
                  <a:pt x="29" y="200"/>
                  <a:pt x="38" y="219"/>
                </a:cubicBezTo>
                <a:cubicBezTo>
                  <a:pt x="32" y="211"/>
                  <a:pt x="26" y="204"/>
                  <a:pt x="22" y="197"/>
                </a:cubicBezTo>
                <a:close/>
                <a:moveTo>
                  <a:pt x="170" y="295"/>
                </a:moveTo>
                <a:cubicBezTo>
                  <a:pt x="161" y="301"/>
                  <a:pt x="155" y="304"/>
                  <a:pt x="150" y="304"/>
                </a:cubicBezTo>
                <a:cubicBezTo>
                  <a:pt x="142" y="304"/>
                  <a:pt x="134" y="298"/>
                  <a:pt x="120" y="287"/>
                </a:cubicBezTo>
                <a:cubicBezTo>
                  <a:pt x="120" y="287"/>
                  <a:pt x="119" y="287"/>
                  <a:pt x="119" y="286"/>
                </a:cubicBezTo>
                <a:cubicBezTo>
                  <a:pt x="132" y="290"/>
                  <a:pt x="145" y="292"/>
                  <a:pt x="159" y="292"/>
                </a:cubicBezTo>
                <a:cubicBezTo>
                  <a:pt x="165" y="292"/>
                  <a:pt x="171" y="292"/>
                  <a:pt x="177" y="291"/>
                </a:cubicBezTo>
                <a:cubicBezTo>
                  <a:pt x="175" y="293"/>
                  <a:pt x="172" y="294"/>
                  <a:pt x="170" y="295"/>
                </a:cubicBezTo>
                <a:close/>
                <a:moveTo>
                  <a:pt x="284" y="238"/>
                </a:moveTo>
                <a:cubicBezTo>
                  <a:pt x="274" y="248"/>
                  <a:pt x="258" y="257"/>
                  <a:pt x="242" y="264"/>
                </a:cubicBezTo>
                <a:cubicBezTo>
                  <a:pt x="274" y="239"/>
                  <a:pt x="295" y="200"/>
                  <a:pt x="295" y="157"/>
                </a:cubicBezTo>
                <a:cubicBezTo>
                  <a:pt x="295" y="141"/>
                  <a:pt x="292" y="126"/>
                  <a:pt x="287" y="112"/>
                </a:cubicBezTo>
                <a:cubicBezTo>
                  <a:pt x="288" y="114"/>
                  <a:pt x="290" y="116"/>
                  <a:pt x="292" y="118"/>
                </a:cubicBezTo>
                <a:cubicBezTo>
                  <a:pt x="314" y="144"/>
                  <a:pt x="310" y="213"/>
                  <a:pt x="284" y="238"/>
                </a:cubicBezTo>
                <a:close/>
              </a:path>
            </a:pathLst>
          </a:custGeom>
          <a:solidFill>
            <a:srgbClr val="7197A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rgbClr val="000000"/>
              </a:solidFill>
              <a:effectLst/>
              <a:uLnTx/>
              <a:uFillTx/>
              <a:latin typeface="汉仪中宋简" panose="02010609000101010101" pitchFamily="49" charset="-122"/>
              <a:ea typeface="汉仪中宋简" panose="02010609000101010101" pitchFamily="49" charset="-122"/>
              <a:cs typeface="+mn-cs"/>
            </a:endParaRPr>
          </a:p>
        </p:txBody>
      </p:sp>
      <p:cxnSp>
        <p:nvCxnSpPr>
          <p:cNvPr id="33" name="直接连接符 32"/>
          <p:cNvCxnSpPr/>
          <p:nvPr/>
        </p:nvCxnSpPr>
        <p:spPr>
          <a:xfrm>
            <a:off x="3203575" y="3265280"/>
            <a:ext cx="55245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8410575" y="3265280"/>
            <a:ext cx="552450" cy="0"/>
          </a:xfrm>
          <a:prstGeom prst="line">
            <a:avLst/>
          </a:prstGeom>
          <a:ln w="19050">
            <a:solidFill>
              <a:srgbClr val="7197A1"/>
            </a:solidFill>
          </a:ln>
        </p:spPr>
        <p:style>
          <a:lnRef idx="1">
            <a:schemeClr val="accent1"/>
          </a:lnRef>
          <a:fillRef idx="0">
            <a:schemeClr val="accent1"/>
          </a:fillRef>
          <a:effectRef idx="0">
            <a:schemeClr val="accent1"/>
          </a:effectRef>
          <a:fontRef idx="minor">
            <a:schemeClr val="tx1"/>
          </a:fontRef>
        </p:style>
      </p:cxnSp>
      <p:sp>
        <p:nvSpPr>
          <p:cNvPr id="35" name="文本框 34"/>
          <p:cNvSpPr txBox="1"/>
          <p:nvPr/>
        </p:nvSpPr>
        <p:spPr>
          <a:xfrm>
            <a:off x="1704334" y="3836783"/>
            <a:ext cx="3550933" cy="789255"/>
          </a:xfrm>
          <a:prstGeom prst="rect">
            <a:avLst/>
          </a:prstGeom>
          <a:noFill/>
        </p:spPr>
        <p:txBody>
          <a:bodyPr wrap="square" rtlCol="0">
            <a:spAutoFit/>
          </a:bodyPr>
          <a:lstStyle/>
          <a:p>
            <a:pPr algn="ctr">
              <a:lnSpc>
                <a:spcPct val="130000"/>
              </a:lnSpc>
            </a:pPr>
            <a:r>
              <a:rPr lang="en-US" altLang="zh-CN" sz="1200" dirty="0">
                <a:solidFill>
                  <a:schemeClr val="bg1"/>
                </a:solidFill>
                <a:latin typeface="思源黑体 Light" panose="020B0300000000000000" pitchFamily="34" charset="-122"/>
                <a:ea typeface="思源黑体 Light" panose="020B0300000000000000" pitchFamily="34" charset="-122"/>
              </a:rPr>
              <a:t>Click on the text box to input text content and modify text-related text content and modify content and modify text-related attributes.</a:t>
            </a:r>
          </a:p>
        </p:txBody>
      </p:sp>
      <p:sp>
        <p:nvSpPr>
          <p:cNvPr id="36" name="文本框 35"/>
          <p:cNvSpPr txBox="1"/>
          <p:nvPr/>
        </p:nvSpPr>
        <p:spPr>
          <a:xfrm>
            <a:off x="2268140" y="3400894"/>
            <a:ext cx="2423321" cy="435889"/>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pPr algn="ctr"/>
            <a:r>
              <a:rPr lang="zh-CN" altLang="en-US" sz="2000" b="0" dirty="0">
                <a:solidFill>
                  <a:schemeClr val="bg1"/>
                </a:solidFill>
                <a:latin typeface="汉仪中宋简" panose="02010609000101010101" pitchFamily="49" charset="-122"/>
                <a:ea typeface="汉仪中宋简" panose="02010609000101010101" pitchFamily="49" charset="-122"/>
              </a:rPr>
              <a:t>在此处填写标题</a:t>
            </a:r>
          </a:p>
        </p:txBody>
      </p:sp>
      <p:sp>
        <p:nvSpPr>
          <p:cNvPr id="37" name="文本框 36"/>
          <p:cNvSpPr txBox="1"/>
          <p:nvPr/>
        </p:nvSpPr>
        <p:spPr>
          <a:xfrm>
            <a:off x="6911334" y="3836783"/>
            <a:ext cx="3550933" cy="789255"/>
          </a:xfrm>
          <a:prstGeom prst="rect">
            <a:avLst/>
          </a:prstGeom>
          <a:noFill/>
        </p:spPr>
        <p:txBody>
          <a:bodyPr wrap="square" rtlCol="0">
            <a:spAutoFit/>
          </a:bodyPr>
          <a:lstStyle/>
          <a:p>
            <a:pPr algn="ctr">
              <a:lnSpc>
                <a:spcPct val="130000"/>
              </a:lnSpc>
            </a:pPr>
            <a:r>
              <a:rPr lang="en-US" altLang="zh-CN" sz="1200">
                <a:solidFill>
                  <a:schemeClr val="tx1">
                    <a:lumMod val="65000"/>
                    <a:lumOff val="35000"/>
                  </a:schemeClr>
                </a:solidFill>
                <a:latin typeface="思源黑体 Light" panose="020B0300000000000000" pitchFamily="34" charset="-122"/>
                <a:ea typeface="思源黑体 Light" panose="020B0300000000000000" pitchFamily="34" charset="-122"/>
              </a:rPr>
              <a:t>Click on the text box to input text content and modify text-related text content and modify content and modify text-related attributes.</a:t>
            </a:r>
          </a:p>
        </p:txBody>
      </p:sp>
      <p:sp>
        <p:nvSpPr>
          <p:cNvPr id="38" name="文本框 37"/>
          <p:cNvSpPr txBox="1"/>
          <p:nvPr/>
        </p:nvSpPr>
        <p:spPr>
          <a:xfrm>
            <a:off x="7475140" y="3400894"/>
            <a:ext cx="2423321" cy="435889"/>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pPr algn="ctr"/>
            <a:r>
              <a:rPr lang="zh-CN" altLang="en-US" sz="2000" b="0">
                <a:solidFill>
                  <a:srgbClr val="7197A1"/>
                </a:solidFill>
                <a:latin typeface="汉仪中宋简" panose="02010609000101010101" pitchFamily="49" charset="-122"/>
                <a:ea typeface="汉仪中宋简" panose="02010609000101010101" pitchFamily="49" charset="-122"/>
              </a:rPr>
              <a:t>在此处填写标题</a:t>
            </a:r>
            <a:endParaRPr lang="zh-CN" altLang="en-US" sz="2000" b="0" dirty="0">
              <a:solidFill>
                <a:srgbClr val="7197A1"/>
              </a:solidFill>
              <a:latin typeface="汉仪中宋简" panose="02010609000101010101" pitchFamily="49" charset="-122"/>
              <a:ea typeface="汉仪中宋简" panose="02010609000101010101" pitchFamily="49"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F9FD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形状 2"/>
          <p:cNvSpPr/>
          <p:nvPr/>
        </p:nvSpPr>
        <p:spPr>
          <a:xfrm>
            <a:off x="0" y="0"/>
            <a:ext cx="1752600" cy="800570"/>
          </a:xfrm>
          <a:custGeom>
            <a:avLst/>
            <a:gdLst>
              <a:gd name="connsiteX0" fmla="*/ 0 w 7313126"/>
              <a:gd name="connsiteY0" fmla="*/ 0 h 4786006"/>
              <a:gd name="connsiteX1" fmla="*/ 7313126 w 7313126"/>
              <a:gd name="connsiteY1" fmla="*/ 0 h 4786006"/>
              <a:gd name="connsiteX2" fmla="*/ 7252572 w 7313126"/>
              <a:gd name="connsiteY2" fmla="*/ 309595 h 4786006"/>
              <a:gd name="connsiteX3" fmla="*/ 2390775 w 7313126"/>
              <a:gd name="connsiteY3" fmla="*/ 4756047 h 4786006"/>
              <a:gd name="connsiteX4" fmla="*/ 29815 w 7313126"/>
              <a:gd name="connsiteY4" fmla="*/ 4196729 h 4786006"/>
              <a:gd name="connsiteX5" fmla="*/ 0 w 7313126"/>
              <a:gd name="connsiteY5" fmla="*/ 4184048 h 4786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13126" h="4786006">
                <a:moveTo>
                  <a:pt x="0" y="0"/>
                </a:moveTo>
                <a:lnTo>
                  <a:pt x="7313126" y="0"/>
                </a:lnTo>
                <a:lnTo>
                  <a:pt x="7252572" y="309595"/>
                </a:lnTo>
                <a:cubicBezTo>
                  <a:pt x="6774694" y="2438242"/>
                  <a:pt x="5248275" y="5098352"/>
                  <a:pt x="2390775" y="4756047"/>
                </a:cubicBezTo>
                <a:cubicBezTo>
                  <a:pt x="1438275" y="4641946"/>
                  <a:pt x="655067" y="4449919"/>
                  <a:pt x="29815" y="4196729"/>
                </a:cubicBezTo>
                <a:lnTo>
                  <a:pt x="0" y="4184048"/>
                </a:lnTo>
                <a:close/>
              </a:path>
            </a:pathLst>
          </a:custGeom>
          <a:gradFill flip="none" rotWithShape="1">
            <a:gsLst>
              <a:gs pos="0">
                <a:srgbClr val="E7F1F3"/>
              </a:gs>
              <a:gs pos="49000">
                <a:srgbClr val="A7C2CD"/>
              </a:gs>
              <a:gs pos="100000">
                <a:srgbClr val="CADCEA"/>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形状 3"/>
          <p:cNvSpPr/>
          <p:nvPr/>
        </p:nvSpPr>
        <p:spPr>
          <a:xfrm>
            <a:off x="10566326" y="5998043"/>
            <a:ext cx="1625674" cy="859958"/>
          </a:xfrm>
          <a:custGeom>
            <a:avLst/>
            <a:gdLst>
              <a:gd name="connsiteX0" fmla="*/ 5410778 w 6760152"/>
              <a:gd name="connsiteY0" fmla="*/ 617 h 4504299"/>
              <a:gd name="connsiteX1" fmla="*/ 6710856 w 6760152"/>
              <a:gd name="connsiteY1" fmla="*/ 166777 h 4504299"/>
              <a:gd name="connsiteX2" fmla="*/ 6760152 w 6760152"/>
              <a:gd name="connsiteY2" fmla="*/ 183214 h 4504299"/>
              <a:gd name="connsiteX3" fmla="*/ 6760152 w 6760152"/>
              <a:gd name="connsiteY3" fmla="*/ 4504299 h 4504299"/>
              <a:gd name="connsiteX4" fmla="*/ 276765 w 6760152"/>
              <a:gd name="connsiteY4" fmla="*/ 4504299 h 4504299"/>
              <a:gd name="connsiteX5" fmla="*/ 205091 w 6760152"/>
              <a:gd name="connsiteY5" fmla="*/ 4263048 h 4504299"/>
              <a:gd name="connsiteX6" fmla="*/ 130751 w 6760152"/>
              <a:gd name="connsiteY6" fmla="*/ 1948529 h 4504299"/>
              <a:gd name="connsiteX7" fmla="*/ 5410778 w 6760152"/>
              <a:gd name="connsiteY7" fmla="*/ 617 h 4504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760152" h="4504299">
                <a:moveTo>
                  <a:pt x="5410778" y="617"/>
                </a:moveTo>
                <a:cubicBezTo>
                  <a:pt x="5902013" y="6838"/>
                  <a:pt x="6349771" y="60236"/>
                  <a:pt x="6710856" y="166777"/>
                </a:cubicBezTo>
                <a:lnTo>
                  <a:pt x="6760152" y="183214"/>
                </a:lnTo>
                <a:lnTo>
                  <a:pt x="6760152" y="4504299"/>
                </a:lnTo>
                <a:lnTo>
                  <a:pt x="276765" y="4504299"/>
                </a:lnTo>
                <a:lnTo>
                  <a:pt x="205091" y="4263048"/>
                </a:lnTo>
                <a:cubicBezTo>
                  <a:pt x="-26858" y="3382041"/>
                  <a:pt x="-76418" y="2515266"/>
                  <a:pt x="130751" y="1948529"/>
                </a:cubicBezTo>
                <a:cubicBezTo>
                  <a:pt x="562354" y="767825"/>
                  <a:pt x="3363965" y="-25305"/>
                  <a:pt x="5410778" y="617"/>
                </a:cubicBezTo>
                <a:close/>
              </a:path>
            </a:pathLst>
          </a:custGeom>
          <a:solidFill>
            <a:srgbClr val="7197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16"/>
          <p:cNvSpPr/>
          <p:nvPr/>
        </p:nvSpPr>
        <p:spPr>
          <a:xfrm rot="17945673">
            <a:off x="11113507" y="177316"/>
            <a:ext cx="928567" cy="889087"/>
          </a:xfrm>
          <a:custGeom>
            <a:avLst/>
            <a:gdLst>
              <a:gd name="connsiteX0" fmla="*/ 0 w 1028700"/>
              <a:gd name="connsiteY0" fmla="*/ 628650 h 1257300"/>
              <a:gd name="connsiteX1" fmla="*/ 514350 w 1028700"/>
              <a:gd name="connsiteY1" fmla="*/ 0 h 1257300"/>
              <a:gd name="connsiteX2" fmla="*/ 1028700 w 1028700"/>
              <a:gd name="connsiteY2" fmla="*/ 628650 h 1257300"/>
              <a:gd name="connsiteX3" fmla="*/ 514350 w 1028700"/>
              <a:gd name="connsiteY3" fmla="*/ 1257300 h 1257300"/>
              <a:gd name="connsiteX4" fmla="*/ 0 w 1028700"/>
              <a:gd name="connsiteY4" fmla="*/ 628650 h 1257300"/>
              <a:gd name="connsiteX0-1" fmla="*/ 0 w 1854200"/>
              <a:gd name="connsiteY0-2" fmla="*/ 730937 h 1258997"/>
              <a:gd name="connsiteX1-3" fmla="*/ 1339850 w 1854200"/>
              <a:gd name="connsiteY1-4" fmla="*/ 687 h 1258997"/>
              <a:gd name="connsiteX2-5" fmla="*/ 1854200 w 1854200"/>
              <a:gd name="connsiteY2-6" fmla="*/ 629337 h 1258997"/>
              <a:gd name="connsiteX3-7" fmla="*/ 1339850 w 1854200"/>
              <a:gd name="connsiteY3-8" fmla="*/ 1257987 h 1258997"/>
              <a:gd name="connsiteX4-9" fmla="*/ 0 w 1854200"/>
              <a:gd name="connsiteY4-10" fmla="*/ 730937 h 1258997"/>
              <a:gd name="connsiteX0-11" fmla="*/ 25624 w 1879824"/>
              <a:gd name="connsiteY0-12" fmla="*/ 629661 h 1157301"/>
              <a:gd name="connsiteX1-13" fmla="*/ 590774 w 1879824"/>
              <a:gd name="connsiteY1-14" fmla="*/ 1011 h 1157301"/>
              <a:gd name="connsiteX2-15" fmla="*/ 1879824 w 1879824"/>
              <a:gd name="connsiteY2-16" fmla="*/ 528061 h 1157301"/>
              <a:gd name="connsiteX3-17" fmla="*/ 1365474 w 1879824"/>
              <a:gd name="connsiteY3-18" fmla="*/ 1156711 h 1157301"/>
              <a:gd name="connsiteX4-19" fmla="*/ 25624 w 1879824"/>
              <a:gd name="connsiteY4-20" fmla="*/ 629661 h 1157301"/>
              <a:gd name="connsiteX0-21" fmla="*/ 25126 w 1815826"/>
              <a:gd name="connsiteY0-22" fmla="*/ 745516 h 1284675"/>
              <a:gd name="connsiteX1-23" fmla="*/ 590276 w 1815826"/>
              <a:gd name="connsiteY1-24" fmla="*/ 116866 h 1284675"/>
              <a:gd name="connsiteX2-25" fmla="*/ 1815826 w 1815826"/>
              <a:gd name="connsiteY2-26" fmla="*/ 212116 h 1284675"/>
              <a:gd name="connsiteX3-27" fmla="*/ 1364976 w 1815826"/>
              <a:gd name="connsiteY3-28" fmla="*/ 1272566 h 1284675"/>
              <a:gd name="connsiteX4-29" fmla="*/ 25126 w 1815826"/>
              <a:gd name="connsiteY4-30" fmla="*/ 745516 h 1284675"/>
              <a:gd name="connsiteX0-31" fmla="*/ 34404 w 1825641"/>
              <a:gd name="connsiteY0-32" fmla="*/ 745516 h 1850216"/>
              <a:gd name="connsiteX1-33" fmla="*/ 599554 w 1825641"/>
              <a:gd name="connsiteY1-34" fmla="*/ 116866 h 1850216"/>
              <a:gd name="connsiteX2-35" fmla="*/ 1825104 w 1825641"/>
              <a:gd name="connsiteY2-36" fmla="*/ 212116 h 1850216"/>
              <a:gd name="connsiteX3-37" fmla="*/ 1552054 w 1825641"/>
              <a:gd name="connsiteY3-38" fmla="*/ 1844066 h 1850216"/>
              <a:gd name="connsiteX4-39" fmla="*/ 34404 w 1825641"/>
              <a:gd name="connsiteY4-40" fmla="*/ 745516 h 1850216"/>
              <a:gd name="connsiteX0-41" fmla="*/ 34404 w 1825641"/>
              <a:gd name="connsiteY0-42" fmla="*/ 787296 h 1891996"/>
              <a:gd name="connsiteX1-43" fmla="*/ 599554 w 1825641"/>
              <a:gd name="connsiteY1-44" fmla="*/ 158646 h 1891996"/>
              <a:gd name="connsiteX2-45" fmla="*/ 1825104 w 1825641"/>
              <a:gd name="connsiteY2-46" fmla="*/ 253896 h 1891996"/>
              <a:gd name="connsiteX3-47" fmla="*/ 1552054 w 1825641"/>
              <a:gd name="connsiteY3-48" fmla="*/ 1885846 h 1891996"/>
              <a:gd name="connsiteX4-49" fmla="*/ 34404 w 1825641"/>
              <a:gd name="connsiteY4-50" fmla="*/ 787296 h 1891996"/>
              <a:gd name="connsiteX0-51" fmla="*/ 34404 w 1985095"/>
              <a:gd name="connsiteY0-52" fmla="*/ 787296 h 1891996"/>
              <a:gd name="connsiteX1-53" fmla="*/ 599554 w 1985095"/>
              <a:gd name="connsiteY1-54" fmla="*/ 158646 h 1891996"/>
              <a:gd name="connsiteX2-55" fmla="*/ 1825104 w 1985095"/>
              <a:gd name="connsiteY2-56" fmla="*/ 253896 h 1891996"/>
              <a:gd name="connsiteX3-57" fmla="*/ 1552054 w 1985095"/>
              <a:gd name="connsiteY3-58" fmla="*/ 1885846 h 1891996"/>
              <a:gd name="connsiteX4-59" fmla="*/ 34404 w 1985095"/>
              <a:gd name="connsiteY4-60" fmla="*/ 787296 h 1891996"/>
              <a:gd name="connsiteX0-61" fmla="*/ 34404 w 2039958"/>
              <a:gd name="connsiteY0-62" fmla="*/ 787296 h 1887088"/>
              <a:gd name="connsiteX1-63" fmla="*/ 599554 w 2039958"/>
              <a:gd name="connsiteY1-64" fmla="*/ 158646 h 1887088"/>
              <a:gd name="connsiteX2-65" fmla="*/ 1825104 w 2039958"/>
              <a:gd name="connsiteY2-66" fmla="*/ 253896 h 1887088"/>
              <a:gd name="connsiteX3-67" fmla="*/ 1552054 w 2039958"/>
              <a:gd name="connsiteY3-68" fmla="*/ 1885846 h 1887088"/>
              <a:gd name="connsiteX4-69" fmla="*/ 34404 w 2039958"/>
              <a:gd name="connsiteY4-70" fmla="*/ 787296 h 1887088"/>
              <a:gd name="connsiteX0-71" fmla="*/ 34404 w 1996057"/>
              <a:gd name="connsiteY0-72" fmla="*/ 787296 h 1887088"/>
              <a:gd name="connsiteX1-73" fmla="*/ 599554 w 1996057"/>
              <a:gd name="connsiteY1-74" fmla="*/ 158646 h 1887088"/>
              <a:gd name="connsiteX2-75" fmla="*/ 1825104 w 1996057"/>
              <a:gd name="connsiteY2-76" fmla="*/ 253896 h 1887088"/>
              <a:gd name="connsiteX3-77" fmla="*/ 1552054 w 1996057"/>
              <a:gd name="connsiteY3-78" fmla="*/ 1885846 h 1887088"/>
              <a:gd name="connsiteX4-79" fmla="*/ 34404 w 1996057"/>
              <a:gd name="connsiteY4-80" fmla="*/ 787296 h 1887088"/>
              <a:gd name="connsiteX0-81" fmla="*/ 9309 w 1970962"/>
              <a:gd name="connsiteY0-82" fmla="*/ 787296 h 1887163"/>
              <a:gd name="connsiteX1-83" fmla="*/ 574459 w 1970962"/>
              <a:gd name="connsiteY1-84" fmla="*/ 158646 h 1887163"/>
              <a:gd name="connsiteX2-85" fmla="*/ 1800009 w 1970962"/>
              <a:gd name="connsiteY2-86" fmla="*/ 253896 h 1887163"/>
              <a:gd name="connsiteX3-87" fmla="*/ 1526959 w 1970962"/>
              <a:gd name="connsiteY3-88" fmla="*/ 1885846 h 1887163"/>
              <a:gd name="connsiteX4-89" fmla="*/ 9309 w 1970962"/>
              <a:gd name="connsiteY4-90" fmla="*/ 787296 h 188716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70962" h="1887163">
                <a:moveTo>
                  <a:pt x="9309" y="787296"/>
                </a:moveTo>
                <a:cubicBezTo>
                  <a:pt x="-60541" y="448629"/>
                  <a:pt x="276009" y="247546"/>
                  <a:pt x="574459" y="158646"/>
                </a:cubicBezTo>
                <a:cubicBezTo>
                  <a:pt x="872909" y="69746"/>
                  <a:pt x="1749209" y="-194898"/>
                  <a:pt x="1800009" y="253896"/>
                </a:cubicBezTo>
                <a:cubicBezTo>
                  <a:pt x="2066709" y="1109090"/>
                  <a:pt x="2054009" y="1847746"/>
                  <a:pt x="1526959" y="1885846"/>
                </a:cubicBezTo>
                <a:cubicBezTo>
                  <a:pt x="999909" y="1923946"/>
                  <a:pt x="79159" y="1125963"/>
                  <a:pt x="9309" y="787296"/>
                </a:cubicBezTo>
                <a:close/>
              </a:path>
            </a:pathLst>
          </a:custGeom>
          <a:gradFill>
            <a:gsLst>
              <a:gs pos="62000">
                <a:srgbClr val="B1C9D3"/>
              </a:gs>
              <a:gs pos="15000">
                <a:srgbClr val="F5FBF9"/>
              </a:gs>
              <a:gs pos="100000">
                <a:srgbClr val="E7F1F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16"/>
          <p:cNvSpPr/>
          <p:nvPr/>
        </p:nvSpPr>
        <p:spPr>
          <a:xfrm rot="16721025">
            <a:off x="118536" y="5913481"/>
            <a:ext cx="735528" cy="654421"/>
          </a:xfrm>
          <a:custGeom>
            <a:avLst/>
            <a:gdLst>
              <a:gd name="connsiteX0" fmla="*/ 0 w 1028700"/>
              <a:gd name="connsiteY0" fmla="*/ 628650 h 1257300"/>
              <a:gd name="connsiteX1" fmla="*/ 514350 w 1028700"/>
              <a:gd name="connsiteY1" fmla="*/ 0 h 1257300"/>
              <a:gd name="connsiteX2" fmla="*/ 1028700 w 1028700"/>
              <a:gd name="connsiteY2" fmla="*/ 628650 h 1257300"/>
              <a:gd name="connsiteX3" fmla="*/ 514350 w 1028700"/>
              <a:gd name="connsiteY3" fmla="*/ 1257300 h 1257300"/>
              <a:gd name="connsiteX4" fmla="*/ 0 w 1028700"/>
              <a:gd name="connsiteY4" fmla="*/ 628650 h 1257300"/>
              <a:gd name="connsiteX0-1" fmla="*/ 0 w 1854200"/>
              <a:gd name="connsiteY0-2" fmla="*/ 730937 h 1258997"/>
              <a:gd name="connsiteX1-3" fmla="*/ 1339850 w 1854200"/>
              <a:gd name="connsiteY1-4" fmla="*/ 687 h 1258997"/>
              <a:gd name="connsiteX2-5" fmla="*/ 1854200 w 1854200"/>
              <a:gd name="connsiteY2-6" fmla="*/ 629337 h 1258997"/>
              <a:gd name="connsiteX3-7" fmla="*/ 1339850 w 1854200"/>
              <a:gd name="connsiteY3-8" fmla="*/ 1257987 h 1258997"/>
              <a:gd name="connsiteX4-9" fmla="*/ 0 w 1854200"/>
              <a:gd name="connsiteY4-10" fmla="*/ 730937 h 1258997"/>
              <a:gd name="connsiteX0-11" fmla="*/ 25624 w 1879824"/>
              <a:gd name="connsiteY0-12" fmla="*/ 629661 h 1157301"/>
              <a:gd name="connsiteX1-13" fmla="*/ 590774 w 1879824"/>
              <a:gd name="connsiteY1-14" fmla="*/ 1011 h 1157301"/>
              <a:gd name="connsiteX2-15" fmla="*/ 1879824 w 1879824"/>
              <a:gd name="connsiteY2-16" fmla="*/ 528061 h 1157301"/>
              <a:gd name="connsiteX3-17" fmla="*/ 1365474 w 1879824"/>
              <a:gd name="connsiteY3-18" fmla="*/ 1156711 h 1157301"/>
              <a:gd name="connsiteX4-19" fmla="*/ 25624 w 1879824"/>
              <a:gd name="connsiteY4-20" fmla="*/ 629661 h 1157301"/>
              <a:gd name="connsiteX0-21" fmla="*/ 25126 w 1815826"/>
              <a:gd name="connsiteY0-22" fmla="*/ 745516 h 1284675"/>
              <a:gd name="connsiteX1-23" fmla="*/ 590276 w 1815826"/>
              <a:gd name="connsiteY1-24" fmla="*/ 116866 h 1284675"/>
              <a:gd name="connsiteX2-25" fmla="*/ 1815826 w 1815826"/>
              <a:gd name="connsiteY2-26" fmla="*/ 212116 h 1284675"/>
              <a:gd name="connsiteX3-27" fmla="*/ 1364976 w 1815826"/>
              <a:gd name="connsiteY3-28" fmla="*/ 1272566 h 1284675"/>
              <a:gd name="connsiteX4-29" fmla="*/ 25126 w 1815826"/>
              <a:gd name="connsiteY4-30" fmla="*/ 745516 h 1284675"/>
              <a:gd name="connsiteX0-31" fmla="*/ 34404 w 1825641"/>
              <a:gd name="connsiteY0-32" fmla="*/ 745516 h 1850216"/>
              <a:gd name="connsiteX1-33" fmla="*/ 599554 w 1825641"/>
              <a:gd name="connsiteY1-34" fmla="*/ 116866 h 1850216"/>
              <a:gd name="connsiteX2-35" fmla="*/ 1825104 w 1825641"/>
              <a:gd name="connsiteY2-36" fmla="*/ 212116 h 1850216"/>
              <a:gd name="connsiteX3-37" fmla="*/ 1552054 w 1825641"/>
              <a:gd name="connsiteY3-38" fmla="*/ 1844066 h 1850216"/>
              <a:gd name="connsiteX4-39" fmla="*/ 34404 w 1825641"/>
              <a:gd name="connsiteY4-40" fmla="*/ 745516 h 1850216"/>
              <a:gd name="connsiteX0-41" fmla="*/ 34404 w 1825641"/>
              <a:gd name="connsiteY0-42" fmla="*/ 787296 h 1891996"/>
              <a:gd name="connsiteX1-43" fmla="*/ 599554 w 1825641"/>
              <a:gd name="connsiteY1-44" fmla="*/ 158646 h 1891996"/>
              <a:gd name="connsiteX2-45" fmla="*/ 1825104 w 1825641"/>
              <a:gd name="connsiteY2-46" fmla="*/ 253896 h 1891996"/>
              <a:gd name="connsiteX3-47" fmla="*/ 1552054 w 1825641"/>
              <a:gd name="connsiteY3-48" fmla="*/ 1885846 h 1891996"/>
              <a:gd name="connsiteX4-49" fmla="*/ 34404 w 1825641"/>
              <a:gd name="connsiteY4-50" fmla="*/ 787296 h 1891996"/>
              <a:gd name="connsiteX0-51" fmla="*/ 34404 w 1985095"/>
              <a:gd name="connsiteY0-52" fmla="*/ 787296 h 1891996"/>
              <a:gd name="connsiteX1-53" fmla="*/ 599554 w 1985095"/>
              <a:gd name="connsiteY1-54" fmla="*/ 158646 h 1891996"/>
              <a:gd name="connsiteX2-55" fmla="*/ 1825104 w 1985095"/>
              <a:gd name="connsiteY2-56" fmla="*/ 253896 h 1891996"/>
              <a:gd name="connsiteX3-57" fmla="*/ 1552054 w 1985095"/>
              <a:gd name="connsiteY3-58" fmla="*/ 1885846 h 1891996"/>
              <a:gd name="connsiteX4-59" fmla="*/ 34404 w 1985095"/>
              <a:gd name="connsiteY4-60" fmla="*/ 787296 h 1891996"/>
              <a:gd name="connsiteX0-61" fmla="*/ 34404 w 2039958"/>
              <a:gd name="connsiteY0-62" fmla="*/ 787296 h 1887088"/>
              <a:gd name="connsiteX1-63" fmla="*/ 599554 w 2039958"/>
              <a:gd name="connsiteY1-64" fmla="*/ 158646 h 1887088"/>
              <a:gd name="connsiteX2-65" fmla="*/ 1825104 w 2039958"/>
              <a:gd name="connsiteY2-66" fmla="*/ 253896 h 1887088"/>
              <a:gd name="connsiteX3-67" fmla="*/ 1552054 w 2039958"/>
              <a:gd name="connsiteY3-68" fmla="*/ 1885846 h 1887088"/>
              <a:gd name="connsiteX4-69" fmla="*/ 34404 w 2039958"/>
              <a:gd name="connsiteY4-70" fmla="*/ 787296 h 1887088"/>
              <a:gd name="connsiteX0-71" fmla="*/ 34404 w 1996057"/>
              <a:gd name="connsiteY0-72" fmla="*/ 787296 h 1887088"/>
              <a:gd name="connsiteX1-73" fmla="*/ 599554 w 1996057"/>
              <a:gd name="connsiteY1-74" fmla="*/ 158646 h 1887088"/>
              <a:gd name="connsiteX2-75" fmla="*/ 1825104 w 1996057"/>
              <a:gd name="connsiteY2-76" fmla="*/ 253896 h 1887088"/>
              <a:gd name="connsiteX3-77" fmla="*/ 1552054 w 1996057"/>
              <a:gd name="connsiteY3-78" fmla="*/ 1885846 h 1887088"/>
              <a:gd name="connsiteX4-79" fmla="*/ 34404 w 1996057"/>
              <a:gd name="connsiteY4-80" fmla="*/ 787296 h 1887088"/>
              <a:gd name="connsiteX0-81" fmla="*/ 9309 w 1970962"/>
              <a:gd name="connsiteY0-82" fmla="*/ 787296 h 1887163"/>
              <a:gd name="connsiteX1-83" fmla="*/ 574459 w 1970962"/>
              <a:gd name="connsiteY1-84" fmla="*/ 158646 h 1887163"/>
              <a:gd name="connsiteX2-85" fmla="*/ 1800009 w 1970962"/>
              <a:gd name="connsiteY2-86" fmla="*/ 253896 h 1887163"/>
              <a:gd name="connsiteX3-87" fmla="*/ 1526959 w 1970962"/>
              <a:gd name="connsiteY3-88" fmla="*/ 1885846 h 1887163"/>
              <a:gd name="connsiteX4-89" fmla="*/ 9309 w 1970962"/>
              <a:gd name="connsiteY4-90" fmla="*/ 787296 h 1887163"/>
              <a:gd name="connsiteX0-91" fmla="*/ 30512 w 1572074"/>
              <a:gd name="connsiteY0-92" fmla="*/ 1659446 h 2038081"/>
              <a:gd name="connsiteX1-93" fmla="*/ 242056 w 1572074"/>
              <a:gd name="connsiteY1-94" fmla="*/ 205717 h 2038081"/>
              <a:gd name="connsiteX2-95" fmla="*/ 1467606 w 1572074"/>
              <a:gd name="connsiteY2-96" fmla="*/ 300967 h 2038081"/>
              <a:gd name="connsiteX3-97" fmla="*/ 1194556 w 1572074"/>
              <a:gd name="connsiteY3-98" fmla="*/ 1932917 h 2038081"/>
              <a:gd name="connsiteX4-99" fmla="*/ 30512 w 1572074"/>
              <a:gd name="connsiteY4-100" fmla="*/ 1659446 h 2038081"/>
              <a:gd name="connsiteX0-101" fmla="*/ 103078 w 1644640"/>
              <a:gd name="connsiteY0-102" fmla="*/ 1565732 h 1926960"/>
              <a:gd name="connsiteX1-103" fmla="*/ 220327 w 1644640"/>
              <a:gd name="connsiteY1-104" fmla="*/ 371314 h 1926960"/>
              <a:gd name="connsiteX2-105" fmla="*/ 1540172 w 1644640"/>
              <a:gd name="connsiteY2-106" fmla="*/ 207253 h 1926960"/>
              <a:gd name="connsiteX3-107" fmla="*/ 1267122 w 1644640"/>
              <a:gd name="connsiteY3-108" fmla="*/ 1839203 h 1926960"/>
              <a:gd name="connsiteX4-109" fmla="*/ 103078 w 1644640"/>
              <a:gd name="connsiteY4-110" fmla="*/ 1565732 h 1926960"/>
              <a:gd name="connsiteX0-111" fmla="*/ 112441 w 1818790"/>
              <a:gd name="connsiteY0-112" fmla="*/ 1264625 h 1588822"/>
              <a:gd name="connsiteX1-113" fmla="*/ 229690 w 1818790"/>
              <a:gd name="connsiteY1-114" fmla="*/ 70207 h 1588822"/>
              <a:gd name="connsiteX2-115" fmla="*/ 1738124 w 1818790"/>
              <a:gd name="connsiteY2-116" fmla="*/ 424769 h 1588822"/>
              <a:gd name="connsiteX3-117" fmla="*/ 1276485 w 1818790"/>
              <a:gd name="connsiteY3-118" fmla="*/ 1538096 h 1588822"/>
              <a:gd name="connsiteX4-119" fmla="*/ 112441 w 1818790"/>
              <a:gd name="connsiteY4-120" fmla="*/ 1264625 h 1588822"/>
              <a:gd name="connsiteX0-121" fmla="*/ 94334 w 1778490"/>
              <a:gd name="connsiteY0-122" fmla="*/ 1264625 h 1442000"/>
              <a:gd name="connsiteX1-123" fmla="*/ 211583 w 1778490"/>
              <a:gd name="connsiteY1-124" fmla="*/ 70207 h 1442000"/>
              <a:gd name="connsiteX2-125" fmla="*/ 1720017 w 1778490"/>
              <a:gd name="connsiteY2-126" fmla="*/ 424769 h 1442000"/>
              <a:gd name="connsiteX3-127" fmla="*/ 999067 w 1778490"/>
              <a:gd name="connsiteY3-128" fmla="*/ 1349506 h 1442000"/>
              <a:gd name="connsiteX4-129" fmla="*/ 94334 w 1778490"/>
              <a:gd name="connsiteY4-130" fmla="*/ 1264625 h 1442000"/>
              <a:gd name="connsiteX0-131" fmla="*/ 91804 w 1731411"/>
              <a:gd name="connsiteY0-132" fmla="*/ 1299315 h 1483299"/>
              <a:gd name="connsiteX1-133" fmla="*/ 209053 w 1731411"/>
              <a:gd name="connsiteY1-134" fmla="*/ 104897 h 1483299"/>
              <a:gd name="connsiteX2-135" fmla="*/ 1670340 w 1731411"/>
              <a:gd name="connsiteY2-136" fmla="*/ 365164 h 1483299"/>
              <a:gd name="connsiteX3-137" fmla="*/ 996537 w 1731411"/>
              <a:gd name="connsiteY3-138" fmla="*/ 1384196 h 1483299"/>
              <a:gd name="connsiteX4-139" fmla="*/ 91804 w 1731411"/>
              <a:gd name="connsiteY4-140" fmla="*/ 1299315 h 1483299"/>
              <a:gd name="connsiteX0-141" fmla="*/ 103353 w 1742962"/>
              <a:gd name="connsiteY0-142" fmla="*/ 1365891 h 1554848"/>
              <a:gd name="connsiteX1-143" fmla="*/ 197028 w 1742962"/>
              <a:gd name="connsiteY1-144" fmla="*/ 77179 h 1554848"/>
              <a:gd name="connsiteX2-145" fmla="*/ 1681889 w 1742962"/>
              <a:gd name="connsiteY2-146" fmla="*/ 431740 h 1554848"/>
              <a:gd name="connsiteX3-147" fmla="*/ 1008086 w 1742962"/>
              <a:gd name="connsiteY3-148" fmla="*/ 1450772 h 1554848"/>
              <a:gd name="connsiteX4-149" fmla="*/ 103353 w 1742962"/>
              <a:gd name="connsiteY4-150" fmla="*/ 1365891 h 1554848"/>
              <a:gd name="connsiteX0-151" fmla="*/ 63105 w 1845703"/>
              <a:gd name="connsiteY0-152" fmla="*/ 1517796 h 1648438"/>
              <a:gd name="connsiteX1-153" fmla="*/ 298222 w 1845703"/>
              <a:gd name="connsiteY1-154" fmla="*/ 87642 h 1648438"/>
              <a:gd name="connsiteX2-155" fmla="*/ 1783083 w 1845703"/>
              <a:gd name="connsiteY2-156" fmla="*/ 442203 h 1648438"/>
              <a:gd name="connsiteX3-157" fmla="*/ 1109280 w 1845703"/>
              <a:gd name="connsiteY3-158" fmla="*/ 1461235 h 1648438"/>
              <a:gd name="connsiteX4-159" fmla="*/ 63105 w 1845703"/>
              <a:gd name="connsiteY4-160" fmla="*/ 1517796 h 1648438"/>
              <a:gd name="connsiteX0-161" fmla="*/ 66587 w 1852742"/>
              <a:gd name="connsiteY0-162" fmla="*/ 1517798 h 1648440"/>
              <a:gd name="connsiteX1-163" fmla="*/ 301704 w 1852742"/>
              <a:gd name="connsiteY1-164" fmla="*/ 87644 h 1648440"/>
              <a:gd name="connsiteX2-165" fmla="*/ 1786565 w 1852742"/>
              <a:gd name="connsiteY2-166" fmla="*/ 442205 h 1648440"/>
              <a:gd name="connsiteX3-167" fmla="*/ 1159910 w 1852742"/>
              <a:gd name="connsiteY3-168" fmla="*/ 1461237 h 1648440"/>
              <a:gd name="connsiteX4-169" fmla="*/ 66587 w 1852742"/>
              <a:gd name="connsiteY4-170" fmla="*/ 1517798 h 164844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52742" h="1648440">
                <a:moveTo>
                  <a:pt x="66587" y="1517798"/>
                </a:moveTo>
                <a:cubicBezTo>
                  <a:pt x="-76447" y="1288866"/>
                  <a:pt x="15041" y="266909"/>
                  <a:pt x="301704" y="87644"/>
                </a:cubicBezTo>
                <a:cubicBezTo>
                  <a:pt x="588367" y="-91621"/>
                  <a:pt x="1735765" y="-6589"/>
                  <a:pt x="1786565" y="442205"/>
                </a:cubicBezTo>
                <a:cubicBezTo>
                  <a:pt x="2053265" y="1297399"/>
                  <a:pt x="1446573" y="1281972"/>
                  <a:pt x="1159910" y="1461237"/>
                </a:cubicBezTo>
                <a:cubicBezTo>
                  <a:pt x="873247" y="1640502"/>
                  <a:pt x="209621" y="1746730"/>
                  <a:pt x="66587" y="1517798"/>
                </a:cubicBezTo>
                <a:close/>
              </a:path>
            </a:pathLst>
          </a:custGeom>
          <a:gradFill>
            <a:gsLst>
              <a:gs pos="62000">
                <a:srgbClr val="B1C9D3"/>
              </a:gs>
              <a:gs pos="15000">
                <a:srgbClr val="F5FBF9"/>
              </a:gs>
              <a:gs pos="100000">
                <a:srgbClr val="E7F1F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329653" y="281755"/>
            <a:ext cx="3532693" cy="461665"/>
          </a:xfrm>
          <a:prstGeom prst="rect">
            <a:avLst/>
          </a:prstGeom>
          <a:noFill/>
        </p:spPr>
        <p:txBody>
          <a:bodyPr wrap="square" rtlCol="0">
            <a:spAutoFit/>
          </a:bodyPr>
          <a:lstStyle/>
          <a:p>
            <a:pPr algn="ctr"/>
            <a:r>
              <a:rPr lang="zh-CN" altLang="en-US" sz="2400">
                <a:solidFill>
                  <a:srgbClr val="7197A1"/>
                </a:solidFill>
                <a:latin typeface="汉仪中宋简" panose="02010609000101010101" pitchFamily="49" charset="-122"/>
                <a:ea typeface="汉仪中宋简" panose="02010609000101010101" pitchFamily="49" charset="-122"/>
              </a:rPr>
              <a:t>这里填写标题</a:t>
            </a:r>
          </a:p>
        </p:txBody>
      </p:sp>
      <p:sp>
        <p:nvSpPr>
          <p:cNvPr id="32" name="矩形 31"/>
          <p:cNvSpPr/>
          <p:nvPr/>
        </p:nvSpPr>
        <p:spPr>
          <a:xfrm>
            <a:off x="0" y="2525053"/>
            <a:ext cx="12192000" cy="2191657"/>
          </a:xfrm>
          <a:prstGeom prst="rect">
            <a:avLst/>
          </a:prstGeom>
          <a:solidFill>
            <a:srgbClr val="E7F1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菱形 32"/>
          <p:cNvSpPr/>
          <p:nvPr/>
        </p:nvSpPr>
        <p:spPr>
          <a:xfrm>
            <a:off x="1422400" y="1538081"/>
            <a:ext cx="4165600" cy="4165600"/>
          </a:xfrm>
          <a:prstGeom prst="diamond">
            <a:avLst/>
          </a:prstGeom>
          <a:solidFill>
            <a:srgbClr val="7197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菱形 33"/>
          <p:cNvSpPr/>
          <p:nvPr/>
        </p:nvSpPr>
        <p:spPr>
          <a:xfrm>
            <a:off x="7235371" y="1538081"/>
            <a:ext cx="4165600" cy="4165600"/>
          </a:xfrm>
          <a:prstGeom prst="diamond">
            <a:avLst/>
          </a:prstGeom>
          <a:solidFill>
            <a:srgbClr val="7197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flipH="1">
            <a:off x="1930400" y="2646748"/>
            <a:ext cx="3149600" cy="504562"/>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pPr algn="ctr"/>
            <a:r>
              <a:rPr lang="zh-CN" altLang="en-US" sz="2400" b="0">
                <a:solidFill>
                  <a:schemeClr val="bg1"/>
                </a:solidFill>
                <a:latin typeface="汉仪中宋简" panose="02010609000101010101" pitchFamily="49" charset="-122"/>
                <a:ea typeface="汉仪中宋简" panose="02010609000101010101" pitchFamily="49" charset="-122"/>
              </a:rPr>
              <a:t>填写标题文本</a:t>
            </a:r>
            <a:endParaRPr lang="zh-CN" altLang="en-US" sz="2400" b="0" dirty="0">
              <a:solidFill>
                <a:schemeClr val="bg1"/>
              </a:solidFill>
              <a:latin typeface="汉仪中宋简" panose="02010609000101010101" pitchFamily="49" charset="-122"/>
              <a:ea typeface="汉仪中宋简" panose="02010609000101010101" pitchFamily="49" charset="-122"/>
            </a:endParaRPr>
          </a:p>
        </p:txBody>
      </p:sp>
      <p:sp>
        <p:nvSpPr>
          <p:cNvPr id="36" name="文本框 35"/>
          <p:cNvSpPr txBox="1"/>
          <p:nvPr/>
        </p:nvSpPr>
        <p:spPr>
          <a:xfrm flipH="1">
            <a:off x="1930401" y="3145476"/>
            <a:ext cx="3149598" cy="1469248"/>
          </a:xfrm>
          <a:prstGeom prst="rect">
            <a:avLst/>
          </a:prstGeom>
          <a:noFill/>
        </p:spPr>
        <p:txBody>
          <a:bodyPr wrap="square" rtlCol="0">
            <a:spAutoFit/>
          </a:bodyPr>
          <a:lstStyle/>
          <a:p>
            <a:pPr algn="ctr">
              <a:lnSpc>
                <a:spcPct val="130000"/>
              </a:lnSpc>
            </a:pPr>
            <a:r>
              <a:rPr lang="en-US" altLang="zh-CN" sz="1400">
                <a:solidFill>
                  <a:schemeClr val="bg1"/>
                </a:solidFill>
                <a:latin typeface="思源黑体 Light" panose="020B0300000000000000" pitchFamily="34" charset="-122"/>
                <a:ea typeface="思源黑体 Light" panose="020B0300000000000000" pitchFamily="34" charset="-122"/>
              </a:rPr>
              <a:t>Click on the text box to input text content and modify text-related attributes Click on the text box to input text content and modify text-related attributes</a:t>
            </a:r>
            <a:endParaRPr lang="zh-CN" altLang="en-US" sz="1400">
              <a:solidFill>
                <a:schemeClr val="bg1"/>
              </a:solidFill>
              <a:latin typeface="思源黑体 Light" panose="020B0300000000000000" pitchFamily="34" charset="-122"/>
              <a:ea typeface="思源黑体 Light" panose="020B0300000000000000" pitchFamily="34" charset="-122"/>
            </a:endParaRPr>
          </a:p>
        </p:txBody>
      </p:sp>
      <p:sp>
        <p:nvSpPr>
          <p:cNvPr id="37" name="文本框 36"/>
          <p:cNvSpPr txBox="1"/>
          <p:nvPr/>
        </p:nvSpPr>
        <p:spPr>
          <a:xfrm flipH="1">
            <a:off x="7743371" y="2679467"/>
            <a:ext cx="3149600" cy="504562"/>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pPr algn="ctr"/>
            <a:r>
              <a:rPr lang="zh-CN" altLang="en-US" sz="2400" b="0">
                <a:solidFill>
                  <a:schemeClr val="bg1"/>
                </a:solidFill>
                <a:latin typeface="汉仪中宋简" panose="02010609000101010101" pitchFamily="49" charset="-122"/>
                <a:ea typeface="汉仪中宋简" panose="02010609000101010101" pitchFamily="49" charset="-122"/>
              </a:rPr>
              <a:t>填写标题文本</a:t>
            </a:r>
            <a:endParaRPr lang="zh-CN" altLang="en-US" sz="2400" b="0" dirty="0">
              <a:solidFill>
                <a:schemeClr val="bg1"/>
              </a:solidFill>
              <a:latin typeface="汉仪中宋简" panose="02010609000101010101" pitchFamily="49" charset="-122"/>
              <a:ea typeface="汉仪中宋简" panose="02010609000101010101" pitchFamily="49" charset="-122"/>
            </a:endParaRPr>
          </a:p>
        </p:txBody>
      </p:sp>
      <p:sp>
        <p:nvSpPr>
          <p:cNvPr id="38" name="文本框 37"/>
          <p:cNvSpPr txBox="1"/>
          <p:nvPr/>
        </p:nvSpPr>
        <p:spPr>
          <a:xfrm flipH="1">
            <a:off x="7743372" y="3178195"/>
            <a:ext cx="3149598" cy="1469248"/>
          </a:xfrm>
          <a:prstGeom prst="rect">
            <a:avLst/>
          </a:prstGeom>
          <a:noFill/>
        </p:spPr>
        <p:txBody>
          <a:bodyPr wrap="square" rtlCol="0">
            <a:spAutoFit/>
          </a:bodyPr>
          <a:lstStyle/>
          <a:p>
            <a:pPr algn="ctr">
              <a:lnSpc>
                <a:spcPct val="130000"/>
              </a:lnSpc>
            </a:pPr>
            <a:r>
              <a:rPr lang="en-US" altLang="zh-CN" sz="1400">
                <a:solidFill>
                  <a:schemeClr val="bg1"/>
                </a:solidFill>
                <a:latin typeface="思源黑体 Light" panose="020B0300000000000000" pitchFamily="34" charset="-122"/>
                <a:ea typeface="思源黑体 Light" panose="020B0300000000000000" pitchFamily="34" charset="-122"/>
              </a:rPr>
              <a:t>Click on the text box to input text content and modify text-related attributes Click on the text box to input text content and modify text-related attributes</a:t>
            </a:r>
            <a:endParaRPr lang="zh-CN" altLang="en-US" sz="1400">
              <a:solidFill>
                <a:schemeClr val="bg1"/>
              </a:solidFill>
              <a:latin typeface="思源黑体 Light" panose="020B0300000000000000" pitchFamily="34" charset="-122"/>
              <a:ea typeface="思源黑体 Light" panose="020B0300000000000000" pitchFamily="34"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a:off x="0" y="0"/>
            <a:ext cx="12192000" cy="6858000"/>
          </a:xfrm>
          <a:prstGeom prst="rect">
            <a:avLst/>
          </a:prstGeom>
          <a:solidFill>
            <a:srgbClr val="F9FD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任意多边形: 形状 9"/>
          <p:cNvSpPr/>
          <p:nvPr/>
        </p:nvSpPr>
        <p:spPr>
          <a:xfrm>
            <a:off x="0" y="0"/>
            <a:ext cx="7313126" cy="4786006"/>
          </a:xfrm>
          <a:custGeom>
            <a:avLst/>
            <a:gdLst>
              <a:gd name="connsiteX0" fmla="*/ 0 w 7313126"/>
              <a:gd name="connsiteY0" fmla="*/ 0 h 4786006"/>
              <a:gd name="connsiteX1" fmla="*/ 7313126 w 7313126"/>
              <a:gd name="connsiteY1" fmla="*/ 0 h 4786006"/>
              <a:gd name="connsiteX2" fmla="*/ 7252572 w 7313126"/>
              <a:gd name="connsiteY2" fmla="*/ 309595 h 4786006"/>
              <a:gd name="connsiteX3" fmla="*/ 2390775 w 7313126"/>
              <a:gd name="connsiteY3" fmla="*/ 4756047 h 4786006"/>
              <a:gd name="connsiteX4" fmla="*/ 29815 w 7313126"/>
              <a:gd name="connsiteY4" fmla="*/ 4196729 h 4786006"/>
              <a:gd name="connsiteX5" fmla="*/ 0 w 7313126"/>
              <a:gd name="connsiteY5" fmla="*/ 4184048 h 4786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13126" h="4786006">
                <a:moveTo>
                  <a:pt x="0" y="0"/>
                </a:moveTo>
                <a:lnTo>
                  <a:pt x="7313126" y="0"/>
                </a:lnTo>
                <a:lnTo>
                  <a:pt x="7252572" y="309595"/>
                </a:lnTo>
                <a:cubicBezTo>
                  <a:pt x="6774694" y="2438242"/>
                  <a:pt x="5248275" y="5098352"/>
                  <a:pt x="2390775" y="4756047"/>
                </a:cubicBezTo>
                <a:cubicBezTo>
                  <a:pt x="1438275" y="4641946"/>
                  <a:pt x="655067" y="4449919"/>
                  <a:pt x="29815" y="4196729"/>
                </a:cubicBezTo>
                <a:lnTo>
                  <a:pt x="0" y="4184048"/>
                </a:lnTo>
                <a:close/>
              </a:path>
            </a:pathLst>
          </a:custGeom>
          <a:gradFill flip="none" rotWithShape="1">
            <a:gsLst>
              <a:gs pos="0">
                <a:srgbClr val="E7F1F3"/>
              </a:gs>
              <a:gs pos="49000">
                <a:srgbClr val="A7C2CD"/>
              </a:gs>
              <a:gs pos="100000">
                <a:srgbClr val="CADCEA"/>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形状 13"/>
          <p:cNvSpPr/>
          <p:nvPr/>
        </p:nvSpPr>
        <p:spPr>
          <a:xfrm>
            <a:off x="5695950" y="2580368"/>
            <a:ext cx="6496050" cy="4328327"/>
          </a:xfrm>
          <a:custGeom>
            <a:avLst/>
            <a:gdLst>
              <a:gd name="connsiteX0" fmla="*/ 5410778 w 6760152"/>
              <a:gd name="connsiteY0" fmla="*/ 617 h 4504299"/>
              <a:gd name="connsiteX1" fmla="*/ 6710856 w 6760152"/>
              <a:gd name="connsiteY1" fmla="*/ 166777 h 4504299"/>
              <a:gd name="connsiteX2" fmla="*/ 6760152 w 6760152"/>
              <a:gd name="connsiteY2" fmla="*/ 183214 h 4504299"/>
              <a:gd name="connsiteX3" fmla="*/ 6760152 w 6760152"/>
              <a:gd name="connsiteY3" fmla="*/ 4504299 h 4504299"/>
              <a:gd name="connsiteX4" fmla="*/ 276765 w 6760152"/>
              <a:gd name="connsiteY4" fmla="*/ 4504299 h 4504299"/>
              <a:gd name="connsiteX5" fmla="*/ 205091 w 6760152"/>
              <a:gd name="connsiteY5" fmla="*/ 4263048 h 4504299"/>
              <a:gd name="connsiteX6" fmla="*/ 130751 w 6760152"/>
              <a:gd name="connsiteY6" fmla="*/ 1948529 h 4504299"/>
              <a:gd name="connsiteX7" fmla="*/ 5410778 w 6760152"/>
              <a:gd name="connsiteY7" fmla="*/ 617 h 4504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760152" h="4504299">
                <a:moveTo>
                  <a:pt x="5410778" y="617"/>
                </a:moveTo>
                <a:cubicBezTo>
                  <a:pt x="5902013" y="6838"/>
                  <a:pt x="6349771" y="60236"/>
                  <a:pt x="6710856" y="166777"/>
                </a:cubicBezTo>
                <a:lnTo>
                  <a:pt x="6760152" y="183214"/>
                </a:lnTo>
                <a:lnTo>
                  <a:pt x="6760152" y="4504299"/>
                </a:lnTo>
                <a:lnTo>
                  <a:pt x="276765" y="4504299"/>
                </a:lnTo>
                <a:lnTo>
                  <a:pt x="205091" y="4263048"/>
                </a:lnTo>
                <a:cubicBezTo>
                  <a:pt x="-26858" y="3382041"/>
                  <a:pt x="-76418" y="2515266"/>
                  <a:pt x="130751" y="1948529"/>
                </a:cubicBezTo>
                <a:cubicBezTo>
                  <a:pt x="562354" y="767825"/>
                  <a:pt x="3363965" y="-25305"/>
                  <a:pt x="5410778" y="617"/>
                </a:cubicBezTo>
                <a:close/>
              </a:path>
            </a:pathLst>
          </a:custGeom>
          <a:solidFill>
            <a:srgbClr val="7197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p:nvSpPr>
        <p:spPr>
          <a:xfrm>
            <a:off x="7358655" y="1202198"/>
            <a:ext cx="1970962" cy="1887163"/>
          </a:xfrm>
          <a:custGeom>
            <a:avLst/>
            <a:gdLst>
              <a:gd name="connsiteX0" fmla="*/ 0 w 1028700"/>
              <a:gd name="connsiteY0" fmla="*/ 628650 h 1257300"/>
              <a:gd name="connsiteX1" fmla="*/ 514350 w 1028700"/>
              <a:gd name="connsiteY1" fmla="*/ 0 h 1257300"/>
              <a:gd name="connsiteX2" fmla="*/ 1028700 w 1028700"/>
              <a:gd name="connsiteY2" fmla="*/ 628650 h 1257300"/>
              <a:gd name="connsiteX3" fmla="*/ 514350 w 1028700"/>
              <a:gd name="connsiteY3" fmla="*/ 1257300 h 1257300"/>
              <a:gd name="connsiteX4" fmla="*/ 0 w 1028700"/>
              <a:gd name="connsiteY4" fmla="*/ 628650 h 1257300"/>
              <a:gd name="connsiteX0-1" fmla="*/ 0 w 1854200"/>
              <a:gd name="connsiteY0-2" fmla="*/ 730937 h 1258997"/>
              <a:gd name="connsiteX1-3" fmla="*/ 1339850 w 1854200"/>
              <a:gd name="connsiteY1-4" fmla="*/ 687 h 1258997"/>
              <a:gd name="connsiteX2-5" fmla="*/ 1854200 w 1854200"/>
              <a:gd name="connsiteY2-6" fmla="*/ 629337 h 1258997"/>
              <a:gd name="connsiteX3-7" fmla="*/ 1339850 w 1854200"/>
              <a:gd name="connsiteY3-8" fmla="*/ 1257987 h 1258997"/>
              <a:gd name="connsiteX4-9" fmla="*/ 0 w 1854200"/>
              <a:gd name="connsiteY4-10" fmla="*/ 730937 h 1258997"/>
              <a:gd name="connsiteX0-11" fmla="*/ 25624 w 1879824"/>
              <a:gd name="connsiteY0-12" fmla="*/ 629661 h 1157301"/>
              <a:gd name="connsiteX1-13" fmla="*/ 590774 w 1879824"/>
              <a:gd name="connsiteY1-14" fmla="*/ 1011 h 1157301"/>
              <a:gd name="connsiteX2-15" fmla="*/ 1879824 w 1879824"/>
              <a:gd name="connsiteY2-16" fmla="*/ 528061 h 1157301"/>
              <a:gd name="connsiteX3-17" fmla="*/ 1365474 w 1879824"/>
              <a:gd name="connsiteY3-18" fmla="*/ 1156711 h 1157301"/>
              <a:gd name="connsiteX4-19" fmla="*/ 25624 w 1879824"/>
              <a:gd name="connsiteY4-20" fmla="*/ 629661 h 1157301"/>
              <a:gd name="connsiteX0-21" fmla="*/ 25126 w 1815826"/>
              <a:gd name="connsiteY0-22" fmla="*/ 745516 h 1284675"/>
              <a:gd name="connsiteX1-23" fmla="*/ 590276 w 1815826"/>
              <a:gd name="connsiteY1-24" fmla="*/ 116866 h 1284675"/>
              <a:gd name="connsiteX2-25" fmla="*/ 1815826 w 1815826"/>
              <a:gd name="connsiteY2-26" fmla="*/ 212116 h 1284675"/>
              <a:gd name="connsiteX3-27" fmla="*/ 1364976 w 1815826"/>
              <a:gd name="connsiteY3-28" fmla="*/ 1272566 h 1284675"/>
              <a:gd name="connsiteX4-29" fmla="*/ 25126 w 1815826"/>
              <a:gd name="connsiteY4-30" fmla="*/ 745516 h 1284675"/>
              <a:gd name="connsiteX0-31" fmla="*/ 34404 w 1825641"/>
              <a:gd name="connsiteY0-32" fmla="*/ 745516 h 1850216"/>
              <a:gd name="connsiteX1-33" fmla="*/ 599554 w 1825641"/>
              <a:gd name="connsiteY1-34" fmla="*/ 116866 h 1850216"/>
              <a:gd name="connsiteX2-35" fmla="*/ 1825104 w 1825641"/>
              <a:gd name="connsiteY2-36" fmla="*/ 212116 h 1850216"/>
              <a:gd name="connsiteX3-37" fmla="*/ 1552054 w 1825641"/>
              <a:gd name="connsiteY3-38" fmla="*/ 1844066 h 1850216"/>
              <a:gd name="connsiteX4-39" fmla="*/ 34404 w 1825641"/>
              <a:gd name="connsiteY4-40" fmla="*/ 745516 h 1850216"/>
              <a:gd name="connsiteX0-41" fmla="*/ 34404 w 1825641"/>
              <a:gd name="connsiteY0-42" fmla="*/ 787296 h 1891996"/>
              <a:gd name="connsiteX1-43" fmla="*/ 599554 w 1825641"/>
              <a:gd name="connsiteY1-44" fmla="*/ 158646 h 1891996"/>
              <a:gd name="connsiteX2-45" fmla="*/ 1825104 w 1825641"/>
              <a:gd name="connsiteY2-46" fmla="*/ 253896 h 1891996"/>
              <a:gd name="connsiteX3-47" fmla="*/ 1552054 w 1825641"/>
              <a:gd name="connsiteY3-48" fmla="*/ 1885846 h 1891996"/>
              <a:gd name="connsiteX4-49" fmla="*/ 34404 w 1825641"/>
              <a:gd name="connsiteY4-50" fmla="*/ 787296 h 1891996"/>
              <a:gd name="connsiteX0-51" fmla="*/ 34404 w 1985095"/>
              <a:gd name="connsiteY0-52" fmla="*/ 787296 h 1891996"/>
              <a:gd name="connsiteX1-53" fmla="*/ 599554 w 1985095"/>
              <a:gd name="connsiteY1-54" fmla="*/ 158646 h 1891996"/>
              <a:gd name="connsiteX2-55" fmla="*/ 1825104 w 1985095"/>
              <a:gd name="connsiteY2-56" fmla="*/ 253896 h 1891996"/>
              <a:gd name="connsiteX3-57" fmla="*/ 1552054 w 1985095"/>
              <a:gd name="connsiteY3-58" fmla="*/ 1885846 h 1891996"/>
              <a:gd name="connsiteX4-59" fmla="*/ 34404 w 1985095"/>
              <a:gd name="connsiteY4-60" fmla="*/ 787296 h 1891996"/>
              <a:gd name="connsiteX0-61" fmla="*/ 34404 w 2039958"/>
              <a:gd name="connsiteY0-62" fmla="*/ 787296 h 1887088"/>
              <a:gd name="connsiteX1-63" fmla="*/ 599554 w 2039958"/>
              <a:gd name="connsiteY1-64" fmla="*/ 158646 h 1887088"/>
              <a:gd name="connsiteX2-65" fmla="*/ 1825104 w 2039958"/>
              <a:gd name="connsiteY2-66" fmla="*/ 253896 h 1887088"/>
              <a:gd name="connsiteX3-67" fmla="*/ 1552054 w 2039958"/>
              <a:gd name="connsiteY3-68" fmla="*/ 1885846 h 1887088"/>
              <a:gd name="connsiteX4-69" fmla="*/ 34404 w 2039958"/>
              <a:gd name="connsiteY4-70" fmla="*/ 787296 h 1887088"/>
              <a:gd name="connsiteX0-71" fmla="*/ 34404 w 1996057"/>
              <a:gd name="connsiteY0-72" fmla="*/ 787296 h 1887088"/>
              <a:gd name="connsiteX1-73" fmla="*/ 599554 w 1996057"/>
              <a:gd name="connsiteY1-74" fmla="*/ 158646 h 1887088"/>
              <a:gd name="connsiteX2-75" fmla="*/ 1825104 w 1996057"/>
              <a:gd name="connsiteY2-76" fmla="*/ 253896 h 1887088"/>
              <a:gd name="connsiteX3-77" fmla="*/ 1552054 w 1996057"/>
              <a:gd name="connsiteY3-78" fmla="*/ 1885846 h 1887088"/>
              <a:gd name="connsiteX4-79" fmla="*/ 34404 w 1996057"/>
              <a:gd name="connsiteY4-80" fmla="*/ 787296 h 1887088"/>
              <a:gd name="connsiteX0-81" fmla="*/ 9309 w 1970962"/>
              <a:gd name="connsiteY0-82" fmla="*/ 787296 h 1887163"/>
              <a:gd name="connsiteX1-83" fmla="*/ 574459 w 1970962"/>
              <a:gd name="connsiteY1-84" fmla="*/ 158646 h 1887163"/>
              <a:gd name="connsiteX2-85" fmla="*/ 1800009 w 1970962"/>
              <a:gd name="connsiteY2-86" fmla="*/ 253896 h 1887163"/>
              <a:gd name="connsiteX3-87" fmla="*/ 1526959 w 1970962"/>
              <a:gd name="connsiteY3-88" fmla="*/ 1885846 h 1887163"/>
              <a:gd name="connsiteX4-89" fmla="*/ 9309 w 1970962"/>
              <a:gd name="connsiteY4-90" fmla="*/ 787296 h 188716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70962" h="1887163">
                <a:moveTo>
                  <a:pt x="9309" y="787296"/>
                </a:moveTo>
                <a:cubicBezTo>
                  <a:pt x="-60541" y="448629"/>
                  <a:pt x="276009" y="247546"/>
                  <a:pt x="574459" y="158646"/>
                </a:cubicBezTo>
                <a:cubicBezTo>
                  <a:pt x="872909" y="69746"/>
                  <a:pt x="1749209" y="-194898"/>
                  <a:pt x="1800009" y="253896"/>
                </a:cubicBezTo>
                <a:cubicBezTo>
                  <a:pt x="2066709" y="1109090"/>
                  <a:pt x="2054009" y="1847746"/>
                  <a:pt x="1526959" y="1885846"/>
                </a:cubicBezTo>
                <a:cubicBezTo>
                  <a:pt x="999909" y="1923946"/>
                  <a:pt x="79159" y="1125963"/>
                  <a:pt x="9309" y="787296"/>
                </a:cubicBezTo>
                <a:close/>
              </a:path>
            </a:pathLst>
          </a:custGeom>
          <a:gradFill>
            <a:gsLst>
              <a:gs pos="62000">
                <a:srgbClr val="B1C9D3"/>
              </a:gs>
              <a:gs pos="15000">
                <a:srgbClr val="F5FBF9"/>
              </a:gs>
              <a:gs pos="100000">
                <a:srgbClr val="E7F1F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6"/>
          <p:cNvSpPr/>
          <p:nvPr/>
        </p:nvSpPr>
        <p:spPr>
          <a:xfrm rot="19042192">
            <a:off x="761374" y="5328591"/>
            <a:ext cx="735528" cy="654421"/>
          </a:xfrm>
          <a:custGeom>
            <a:avLst/>
            <a:gdLst>
              <a:gd name="connsiteX0" fmla="*/ 0 w 1028700"/>
              <a:gd name="connsiteY0" fmla="*/ 628650 h 1257300"/>
              <a:gd name="connsiteX1" fmla="*/ 514350 w 1028700"/>
              <a:gd name="connsiteY1" fmla="*/ 0 h 1257300"/>
              <a:gd name="connsiteX2" fmla="*/ 1028700 w 1028700"/>
              <a:gd name="connsiteY2" fmla="*/ 628650 h 1257300"/>
              <a:gd name="connsiteX3" fmla="*/ 514350 w 1028700"/>
              <a:gd name="connsiteY3" fmla="*/ 1257300 h 1257300"/>
              <a:gd name="connsiteX4" fmla="*/ 0 w 1028700"/>
              <a:gd name="connsiteY4" fmla="*/ 628650 h 1257300"/>
              <a:gd name="connsiteX0-1" fmla="*/ 0 w 1854200"/>
              <a:gd name="connsiteY0-2" fmla="*/ 730937 h 1258997"/>
              <a:gd name="connsiteX1-3" fmla="*/ 1339850 w 1854200"/>
              <a:gd name="connsiteY1-4" fmla="*/ 687 h 1258997"/>
              <a:gd name="connsiteX2-5" fmla="*/ 1854200 w 1854200"/>
              <a:gd name="connsiteY2-6" fmla="*/ 629337 h 1258997"/>
              <a:gd name="connsiteX3-7" fmla="*/ 1339850 w 1854200"/>
              <a:gd name="connsiteY3-8" fmla="*/ 1257987 h 1258997"/>
              <a:gd name="connsiteX4-9" fmla="*/ 0 w 1854200"/>
              <a:gd name="connsiteY4-10" fmla="*/ 730937 h 1258997"/>
              <a:gd name="connsiteX0-11" fmla="*/ 25624 w 1879824"/>
              <a:gd name="connsiteY0-12" fmla="*/ 629661 h 1157301"/>
              <a:gd name="connsiteX1-13" fmla="*/ 590774 w 1879824"/>
              <a:gd name="connsiteY1-14" fmla="*/ 1011 h 1157301"/>
              <a:gd name="connsiteX2-15" fmla="*/ 1879824 w 1879824"/>
              <a:gd name="connsiteY2-16" fmla="*/ 528061 h 1157301"/>
              <a:gd name="connsiteX3-17" fmla="*/ 1365474 w 1879824"/>
              <a:gd name="connsiteY3-18" fmla="*/ 1156711 h 1157301"/>
              <a:gd name="connsiteX4-19" fmla="*/ 25624 w 1879824"/>
              <a:gd name="connsiteY4-20" fmla="*/ 629661 h 1157301"/>
              <a:gd name="connsiteX0-21" fmla="*/ 25126 w 1815826"/>
              <a:gd name="connsiteY0-22" fmla="*/ 745516 h 1284675"/>
              <a:gd name="connsiteX1-23" fmla="*/ 590276 w 1815826"/>
              <a:gd name="connsiteY1-24" fmla="*/ 116866 h 1284675"/>
              <a:gd name="connsiteX2-25" fmla="*/ 1815826 w 1815826"/>
              <a:gd name="connsiteY2-26" fmla="*/ 212116 h 1284675"/>
              <a:gd name="connsiteX3-27" fmla="*/ 1364976 w 1815826"/>
              <a:gd name="connsiteY3-28" fmla="*/ 1272566 h 1284675"/>
              <a:gd name="connsiteX4-29" fmla="*/ 25126 w 1815826"/>
              <a:gd name="connsiteY4-30" fmla="*/ 745516 h 1284675"/>
              <a:gd name="connsiteX0-31" fmla="*/ 34404 w 1825641"/>
              <a:gd name="connsiteY0-32" fmla="*/ 745516 h 1850216"/>
              <a:gd name="connsiteX1-33" fmla="*/ 599554 w 1825641"/>
              <a:gd name="connsiteY1-34" fmla="*/ 116866 h 1850216"/>
              <a:gd name="connsiteX2-35" fmla="*/ 1825104 w 1825641"/>
              <a:gd name="connsiteY2-36" fmla="*/ 212116 h 1850216"/>
              <a:gd name="connsiteX3-37" fmla="*/ 1552054 w 1825641"/>
              <a:gd name="connsiteY3-38" fmla="*/ 1844066 h 1850216"/>
              <a:gd name="connsiteX4-39" fmla="*/ 34404 w 1825641"/>
              <a:gd name="connsiteY4-40" fmla="*/ 745516 h 1850216"/>
              <a:gd name="connsiteX0-41" fmla="*/ 34404 w 1825641"/>
              <a:gd name="connsiteY0-42" fmla="*/ 787296 h 1891996"/>
              <a:gd name="connsiteX1-43" fmla="*/ 599554 w 1825641"/>
              <a:gd name="connsiteY1-44" fmla="*/ 158646 h 1891996"/>
              <a:gd name="connsiteX2-45" fmla="*/ 1825104 w 1825641"/>
              <a:gd name="connsiteY2-46" fmla="*/ 253896 h 1891996"/>
              <a:gd name="connsiteX3-47" fmla="*/ 1552054 w 1825641"/>
              <a:gd name="connsiteY3-48" fmla="*/ 1885846 h 1891996"/>
              <a:gd name="connsiteX4-49" fmla="*/ 34404 w 1825641"/>
              <a:gd name="connsiteY4-50" fmla="*/ 787296 h 1891996"/>
              <a:gd name="connsiteX0-51" fmla="*/ 34404 w 1985095"/>
              <a:gd name="connsiteY0-52" fmla="*/ 787296 h 1891996"/>
              <a:gd name="connsiteX1-53" fmla="*/ 599554 w 1985095"/>
              <a:gd name="connsiteY1-54" fmla="*/ 158646 h 1891996"/>
              <a:gd name="connsiteX2-55" fmla="*/ 1825104 w 1985095"/>
              <a:gd name="connsiteY2-56" fmla="*/ 253896 h 1891996"/>
              <a:gd name="connsiteX3-57" fmla="*/ 1552054 w 1985095"/>
              <a:gd name="connsiteY3-58" fmla="*/ 1885846 h 1891996"/>
              <a:gd name="connsiteX4-59" fmla="*/ 34404 w 1985095"/>
              <a:gd name="connsiteY4-60" fmla="*/ 787296 h 1891996"/>
              <a:gd name="connsiteX0-61" fmla="*/ 34404 w 2039958"/>
              <a:gd name="connsiteY0-62" fmla="*/ 787296 h 1887088"/>
              <a:gd name="connsiteX1-63" fmla="*/ 599554 w 2039958"/>
              <a:gd name="connsiteY1-64" fmla="*/ 158646 h 1887088"/>
              <a:gd name="connsiteX2-65" fmla="*/ 1825104 w 2039958"/>
              <a:gd name="connsiteY2-66" fmla="*/ 253896 h 1887088"/>
              <a:gd name="connsiteX3-67" fmla="*/ 1552054 w 2039958"/>
              <a:gd name="connsiteY3-68" fmla="*/ 1885846 h 1887088"/>
              <a:gd name="connsiteX4-69" fmla="*/ 34404 w 2039958"/>
              <a:gd name="connsiteY4-70" fmla="*/ 787296 h 1887088"/>
              <a:gd name="connsiteX0-71" fmla="*/ 34404 w 1996057"/>
              <a:gd name="connsiteY0-72" fmla="*/ 787296 h 1887088"/>
              <a:gd name="connsiteX1-73" fmla="*/ 599554 w 1996057"/>
              <a:gd name="connsiteY1-74" fmla="*/ 158646 h 1887088"/>
              <a:gd name="connsiteX2-75" fmla="*/ 1825104 w 1996057"/>
              <a:gd name="connsiteY2-76" fmla="*/ 253896 h 1887088"/>
              <a:gd name="connsiteX3-77" fmla="*/ 1552054 w 1996057"/>
              <a:gd name="connsiteY3-78" fmla="*/ 1885846 h 1887088"/>
              <a:gd name="connsiteX4-79" fmla="*/ 34404 w 1996057"/>
              <a:gd name="connsiteY4-80" fmla="*/ 787296 h 1887088"/>
              <a:gd name="connsiteX0-81" fmla="*/ 9309 w 1970962"/>
              <a:gd name="connsiteY0-82" fmla="*/ 787296 h 1887163"/>
              <a:gd name="connsiteX1-83" fmla="*/ 574459 w 1970962"/>
              <a:gd name="connsiteY1-84" fmla="*/ 158646 h 1887163"/>
              <a:gd name="connsiteX2-85" fmla="*/ 1800009 w 1970962"/>
              <a:gd name="connsiteY2-86" fmla="*/ 253896 h 1887163"/>
              <a:gd name="connsiteX3-87" fmla="*/ 1526959 w 1970962"/>
              <a:gd name="connsiteY3-88" fmla="*/ 1885846 h 1887163"/>
              <a:gd name="connsiteX4-89" fmla="*/ 9309 w 1970962"/>
              <a:gd name="connsiteY4-90" fmla="*/ 787296 h 1887163"/>
              <a:gd name="connsiteX0-91" fmla="*/ 30512 w 1572074"/>
              <a:gd name="connsiteY0-92" fmla="*/ 1659446 h 2038081"/>
              <a:gd name="connsiteX1-93" fmla="*/ 242056 w 1572074"/>
              <a:gd name="connsiteY1-94" fmla="*/ 205717 h 2038081"/>
              <a:gd name="connsiteX2-95" fmla="*/ 1467606 w 1572074"/>
              <a:gd name="connsiteY2-96" fmla="*/ 300967 h 2038081"/>
              <a:gd name="connsiteX3-97" fmla="*/ 1194556 w 1572074"/>
              <a:gd name="connsiteY3-98" fmla="*/ 1932917 h 2038081"/>
              <a:gd name="connsiteX4-99" fmla="*/ 30512 w 1572074"/>
              <a:gd name="connsiteY4-100" fmla="*/ 1659446 h 2038081"/>
              <a:gd name="connsiteX0-101" fmla="*/ 103078 w 1644640"/>
              <a:gd name="connsiteY0-102" fmla="*/ 1565732 h 1926960"/>
              <a:gd name="connsiteX1-103" fmla="*/ 220327 w 1644640"/>
              <a:gd name="connsiteY1-104" fmla="*/ 371314 h 1926960"/>
              <a:gd name="connsiteX2-105" fmla="*/ 1540172 w 1644640"/>
              <a:gd name="connsiteY2-106" fmla="*/ 207253 h 1926960"/>
              <a:gd name="connsiteX3-107" fmla="*/ 1267122 w 1644640"/>
              <a:gd name="connsiteY3-108" fmla="*/ 1839203 h 1926960"/>
              <a:gd name="connsiteX4-109" fmla="*/ 103078 w 1644640"/>
              <a:gd name="connsiteY4-110" fmla="*/ 1565732 h 1926960"/>
              <a:gd name="connsiteX0-111" fmla="*/ 112441 w 1818790"/>
              <a:gd name="connsiteY0-112" fmla="*/ 1264625 h 1588822"/>
              <a:gd name="connsiteX1-113" fmla="*/ 229690 w 1818790"/>
              <a:gd name="connsiteY1-114" fmla="*/ 70207 h 1588822"/>
              <a:gd name="connsiteX2-115" fmla="*/ 1738124 w 1818790"/>
              <a:gd name="connsiteY2-116" fmla="*/ 424769 h 1588822"/>
              <a:gd name="connsiteX3-117" fmla="*/ 1276485 w 1818790"/>
              <a:gd name="connsiteY3-118" fmla="*/ 1538096 h 1588822"/>
              <a:gd name="connsiteX4-119" fmla="*/ 112441 w 1818790"/>
              <a:gd name="connsiteY4-120" fmla="*/ 1264625 h 1588822"/>
              <a:gd name="connsiteX0-121" fmla="*/ 94334 w 1778490"/>
              <a:gd name="connsiteY0-122" fmla="*/ 1264625 h 1442000"/>
              <a:gd name="connsiteX1-123" fmla="*/ 211583 w 1778490"/>
              <a:gd name="connsiteY1-124" fmla="*/ 70207 h 1442000"/>
              <a:gd name="connsiteX2-125" fmla="*/ 1720017 w 1778490"/>
              <a:gd name="connsiteY2-126" fmla="*/ 424769 h 1442000"/>
              <a:gd name="connsiteX3-127" fmla="*/ 999067 w 1778490"/>
              <a:gd name="connsiteY3-128" fmla="*/ 1349506 h 1442000"/>
              <a:gd name="connsiteX4-129" fmla="*/ 94334 w 1778490"/>
              <a:gd name="connsiteY4-130" fmla="*/ 1264625 h 1442000"/>
              <a:gd name="connsiteX0-131" fmla="*/ 91804 w 1731411"/>
              <a:gd name="connsiteY0-132" fmla="*/ 1299315 h 1483299"/>
              <a:gd name="connsiteX1-133" fmla="*/ 209053 w 1731411"/>
              <a:gd name="connsiteY1-134" fmla="*/ 104897 h 1483299"/>
              <a:gd name="connsiteX2-135" fmla="*/ 1670340 w 1731411"/>
              <a:gd name="connsiteY2-136" fmla="*/ 365164 h 1483299"/>
              <a:gd name="connsiteX3-137" fmla="*/ 996537 w 1731411"/>
              <a:gd name="connsiteY3-138" fmla="*/ 1384196 h 1483299"/>
              <a:gd name="connsiteX4-139" fmla="*/ 91804 w 1731411"/>
              <a:gd name="connsiteY4-140" fmla="*/ 1299315 h 1483299"/>
              <a:gd name="connsiteX0-141" fmla="*/ 103353 w 1742962"/>
              <a:gd name="connsiteY0-142" fmla="*/ 1365891 h 1554848"/>
              <a:gd name="connsiteX1-143" fmla="*/ 197028 w 1742962"/>
              <a:gd name="connsiteY1-144" fmla="*/ 77179 h 1554848"/>
              <a:gd name="connsiteX2-145" fmla="*/ 1681889 w 1742962"/>
              <a:gd name="connsiteY2-146" fmla="*/ 431740 h 1554848"/>
              <a:gd name="connsiteX3-147" fmla="*/ 1008086 w 1742962"/>
              <a:gd name="connsiteY3-148" fmla="*/ 1450772 h 1554848"/>
              <a:gd name="connsiteX4-149" fmla="*/ 103353 w 1742962"/>
              <a:gd name="connsiteY4-150" fmla="*/ 1365891 h 1554848"/>
              <a:gd name="connsiteX0-151" fmla="*/ 63105 w 1845703"/>
              <a:gd name="connsiteY0-152" fmla="*/ 1517796 h 1648438"/>
              <a:gd name="connsiteX1-153" fmla="*/ 298222 w 1845703"/>
              <a:gd name="connsiteY1-154" fmla="*/ 87642 h 1648438"/>
              <a:gd name="connsiteX2-155" fmla="*/ 1783083 w 1845703"/>
              <a:gd name="connsiteY2-156" fmla="*/ 442203 h 1648438"/>
              <a:gd name="connsiteX3-157" fmla="*/ 1109280 w 1845703"/>
              <a:gd name="connsiteY3-158" fmla="*/ 1461235 h 1648438"/>
              <a:gd name="connsiteX4-159" fmla="*/ 63105 w 1845703"/>
              <a:gd name="connsiteY4-160" fmla="*/ 1517796 h 1648438"/>
              <a:gd name="connsiteX0-161" fmla="*/ 66587 w 1852742"/>
              <a:gd name="connsiteY0-162" fmla="*/ 1517798 h 1648440"/>
              <a:gd name="connsiteX1-163" fmla="*/ 301704 w 1852742"/>
              <a:gd name="connsiteY1-164" fmla="*/ 87644 h 1648440"/>
              <a:gd name="connsiteX2-165" fmla="*/ 1786565 w 1852742"/>
              <a:gd name="connsiteY2-166" fmla="*/ 442205 h 1648440"/>
              <a:gd name="connsiteX3-167" fmla="*/ 1159910 w 1852742"/>
              <a:gd name="connsiteY3-168" fmla="*/ 1461237 h 1648440"/>
              <a:gd name="connsiteX4-169" fmla="*/ 66587 w 1852742"/>
              <a:gd name="connsiteY4-170" fmla="*/ 1517798 h 164844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52742" h="1648440">
                <a:moveTo>
                  <a:pt x="66587" y="1517798"/>
                </a:moveTo>
                <a:cubicBezTo>
                  <a:pt x="-76447" y="1288866"/>
                  <a:pt x="15041" y="266909"/>
                  <a:pt x="301704" y="87644"/>
                </a:cubicBezTo>
                <a:cubicBezTo>
                  <a:pt x="588367" y="-91621"/>
                  <a:pt x="1735765" y="-6589"/>
                  <a:pt x="1786565" y="442205"/>
                </a:cubicBezTo>
                <a:cubicBezTo>
                  <a:pt x="2053265" y="1297399"/>
                  <a:pt x="1446573" y="1281972"/>
                  <a:pt x="1159910" y="1461237"/>
                </a:cubicBezTo>
                <a:cubicBezTo>
                  <a:pt x="873247" y="1640502"/>
                  <a:pt x="209621" y="1746730"/>
                  <a:pt x="66587" y="1517798"/>
                </a:cubicBezTo>
                <a:close/>
              </a:path>
            </a:pathLst>
          </a:custGeom>
          <a:gradFill>
            <a:gsLst>
              <a:gs pos="62000">
                <a:srgbClr val="B1C9D3"/>
              </a:gs>
              <a:gs pos="15000">
                <a:srgbClr val="F5FBF9"/>
              </a:gs>
              <a:gs pos="100000">
                <a:srgbClr val="E7F1F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817076" y="965703"/>
            <a:ext cx="4311154" cy="2123658"/>
          </a:xfrm>
          <a:prstGeom prst="rect">
            <a:avLst/>
          </a:prstGeom>
          <a:noFill/>
        </p:spPr>
        <p:txBody>
          <a:bodyPr wrap="square" rtlCol="0">
            <a:spAutoFit/>
          </a:bodyPr>
          <a:lstStyle/>
          <a:p>
            <a:r>
              <a:rPr lang="zh-CN" altLang="en-US" sz="6600">
                <a:solidFill>
                  <a:schemeClr val="bg1"/>
                </a:solidFill>
                <a:latin typeface="汉仪中宋简" panose="02010609000101010101" pitchFamily="49" charset="-122"/>
                <a:ea typeface="汉仪中宋简" panose="02010609000101010101" pitchFamily="49" charset="-122"/>
              </a:rPr>
              <a:t>感谢</a:t>
            </a:r>
            <a:endParaRPr lang="en-US" altLang="zh-CN" sz="6600">
              <a:solidFill>
                <a:schemeClr val="bg1"/>
              </a:solidFill>
              <a:latin typeface="汉仪中宋简" panose="02010609000101010101" pitchFamily="49" charset="-122"/>
              <a:ea typeface="汉仪中宋简" panose="02010609000101010101" pitchFamily="49" charset="-122"/>
            </a:endParaRPr>
          </a:p>
          <a:p>
            <a:r>
              <a:rPr lang="zh-CN" altLang="en-US" sz="6600">
                <a:solidFill>
                  <a:schemeClr val="bg1"/>
                </a:solidFill>
                <a:latin typeface="汉仪中宋简" panose="02010609000101010101" pitchFamily="49" charset="-122"/>
                <a:ea typeface="汉仪中宋简" panose="02010609000101010101" pitchFamily="49" charset="-122"/>
              </a:rPr>
              <a:t>您的聆听！</a:t>
            </a:r>
          </a:p>
        </p:txBody>
      </p:sp>
      <p:sp>
        <p:nvSpPr>
          <p:cNvPr id="22" name="文本框 21"/>
          <p:cNvSpPr txBox="1"/>
          <p:nvPr/>
        </p:nvSpPr>
        <p:spPr>
          <a:xfrm>
            <a:off x="1621324" y="5394192"/>
            <a:ext cx="4474676" cy="523220"/>
          </a:xfrm>
          <a:prstGeom prst="rect">
            <a:avLst/>
          </a:prstGeom>
          <a:noFill/>
        </p:spPr>
        <p:txBody>
          <a:bodyPr wrap="square" rtlCol="0">
            <a:spAutoFit/>
          </a:bodyPr>
          <a:lstStyle/>
          <a:p>
            <a:r>
              <a:rPr lang="zh-CN" altLang="en-US" sz="2800">
                <a:solidFill>
                  <a:srgbClr val="7197A1"/>
                </a:solidFill>
                <a:latin typeface="汉仪中宋简" panose="02010609000101010101" pitchFamily="49" charset="-122"/>
                <a:ea typeface="汉仪中宋简" panose="02010609000101010101" pitchFamily="49" charset="-122"/>
              </a:rPr>
              <a:t>汇报人名称 </a:t>
            </a:r>
          </a:p>
        </p:txBody>
      </p:sp>
      <p:sp>
        <p:nvSpPr>
          <p:cNvPr id="23" name="矩形 22"/>
          <p:cNvSpPr/>
          <p:nvPr/>
        </p:nvSpPr>
        <p:spPr>
          <a:xfrm>
            <a:off x="7222309" y="3819518"/>
            <a:ext cx="4214615" cy="2308324"/>
          </a:xfrm>
          <a:prstGeom prst="rect">
            <a:avLst/>
          </a:prstGeom>
        </p:spPr>
        <p:txBody>
          <a:bodyPr wrap="none">
            <a:spAutoFit/>
          </a:bodyPr>
          <a:lstStyle/>
          <a:p>
            <a:r>
              <a:rPr lang="en-US" altLang="zh-CN" sz="7200">
                <a:solidFill>
                  <a:schemeClr val="bg1"/>
                </a:solidFill>
                <a:latin typeface="汉仪中宋简" panose="02010609000101010101" pitchFamily="49" charset="-122"/>
                <a:ea typeface="汉仪中宋简" panose="02010609000101010101" pitchFamily="49" charset="-122"/>
              </a:rPr>
              <a:t>THANK </a:t>
            </a:r>
          </a:p>
          <a:p>
            <a:r>
              <a:rPr lang="en-US" altLang="zh-CN" sz="7200">
                <a:solidFill>
                  <a:schemeClr val="bg1"/>
                </a:solidFill>
                <a:latin typeface="汉仪中宋简" panose="02010609000101010101" pitchFamily="49" charset="-122"/>
                <a:ea typeface="汉仪中宋简" panose="02010609000101010101" pitchFamily="49" charset="-122"/>
              </a:rPr>
              <a:t>YOU!</a:t>
            </a:r>
            <a:endParaRPr lang="zh-CN" altLang="en-US" sz="7200">
              <a:solidFill>
                <a:schemeClr val="bg1"/>
              </a:solidFill>
              <a:latin typeface="汉仪中宋简" panose="02010609000101010101" pitchFamily="49" charset="-122"/>
              <a:ea typeface="汉仪中宋简" panose="02010609000101010101" pitchFamily="49"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F9FD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形状 2"/>
          <p:cNvSpPr/>
          <p:nvPr/>
        </p:nvSpPr>
        <p:spPr>
          <a:xfrm>
            <a:off x="0" y="0"/>
            <a:ext cx="3086100" cy="1409700"/>
          </a:xfrm>
          <a:custGeom>
            <a:avLst/>
            <a:gdLst>
              <a:gd name="connsiteX0" fmla="*/ 0 w 7313126"/>
              <a:gd name="connsiteY0" fmla="*/ 0 h 4786006"/>
              <a:gd name="connsiteX1" fmla="*/ 7313126 w 7313126"/>
              <a:gd name="connsiteY1" fmla="*/ 0 h 4786006"/>
              <a:gd name="connsiteX2" fmla="*/ 7252572 w 7313126"/>
              <a:gd name="connsiteY2" fmla="*/ 309595 h 4786006"/>
              <a:gd name="connsiteX3" fmla="*/ 2390775 w 7313126"/>
              <a:gd name="connsiteY3" fmla="*/ 4756047 h 4786006"/>
              <a:gd name="connsiteX4" fmla="*/ 29815 w 7313126"/>
              <a:gd name="connsiteY4" fmla="*/ 4196729 h 4786006"/>
              <a:gd name="connsiteX5" fmla="*/ 0 w 7313126"/>
              <a:gd name="connsiteY5" fmla="*/ 4184048 h 4786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13126" h="4786006">
                <a:moveTo>
                  <a:pt x="0" y="0"/>
                </a:moveTo>
                <a:lnTo>
                  <a:pt x="7313126" y="0"/>
                </a:lnTo>
                <a:lnTo>
                  <a:pt x="7252572" y="309595"/>
                </a:lnTo>
                <a:cubicBezTo>
                  <a:pt x="6774694" y="2438242"/>
                  <a:pt x="5248275" y="5098352"/>
                  <a:pt x="2390775" y="4756047"/>
                </a:cubicBezTo>
                <a:cubicBezTo>
                  <a:pt x="1438275" y="4641946"/>
                  <a:pt x="655067" y="4449919"/>
                  <a:pt x="29815" y="4196729"/>
                </a:cubicBezTo>
                <a:lnTo>
                  <a:pt x="0" y="4184048"/>
                </a:lnTo>
                <a:close/>
              </a:path>
            </a:pathLst>
          </a:custGeom>
          <a:gradFill flip="none" rotWithShape="1">
            <a:gsLst>
              <a:gs pos="0">
                <a:srgbClr val="E7F1F3"/>
              </a:gs>
              <a:gs pos="49000">
                <a:srgbClr val="A7C2CD"/>
              </a:gs>
              <a:gs pos="100000">
                <a:srgbClr val="CADCEA"/>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形状 3"/>
          <p:cNvSpPr/>
          <p:nvPr/>
        </p:nvSpPr>
        <p:spPr>
          <a:xfrm>
            <a:off x="9563100" y="5467351"/>
            <a:ext cx="2628900" cy="1390650"/>
          </a:xfrm>
          <a:custGeom>
            <a:avLst/>
            <a:gdLst>
              <a:gd name="connsiteX0" fmla="*/ 5410778 w 6760152"/>
              <a:gd name="connsiteY0" fmla="*/ 617 h 4504299"/>
              <a:gd name="connsiteX1" fmla="*/ 6710856 w 6760152"/>
              <a:gd name="connsiteY1" fmla="*/ 166777 h 4504299"/>
              <a:gd name="connsiteX2" fmla="*/ 6760152 w 6760152"/>
              <a:gd name="connsiteY2" fmla="*/ 183214 h 4504299"/>
              <a:gd name="connsiteX3" fmla="*/ 6760152 w 6760152"/>
              <a:gd name="connsiteY3" fmla="*/ 4504299 h 4504299"/>
              <a:gd name="connsiteX4" fmla="*/ 276765 w 6760152"/>
              <a:gd name="connsiteY4" fmla="*/ 4504299 h 4504299"/>
              <a:gd name="connsiteX5" fmla="*/ 205091 w 6760152"/>
              <a:gd name="connsiteY5" fmla="*/ 4263048 h 4504299"/>
              <a:gd name="connsiteX6" fmla="*/ 130751 w 6760152"/>
              <a:gd name="connsiteY6" fmla="*/ 1948529 h 4504299"/>
              <a:gd name="connsiteX7" fmla="*/ 5410778 w 6760152"/>
              <a:gd name="connsiteY7" fmla="*/ 617 h 4504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760152" h="4504299">
                <a:moveTo>
                  <a:pt x="5410778" y="617"/>
                </a:moveTo>
                <a:cubicBezTo>
                  <a:pt x="5902013" y="6838"/>
                  <a:pt x="6349771" y="60236"/>
                  <a:pt x="6710856" y="166777"/>
                </a:cubicBezTo>
                <a:lnTo>
                  <a:pt x="6760152" y="183214"/>
                </a:lnTo>
                <a:lnTo>
                  <a:pt x="6760152" y="4504299"/>
                </a:lnTo>
                <a:lnTo>
                  <a:pt x="276765" y="4504299"/>
                </a:lnTo>
                <a:lnTo>
                  <a:pt x="205091" y="4263048"/>
                </a:lnTo>
                <a:cubicBezTo>
                  <a:pt x="-26858" y="3382041"/>
                  <a:pt x="-76418" y="2515266"/>
                  <a:pt x="130751" y="1948529"/>
                </a:cubicBezTo>
                <a:cubicBezTo>
                  <a:pt x="562354" y="767825"/>
                  <a:pt x="3363965" y="-25305"/>
                  <a:pt x="5410778" y="617"/>
                </a:cubicBezTo>
                <a:close/>
              </a:path>
            </a:pathLst>
          </a:custGeom>
          <a:solidFill>
            <a:srgbClr val="7197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16"/>
          <p:cNvSpPr/>
          <p:nvPr/>
        </p:nvSpPr>
        <p:spPr>
          <a:xfrm rot="17945673">
            <a:off x="10716252" y="605841"/>
            <a:ext cx="928567" cy="889087"/>
          </a:xfrm>
          <a:custGeom>
            <a:avLst/>
            <a:gdLst>
              <a:gd name="connsiteX0" fmla="*/ 0 w 1028700"/>
              <a:gd name="connsiteY0" fmla="*/ 628650 h 1257300"/>
              <a:gd name="connsiteX1" fmla="*/ 514350 w 1028700"/>
              <a:gd name="connsiteY1" fmla="*/ 0 h 1257300"/>
              <a:gd name="connsiteX2" fmla="*/ 1028700 w 1028700"/>
              <a:gd name="connsiteY2" fmla="*/ 628650 h 1257300"/>
              <a:gd name="connsiteX3" fmla="*/ 514350 w 1028700"/>
              <a:gd name="connsiteY3" fmla="*/ 1257300 h 1257300"/>
              <a:gd name="connsiteX4" fmla="*/ 0 w 1028700"/>
              <a:gd name="connsiteY4" fmla="*/ 628650 h 1257300"/>
              <a:gd name="connsiteX0-1" fmla="*/ 0 w 1854200"/>
              <a:gd name="connsiteY0-2" fmla="*/ 730937 h 1258997"/>
              <a:gd name="connsiteX1-3" fmla="*/ 1339850 w 1854200"/>
              <a:gd name="connsiteY1-4" fmla="*/ 687 h 1258997"/>
              <a:gd name="connsiteX2-5" fmla="*/ 1854200 w 1854200"/>
              <a:gd name="connsiteY2-6" fmla="*/ 629337 h 1258997"/>
              <a:gd name="connsiteX3-7" fmla="*/ 1339850 w 1854200"/>
              <a:gd name="connsiteY3-8" fmla="*/ 1257987 h 1258997"/>
              <a:gd name="connsiteX4-9" fmla="*/ 0 w 1854200"/>
              <a:gd name="connsiteY4-10" fmla="*/ 730937 h 1258997"/>
              <a:gd name="connsiteX0-11" fmla="*/ 25624 w 1879824"/>
              <a:gd name="connsiteY0-12" fmla="*/ 629661 h 1157301"/>
              <a:gd name="connsiteX1-13" fmla="*/ 590774 w 1879824"/>
              <a:gd name="connsiteY1-14" fmla="*/ 1011 h 1157301"/>
              <a:gd name="connsiteX2-15" fmla="*/ 1879824 w 1879824"/>
              <a:gd name="connsiteY2-16" fmla="*/ 528061 h 1157301"/>
              <a:gd name="connsiteX3-17" fmla="*/ 1365474 w 1879824"/>
              <a:gd name="connsiteY3-18" fmla="*/ 1156711 h 1157301"/>
              <a:gd name="connsiteX4-19" fmla="*/ 25624 w 1879824"/>
              <a:gd name="connsiteY4-20" fmla="*/ 629661 h 1157301"/>
              <a:gd name="connsiteX0-21" fmla="*/ 25126 w 1815826"/>
              <a:gd name="connsiteY0-22" fmla="*/ 745516 h 1284675"/>
              <a:gd name="connsiteX1-23" fmla="*/ 590276 w 1815826"/>
              <a:gd name="connsiteY1-24" fmla="*/ 116866 h 1284675"/>
              <a:gd name="connsiteX2-25" fmla="*/ 1815826 w 1815826"/>
              <a:gd name="connsiteY2-26" fmla="*/ 212116 h 1284675"/>
              <a:gd name="connsiteX3-27" fmla="*/ 1364976 w 1815826"/>
              <a:gd name="connsiteY3-28" fmla="*/ 1272566 h 1284675"/>
              <a:gd name="connsiteX4-29" fmla="*/ 25126 w 1815826"/>
              <a:gd name="connsiteY4-30" fmla="*/ 745516 h 1284675"/>
              <a:gd name="connsiteX0-31" fmla="*/ 34404 w 1825641"/>
              <a:gd name="connsiteY0-32" fmla="*/ 745516 h 1850216"/>
              <a:gd name="connsiteX1-33" fmla="*/ 599554 w 1825641"/>
              <a:gd name="connsiteY1-34" fmla="*/ 116866 h 1850216"/>
              <a:gd name="connsiteX2-35" fmla="*/ 1825104 w 1825641"/>
              <a:gd name="connsiteY2-36" fmla="*/ 212116 h 1850216"/>
              <a:gd name="connsiteX3-37" fmla="*/ 1552054 w 1825641"/>
              <a:gd name="connsiteY3-38" fmla="*/ 1844066 h 1850216"/>
              <a:gd name="connsiteX4-39" fmla="*/ 34404 w 1825641"/>
              <a:gd name="connsiteY4-40" fmla="*/ 745516 h 1850216"/>
              <a:gd name="connsiteX0-41" fmla="*/ 34404 w 1825641"/>
              <a:gd name="connsiteY0-42" fmla="*/ 787296 h 1891996"/>
              <a:gd name="connsiteX1-43" fmla="*/ 599554 w 1825641"/>
              <a:gd name="connsiteY1-44" fmla="*/ 158646 h 1891996"/>
              <a:gd name="connsiteX2-45" fmla="*/ 1825104 w 1825641"/>
              <a:gd name="connsiteY2-46" fmla="*/ 253896 h 1891996"/>
              <a:gd name="connsiteX3-47" fmla="*/ 1552054 w 1825641"/>
              <a:gd name="connsiteY3-48" fmla="*/ 1885846 h 1891996"/>
              <a:gd name="connsiteX4-49" fmla="*/ 34404 w 1825641"/>
              <a:gd name="connsiteY4-50" fmla="*/ 787296 h 1891996"/>
              <a:gd name="connsiteX0-51" fmla="*/ 34404 w 1985095"/>
              <a:gd name="connsiteY0-52" fmla="*/ 787296 h 1891996"/>
              <a:gd name="connsiteX1-53" fmla="*/ 599554 w 1985095"/>
              <a:gd name="connsiteY1-54" fmla="*/ 158646 h 1891996"/>
              <a:gd name="connsiteX2-55" fmla="*/ 1825104 w 1985095"/>
              <a:gd name="connsiteY2-56" fmla="*/ 253896 h 1891996"/>
              <a:gd name="connsiteX3-57" fmla="*/ 1552054 w 1985095"/>
              <a:gd name="connsiteY3-58" fmla="*/ 1885846 h 1891996"/>
              <a:gd name="connsiteX4-59" fmla="*/ 34404 w 1985095"/>
              <a:gd name="connsiteY4-60" fmla="*/ 787296 h 1891996"/>
              <a:gd name="connsiteX0-61" fmla="*/ 34404 w 2039958"/>
              <a:gd name="connsiteY0-62" fmla="*/ 787296 h 1887088"/>
              <a:gd name="connsiteX1-63" fmla="*/ 599554 w 2039958"/>
              <a:gd name="connsiteY1-64" fmla="*/ 158646 h 1887088"/>
              <a:gd name="connsiteX2-65" fmla="*/ 1825104 w 2039958"/>
              <a:gd name="connsiteY2-66" fmla="*/ 253896 h 1887088"/>
              <a:gd name="connsiteX3-67" fmla="*/ 1552054 w 2039958"/>
              <a:gd name="connsiteY3-68" fmla="*/ 1885846 h 1887088"/>
              <a:gd name="connsiteX4-69" fmla="*/ 34404 w 2039958"/>
              <a:gd name="connsiteY4-70" fmla="*/ 787296 h 1887088"/>
              <a:gd name="connsiteX0-71" fmla="*/ 34404 w 1996057"/>
              <a:gd name="connsiteY0-72" fmla="*/ 787296 h 1887088"/>
              <a:gd name="connsiteX1-73" fmla="*/ 599554 w 1996057"/>
              <a:gd name="connsiteY1-74" fmla="*/ 158646 h 1887088"/>
              <a:gd name="connsiteX2-75" fmla="*/ 1825104 w 1996057"/>
              <a:gd name="connsiteY2-76" fmla="*/ 253896 h 1887088"/>
              <a:gd name="connsiteX3-77" fmla="*/ 1552054 w 1996057"/>
              <a:gd name="connsiteY3-78" fmla="*/ 1885846 h 1887088"/>
              <a:gd name="connsiteX4-79" fmla="*/ 34404 w 1996057"/>
              <a:gd name="connsiteY4-80" fmla="*/ 787296 h 1887088"/>
              <a:gd name="connsiteX0-81" fmla="*/ 9309 w 1970962"/>
              <a:gd name="connsiteY0-82" fmla="*/ 787296 h 1887163"/>
              <a:gd name="connsiteX1-83" fmla="*/ 574459 w 1970962"/>
              <a:gd name="connsiteY1-84" fmla="*/ 158646 h 1887163"/>
              <a:gd name="connsiteX2-85" fmla="*/ 1800009 w 1970962"/>
              <a:gd name="connsiteY2-86" fmla="*/ 253896 h 1887163"/>
              <a:gd name="connsiteX3-87" fmla="*/ 1526959 w 1970962"/>
              <a:gd name="connsiteY3-88" fmla="*/ 1885846 h 1887163"/>
              <a:gd name="connsiteX4-89" fmla="*/ 9309 w 1970962"/>
              <a:gd name="connsiteY4-90" fmla="*/ 787296 h 188716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70962" h="1887163">
                <a:moveTo>
                  <a:pt x="9309" y="787296"/>
                </a:moveTo>
                <a:cubicBezTo>
                  <a:pt x="-60541" y="448629"/>
                  <a:pt x="276009" y="247546"/>
                  <a:pt x="574459" y="158646"/>
                </a:cubicBezTo>
                <a:cubicBezTo>
                  <a:pt x="872909" y="69746"/>
                  <a:pt x="1749209" y="-194898"/>
                  <a:pt x="1800009" y="253896"/>
                </a:cubicBezTo>
                <a:cubicBezTo>
                  <a:pt x="2066709" y="1109090"/>
                  <a:pt x="2054009" y="1847746"/>
                  <a:pt x="1526959" y="1885846"/>
                </a:cubicBezTo>
                <a:cubicBezTo>
                  <a:pt x="999909" y="1923946"/>
                  <a:pt x="79159" y="1125963"/>
                  <a:pt x="9309" y="787296"/>
                </a:cubicBezTo>
                <a:close/>
              </a:path>
            </a:pathLst>
          </a:custGeom>
          <a:gradFill>
            <a:gsLst>
              <a:gs pos="62000">
                <a:srgbClr val="B1C9D3"/>
              </a:gs>
              <a:gs pos="15000">
                <a:srgbClr val="F5FBF9"/>
              </a:gs>
              <a:gs pos="100000">
                <a:srgbClr val="E7F1F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16"/>
          <p:cNvSpPr/>
          <p:nvPr/>
        </p:nvSpPr>
        <p:spPr>
          <a:xfrm rot="16721025">
            <a:off x="211771" y="5951580"/>
            <a:ext cx="735528" cy="654421"/>
          </a:xfrm>
          <a:custGeom>
            <a:avLst/>
            <a:gdLst>
              <a:gd name="connsiteX0" fmla="*/ 0 w 1028700"/>
              <a:gd name="connsiteY0" fmla="*/ 628650 h 1257300"/>
              <a:gd name="connsiteX1" fmla="*/ 514350 w 1028700"/>
              <a:gd name="connsiteY1" fmla="*/ 0 h 1257300"/>
              <a:gd name="connsiteX2" fmla="*/ 1028700 w 1028700"/>
              <a:gd name="connsiteY2" fmla="*/ 628650 h 1257300"/>
              <a:gd name="connsiteX3" fmla="*/ 514350 w 1028700"/>
              <a:gd name="connsiteY3" fmla="*/ 1257300 h 1257300"/>
              <a:gd name="connsiteX4" fmla="*/ 0 w 1028700"/>
              <a:gd name="connsiteY4" fmla="*/ 628650 h 1257300"/>
              <a:gd name="connsiteX0-1" fmla="*/ 0 w 1854200"/>
              <a:gd name="connsiteY0-2" fmla="*/ 730937 h 1258997"/>
              <a:gd name="connsiteX1-3" fmla="*/ 1339850 w 1854200"/>
              <a:gd name="connsiteY1-4" fmla="*/ 687 h 1258997"/>
              <a:gd name="connsiteX2-5" fmla="*/ 1854200 w 1854200"/>
              <a:gd name="connsiteY2-6" fmla="*/ 629337 h 1258997"/>
              <a:gd name="connsiteX3-7" fmla="*/ 1339850 w 1854200"/>
              <a:gd name="connsiteY3-8" fmla="*/ 1257987 h 1258997"/>
              <a:gd name="connsiteX4-9" fmla="*/ 0 w 1854200"/>
              <a:gd name="connsiteY4-10" fmla="*/ 730937 h 1258997"/>
              <a:gd name="connsiteX0-11" fmla="*/ 25624 w 1879824"/>
              <a:gd name="connsiteY0-12" fmla="*/ 629661 h 1157301"/>
              <a:gd name="connsiteX1-13" fmla="*/ 590774 w 1879824"/>
              <a:gd name="connsiteY1-14" fmla="*/ 1011 h 1157301"/>
              <a:gd name="connsiteX2-15" fmla="*/ 1879824 w 1879824"/>
              <a:gd name="connsiteY2-16" fmla="*/ 528061 h 1157301"/>
              <a:gd name="connsiteX3-17" fmla="*/ 1365474 w 1879824"/>
              <a:gd name="connsiteY3-18" fmla="*/ 1156711 h 1157301"/>
              <a:gd name="connsiteX4-19" fmla="*/ 25624 w 1879824"/>
              <a:gd name="connsiteY4-20" fmla="*/ 629661 h 1157301"/>
              <a:gd name="connsiteX0-21" fmla="*/ 25126 w 1815826"/>
              <a:gd name="connsiteY0-22" fmla="*/ 745516 h 1284675"/>
              <a:gd name="connsiteX1-23" fmla="*/ 590276 w 1815826"/>
              <a:gd name="connsiteY1-24" fmla="*/ 116866 h 1284675"/>
              <a:gd name="connsiteX2-25" fmla="*/ 1815826 w 1815826"/>
              <a:gd name="connsiteY2-26" fmla="*/ 212116 h 1284675"/>
              <a:gd name="connsiteX3-27" fmla="*/ 1364976 w 1815826"/>
              <a:gd name="connsiteY3-28" fmla="*/ 1272566 h 1284675"/>
              <a:gd name="connsiteX4-29" fmla="*/ 25126 w 1815826"/>
              <a:gd name="connsiteY4-30" fmla="*/ 745516 h 1284675"/>
              <a:gd name="connsiteX0-31" fmla="*/ 34404 w 1825641"/>
              <a:gd name="connsiteY0-32" fmla="*/ 745516 h 1850216"/>
              <a:gd name="connsiteX1-33" fmla="*/ 599554 w 1825641"/>
              <a:gd name="connsiteY1-34" fmla="*/ 116866 h 1850216"/>
              <a:gd name="connsiteX2-35" fmla="*/ 1825104 w 1825641"/>
              <a:gd name="connsiteY2-36" fmla="*/ 212116 h 1850216"/>
              <a:gd name="connsiteX3-37" fmla="*/ 1552054 w 1825641"/>
              <a:gd name="connsiteY3-38" fmla="*/ 1844066 h 1850216"/>
              <a:gd name="connsiteX4-39" fmla="*/ 34404 w 1825641"/>
              <a:gd name="connsiteY4-40" fmla="*/ 745516 h 1850216"/>
              <a:gd name="connsiteX0-41" fmla="*/ 34404 w 1825641"/>
              <a:gd name="connsiteY0-42" fmla="*/ 787296 h 1891996"/>
              <a:gd name="connsiteX1-43" fmla="*/ 599554 w 1825641"/>
              <a:gd name="connsiteY1-44" fmla="*/ 158646 h 1891996"/>
              <a:gd name="connsiteX2-45" fmla="*/ 1825104 w 1825641"/>
              <a:gd name="connsiteY2-46" fmla="*/ 253896 h 1891996"/>
              <a:gd name="connsiteX3-47" fmla="*/ 1552054 w 1825641"/>
              <a:gd name="connsiteY3-48" fmla="*/ 1885846 h 1891996"/>
              <a:gd name="connsiteX4-49" fmla="*/ 34404 w 1825641"/>
              <a:gd name="connsiteY4-50" fmla="*/ 787296 h 1891996"/>
              <a:gd name="connsiteX0-51" fmla="*/ 34404 w 1985095"/>
              <a:gd name="connsiteY0-52" fmla="*/ 787296 h 1891996"/>
              <a:gd name="connsiteX1-53" fmla="*/ 599554 w 1985095"/>
              <a:gd name="connsiteY1-54" fmla="*/ 158646 h 1891996"/>
              <a:gd name="connsiteX2-55" fmla="*/ 1825104 w 1985095"/>
              <a:gd name="connsiteY2-56" fmla="*/ 253896 h 1891996"/>
              <a:gd name="connsiteX3-57" fmla="*/ 1552054 w 1985095"/>
              <a:gd name="connsiteY3-58" fmla="*/ 1885846 h 1891996"/>
              <a:gd name="connsiteX4-59" fmla="*/ 34404 w 1985095"/>
              <a:gd name="connsiteY4-60" fmla="*/ 787296 h 1891996"/>
              <a:gd name="connsiteX0-61" fmla="*/ 34404 w 2039958"/>
              <a:gd name="connsiteY0-62" fmla="*/ 787296 h 1887088"/>
              <a:gd name="connsiteX1-63" fmla="*/ 599554 w 2039958"/>
              <a:gd name="connsiteY1-64" fmla="*/ 158646 h 1887088"/>
              <a:gd name="connsiteX2-65" fmla="*/ 1825104 w 2039958"/>
              <a:gd name="connsiteY2-66" fmla="*/ 253896 h 1887088"/>
              <a:gd name="connsiteX3-67" fmla="*/ 1552054 w 2039958"/>
              <a:gd name="connsiteY3-68" fmla="*/ 1885846 h 1887088"/>
              <a:gd name="connsiteX4-69" fmla="*/ 34404 w 2039958"/>
              <a:gd name="connsiteY4-70" fmla="*/ 787296 h 1887088"/>
              <a:gd name="connsiteX0-71" fmla="*/ 34404 w 1996057"/>
              <a:gd name="connsiteY0-72" fmla="*/ 787296 h 1887088"/>
              <a:gd name="connsiteX1-73" fmla="*/ 599554 w 1996057"/>
              <a:gd name="connsiteY1-74" fmla="*/ 158646 h 1887088"/>
              <a:gd name="connsiteX2-75" fmla="*/ 1825104 w 1996057"/>
              <a:gd name="connsiteY2-76" fmla="*/ 253896 h 1887088"/>
              <a:gd name="connsiteX3-77" fmla="*/ 1552054 w 1996057"/>
              <a:gd name="connsiteY3-78" fmla="*/ 1885846 h 1887088"/>
              <a:gd name="connsiteX4-79" fmla="*/ 34404 w 1996057"/>
              <a:gd name="connsiteY4-80" fmla="*/ 787296 h 1887088"/>
              <a:gd name="connsiteX0-81" fmla="*/ 9309 w 1970962"/>
              <a:gd name="connsiteY0-82" fmla="*/ 787296 h 1887163"/>
              <a:gd name="connsiteX1-83" fmla="*/ 574459 w 1970962"/>
              <a:gd name="connsiteY1-84" fmla="*/ 158646 h 1887163"/>
              <a:gd name="connsiteX2-85" fmla="*/ 1800009 w 1970962"/>
              <a:gd name="connsiteY2-86" fmla="*/ 253896 h 1887163"/>
              <a:gd name="connsiteX3-87" fmla="*/ 1526959 w 1970962"/>
              <a:gd name="connsiteY3-88" fmla="*/ 1885846 h 1887163"/>
              <a:gd name="connsiteX4-89" fmla="*/ 9309 w 1970962"/>
              <a:gd name="connsiteY4-90" fmla="*/ 787296 h 1887163"/>
              <a:gd name="connsiteX0-91" fmla="*/ 30512 w 1572074"/>
              <a:gd name="connsiteY0-92" fmla="*/ 1659446 h 2038081"/>
              <a:gd name="connsiteX1-93" fmla="*/ 242056 w 1572074"/>
              <a:gd name="connsiteY1-94" fmla="*/ 205717 h 2038081"/>
              <a:gd name="connsiteX2-95" fmla="*/ 1467606 w 1572074"/>
              <a:gd name="connsiteY2-96" fmla="*/ 300967 h 2038081"/>
              <a:gd name="connsiteX3-97" fmla="*/ 1194556 w 1572074"/>
              <a:gd name="connsiteY3-98" fmla="*/ 1932917 h 2038081"/>
              <a:gd name="connsiteX4-99" fmla="*/ 30512 w 1572074"/>
              <a:gd name="connsiteY4-100" fmla="*/ 1659446 h 2038081"/>
              <a:gd name="connsiteX0-101" fmla="*/ 103078 w 1644640"/>
              <a:gd name="connsiteY0-102" fmla="*/ 1565732 h 1926960"/>
              <a:gd name="connsiteX1-103" fmla="*/ 220327 w 1644640"/>
              <a:gd name="connsiteY1-104" fmla="*/ 371314 h 1926960"/>
              <a:gd name="connsiteX2-105" fmla="*/ 1540172 w 1644640"/>
              <a:gd name="connsiteY2-106" fmla="*/ 207253 h 1926960"/>
              <a:gd name="connsiteX3-107" fmla="*/ 1267122 w 1644640"/>
              <a:gd name="connsiteY3-108" fmla="*/ 1839203 h 1926960"/>
              <a:gd name="connsiteX4-109" fmla="*/ 103078 w 1644640"/>
              <a:gd name="connsiteY4-110" fmla="*/ 1565732 h 1926960"/>
              <a:gd name="connsiteX0-111" fmla="*/ 112441 w 1818790"/>
              <a:gd name="connsiteY0-112" fmla="*/ 1264625 h 1588822"/>
              <a:gd name="connsiteX1-113" fmla="*/ 229690 w 1818790"/>
              <a:gd name="connsiteY1-114" fmla="*/ 70207 h 1588822"/>
              <a:gd name="connsiteX2-115" fmla="*/ 1738124 w 1818790"/>
              <a:gd name="connsiteY2-116" fmla="*/ 424769 h 1588822"/>
              <a:gd name="connsiteX3-117" fmla="*/ 1276485 w 1818790"/>
              <a:gd name="connsiteY3-118" fmla="*/ 1538096 h 1588822"/>
              <a:gd name="connsiteX4-119" fmla="*/ 112441 w 1818790"/>
              <a:gd name="connsiteY4-120" fmla="*/ 1264625 h 1588822"/>
              <a:gd name="connsiteX0-121" fmla="*/ 94334 w 1778490"/>
              <a:gd name="connsiteY0-122" fmla="*/ 1264625 h 1442000"/>
              <a:gd name="connsiteX1-123" fmla="*/ 211583 w 1778490"/>
              <a:gd name="connsiteY1-124" fmla="*/ 70207 h 1442000"/>
              <a:gd name="connsiteX2-125" fmla="*/ 1720017 w 1778490"/>
              <a:gd name="connsiteY2-126" fmla="*/ 424769 h 1442000"/>
              <a:gd name="connsiteX3-127" fmla="*/ 999067 w 1778490"/>
              <a:gd name="connsiteY3-128" fmla="*/ 1349506 h 1442000"/>
              <a:gd name="connsiteX4-129" fmla="*/ 94334 w 1778490"/>
              <a:gd name="connsiteY4-130" fmla="*/ 1264625 h 1442000"/>
              <a:gd name="connsiteX0-131" fmla="*/ 91804 w 1731411"/>
              <a:gd name="connsiteY0-132" fmla="*/ 1299315 h 1483299"/>
              <a:gd name="connsiteX1-133" fmla="*/ 209053 w 1731411"/>
              <a:gd name="connsiteY1-134" fmla="*/ 104897 h 1483299"/>
              <a:gd name="connsiteX2-135" fmla="*/ 1670340 w 1731411"/>
              <a:gd name="connsiteY2-136" fmla="*/ 365164 h 1483299"/>
              <a:gd name="connsiteX3-137" fmla="*/ 996537 w 1731411"/>
              <a:gd name="connsiteY3-138" fmla="*/ 1384196 h 1483299"/>
              <a:gd name="connsiteX4-139" fmla="*/ 91804 w 1731411"/>
              <a:gd name="connsiteY4-140" fmla="*/ 1299315 h 1483299"/>
              <a:gd name="connsiteX0-141" fmla="*/ 103353 w 1742962"/>
              <a:gd name="connsiteY0-142" fmla="*/ 1365891 h 1554848"/>
              <a:gd name="connsiteX1-143" fmla="*/ 197028 w 1742962"/>
              <a:gd name="connsiteY1-144" fmla="*/ 77179 h 1554848"/>
              <a:gd name="connsiteX2-145" fmla="*/ 1681889 w 1742962"/>
              <a:gd name="connsiteY2-146" fmla="*/ 431740 h 1554848"/>
              <a:gd name="connsiteX3-147" fmla="*/ 1008086 w 1742962"/>
              <a:gd name="connsiteY3-148" fmla="*/ 1450772 h 1554848"/>
              <a:gd name="connsiteX4-149" fmla="*/ 103353 w 1742962"/>
              <a:gd name="connsiteY4-150" fmla="*/ 1365891 h 1554848"/>
              <a:gd name="connsiteX0-151" fmla="*/ 63105 w 1845703"/>
              <a:gd name="connsiteY0-152" fmla="*/ 1517796 h 1648438"/>
              <a:gd name="connsiteX1-153" fmla="*/ 298222 w 1845703"/>
              <a:gd name="connsiteY1-154" fmla="*/ 87642 h 1648438"/>
              <a:gd name="connsiteX2-155" fmla="*/ 1783083 w 1845703"/>
              <a:gd name="connsiteY2-156" fmla="*/ 442203 h 1648438"/>
              <a:gd name="connsiteX3-157" fmla="*/ 1109280 w 1845703"/>
              <a:gd name="connsiteY3-158" fmla="*/ 1461235 h 1648438"/>
              <a:gd name="connsiteX4-159" fmla="*/ 63105 w 1845703"/>
              <a:gd name="connsiteY4-160" fmla="*/ 1517796 h 1648438"/>
              <a:gd name="connsiteX0-161" fmla="*/ 66587 w 1852742"/>
              <a:gd name="connsiteY0-162" fmla="*/ 1517798 h 1648440"/>
              <a:gd name="connsiteX1-163" fmla="*/ 301704 w 1852742"/>
              <a:gd name="connsiteY1-164" fmla="*/ 87644 h 1648440"/>
              <a:gd name="connsiteX2-165" fmla="*/ 1786565 w 1852742"/>
              <a:gd name="connsiteY2-166" fmla="*/ 442205 h 1648440"/>
              <a:gd name="connsiteX3-167" fmla="*/ 1159910 w 1852742"/>
              <a:gd name="connsiteY3-168" fmla="*/ 1461237 h 1648440"/>
              <a:gd name="connsiteX4-169" fmla="*/ 66587 w 1852742"/>
              <a:gd name="connsiteY4-170" fmla="*/ 1517798 h 164844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52742" h="1648440">
                <a:moveTo>
                  <a:pt x="66587" y="1517798"/>
                </a:moveTo>
                <a:cubicBezTo>
                  <a:pt x="-76447" y="1288866"/>
                  <a:pt x="15041" y="266909"/>
                  <a:pt x="301704" y="87644"/>
                </a:cubicBezTo>
                <a:cubicBezTo>
                  <a:pt x="588367" y="-91621"/>
                  <a:pt x="1735765" y="-6589"/>
                  <a:pt x="1786565" y="442205"/>
                </a:cubicBezTo>
                <a:cubicBezTo>
                  <a:pt x="2053265" y="1297399"/>
                  <a:pt x="1446573" y="1281972"/>
                  <a:pt x="1159910" y="1461237"/>
                </a:cubicBezTo>
                <a:cubicBezTo>
                  <a:pt x="873247" y="1640502"/>
                  <a:pt x="209621" y="1746730"/>
                  <a:pt x="66587" y="1517798"/>
                </a:cubicBezTo>
                <a:close/>
              </a:path>
            </a:pathLst>
          </a:custGeom>
          <a:gradFill>
            <a:gsLst>
              <a:gs pos="62000">
                <a:srgbClr val="B1C9D3"/>
              </a:gs>
              <a:gs pos="15000">
                <a:srgbClr val="F5FBF9"/>
              </a:gs>
              <a:gs pos="100000">
                <a:srgbClr val="E7F1F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5157281" y="454623"/>
            <a:ext cx="1877437" cy="1107996"/>
          </a:xfrm>
          <a:prstGeom prst="rect">
            <a:avLst/>
          </a:prstGeom>
        </p:spPr>
        <p:txBody>
          <a:bodyPr wrap="none">
            <a:spAutoFit/>
          </a:bodyPr>
          <a:lstStyle/>
          <a:p>
            <a:pPr algn="dist"/>
            <a:r>
              <a:rPr lang="zh-CN" altLang="en-US" sz="6600">
                <a:solidFill>
                  <a:srgbClr val="7197A1"/>
                </a:solidFill>
                <a:latin typeface="汉仪中宋简" panose="02010609000101010101" pitchFamily="49" charset="-122"/>
                <a:ea typeface="汉仪中宋简" panose="02010609000101010101" pitchFamily="49" charset="-122"/>
              </a:rPr>
              <a:t>目录</a:t>
            </a:r>
          </a:p>
        </p:txBody>
      </p:sp>
      <p:sp>
        <p:nvSpPr>
          <p:cNvPr id="12" name="椭圆 16"/>
          <p:cNvSpPr/>
          <p:nvPr/>
        </p:nvSpPr>
        <p:spPr>
          <a:xfrm rot="20508979">
            <a:off x="1209222" y="2402302"/>
            <a:ext cx="990813" cy="881556"/>
          </a:xfrm>
          <a:custGeom>
            <a:avLst/>
            <a:gdLst>
              <a:gd name="connsiteX0" fmla="*/ 0 w 1028700"/>
              <a:gd name="connsiteY0" fmla="*/ 628650 h 1257300"/>
              <a:gd name="connsiteX1" fmla="*/ 514350 w 1028700"/>
              <a:gd name="connsiteY1" fmla="*/ 0 h 1257300"/>
              <a:gd name="connsiteX2" fmla="*/ 1028700 w 1028700"/>
              <a:gd name="connsiteY2" fmla="*/ 628650 h 1257300"/>
              <a:gd name="connsiteX3" fmla="*/ 514350 w 1028700"/>
              <a:gd name="connsiteY3" fmla="*/ 1257300 h 1257300"/>
              <a:gd name="connsiteX4" fmla="*/ 0 w 1028700"/>
              <a:gd name="connsiteY4" fmla="*/ 628650 h 1257300"/>
              <a:gd name="connsiteX0-1" fmla="*/ 0 w 1854200"/>
              <a:gd name="connsiteY0-2" fmla="*/ 730937 h 1258997"/>
              <a:gd name="connsiteX1-3" fmla="*/ 1339850 w 1854200"/>
              <a:gd name="connsiteY1-4" fmla="*/ 687 h 1258997"/>
              <a:gd name="connsiteX2-5" fmla="*/ 1854200 w 1854200"/>
              <a:gd name="connsiteY2-6" fmla="*/ 629337 h 1258997"/>
              <a:gd name="connsiteX3-7" fmla="*/ 1339850 w 1854200"/>
              <a:gd name="connsiteY3-8" fmla="*/ 1257987 h 1258997"/>
              <a:gd name="connsiteX4-9" fmla="*/ 0 w 1854200"/>
              <a:gd name="connsiteY4-10" fmla="*/ 730937 h 1258997"/>
              <a:gd name="connsiteX0-11" fmla="*/ 25624 w 1879824"/>
              <a:gd name="connsiteY0-12" fmla="*/ 629661 h 1157301"/>
              <a:gd name="connsiteX1-13" fmla="*/ 590774 w 1879824"/>
              <a:gd name="connsiteY1-14" fmla="*/ 1011 h 1157301"/>
              <a:gd name="connsiteX2-15" fmla="*/ 1879824 w 1879824"/>
              <a:gd name="connsiteY2-16" fmla="*/ 528061 h 1157301"/>
              <a:gd name="connsiteX3-17" fmla="*/ 1365474 w 1879824"/>
              <a:gd name="connsiteY3-18" fmla="*/ 1156711 h 1157301"/>
              <a:gd name="connsiteX4-19" fmla="*/ 25624 w 1879824"/>
              <a:gd name="connsiteY4-20" fmla="*/ 629661 h 1157301"/>
              <a:gd name="connsiteX0-21" fmla="*/ 25126 w 1815826"/>
              <a:gd name="connsiteY0-22" fmla="*/ 745516 h 1284675"/>
              <a:gd name="connsiteX1-23" fmla="*/ 590276 w 1815826"/>
              <a:gd name="connsiteY1-24" fmla="*/ 116866 h 1284675"/>
              <a:gd name="connsiteX2-25" fmla="*/ 1815826 w 1815826"/>
              <a:gd name="connsiteY2-26" fmla="*/ 212116 h 1284675"/>
              <a:gd name="connsiteX3-27" fmla="*/ 1364976 w 1815826"/>
              <a:gd name="connsiteY3-28" fmla="*/ 1272566 h 1284675"/>
              <a:gd name="connsiteX4-29" fmla="*/ 25126 w 1815826"/>
              <a:gd name="connsiteY4-30" fmla="*/ 745516 h 1284675"/>
              <a:gd name="connsiteX0-31" fmla="*/ 34404 w 1825641"/>
              <a:gd name="connsiteY0-32" fmla="*/ 745516 h 1850216"/>
              <a:gd name="connsiteX1-33" fmla="*/ 599554 w 1825641"/>
              <a:gd name="connsiteY1-34" fmla="*/ 116866 h 1850216"/>
              <a:gd name="connsiteX2-35" fmla="*/ 1825104 w 1825641"/>
              <a:gd name="connsiteY2-36" fmla="*/ 212116 h 1850216"/>
              <a:gd name="connsiteX3-37" fmla="*/ 1552054 w 1825641"/>
              <a:gd name="connsiteY3-38" fmla="*/ 1844066 h 1850216"/>
              <a:gd name="connsiteX4-39" fmla="*/ 34404 w 1825641"/>
              <a:gd name="connsiteY4-40" fmla="*/ 745516 h 1850216"/>
              <a:gd name="connsiteX0-41" fmla="*/ 34404 w 1825641"/>
              <a:gd name="connsiteY0-42" fmla="*/ 787296 h 1891996"/>
              <a:gd name="connsiteX1-43" fmla="*/ 599554 w 1825641"/>
              <a:gd name="connsiteY1-44" fmla="*/ 158646 h 1891996"/>
              <a:gd name="connsiteX2-45" fmla="*/ 1825104 w 1825641"/>
              <a:gd name="connsiteY2-46" fmla="*/ 253896 h 1891996"/>
              <a:gd name="connsiteX3-47" fmla="*/ 1552054 w 1825641"/>
              <a:gd name="connsiteY3-48" fmla="*/ 1885846 h 1891996"/>
              <a:gd name="connsiteX4-49" fmla="*/ 34404 w 1825641"/>
              <a:gd name="connsiteY4-50" fmla="*/ 787296 h 1891996"/>
              <a:gd name="connsiteX0-51" fmla="*/ 34404 w 1985095"/>
              <a:gd name="connsiteY0-52" fmla="*/ 787296 h 1891996"/>
              <a:gd name="connsiteX1-53" fmla="*/ 599554 w 1985095"/>
              <a:gd name="connsiteY1-54" fmla="*/ 158646 h 1891996"/>
              <a:gd name="connsiteX2-55" fmla="*/ 1825104 w 1985095"/>
              <a:gd name="connsiteY2-56" fmla="*/ 253896 h 1891996"/>
              <a:gd name="connsiteX3-57" fmla="*/ 1552054 w 1985095"/>
              <a:gd name="connsiteY3-58" fmla="*/ 1885846 h 1891996"/>
              <a:gd name="connsiteX4-59" fmla="*/ 34404 w 1985095"/>
              <a:gd name="connsiteY4-60" fmla="*/ 787296 h 1891996"/>
              <a:gd name="connsiteX0-61" fmla="*/ 34404 w 2039958"/>
              <a:gd name="connsiteY0-62" fmla="*/ 787296 h 1887088"/>
              <a:gd name="connsiteX1-63" fmla="*/ 599554 w 2039958"/>
              <a:gd name="connsiteY1-64" fmla="*/ 158646 h 1887088"/>
              <a:gd name="connsiteX2-65" fmla="*/ 1825104 w 2039958"/>
              <a:gd name="connsiteY2-66" fmla="*/ 253896 h 1887088"/>
              <a:gd name="connsiteX3-67" fmla="*/ 1552054 w 2039958"/>
              <a:gd name="connsiteY3-68" fmla="*/ 1885846 h 1887088"/>
              <a:gd name="connsiteX4-69" fmla="*/ 34404 w 2039958"/>
              <a:gd name="connsiteY4-70" fmla="*/ 787296 h 1887088"/>
              <a:gd name="connsiteX0-71" fmla="*/ 34404 w 1996057"/>
              <a:gd name="connsiteY0-72" fmla="*/ 787296 h 1887088"/>
              <a:gd name="connsiteX1-73" fmla="*/ 599554 w 1996057"/>
              <a:gd name="connsiteY1-74" fmla="*/ 158646 h 1887088"/>
              <a:gd name="connsiteX2-75" fmla="*/ 1825104 w 1996057"/>
              <a:gd name="connsiteY2-76" fmla="*/ 253896 h 1887088"/>
              <a:gd name="connsiteX3-77" fmla="*/ 1552054 w 1996057"/>
              <a:gd name="connsiteY3-78" fmla="*/ 1885846 h 1887088"/>
              <a:gd name="connsiteX4-79" fmla="*/ 34404 w 1996057"/>
              <a:gd name="connsiteY4-80" fmla="*/ 787296 h 1887088"/>
              <a:gd name="connsiteX0-81" fmla="*/ 9309 w 1970962"/>
              <a:gd name="connsiteY0-82" fmla="*/ 787296 h 1887163"/>
              <a:gd name="connsiteX1-83" fmla="*/ 574459 w 1970962"/>
              <a:gd name="connsiteY1-84" fmla="*/ 158646 h 1887163"/>
              <a:gd name="connsiteX2-85" fmla="*/ 1800009 w 1970962"/>
              <a:gd name="connsiteY2-86" fmla="*/ 253896 h 1887163"/>
              <a:gd name="connsiteX3-87" fmla="*/ 1526959 w 1970962"/>
              <a:gd name="connsiteY3-88" fmla="*/ 1885846 h 1887163"/>
              <a:gd name="connsiteX4-89" fmla="*/ 9309 w 1970962"/>
              <a:gd name="connsiteY4-90" fmla="*/ 787296 h 1887163"/>
              <a:gd name="connsiteX0-91" fmla="*/ 30512 w 1572074"/>
              <a:gd name="connsiteY0-92" fmla="*/ 1659446 h 2038081"/>
              <a:gd name="connsiteX1-93" fmla="*/ 242056 w 1572074"/>
              <a:gd name="connsiteY1-94" fmla="*/ 205717 h 2038081"/>
              <a:gd name="connsiteX2-95" fmla="*/ 1467606 w 1572074"/>
              <a:gd name="connsiteY2-96" fmla="*/ 300967 h 2038081"/>
              <a:gd name="connsiteX3-97" fmla="*/ 1194556 w 1572074"/>
              <a:gd name="connsiteY3-98" fmla="*/ 1932917 h 2038081"/>
              <a:gd name="connsiteX4-99" fmla="*/ 30512 w 1572074"/>
              <a:gd name="connsiteY4-100" fmla="*/ 1659446 h 2038081"/>
              <a:gd name="connsiteX0-101" fmla="*/ 103078 w 1644640"/>
              <a:gd name="connsiteY0-102" fmla="*/ 1565732 h 1926960"/>
              <a:gd name="connsiteX1-103" fmla="*/ 220327 w 1644640"/>
              <a:gd name="connsiteY1-104" fmla="*/ 371314 h 1926960"/>
              <a:gd name="connsiteX2-105" fmla="*/ 1540172 w 1644640"/>
              <a:gd name="connsiteY2-106" fmla="*/ 207253 h 1926960"/>
              <a:gd name="connsiteX3-107" fmla="*/ 1267122 w 1644640"/>
              <a:gd name="connsiteY3-108" fmla="*/ 1839203 h 1926960"/>
              <a:gd name="connsiteX4-109" fmla="*/ 103078 w 1644640"/>
              <a:gd name="connsiteY4-110" fmla="*/ 1565732 h 1926960"/>
              <a:gd name="connsiteX0-111" fmla="*/ 112441 w 1818790"/>
              <a:gd name="connsiteY0-112" fmla="*/ 1264625 h 1588822"/>
              <a:gd name="connsiteX1-113" fmla="*/ 229690 w 1818790"/>
              <a:gd name="connsiteY1-114" fmla="*/ 70207 h 1588822"/>
              <a:gd name="connsiteX2-115" fmla="*/ 1738124 w 1818790"/>
              <a:gd name="connsiteY2-116" fmla="*/ 424769 h 1588822"/>
              <a:gd name="connsiteX3-117" fmla="*/ 1276485 w 1818790"/>
              <a:gd name="connsiteY3-118" fmla="*/ 1538096 h 1588822"/>
              <a:gd name="connsiteX4-119" fmla="*/ 112441 w 1818790"/>
              <a:gd name="connsiteY4-120" fmla="*/ 1264625 h 1588822"/>
              <a:gd name="connsiteX0-121" fmla="*/ 94334 w 1778490"/>
              <a:gd name="connsiteY0-122" fmla="*/ 1264625 h 1442000"/>
              <a:gd name="connsiteX1-123" fmla="*/ 211583 w 1778490"/>
              <a:gd name="connsiteY1-124" fmla="*/ 70207 h 1442000"/>
              <a:gd name="connsiteX2-125" fmla="*/ 1720017 w 1778490"/>
              <a:gd name="connsiteY2-126" fmla="*/ 424769 h 1442000"/>
              <a:gd name="connsiteX3-127" fmla="*/ 999067 w 1778490"/>
              <a:gd name="connsiteY3-128" fmla="*/ 1349506 h 1442000"/>
              <a:gd name="connsiteX4-129" fmla="*/ 94334 w 1778490"/>
              <a:gd name="connsiteY4-130" fmla="*/ 1264625 h 1442000"/>
              <a:gd name="connsiteX0-131" fmla="*/ 91804 w 1731411"/>
              <a:gd name="connsiteY0-132" fmla="*/ 1299315 h 1483299"/>
              <a:gd name="connsiteX1-133" fmla="*/ 209053 w 1731411"/>
              <a:gd name="connsiteY1-134" fmla="*/ 104897 h 1483299"/>
              <a:gd name="connsiteX2-135" fmla="*/ 1670340 w 1731411"/>
              <a:gd name="connsiteY2-136" fmla="*/ 365164 h 1483299"/>
              <a:gd name="connsiteX3-137" fmla="*/ 996537 w 1731411"/>
              <a:gd name="connsiteY3-138" fmla="*/ 1384196 h 1483299"/>
              <a:gd name="connsiteX4-139" fmla="*/ 91804 w 1731411"/>
              <a:gd name="connsiteY4-140" fmla="*/ 1299315 h 1483299"/>
              <a:gd name="connsiteX0-141" fmla="*/ 103353 w 1742962"/>
              <a:gd name="connsiteY0-142" fmla="*/ 1365891 h 1554848"/>
              <a:gd name="connsiteX1-143" fmla="*/ 197028 w 1742962"/>
              <a:gd name="connsiteY1-144" fmla="*/ 77179 h 1554848"/>
              <a:gd name="connsiteX2-145" fmla="*/ 1681889 w 1742962"/>
              <a:gd name="connsiteY2-146" fmla="*/ 431740 h 1554848"/>
              <a:gd name="connsiteX3-147" fmla="*/ 1008086 w 1742962"/>
              <a:gd name="connsiteY3-148" fmla="*/ 1450772 h 1554848"/>
              <a:gd name="connsiteX4-149" fmla="*/ 103353 w 1742962"/>
              <a:gd name="connsiteY4-150" fmla="*/ 1365891 h 1554848"/>
              <a:gd name="connsiteX0-151" fmla="*/ 63105 w 1845703"/>
              <a:gd name="connsiteY0-152" fmla="*/ 1517796 h 1648438"/>
              <a:gd name="connsiteX1-153" fmla="*/ 298222 w 1845703"/>
              <a:gd name="connsiteY1-154" fmla="*/ 87642 h 1648438"/>
              <a:gd name="connsiteX2-155" fmla="*/ 1783083 w 1845703"/>
              <a:gd name="connsiteY2-156" fmla="*/ 442203 h 1648438"/>
              <a:gd name="connsiteX3-157" fmla="*/ 1109280 w 1845703"/>
              <a:gd name="connsiteY3-158" fmla="*/ 1461235 h 1648438"/>
              <a:gd name="connsiteX4-159" fmla="*/ 63105 w 1845703"/>
              <a:gd name="connsiteY4-160" fmla="*/ 1517796 h 1648438"/>
              <a:gd name="connsiteX0-161" fmla="*/ 66587 w 1852742"/>
              <a:gd name="connsiteY0-162" fmla="*/ 1517798 h 1648440"/>
              <a:gd name="connsiteX1-163" fmla="*/ 301704 w 1852742"/>
              <a:gd name="connsiteY1-164" fmla="*/ 87644 h 1648440"/>
              <a:gd name="connsiteX2-165" fmla="*/ 1786565 w 1852742"/>
              <a:gd name="connsiteY2-166" fmla="*/ 442205 h 1648440"/>
              <a:gd name="connsiteX3-167" fmla="*/ 1159910 w 1852742"/>
              <a:gd name="connsiteY3-168" fmla="*/ 1461237 h 1648440"/>
              <a:gd name="connsiteX4-169" fmla="*/ 66587 w 1852742"/>
              <a:gd name="connsiteY4-170" fmla="*/ 1517798 h 164844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52742" h="1648440">
                <a:moveTo>
                  <a:pt x="66587" y="1517798"/>
                </a:moveTo>
                <a:cubicBezTo>
                  <a:pt x="-76447" y="1288866"/>
                  <a:pt x="15041" y="266909"/>
                  <a:pt x="301704" y="87644"/>
                </a:cubicBezTo>
                <a:cubicBezTo>
                  <a:pt x="588367" y="-91621"/>
                  <a:pt x="1735765" y="-6589"/>
                  <a:pt x="1786565" y="442205"/>
                </a:cubicBezTo>
                <a:cubicBezTo>
                  <a:pt x="2053265" y="1297399"/>
                  <a:pt x="1446573" y="1281972"/>
                  <a:pt x="1159910" y="1461237"/>
                </a:cubicBezTo>
                <a:cubicBezTo>
                  <a:pt x="873247" y="1640502"/>
                  <a:pt x="209621" y="1746730"/>
                  <a:pt x="66587" y="1517798"/>
                </a:cubicBezTo>
                <a:close/>
              </a:path>
            </a:pathLst>
          </a:custGeom>
          <a:gradFill>
            <a:gsLst>
              <a:gs pos="62000">
                <a:srgbClr val="B1C9D3"/>
              </a:gs>
              <a:gs pos="15000">
                <a:srgbClr val="F5FBF9"/>
              </a:gs>
              <a:gs pos="100000">
                <a:srgbClr val="E7F1F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1278294" y="2416935"/>
            <a:ext cx="952500" cy="830997"/>
          </a:xfrm>
          <a:prstGeom prst="rect">
            <a:avLst/>
          </a:prstGeom>
          <a:noFill/>
        </p:spPr>
        <p:txBody>
          <a:bodyPr wrap="square" rtlCol="0">
            <a:spAutoFit/>
          </a:bodyPr>
          <a:lstStyle/>
          <a:p>
            <a:r>
              <a:rPr lang="en-US" altLang="zh-CN" sz="4800">
                <a:solidFill>
                  <a:srgbClr val="7197A1"/>
                </a:solidFill>
                <a:latin typeface="汉仪中宋简" panose="02010609000101010101" pitchFamily="49" charset="-122"/>
                <a:ea typeface="汉仪中宋简" panose="02010609000101010101" pitchFamily="49" charset="-122"/>
              </a:rPr>
              <a:t>01</a:t>
            </a:r>
            <a:endParaRPr lang="zh-CN" altLang="en-US" sz="4800">
              <a:solidFill>
                <a:srgbClr val="7197A1"/>
              </a:solidFill>
              <a:latin typeface="汉仪中宋简" panose="02010609000101010101" pitchFamily="49" charset="-122"/>
              <a:ea typeface="汉仪中宋简" panose="02010609000101010101" pitchFamily="49" charset="-122"/>
            </a:endParaRPr>
          </a:p>
        </p:txBody>
      </p:sp>
      <p:sp>
        <p:nvSpPr>
          <p:cNvPr id="9" name="文本框 8"/>
          <p:cNvSpPr txBox="1"/>
          <p:nvPr/>
        </p:nvSpPr>
        <p:spPr>
          <a:xfrm>
            <a:off x="2230794" y="2496234"/>
            <a:ext cx="3532693" cy="523220"/>
          </a:xfrm>
          <a:prstGeom prst="rect">
            <a:avLst/>
          </a:prstGeom>
          <a:noFill/>
        </p:spPr>
        <p:txBody>
          <a:bodyPr wrap="square" rtlCol="0">
            <a:spAutoFit/>
          </a:bodyPr>
          <a:lstStyle/>
          <a:p>
            <a:r>
              <a:rPr lang="zh-CN" altLang="en-US" sz="2800">
                <a:solidFill>
                  <a:srgbClr val="7197A1"/>
                </a:solidFill>
                <a:latin typeface="汉仪中宋简" panose="02010609000101010101" pitchFamily="49" charset="-122"/>
                <a:ea typeface="汉仪中宋简" panose="02010609000101010101" pitchFamily="49" charset="-122"/>
              </a:rPr>
              <a:t>这里填写标题</a:t>
            </a:r>
          </a:p>
        </p:txBody>
      </p:sp>
      <p:sp>
        <p:nvSpPr>
          <p:cNvPr id="10" name="文本框 9"/>
          <p:cNvSpPr txBox="1"/>
          <p:nvPr/>
        </p:nvSpPr>
        <p:spPr>
          <a:xfrm>
            <a:off x="2230794" y="2947085"/>
            <a:ext cx="3532693" cy="307777"/>
          </a:xfrm>
          <a:prstGeom prst="rect">
            <a:avLst/>
          </a:prstGeom>
          <a:noFill/>
        </p:spPr>
        <p:txBody>
          <a:bodyPr wrap="square" rtlCol="0">
            <a:spAutoFit/>
          </a:bodyPr>
          <a:lstStyle/>
          <a:p>
            <a:r>
              <a:rPr lang="en-US" altLang="zh-CN" sz="1400">
                <a:solidFill>
                  <a:schemeClr val="tx1">
                    <a:lumMod val="65000"/>
                    <a:lumOff val="35000"/>
                  </a:schemeClr>
                </a:solidFill>
                <a:latin typeface="思源黑体 Light" panose="020B0300000000000000" pitchFamily="34" charset="-122"/>
                <a:ea typeface="思源黑体 Light" panose="020B0300000000000000" pitchFamily="34" charset="-122"/>
              </a:rPr>
              <a:t>Lorem ipsum dolor sit amet</a:t>
            </a:r>
            <a:endPar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sp>
        <p:nvSpPr>
          <p:cNvPr id="15" name="椭圆 16"/>
          <p:cNvSpPr/>
          <p:nvPr/>
        </p:nvSpPr>
        <p:spPr>
          <a:xfrm rot="20508979">
            <a:off x="6346305" y="2402302"/>
            <a:ext cx="990813" cy="881556"/>
          </a:xfrm>
          <a:custGeom>
            <a:avLst/>
            <a:gdLst>
              <a:gd name="connsiteX0" fmla="*/ 0 w 1028700"/>
              <a:gd name="connsiteY0" fmla="*/ 628650 h 1257300"/>
              <a:gd name="connsiteX1" fmla="*/ 514350 w 1028700"/>
              <a:gd name="connsiteY1" fmla="*/ 0 h 1257300"/>
              <a:gd name="connsiteX2" fmla="*/ 1028700 w 1028700"/>
              <a:gd name="connsiteY2" fmla="*/ 628650 h 1257300"/>
              <a:gd name="connsiteX3" fmla="*/ 514350 w 1028700"/>
              <a:gd name="connsiteY3" fmla="*/ 1257300 h 1257300"/>
              <a:gd name="connsiteX4" fmla="*/ 0 w 1028700"/>
              <a:gd name="connsiteY4" fmla="*/ 628650 h 1257300"/>
              <a:gd name="connsiteX0-1" fmla="*/ 0 w 1854200"/>
              <a:gd name="connsiteY0-2" fmla="*/ 730937 h 1258997"/>
              <a:gd name="connsiteX1-3" fmla="*/ 1339850 w 1854200"/>
              <a:gd name="connsiteY1-4" fmla="*/ 687 h 1258997"/>
              <a:gd name="connsiteX2-5" fmla="*/ 1854200 w 1854200"/>
              <a:gd name="connsiteY2-6" fmla="*/ 629337 h 1258997"/>
              <a:gd name="connsiteX3-7" fmla="*/ 1339850 w 1854200"/>
              <a:gd name="connsiteY3-8" fmla="*/ 1257987 h 1258997"/>
              <a:gd name="connsiteX4-9" fmla="*/ 0 w 1854200"/>
              <a:gd name="connsiteY4-10" fmla="*/ 730937 h 1258997"/>
              <a:gd name="connsiteX0-11" fmla="*/ 25624 w 1879824"/>
              <a:gd name="connsiteY0-12" fmla="*/ 629661 h 1157301"/>
              <a:gd name="connsiteX1-13" fmla="*/ 590774 w 1879824"/>
              <a:gd name="connsiteY1-14" fmla="*/ 1011 h 1157301"/>
              <a:gd name="connsiteX2-15" fmla="*/ 1879824 w 1879824"/>
              <a:gd name="connsiteY2-16" fmla="*/ 528061 h 1157301"/>
              <a:gd name="connsiteX3-17" fmla="*/ 1365474 w 1879824"/>
              <a:gd name="connsiteY3-18" fmla="*/ 1156711 h 1157301"/>
              <a:gd name="connsiteX4-19" fmla="*/ 25624 w 1879824"/>
              <a:gd name="connsiteY4-20" fmla="*/ 629661 h 1157301"/>
              <a:gd name="connsiteX0-21" fmla="*/ 25126 w 1815826"/>
              <a:gd name="connsiteY0-22" fmla="*/ 745516 h 1284675"/>
              <a:gd name="connsiteX1-23" fmla="*/ 590276 w 1815826"/>
              <a:gd name="connsiteY1-24" fmla="*/ 116866 h 1284675"/>
              <a:gd name="connsiteX2-25" fmla="*/ 1815826 w 1815826"/>
              <a:gd name="connsiteY2-26" fmla="*/ 212116 h 1284675"/>
              <a:gd name="connsiteX3-27" fmla="*/ 1364976 w 1815826"/>
              <a:gd name="connsiteY3-28" fmla="*/ 1272566 h 1284675"/>
              <a:gd name="connsiteX4-29" fmla="*/ 25126 w 1815826"/>
              <a:gd name="connsiteY4-30" fmla="*/ 745516 h 1284675"/>
              <a:gd name="connsiteX0-31" fmla="*/ 34404 w 1825641"/>
              <a:gd name="connsiteY0-32" fmla="*/ 745516 h 1850216"/>
              <a:gd name="connsiteX1-33" fmla="*/ 599554 w 1825641"/>
              <a:gd name="connsiteY1-34" fmla="*/ 116866 h 1850216"/>
              <a:gd name="connsiteX2-35" fmla="*/ 1825104 w 1825641"/>
              <a:gd name="connsiteY2-36" fmla="*/ 212116 h 1850216"/>
              <a:gd name="connsiteX3-37" fmla="*/ 1552054 w 1825641"/>
              <a:gd name="connsiteY3-38" fmla="*/ 1844066 h 1850216"/>
              <a:gd name="connsiteX4-39" fmla="*/ 34404 w 1825641"/>
              <a:gd name="connsiteY4-40" fmla="*/ 745516 h 1850216"/>
              <a:gd name="connsiteX0-41" fmla="*/ 34404 w 1825641"/>
              <a:gd name="connsiteY0-42" fmla="*/ 787296 h 1891996"/>
              <a:gd name="connsiteX1-43" fmla="*/ 599554 w 1825641"/>
              <a:gd name="connsiteY1-44" fmla="*/ 158646 h 1891996"/>
              <a:gd name="connsiteX2-45" fmla="*/ 1825104 w 1825641"/>
              <a:gd name="connsiteY2-46" fmla="*/ 253896 h 1891996"/>
              <a:gd name="connsiteX3-47" fmla="*/ 1552054 w 1825641"/>
              <a:gd name="connsiteY3-48" fmla="*/ 1885846 h 1891996"/>
              <a:gd name="connsiteX4-49" fmla="*/ 34404 w 1825641"/>
              <a:gd name="connsiteY4-50" fmla="*/ 787296 h 1891996"/>
              <a:gd name="connsiteX0-51" fmla="*/ 34404 w 1985095"/>
              <a:gd name="connsiteY0-52" fmla="*/ 787296 h 1891996"/>
              <a:gd name="connsiteX1-53" fmla="*/ 599554 w 1985095"/>
              <a:gd name="connsiteY1-54" fmla="*/ 158646 h 1891996"/>
              <a:gd name="connsiteX2-55" fmla="*/ 1825104 w 1985095"/>
              <a:gd name="connsiteY2-56" fmla="*/ 253896 h 1891996"/>
              <a:gd name="connsiteX3-57" fmla="*/ 1552054 w 1985095"/>
              <a:gd name="connsiteY3-58" fmla="*/ 1885846 h 1891996"/>
              <a:gd name="connsiteX4-59" fmla="*/ 34404 w 1985095"/>
              <a:gd name="connsiteY4-60" fmla="*/ 787296 h 1891996"/>
              <a:gd name="connsiteX0-61" fmla="*/ 34404 w 2039958"/>
              <a:gd name="connsiteY0-62" fmla="*/ 787296 h 1887088"/>
              <a:gd name="connsiteX1-63" fmla="*/ 599554 w 2039958"/>
              <a:gd name="connsiteY1-64" fmla="*/ 158646 h 1887088"/>
              <a:gd name="connsiteX2-65" fmla="*/ 1825104 w 2039958"/>
              <a:gd name="connsiteY2-66" fmla="*/ 253896 h 1887088"/>
              <a:gd name="connsiteX3-67" fmla="*/ 1552054 w 2039958"/>
              <a:gd name="connsiteY3-68" fmla="*/ 1885846 h 1887088"/>
              <a:gd name="connsiteX4-69" fmla="*/ 34404 w 2039958"/>
              <a:gd name="connsiteY4-70" fmla="*/ 787296 h 1887088"/>
              <a:gd name="connsiteX0-71" fmla="*/ 34404 w 1996057"/>
              <a:gd name="connsiteY0-72" fmla="*/ 787296 h 1887088"/>
              <a:gd name="connsiteX1-73" fmla="*/ 599554 w 1996057"/>
              <a:gd name="connsiteY1-74" fmla="*/ 158646 h 1887088"/>
              <a:gd name="connsiteX2-75" fmla="*/ 1825104 w 1996057"/>
              <a:gd name="connsiteY2-76" fmla="*/ 253896 h 1887088"/>
              <a:gd name="connsiteX3-77" fmla="*/ 1552054 w 1996057"/>
              <a:gd name="connsiteY3-78" fmla="*/ 1885846 h 1887088"/>
              <a:gd name="connsiteX4-79" fmla="*/ 34404 w 1996057"/>
              <a:gd name="connsiteY4-80" fmla="*/ 787296 h 1887088"/>
              <a:gd name="connsiteX0-81" fmla="*/ 9309 w 1970962"/>
              <a:gd name="connsiteY0-82" fmla="*/ 787296 h 1887163"/>
              <a:gd name="connsiteX1-83" fmla="*/ 574459 w 1970962"/>
              <a:gd name="connsiteY1-84" fmla="*/ 158646 h 1887163"/>
              <a:gd name="connsiteX2-85" fmla="*/ 1800009 w 1970962"/>
              <a:gd name="connsiteY2-86" fmla="*/ 253896 h 1887163"/>
              <a:gd name="connsiteX3-87" fmla="*/ 1526959 w 1970962"/>
              <a:gd name="connsiteY3-88" fmla="*/ 1885846 h 1887163"/>
              <a:gd name="connsiteX4-89" fmla="*/ 9309 w 1970962"/>
              <a:gd name="connsiteY4-90" fmla="*/ 787296 h 1887163"/>
              <a:gd name="connsiteX0-91" fmla="*/ 30512 w 1572074"/>
              <a:gd name="connsiteY0-92" fmla="*/ 1659446 h 2038081"/>
              <a:gd name="connsiteX1-93" fmla="*/ 242056 w 1572074"/>
              <a:gd name="connsiteY1-94" fmla="*/ 205717 h 2038081"/>
              <a:gd name="connsiteX2-95" fmla="*/ 1467606 w 1572074"/>
              <a:gd name="connsiteY2-96" fmla="*/ 300967 h 2038081"/>
              <a:gd name="connsiteX3-97" fmla="*/ 1194556 w 1572074"/>
              <a:gd name="connsiteY3-98" fmla="*/ 1932917 h 2038081"/>
              <a:gd name="connsiteX4-99" fmla="*/ 30512 w 1572074"/>
              <a:gd name="connsiteY4-100" fmla="*/ 1659446 h 2038081"/>
              <a:gd name="connsiteX0-101" fmla="*/ 103078 w 1644640"/>
              <a:gd name="connsiteY0-102" fmla="*/ 1565732 h 1926960"/>
              <a:gd name="connsiteX1-103" fmla="*/ 220327 w 1644640"/>
              <a:gd name="connsiteY1-104" fmla="*/ 371314 h 1926960"/>
              <a:gd name="connsiteX2-105" fmla="*/ 1540172 w 1644640"/>
              <a:gd name="connsiteY2-106" fmla="*/ 207253 h 1926960"/>
              <a:gd name="connsiteX3-107" fmla="*/ 1267122 w 1644640"/>
              <a:gd name="connsiteY3-108" fmla="*/ 1839203 h 1926960"/>
              <a:gd name="connsiteX4-109" fmla="*/ 103078 w 1644640"/>
              <a:gd name="connsiteY4-110" fmla="*/ 1565732 h 1926960"/>
              <a:gd name="connsiteX0-111" fmla="*/ 112441 w 1818790"/>
              <a:gd name="connsiteY0-112" fmla="*/ 1264625 h 1588822"/>
              <a:gd name="connsiteX1-113" fmla="*/ 229690 w 1818790"/>
              <a:gd name="connsiteY1-114" fmla="*/ 70207 h 1588822"/>
              <a:gd name="connsiteX2-115" fmla="*/ 1738124 w 1818790"/>
              <a:gd name="connsiteY2-116" fmla="*/ 424769 h 1588822"/>
              <a:gd name="connsiteX3-117" fmla="*/ 1276485 w 1818790"/>
              <a:gd name="connsiteY3-118" fmla="*/ 1538096 h 1588822"/>
              <a:gd name="connsiteX4-119" fmla="*/ 112441 w 1818790"/>
              <a:gd name="connsiteY4-120" fmla="*/ 1264625 h 1588822"/>
              <a:gd name="connsiteX0-121" fmla="*/ 94334 w 1778490"/>
              <a:gd name="connsiteY0-122" fmla="*/ 1264625 h 1442000"/>
              <a:gd name="connsiteX1-123" fmla="*/ 211583 w 1778490"/>
              <a:gd name="connsiteY1-124" fmla="*/ 70207 h 1442000"/>
              <a:gd name="connsiteX2-125" fmla="*/ 1720017 w 1778490"/>
              <a:gd name="connsiteY2-126" fmla="*/ 424769 h 1442000"/>
              <a:gd name="connsiteX3-127" fmla="*/ 999067 w 1778490"/>
              <a:gd name="connsiteY3-128" fmla="*/ 1349506 h 1442000"/>
              <a:gd name="connsiteX4-129" fmla="*/ 94334 w 1778490"/>
              <a:gd name="connsiteY4-130" fmla="*/ 1264625 h 1442000"/>
              <a:gd name="connsiteX0-131" fmla="*/ 91804 w 1731411"/>
              <a:gd name="connsiteY0-132" fmla="*/ 1299315 h 1483299"/>
              <a:gd name="connsiteX1-133" fmla="*/ 209053 w 1731411"/>
              <a:gd name="connsiteY1-134" fmla="*/ 104897 h 1483299"/>
              <a:gd name="connsiteX2-135" fmla="*/ 1670340 w 1731411"/>
              <a:gd name="connsiteY2-136" fmla="*/ 365164 h 1483299"/>
              <a:gd name="connsiteX3-137" fmla="*/ 996537 w 1731411"/>
              <a:gd name="connsiteY3-138" fmla="*/ 1384196 h 1483299"/>
              <a:gd name="connsiteX4-139" fmla="*/ 91804 w 1731411"/>
              <a:gd name="connsiteY4-140" fmla="*/ 1299315 h 1483299"/>
              <a:gd name="connsiteX0-141" fmla="*/ 103353 w 1742962"/>
              <a:gd name="connsiteY0-142" fmla="*/ 1365891 h 1554848"/>
              <a:gd name="connsiteX1-143" fmla="*/ 197028 w 1742962"/>
              <a:gd name="connsiteY1-144" fmla="*/ 77179 h 1554848"/>
              <a:gd name="connsiteX2-145" fmla="*/ 1681889 w 1742962"/>
              <a:gd name="connsiteY2-146" fmla="*/ 431740 h 1554848"/>
              <a:gd name="connsiteX3-147" fmla="*/ 1008086 w 1742962"/>
              <a:gd name="connsiteY3-148" fmla="*/ 1450772 h 1554848"/>
              <a:gd name="connsiteX4-149" fmla="*/ 103353 w 1742962"/>
              <a:gd name="connsiteY4-150" fmla="*/ 1365891 h 1554848"/>
              <a:gd name="connsiteX0-151" fmla="*/ 63105 w 1845703"/>
              <a:gd name="connsiteY0-152" fmla="*/ 1517796 h 1648438"/>
              <a:gd name="connsiteX1-153" fmla="*/ 298222 w 1845703"/>
              <a:gd name="connsiteY1-154" fmla="*/ 87642 h 1648438"/>
              <a:gd name="connsiteX2-155" fmla="*/ 1783083 w 1845703"/>
              <a:gd name="connsiteY2-156" fmla="*/ 442203 h 1648438"/>
              <a:gd name="connsiteX3-157" fmla="*/ 1109280 w 1845703"/>
              <a:gd name="connsiteY3-158" fmla="*/ 1461235 h 1648438"/>
              <a:gd name="connsiteX4-159" fmla="*/ 63105 w 1845703"/>
              <a:gd name="connsiteY4-160" fmla="*/ 1517796 h 1648438"/>
              <a:gd name="connsiteX0-161" fmla="*/ 66587 w 1852742"/>
              <a:gd name="connsiteY0-162" fmla="*/ 1517798 h 1648440"/>
              <a:gd name="connsiteX1-163" fmla="*/ 301704 w 1852742"/>
              <a:gd name="connsiteY1-164" fmla="*/ 87644 h 1648440"/>
              <a:gd name="connsiteX2-165" fmla="*/ 1786565 w 1852742"/>
              <a:gd name="connsiteY2-166" fmla="*/ 442205 h 1648440"/>
              <a:gd name="connsiteX3-167" fmla="*/ 1159910 w 1852742"/>
              <a:gd name="connsiteY3-168" fmla="*/ 1461237 h 1648440"/>
              <a:gd name="connsiteX4-169" fmla="*/ 66587 w 1852742"/>
              <a:gd name="connsiteY4-170" fmla="*/ 1517798 h 164844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52742" h="1648440">
                <a:moveTo>
                  <a:pt x="66587" y="1517798"/>
                </a:moveTo>
                <a:cubicBezTo>
                  <a:pt x="-76447" y="1288866"/>
                  <a:pt x="15041" y="266909"/>
                  <a:pt x="301704" y="87644"/>
                </a:cubicBezTo>
                <a:cubicBezTo>
                  <a:pt x="588367" y="-91621"/>
                  <a:pt x="1735765" y="-6589"/>
                  <a:pt x="1786565" y="442205"/>
                </a:cubicBezTo>
                <a:cubicBezTo>
                  <a:pt x="2053265" y="1297399"/>
                  <a:pt x="1446573" y="1281972"/>
                  <a:pt x="1159910" y="1461237"/>
                </a:cubicBezTo>
                <a:cubicBezTo>
                  <a:pt x="873247" y="1640502"/>
                  <a:pt x="209621" y="1746730"/>
                  <a:pt x="66587" y="1517798"/>
                </a:cubicBezTo>
                <a:close/>
              </a:path>
            </a:pathLst>
          </a:custGeom>
          <a:gradFill>
            <a:gsLst>
              <a:gs pos="62000">
                <a:srgbClr val="B1C9D3"/>
              </a:gs>
              <a:gs pos="15000">
                <a:srgbClr val="F5FBF9"/>
              </a:gs>
              <a:gs pos="100000">
                <a:srgbClr val="E7F1F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nvSpPr>
        <p:spPr>
          <a:xfrm>
            <a:off x="6415377" y="2416935"/>
            <a:ext cx="952500" cy="830997"/>
          </a:xfrm>
          <a:prstGeom prst="rect">
            <a:avLst/>
          </a:prstGeom>
          <a:noFill/>
        </p:spPr>
        <p:txBody>
          <a:bodyPr wrap="square" rtlCol="0">
            <a:spAutoFit/>
          </a:bodyPr>
          <a:lstStyle/>
          <a:p>
            <a:r>
              <a:rPr lang="en-US" altLang="zh-CN" sz="4800">
                <a:solidFill>
                  <a:srgbClr val="7197A1"/>
                </a:solidFill>
                <a:latin typeface="汉仪中宋简" panose="02010609000101010101" pitchFamily="49" charset="-122"/>
                <a:ea typeface="汉仪中宋简" panose="02010609000101010101" pitchFamily="49" charset="-122"/>
              </a:rPr>
              <a:t>02</a:t>
            </a:r>
            <a:endParaRPr lang="zh-CN" altLang="en-US" sz="4800">
              <a:solidFill>
                <a:srgbClr val="7197A1"/>
              </a:solidFill>
              <a:latin typeface="汉仪中宋简" panose="02010609000101010101" pitchFamily="49" charset="-122"/>
              <a:ea typeface="汉仪中宋简" panose="02010609000101010101" pitchFamily="49" charset="-122"/>
            </a:endParaRPr>
          </a:p>
        </p:txBody>
      </p:sp>
      <p:sp>
        <p:nvSpPr>
          <p:cNvPr id="17" name="文本框 16"/>
          <p:cNvSpPr txBox="1"/>
          <p:nvPr/>
        </p:nvSpPr>
        <p:spPr>
          <a:xfrm>
            <a:off x="7367877" y="2496234"/>
            <a:ext cx="3532693" cy="523220"/>
          </a:xfrm>
          <a:prstGeom prst="rect">
            <a:avLst/>
          </a:prstGeom>
          <a:noFill/>
        </p:spPr>
        <p:txBody>
          <a:bodyPr wrap="square" rtlCol="0">
            <a:spAutoFit/>
          </a:bodyPr>
          <a:lstStyle/>
          <a:p>
            <a:r>
              <a:rPr lang="zh-CN" altLang="en-US" sz="2800">
                <a:solidFill>
                  <a:srgbClr val="7197A1"/>
                </a:solidFill>
                <a:latin typeface="汉仪中宋简" panose="02010609000101010101" pitchFamily="49" charset="-122"/>
                <a:ea typeface="汉仪中宋简" panose="02010609000101010101" pitchFamily="49" charset="-122"/>
              </a:rPr>
              <a:t>这里填写标题</a:t>
            </a:r>
          </a:p>
        </p:txBody>
      </p:sp>
      <p:sp>
        <p:nvSpPr>
          <p:cNvPr id="18" name="文本框 17"/>
          <p:cNvSpPr txBox="1"/>
          <p:nvPr/>
        </p:nvSpPr>
        <p:spPr>
          <a:xfrm>
            <a:off x="7367877" y="2947085"/>
            <a:ext cx="3532693" cy="307777"/>
          </a:xfrm>
          <a:prstGeom prst="rect">
            <a:avLst/>
          </a:prstGeom>
          <a:noFill/>
        </p:spPr>
        <p:txBody>
          <a:bodyPr wrap="square" rtlCol="0">
            <a:spAutoFit/>
          </a:bodyPr>
          <a:lstStyle/>
          <a:p>
            <a:r>
              <a:rPr lang="en-US" altLang="zh-CN" sz="1400">
                <a:solidFill>
                  <a:schemeClr val="tx1">
                    <a:lumMod val="65000"/>
                    <a:lumOff val="35000"/>
                  </a:schemeClr>
                </a:solidFill>
                <a:latin typeface="思源黑体 Light" panose="020B0300000000000000" pitchFamily="34" charset="-122"/>
                <a:ea typeface="思源黑体 Light" panose="020B0300000000000000" pitchFamily="34" charset="-122"/>
              </a:rPr>
              <a:t>Lorem ipsum dolor sit amet</a:t>
            </a:r>
            <a:endPar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sp>
        <p:nvSpPr>
          <p:cNvPr id="20" name="椭圆 16"/>
          <p:cNvSpPr/>
          <p:nvPr/>
        </p:nvSpPr>
        <p:spPr>
          <a:xfrm rot="20508979">
            <a:off x="1278294" y="4194359"/>
            <a:ext cx="990813" cy="881556"/>
          </a:xfrm>
          <a:custGeom>
            <a:avLst/>
            <a:gdLst>
              <a:gd name="connsiteX0" fmla="*/ 0 w 1028700"/>
              <a:gd name="connsiteY0" fmla="*/ 628650 h 1257300"/>
              <a:gd name="connsiteX1" fmla="*/ 514350 w 1028700"/>
              <a:gd name="connsiteY1" fmla="*/ 0 h 1257300"/>
              <a:gd name="connsiteX2" fmla="*/ 1028700 w 1028700"/>
              <a:gd name="connsiteY2" fmla="*/ 628650 h 1257300"/>
              <a:gd name="connsiteX3" fmla="*/ 514350 w 1028700"/>
              <a:gd name="connsiteY3" fmla="*/ 1257300 h 1257300"/>
              <a:gd name="connsiteX4" fmla="*/ 0 w 1028700"/>
              <a:gd name="connsiteY4" fmla="*/ 628650 h 1257300"/>
              <a:gd name="connsiteX0-1" fmla="*/ 0 w 1854200"/>
              <a:gd name="connsiteY0-2" fmla="*/ 730937 h 1258997"/>
              <a:gd name="connsiteX1-3" fmla="*/ 1339850 w 1854200"/>
              <a:gd name="connsiteY1-4" fmla="*/ 687 h 1258997"/>
              <a:gd name="connsiteX2-5" fmla="*/ 1854200 w 1854200"/>
              <a:gd name="connsiteY2-6" fmla="*/ 629337 h 1258997"/>
              <a:gd name="connsiteX3-7" fmla="*/ 1339850 w 1854200"/>
              <a:gd name="connsiteY3-8" fmla="*/ 1257987 h 1258997"/>
              <a:gd name="connsiteX4-9" fmla="*/ 0 w 1854200"/>
              <a:gd name="connsiteY4-10" fmla="*/ 730937 h 1258997"/>
              <a:gd name="connsiteX0-11" fmla="*/ 25624 w 1879824"/>
              <a:gd name="connsiteY0-12" fmla="*/ 629661 h 1157301"/>
              <a:gd name="connsiteX1-13" fmla="*/ 590774 w 1879824"/>
              <a:gd name="connsiteY1-14" fmla="*/ 1011 h 1157301"/>
              <a:gd name="connsiteX2-15" fmla="*/ 1879824 w 1879824"/>
              <a:gd name="connsiteY2-16" fmla="*/ 528061 h 1157301"/>
              <a:gd name="connsiteX3-17" fmla="*/ 1365474 w 1879824"/>
              <a:gd name="connsiteY3-18" fmla="*/ 1156711 h 1157301"/>
              <a:gd name="connsiteX4-19" fmla="*/ 25624 w 1879824"/>
              <a:gd name="connsiteY4-20" fmla="*/ 629661 h 1157301"/>
              <a:gd name="connsiteX0-21" fmla="*/ 25126 w 1815826"/>
              <a:gd name="connsiteY0-22" fmla="*/ 745516 h 1284675"/>
              <a:gd name="connsiteX1-23" fmla="*/ 590276 w 1815826"/>
              <a:gd name="connsiteY1-24" fmla="*/ 116866 h 1284675"/>
              <a:gd name="connsiteX2-25" fmla="*/ 1815826 w 1815826"/>
              <a:gd name="connsiteY2-26" fmla="*/ 212116 h 1284675"/>
              <a:gd name="connsiteX3-27" fmla="*/ 1364976 w 1815826"/>
              <a:gd name="connsiteY3-28" fmla="*/ 1272566 h 1284675"/>
              <a:gd name="connsiteX4-29" fmla="*/ 25126 w 1815826"/>
              <a:gd name="connsiteY4-30" fmla="*/ 745516 h 1284675"/>
              <a:gd name="connsiteX0-31" fmla="*/ 34404 w 1825641"/>
              <a:gd name="connsiteY0-32" fmla="*/ 745516 h 1850216"/>
              <a:gd name="connsiteX1-33" fmla="*/ 599554 w 1825641"/>
              <a:gd name="connsiteY1-34" fmla="*/ 116866 h 1850216"/>
              <a:gd name="connsiteX2-35" fmla="*/ 1825104 w 1825641"/>
              <a:gd name="connsiteY2-36" fmla="*/ 212116 h 1850216"/>
              <a:gd name="connsiteX3-37" fmla="*/ 1552054 w 1825641"/>
              <a:gd name="connsiteY3-38" fmla="*/ 1844066 h 1850216"/>
              <a:gd name="connsiteX4-39" fmla="*/ 34404 w 1825641"/>
              <a:gd name="connsiteY4-40" fmla="*/ 745516 h 1850216"/>
              <a:gd name="connsiteX0-41" fmla="*/ 34404 w 1825641"/>
              <a:gd name="connsiteY0-42" fmla="*/ 787296 h 1891996"/>
              <a:gd name="connsiteX1-43" fmla="*/ 599554 w 1825641"/>
              <a:gd name="connsiteY1-44" fmla="*/ 158646 h 1891996"/>
              <a:gd name="connsiteX2-45" fmla="*/ 1825104 w 1825641"/>
              <a:gd name="connsiteY2-46" fmla="*/ 253896 h 1891996"/>
              <a:gd name="connsiteX3-47" fmla="*/ 1552054 w 1825641"/>
              <a:gd name="connsiteY3-48" fmla="*/ 1885846 h 1891996"/>
              <a:gd name="connsiteX4-49" fmla="*/ 34404 w 1825641"/>
              <a:gd name="connsiteY4-50" fmla="*/ 787296 h 1891996"/>
              <a:gd name="connsiteX0-51" fmla="*/ 34404 w 1985095"/>
              <a:gd name="connsiteY0-52" fmla="*/ 787296 h 1891996"/>
              <a:gd name="connsiteX1-53" fmla="*/ 599554 w 1985095"/>
              <a:gd name="connsiteY1-54" fmla="*/ 158646 h 1891996"/>
              <a:gd name="connsiteX2-55" fmla="*/ 1825104 w 1985095"/>
              <a:gd name="connsiteY2-56" fmla="*/ 253896 h 1891996"/>
              <a:gd name="connsiteX3-57" fmla="*/ 1552054 w 1985095"/>
              <a:gd name="connsiteY3-58" fmla="*/ 1885846 h 1891996"/>
              <a:gd name="connsiteX4-59" fmla="*/ 34404 w 1985095"/>
              <a:gd name="connsiteY4-60" fmla="*/ 787296 h 1891996"/>
              <a:gd name="connsiteX0-61" fmla="*/ 34404 w 2039958"/>
              <a:gd name="connsiteY0-62" fmla="*/ 787296 h 1887088"/>
              <a:gd name="connsiteX1-63" fmla="*/ 599554 w 2039958"/>
              <a:gd name="connsiteY1-64" fmla="*/ 158646 h 1887088"/>
              <a:gd name="connsiteX2-65" fmla="*/ 1825104 w 2039958"/>
              <a:gd name="connsiteY2-66" fmla="*/ 253896 h 1887088"/>
              <a:gd name="connsiteX3-67" fmla="*/ 1552054 w 2039958"/>
              <a:gd name="connsiteY3-68" fmla="*/ 1885846 h 1887088"/>
              <a:gd name="connsiteX4-69" fmla="*/ 34404 w 2039958"/>
              <a:gd name="connsiteY4-70" fmla="*/ 787296 h 1887088"/>
              <a:gd name="connsiteX0-71" fmla="*/ 34404 w 1996057"/>
              <a:gd name="connsiteY0-72" fmla="*/ 787296 h 1887088"/>
              <a:gd name="connsiteX1-73" fmla="*/ 599554 w 1996057"/>
              <a:gd name="connsiteY1-74" fmla="*/ 158646 h 1887088"/>
              <a:gd name="connsiteX2-75" fmla="*/ 1825104 w 1996057"/>
              <a:gd name="connsiteY2-76" fmla="*/ 253896 h 1887088"/>
              <a:gd name="connsiteX3-77" fmla="*/ 1552054 w 1996057"/>
              <a:gd name="connsiteY3-78" fmla="*/ 1885846 h 1887088"/>
              <a:gd name="connsiteX4-79" fmla="*/ 34404 w 1996057"/>
              <a:gd name="connsiteY4-80" fmla="*/ 787296 h 1887088"/>
              <a:gd name="connsiteX0-81" fmla="*/ 9309 w 1970962"/>
              <a:gd name="connsiteY0-82" fmla="*/ 787296 h 1887163"/>
              <a:gd name="connsiteX1-83" fmla="*/ 574459 w 1970962"/>
              <a:gd name="connsiteY1-84" fmla="*/ 158646 h 1887163"/>
              <a:gd name="connsiteX2-85" fmla="*/ 1800009 w 1970962"/>
              <a:gd name="connsiteY2-86" fmla="*/ 253896 h 1887163"/>
              <a:gd name="connsiteX3-87" fmla="*/ 1526959 w 1970962"/>
              <a:gd name="connsiteY3-88" fmla="*/ 1885846 h 1887163"/>
              <a:gd name="connsiteX4-89" fmla="*/ 9309 w 1970962"/>
              <a:gd name="connsiteY4-90" fmla="*/ 787296 h 1887163"/>
              <a:gd name="connsiteX0-91" fmla="*/ 30512 w 1572074"/>
              <a:gd name="connsiteY0-92" fmla="*/ 1659446 h 2038081"/>
              <a:gd name="connsiteX1-93" fmla="*/ 242056 w 1572074"/>
              <a:gd name="connsiteY1-94" fmla="*/ 205717 h 2038081"/>
              <a:gd name="connsiteX2-95" fmla="*/ 1467606 w 1572074"/>
              <a:gd name="connsiteY2-96" fmla="*/ 300967 h 2038081"/>
              <a:gd name="connsiteX3-97" fmla="*/ 1194556 w 1572074"/>
              <a:gd name="connsiteY3-98" fmla="*/ 1932917 h 2038081"/>
              <a:gd name="connsiteX4-99" fmla="*/ 30512 w 1572074"/>
              <a:gd name="connsiteY4-100" fmla="*/ 1659446 h 2038081"/>
              <a:gd name="connsiteX0-101" fmla="*/ 103078 w 1644640"/>
              <a:gd name="connsiteY0-102" fmla="*/ 1565732 h 1926960"/>
              <a:gd name="connsiteX1-103" fmla="*/ 220327 w 1644640"/>
              <a:gd name="connsiteY1-104" fmla="*/ 371314 h 1926960"/>
              <a:gd name="connsiteX2-105" fmla="*/ 1540172 w 1644640"/>
              <a:gd name="connsiteY2-106" fmla="*/ 207253 h 1926960"/>
              <a:gd name="connsiteX3-107" fmla="*/ 1267122 w 1644640"/>
              <a:gd name="connsiteY3-108" fmla="*/ 1839203 h 1926960"/>
              <a:gd name="connsiteX4-109" fmla="*/ 103078 w 1644640"/>
              <a:gd name="connsiteY4-110" fmla="*/ 1565732 h 1926960"/>
              <a:gd name="connsiteX0-111" fmla="*/ 112441 w 1818790"/>
              <a:gd name="connsiteY0-112" fmla="*/ 1264625 h 1588822"/>
              <a:gd name="connsiteX1-113" fmla="*/ 229690 w 1818790"/>
              <a:gd name="connsiteY1-114" fmla="*/ 70207 h 1588822"/>
              <a:gd name="connsiteX2-115" fmla="*/ 1738124 w 1818790"/>
              <a:gd name="connsiteY2-116" fmla="*/ 424769 h 1588822"/>
              <a:gd name="connsiteX3-117" fmla="*/ 1276485 w 1818790"/>
              <a:gd name="connsiteY3-118" fmla="*/ 1538096 h 1588822"/>
              <a:gd name="connsiteX4-119" fmla="*/ 112441 w 1818790"/>
              <a:gd name="connsiteY4-120" fmla="*/ 1264625 h 1588822"/>
              <a:gd name="connsiteX0-121" fmla="*/ 94334 w 1778490"/>
              <a:gd name="connsiteY0-122" fmla="*/ 1264625 h 1442000"/>
              <a:gd name="connsiteX1-123" fmla="*/ 211583 w 1778490"/>
              <a:gd name="connsiteY1-124" fmla="*/ 70207 h 1442000"/>
              <a:gd name="connsiteX2-125" fmla="*/ 1720017 w 1778490"/>
              <a:gd name="connsiteY2-126" fmla="*/ 424769 h 1442000"/>
              <a:gd name="connsiteX3-127" fmla="*/ 999067 w 1778490"/>
              <a:gd name="connsiteY3-128" fmla="*/ 1349506 h 1442000"/>
              <a:gd name="connsiteX4-129" fmla="*/ 94334 w 1778490"/>
              <a:gd name="connsiteY4-130" fmla="*/ 1264625 h 1442000"/>
              <a:gd name="connsiteX0-131" fmla="*/ 91804 w 1731411"/>
              <a:gd name="connsiteY0-132" fmla="*/ 1299315 h 1483299"/>
              <a:gd name="connsiteX1-133" fmla="*/ 209053 w 1731411"/>
              <a:gd name="connsiteY1-134" fmla="*/ 104897 h 1483299"/>
              <a:gd name="connsiteX2-135" fmla="*/ 1670340 w 1731411"/>
              <a:gd name="connsiteY2-136" fmla="*/ 365164 h 1483299"/>
              <a:gd name="connsiteX3-137" fmla="*/ 996537 w 1731411"/>
              <a:gd name="connsiteY3-138" fmla="*/ 1384196 h 1483299"/>
              <a:gd name="connsiteX4-139" fmla="*/ 91804 w 1731411"/>
              <a:gd name="connsiteY4-140" fmla="*/ 1299315 h 1483299"/>
              <a:gd name="connsiteX0-141" fmla="*/ 103353 w 1742962"/>
              <a:gd name="connsiteY0-142" fmla="*/ 1365891 h 1554848"/>
              <a:gd name="connsiteX1-143" fmla="*/ 197028 w 1742962"/>
              <a:gd name="connsiteY1-144" fmla="*/ 77179 h 1554848"/>
              <a:gd name="connsiteX2-145" fmla="*/ 1681889 w 1742962"/>
              <a:gd name="connsiteY2-146" fmla="*/ 431740 h 1554848"/>
              <a:gd name="connsiteX3-147" fmla="*/ 1008086 w 1742962"/>
              <a:gd name="connsiteY3-148" fmla="*/ 1450772 h 1554848"/>
              <a:gd name="connsiteX4-149" fmla="*/ 103353 w 1742962"/>
              <a:gd name="connsiteY4-150" fmla="*/ 1365891 h 1554848"/>
              <a:gd name="connsiteX0-151" fmla="*/ 63105 w 1845703"/>
              <a:gd name="connsiteY0-152" fmla="*/ 1517796 h 1648438"/>
              <a:gd name="connsiteX1-153" fmla="*/ 298222 w 1845703"/>
              <a:gd name="connsiteY1-154" fmla="*/ 87642 h 1648438"/>
              <a:gd name="connsiteX2-155" fmla="*/ 1783083 w 1845703"/>
              <a:gd name="connsiteY2-156" fmla="*/ 442203 h 1648438"/>
              <a:gd name="connsiteX3-157" fmla="*/ 1109280 w 1845703"/>
              <a:gd name="connsiteY3-158" fmla="*/ 1461235 h 1648438"/>
              <a:gd name="connsiteX4-159" fmla="*/ 63105 w 1845703"/>
              <a:gd name="connsiteY4-160" fmla="*/ 1517796 h 1648438"/>
              <a:gd name="connsiteX0-161" fmla="*/ 66587 w 1852742"/>
              <a:gd name="connsiteY0-162" fmla="*/ 1517798 h 1648440"/>
              <a:gd name="connsiteX1-163" fmla="*/ 301704 w 1852742"/>
              <a:gd name="connsiteY1-164" fmla="*/ 87644 h 1648440"/>
              <a:gd name="connsiteX2-165" fmla="*/ 1786565 w 1852742"/>
              <a:gd name="connsiteY2-166" fmla="*/ 442205 h 1648440"/>
              <a:gd name="connsiteX3-167" fmla="*/ 1159910 w 1852742"/>
              <a:gd name="connsiteY3-168" fmla="*/ 1461237 h 1648440"/>
              <a:gd name="connsiteX4-169" fmla="*/ 66587 w 1852742"/>
              <a:gd name="connsiteY4-170" fmla="*/ 1517798 h 164844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52742" h="1648440">
                <a:moveTo>
                  <a:pt x="66587" y="1517798"/>
                </a:moveTo>
                <a:cubicBezTo>
                  <a:pt x="-76447" y="1288866"/>
                  <a:pt x="15041" y="266909"/>
                  <a:pt x="301704" y="87644"/>
                </a:cubicBezTo>
                <a:cubicBezTo>
                  <a:pt x="588367" y="-91621"/>
                  <a:pt x="1735765" y="-6589"/>
                  <a:pt x="1786565" y="442205"/>
                </a:cubicBezTo>
                <a:cubicBezTo>
                  <a:pt x="2053265" y="1297399"/>
                  <a:pt x="1446573" y="1281972"/>
                  <a:pt x="1159910" y="1461237"/>
                </a:cubicBezTo>
                <a:cubicBezTo>
                  <a:pt x="873247" y="1640502"/>
                  <a:pt x="209621" y="1746730"/>
                  <a:pt x="66587" y="1517798"/>
                </a:cubicBezTo>
                <a:close/>
              </a:path>
            </a:pathLst>
          </a:custGeom>
          <a:gradFill>
            <a:gsLst>
              <a:gs pos="62000">
                <a:srgbClr val="B1C9D3"/>
              </a:gs>
              <a:gs pos="15000">
                <a:srgbClr val="F5FBF9"/>
              </a:gs>
              <a:gs pos="100000">
                <a:srgbClr val="E7F1F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1347366" y="4208992"/>
            <a:ext cx="952500" cy="830997"/>
          </a:xfrm>
          <a:prstGeom prst="rect">
            <a:avLst/>
          </a:prstGeom>
          <a:noFill/>
        </p:spPr>
        <p:txBody>
          <a:bodyPr wrap="square" rtlCol="0">
            <a:spAutoFit/>
          </a:bodyPr>
          <a:lstStyle/>
          <a:p>
            <a:r>
              <a:rPr lang="en-US" altLang="zh-CN" sz="4800">
                <a:solidFill>
                  <a:srgbClr val="7197A1"/>
                </a:solidFill>
                <a:latin typeface="汉仪中宋简" panose="02010609000101010101" pitchFamily="49" charset="-122"/>
                <a:ea typeface="汉仪中宋简" panose="02010609000101010101" pitchFamily="49" charset="-122"/>
              </a:rPr>
              <a:t>03</a:t>
            </a:r>
            <a:endParaRPr lang="zh-CN" altLang="en-US" sz="4800">
              <a:solidFill>
                <a:srgbClr val="7197A1"/>
              </a:solidFill>
              <a:latin typeface="汉仪中宋简" panose="02010609000101010101" pitchFamily="49" charset="-122"/>
              <a:ea typeface="汉仪中宋简" panose="02010609000101010101" pitchFamily="49" charset="-122"/>
            </a:endParaRPr>
          </a:p>
        </p:txBody>
      </p:sp>
      <p:sp>
        <p:nvSpPr>
          <p:cNvPr id="22" name="文本框 21"/>
          <p:cNvSpPr txBox="1"/>
          <p:nvPr/>
        </p:nvSpPr>
        <p:spPr>
          <a:xfrm>
            <a:off x="2299866" y="4288291"/>
            <a:ext cx="3532693" cy="523220"/>
          </a:xfrm>
          <a:prstGeom prst="rect">
            <a:avLst/>
          </a:prstGeom>
          <a:noFill/>
        </p:spPr>
        <p:txBody>
          <a:bodyPr wrap="square" rtlCol="0">
            <a:spAutoFit/>
          </a:bodyPr>
          <a:lstStyle/>
          <a:p>
            <a:r>
              <a:rPr lang="zh-CN" altLang="en-US" sz="2800">
                <a:solidFill>
                  <a:srgbClr val="7197A1"/>
                </a:solidFill>
                <a:latin typeface="汉仪中宋简" panose="02010609000101010101" pitchFamily="49" charset="-122"/>
                <a:ea typeface="汉仪中宋简" panose="02010609000101010101" pitchFamily="49" charset="-122"/>
              </a:rPr>
              <a:t>这里填写标题</a:t>
            </a:r>
          </a:p>
        </p:txBody>
      </p:sp>
      <p:sp>
        <p:nvSpPr>
          <p:cNvPr id="23" name="文本框 22"/>
          <p:cNvSpPr txBox="1"/>
          <p:nvPr/>
        </p:nvSpPr>
        <p:spPr>
          <a:xfrm>
            <a:off x="2299866" y="4739142"/>
            <a:ext cx="3532693" cy="307777"/>
          </a:xfrm>
          <a:prstGeom prst="rect">
            <a:avLst/>
          </a:prstGeom>
          <a:noFill/>
        </p:spPr>
        <p:txBody>
          <a:bodyPr wrap="square" rtlCol="0">
            <a:spAutoFit/>
          </a:bodyPr>
          <a:lstStyle/>
          <a:p>
            <a:r>
              <a:rPr lang="en-US" altLang="zh-CN" sz="1400">
                <a:solidFill>
                  <a:schemeClr val="tx1">
                    <a:lumMod val="65000"/>
                    <a:lumOff val="35000"/>
                  </a:schemeClr>
                </a:solidFill>
                <a:latin typeface="思源黑体 Light" panose="020B0300000000000000" pitchFamily="34" charset="-122"/>
                <a:ea typeface="思源黑体 Light" panose="020B0300000000000000" pitchFamily="34" charset="-122"/>
              </a:rPr>
              <a:t>Lorem ipsum dolor sit amet</a:t>
            </a:r>
            <a:endPar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sp>
        <p:nvSpPr>
          <p:cNvPr id="25" name="椭圆 16"/>
          <p:cNvSpPr/>
          <p:nvPr/>
        </p:nvSpPr>
        <p:spPr>
          <a:xfrm rot="20508979">
            <a:off x="6415377" y="4194359"/>
            <a:ext cx="990813" cy="881556"/>
          </a:xfrm>
          <a:custGeom>
            <a:avLst/>
            <a:gdLst>
              <a:gd name="connsiteX0" fmla="*/ 0 w 1028700"/>
              <a:gd name="connsiteY0" fmla="*/ 628650 h 1257300"/>
              <a:gd name="connsiteX1" fmla="*/ 514350 w 1028700"/>
              <a:gd name="connsiteY1" fmla="*/ 0 h 1257300"/>
              <a:gd name="connsiteX2" fmla="*/ 1028700 w 1028700"/>
              <a:gd name="connsiteY2" fmla="*/ 628650 h 1257300"/>
              <a:gd name="connsiteX3" fmla="*/ 514350 w 1028700"/>
              <a:gd name="connsiteY3" fmla="*/ 1257300 h 1257300"/>
              <a:gd name="connsiteX4" fmla="*/ 0 w 1028700"/>
              <a:gd name="connsiteY4" fmla="*/ 628650 h 1257300"/>
              <a:gd name="connsiteX0-1" fmla="*/ 0 w 1854200"/>
              <a:gd name="connsiteY0-2" fmla="*/ 730937 h 1258997"/>
              <a:gd name="connsiteX1-3" fmla="*/ 1339850 w 1854200"/>
              <a:gd name="connsiteY1-4" fmla="*/ 687 h 1258997"/>
              <a:gd name="connsiteX2-5" fmla="*/ 1854200 w 1854200"/>
              <a:gd name="connsiteY2-6" fmla="*/ 629337 h 1258997"/>
              <a:gd name="connsiteX3-7" fmla="*/ 1339850 w 1854200"/>
              <a:gd name="connsiteY3-8" fmla="*/ 1257987 h 1258997"/>
              <a:gd name="connsiteX4-9" fmla="*/ 0 w 1854200"/>
              <a:gd name="connsiteY4-10" fmla="*/ 730937 h 1258997"/>
              <a:gd name="connsiteX0-11" fmla="*/ 25624 w 1879824"/>
              <a:gd name="connsiteY0-12" fmla="*/ 629661 h 1157301"/>
              <a:gd name="connsiteX1-13" fmla="*/ 590774 w 1879824"/>
              <a:gd name="connsiteY1-14" fmla="*/ 1011 h 1157301"/>
              <a:gd name="connsiteX2-15" fmla="*/ 1879824 w 1879824"/>
              <a:gd name="connsiteY2-16" fmla="*/ 528061 h 1157301"/>
              <a:gd name="connsiteX3-17" fmla="*/ 1365474 w 1879824"/>
              <a:gd name="connsiteY3-18" fmla="*/ 1156711 h 1157301"/>
              <a:gd name="connsiteX4-19" fmla="*/ 25624 w 1879824"/>
              <a:gd name="connsiteY4-20" fmla="*/ 629661 h 1157301"/>
              <a:gd name="connsiteX0-21" fmla="*/ 25126 w 1815826"/>
              <a:gd name="connsiteY0-22" fmla="*/ 745516 h 1284675"/>
              <a:gd name="connsiteX1-23" fmla="*/ 590276 w 1815826"/>
              <a:gd name="connsiteY1-24" fmla="*/ 116866 h 1284675"/>
              <a:gd name="connsiteX2-25" fmla="*/ 1815826 w 1815826"/>
              <a:gd name="connsiteY2-26" fmla="*/ 212116 h 1284675"/>
              <a:gd name="connsiteX3-27" fmla="*/ 1364976 w 1815826"/>
              <a:gd name="connsiteY3-28" fmla="*/ 1272566 h 1284675"/>
              <a:gd name="connsiteX4-29" fmla="*/ 25126 w 1815826"/>
              <a:gd name="connsiteY4-30" fmla="*/ 745516 h 1284675"/>
              <a:gd name="connsiteX0-31" fmla="*/ 34404 w 1825641"/>
              <a:gd name="connsiteY0-32" fmla="*/ 745516 h 1850216"/>
              <a:gd name="connsiteX1-33" fmla="*/ 599554 w 1825641"/>
              <a:gd name="connsiteY1-34" fmla="*/ 116866 h 1850216"/>
              <a:gd name="connsiteX2-35" fmla="*/ 1825104 w 1825641"/>
              <a:gd name="connsiteY2-36" fmla="*/ 212116 h 1850216"/>
              <a:gd name="connsiteX3-37" fmla="*/ 1552054 w 1825641"/>
              <a:gd name="connsiteY3-38" fmla="*/ 1844066 h 1850216"/>
              <a:gd name="connsiteX4-39" fmla="*/ 34404 w 1825641"/>
              <a:gd name="connsiteY4-40" fmla="*/ 745516 h 1850216"/>
              <a:gd name="connsiteX0-41" fmla="*/ 34404 w 1825641"/>
              <a:gd name="connsiteY0-42" fmla="*/ 787296 h 1891996"/>
              <a:gd name="connsiteX1-43" fmla="*/ 599554 w 1825641"/>
              <a:gd name="connsiteY1-44" fmla="*/ 158646 h 1891996"/>
              <a:gd name="connsiteX2-45" fmla="*/ 1825104 w 1825641"/>
              <a:gd name="connsiteY2-46" fmla="*/ 253896 h 1891996"/>
              <a:gd name="connsiteX3-47" fmla="*/ 1552054 w 1825641"/>
              <a:gd name="connsiteY3-48" fmla="*/ 1885846 h 1891996"/>
              <a:gd name="connsiteX4-49" fmla="*/ 34404 w 1825641"/>
              <a:gd name="connsiteY4-50" fmla="*/ 787296 h 1891996"/>
              <a:gd name="connsiteX0-51" fmla="*/ 34404 w 1985095"/>
              <a:gd name="connsiteY0-52" fmla="*/ 787296 h 1891996"/>
              <a:gd name="connsiteX1-53" fmla="*/ 599554 w 1985095"/>
              <a:gd name="connsiteY1-54" fmla="*/ 158646 h 1891996"/>
              <a:gd name="connsiteX2-55" fmla="*/ 1825104 w 1985095"/>
              <a:gd name="connsiteY2-56" fmla="*/ 253896 h 1891996"/>
              <a:gd name="connsiteX3-57" fmla="*/ 1552054 w 1985095"/>
              <a:gd name="connsiteY3-58" fmla="*/ 1885846 h 1891996"/>
              <a:gd name="connsiteX4-59" fmla="*/ 34404 w 1985095"/>
              <a:gd name="connsiteY4-60" fmla="*/ 787296 h 1891996"/>
              <a:gd name="connsiteX0-61" fmla="*/ 34404 w 2039958"/>
              <a:gd name="connsiteY0-62" fmla="*/ 787296 h 1887088"/>
              <a:gd name="connsiteX1-63" fmla="*/ 599554 w 2039958"/>
              <a:gd name="connsiteY1-64" fmla="*/ 158646 h 1887088"/>
              <a:gd name="connsiteX2-65" fmla="*/ 1825104 w 2039958"/>
              <a:gd name="connsiteY2-66" fmla="*/ 253896 h 1887088"/>
              <a:gd name="connsiteX3-67" fmla="*/ 1552054 w 2039958"/>
              <a:gd name="connsiteY3-68" fmla="*/ 1885846 h 1887088"/>
              <a:gd name="connsiteX4-69" fmla="*/ 34404 w 2039958"/>
              <a:gd name="connsiteY4-70" fmla="*/ 787296 h 1887088"/>
              <a:gd name="connsiteX0-71" fmla="*/ 34404 w 1996057"/>
              <a:gd name="connsiteY0-72" fmla="*/ 787296 h 1887088"/>
              <a:gd name="connsiteX1-73" fmla="*/ 599554 w 1996057"/>
              <a:gd name="connsiteY1-74" fmla="*/ 158646 h 1887088"/>
              <a:gd name="connsiteX2-75" fmla="*/ 1825104 w 1996057"/>
              <a:gd name="connsiteY2-76" fmla="*/ 253896 h 1887088"/>
              <a:gd name="connsiteX3-77" fmla="*/ 1552054 w 1996057"/>
              <a:gd name="connsiteY3-78" fmla="*/ 1885846 h 1887088"/>
              <a:gd name="connsiteX4-79" fmla="*/ 34404 w 1996057"/>
              <a:gd name="connsiteY4-80" fmla="*/ 787296 h 1887088"/>
              <a:gd name="connsiteX0-81" fmla="*/ 9309 w 1970962"/>
              <a:gd name="connsiteY0-82" fmla="*/ 787296 h 1887163"/>
              <a:gd name="connsiteX1-83" fmla="*/ 574459 w 1970962"/>
              <a:gd name="connsiteY1-84" fmla="*/ 158646 h 1887163"/>
              <a:gd name="connsiteX2-85" fmla="*/ 1800009 w 1970962"/>
              <a:gd name="connsiteY2-86" fmla="*/ 253896 h 1887163"/>
              <a:gd name="connsiteX3-87" fmla="*/ 1526959 w 1970962"/>
              <a:gd name="connsiteY3-88" fmla="*/ 1885846 h 1887163"/>
              <a:gd name="connsiteX4-89" fmla="*/ 9309 w 1970962"/>
              <a:gd name="connsiteY4-90" fmla="*/ 787296 h 1887163"/>
              <a:gd name="connsiteX0-91" fmla="*/ 30512 w 1572074"/>
              <a:gd name="connsiteY0-92" fmla="*/ 1659446 h 2038081"/>
              <a:gd name="connsiteX1-93" fmla="*/ 242056 w 1572074"/>
              <a:gd name="connsiteY1-94" fmla="*/ 205717 h 2038081"/>
              <a:gd name="connsiteX2-95" fmla="*/ 1467606 w 1572074"/>
              <a:gd name="connsiteY2-96" fmla="*/ 300967 h 2038081"/>
              <a:gd name="connsiteX3-97" fmla="*/ 1194556 w 1572074"/>
              <a:gd name="connsiteY3-98" fmla="*/ 1932917 h 2038081"/>
              <a:gd name="connsiteX4-99" fmla="*/ 30512 w 1572074"/>
              <a:gd name="connsiteY4-100" fmla="*/ 1659446 h 2038081"/>
              <a:gd name="connsiteX0-101" fmla="*/ 103078 w 1644640"/>
              <a:gd name="connsiteY0-102" fmla="*/ 1565732 h 1926960"/>
              <a:gd name="connsiteX1-103" fmla="*/ 220327 w 1644640"/>
              <a:gd name="connsiteY1-104" fmla="*/ 371314 h 1926960"/>
              <a:gd name="connsiteX2-105" fmla="*/ 1540172 w 1644640"/>
              <a:gd name="connsiteY2-106" fmla="*/ 207253 h 1926960"/>
              <a:gd name="connsiteX3-107" fmla="*/ 1267122 w 1644640"/>
              <a:gd name="connsiteY3-108" fmla="*/ 1839203 h 1926960"/>
              <a:gd name="connsiteX4-109" fmla="*/ 103078 w 1644640"/>
              <a:gd name="connsiteY4-110" fmla="*/ 1565732 h 1926960"/>
              <a:gd name="connsiteX0-111" fmla="*/ 112441 w 1818790"/>
              <a:gd name="connsiteY0-112" fmla="*/ 1264625 h 1588822"/>
              <a:gd name="connsiteX1-113" fmla="*/ 229690 w 1818790"/>
              <a:gd name="connsiteY1-114" fmla="*/ 70207 h 1588822"/>
              <a:gd name="connsiteX2-115" fmla="*/ 1738124 w 1818790"/>
              <a:gd name="connsiteY2-116" fmla="*/ 424769 h 1588822"/>
              <a:gd name="connsiteX3-117" fmla="*/ 1276485 w 1818790"/>
              <a:gd name="connsiteY3-118" fmla="*/ 1538096 h 1588822"/>
              <a:gd name="connsiteX4-119" fmla="*/ 112441 w 1818790"/>
              <a:gd name="connsiteY4-120" fmla="*/ 1264625 h 1588822"/>
              <a:gd name="connsiteX0-121" fmla="*/ 94334 w 1778490"/>
              <a:gd name="connsiteY0-122" fmla="*/ 1264625 h 1442000"/>
              <a:gd name="connsiteX1-123" fmla="*/ 211583 w 1778490"/>
              <a:gd name="connsiteY1-124" fmla="*/ 70207 h 1442000"/>
              <a:gd name="connsiteX2-125" fmla="*/ 1720017 w 1778490"/>
              <a:gd name="connsiteY2-126" fmla="*/ 424769 h 1442000"/>
              <a:gd name="connsiteX3-127" fmla="*/ 999067 w 1778490"/>
              <a:gd name="connsiteY3-128" fmla="*/ 1349506 h 1442000"/>
              <a:gd name="connsiteX4-129" fmla="*/ 94334 w 1778490"/>
              <a:gd name="connsiteY4-130" fmla="*/ 1264625 h 1442000"/>
              <a:gd name="connsiteX0-131" fmla="*/ 91804 w 1731411"/>
              <a:gd name="connsiteY0-132" fmla="*/ 1299315 h 1483299"/>
              <a:gd name="connsiteX1-133" fmla="*/ 209053 w 1731411"/>
              <a:gd name="connsiteY1-134" fmla="*/ 104897 h 1483299"/>
              <a:gd name="connsiteX2-135" fmla="*/ 1670340 w 1731411"/>
              <a:gd name="connsiteY2-136" fmla="*/ 365164 h 1483299"/>
              <a:gd name="connsiteX3-137" fmla="*/ 996537 w 1731411"/>
              <a:gd name="connsiteY3-138" fmla="*/ 1384196 h 1483299"/>
              <a:gd name="connsiteX4-139" fmla="*/ 91804 w 1731411"/>
              <a:gd name="connsiteY4-140" fmla="*/ 1299315 h 1483299"/>
              <a:gd name="connsiteX0-141" fmla="*/ 103353 w 1742962"/>
              <a:gd name="connsiteY0-142" fmla="*/ 1365891 h 1554848"/>
              <a:gd name="connsiteX1-143" fmla="*/ 197028 w 1742962"/>
              <a:gd name="connsiteY1-144" fmla="*/ 77179 h 1554848"/>
              <a:gd name="connsiteX2-145" fmla="*/ 1681889 w 1742962"/>
              <a:gd name="connsiteY2-146" fmla="*/ 431740 h 1554848"/>
              <a:gd name="connsiteX3-147" fmla="*/ 1008086 w 1742962"/>
              <a:gd name="connsiteY3-148" fmla="*/ 1450772 h 1554848"/>
              <a:gd name="connsiteX4-149" fmla="*/ 103353 w 1742962"/>
              <a:gd name="connsiteY4-150" fmla="*/ 1365891 h 1554848"/>
              <a:gd name="connsiteX0-151" fmla="*/ 63105 w 1845703"/>
              <a:gd name="connsiteY0-152" fmla="*/ 1517796 h 1648438"/>
              <a:gd name="connsiteX1-153" fmla="*/ 298222 w 1845703"/>
              <a:gd name="connsiteY1-154" fmla="*/ 87642 h 1648438"/>
              <a:gd name="connsiteX2-155" fmla="*/ 1783083 w 1845703"/>
              <a:gd name="connsiteY2-156" fmla="*/ 442203 h 1648438"/>
              <a:gd name="connsiteX3-157" fmla="*/ 1109280 w 1845703"/>
              <a:gd name="connsiteY3-158" fmla="*/ 1461235 h 1648438"/>
              <a:gd name="connsiteX4-159" fmla="*/ 63105 w 1845703"/>
              <a:gd name="connsiteY4-160" fmla="*/ 1517796 h 1648438"/>
              <a:gd name="connsiteX0-161" fmla="*/ 66587 w 1852742"/>
              <a:gd name="connsiteY0-162" fmla="*/ 1517798 h 1648440"/>
              <a:gd name="connsiteX1-163" fmla="*/ 301704 w 1852742"/>
              <a:gd name="connsiteY1-164" fmla="*/ 87644 h 1648440"/>
              <a:gd name="connsiteX2-165" fmla="*/ 1786565 w 1852742"/>
              <a:gd name="connsiteY2-166" fmla="*/ 442205 h 1648440"/>
              <a:gd name="connsiteX3-167" fmla="*/ 1159910 w 1852742"/>
              <a:gd name="connsiteY3-168" fmla="*/ 1461237 h 1648440"/>
              <a:gd name="connsiteX4-169" fmla="*/ 66587 w 1852742"/>
              <a:gd name="connsiteY4-170" fmla="*/ 1517798 h 164844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52742" h="1648440">
                <a:moveTo>
                  <a:pt x="66587" y="1517798"/>
                </a:moveTo>
                <a:cubicBezTo>
                  <a:pt x="-76447" y="1288866"/>
                  <a:pt x="15041" y="266909"/>
                  <a:pt x="301704" y="87644"/>
                </a:cubicBezTo>
                <a:cubicBezTo>
                  <a:pt x="588367" y="-91621"/>
                  <a:pt x="1735765" y="-6589"/>
                  <a:pt x="1786565" y="442205"/>
                </a:cubicBezTo>
                <a:cubicBezTo>
                  <a:pt x="2053265" y="1297399"/>
                  <a:pt x="1446573" y="1281972"/>
                  <a:pt x="1159910" y="1461237"/>
                </a:cubicBezTo>
                <a:cubicBezTo>
                  <a:pt x="873247" y="1640502"/>
                  <a:pt x="209621" y="1746730"/>
                  <a:pt x="66587" y="1517798"/>
                </a:cubicBezTo>
                <a:close/>
              </a:path>
            </a:pathLst>
          </a:custGeom>
          <a:gradFill>
            <a:gsLst>
              <a:gs pos="62000">
                <a:srgbClr val="B1C9D3"/>
              </a:gs>
              <a:gs pos="15000">
                <a:srgbClr val="F5FBF9"/>
              </a:gs>
              <a:gs pos="100000">
                <a:srgbClr val="E7F1F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6484449" y="4208992"/>
            <a:ext cx="952500" cy="830997"/>
          </a:xfrm>
          <a:prstGeom prst="rect">
            <a:avLst/>
          </a:prstGeom>
          <a:noFill/>
        </p:spPr>
        <p:txBody>
          <a:bodyPr wrap="square" rtlCol="0">
            <a:spAutoFit/>
          </a:bodyPr>
          <a:lstStyle/>
          <a:p>
            <a:r>
              <a:rPr lang="en-US" altLang="zh-CN" sz="4800">
                <a:solidFill>
                  <a:srgbClr val="7197A1"/>
                </a:solidFill>
                <a:latin typeface="汉仪中宋简" panose="02010609000101010101" pitchFamily="49" charset="-122"/>
                <a:ea typeface="汉仪中宋简" panose="02010609000101010101" pitchFamily="49" charset="-122"/>
              </a:rPr>
              <a:t>04</a:t>
            </a:r>
            <a:endParaRPr lang="zh-CN" altLang="en-US" sz="4800">
              <a:solidFill>
                <a:srgbClr val="7197A1"/>
              </a:solidFill>
              <a:latin typeface="汉仪中宋简" panose="02010609000101010101" pitchFamily="49" charset="-122"/>
              <a:ea typeface="汉仪中宋简" panose="02010609000101010101" pitchFamily="49" charset="-122"/>
            </a:endParaRPr>
          </a:p>
        </p:txBody>
      </p:sp>
      <p:sp>
        <p:nvSpPr>
          <p:cNvPr id="27" name="文本框 26"/>
          <p:cNvSpPr txBox="1"/>
          <p:nvPr/>
        </p:nvSpPr>
        <p:spPr>
          <a:xfrm>
            <a:off x="7436949" y="4288291"/>
            <a:ext cx="3532693" cy="523220"/>
          </a:xfrm>
          <a:prstGeom prst="rect">
            <a:avLst/>
          </a:prstGeom>
          <a:noFill/>
        </p:spPr>
        <p:txBody>
          <a:bodyPr wrap="square" rtlCol="0">
            <a:spAutoFit/>
          </a:bodyPr>
          <a:lstStyle/>
          <a:p>
            <a:r>
              <a:rPr lang="zh-CN" altLang="en-US" sz="2800">
                <a:solidFill>
                  <a:srgbClr val="7197A1"/>
                </a:solidFill>
                <a:latin typeface="汉仪中宋简" panose="02010609000101010101" pitchFamily="49" charset="-122"/>
                <a:ea typeface="汉仪中宋简" panose="02010609000101010101" pitchFamily="49" charset="-122"/>
              </a:rPr>
              <a:t>这里填写标题</a:t>
            </a:r>
          </a:p>
        </p:txBody>
      </p:sp>
      <p:sp>
        <p:nvSpPr>
          <p:cNvPr id="28" name="文本框 27"/>
          <p:cNvSpPr txBox="1"/>
          <p:nvPr/>
        </p:nvSpPr>
        <p:spPr>
          <a:xfrm>
            <a:off x="7436949" y="4739142"/>
            <a:ext cx="3532693" cy="307777"/>
          </a:xfrm>
          <a:prstGeom prst="rect">
            <a:avLst/>
          </a:prstGeom>
          <a:noFill/>
        </p:spPr>
        <p:txBody>
          <a:bodyPr wrap="square" rtlCol="0">
            <a:spAutoFit/>
          </a:bodyPr>
          <a:lstStyle/>
          <a:p>
            <a:r>
              <a:rPr lang="en-US" altLang="zh-CN" sz="1400">
                <a:solidFill>
                  <a:schemeClr val="tx1">
                    <a:lumMod val="65000"/>
                    <a:lumOff val="35000"/>
                  </a:schemeClr>
                </a:solidFill>
                <a:latin typeface="思源黑体 Light" panose="020B0300000000000000" pitchFamily="34" charset="-122"/>
                <a:ea typeface="思源黑体 Light" panose="020B0300000000000000" pitchFamily="34" charset="-122"/>
              </a:rPr>
              <a:t>Lorem ipsum dolor sit amet</a:t>
            </a:r>
            <a:endPar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0"/>
            <a:ext cx="12192000" cy="6858000"/>
          </a:xfrm>
          <a:prstGeom prst="rect">
            <a:avLst/>
          </a:prstGeom>
          <a:solidFill>
            <a:srgbClr val="F9FD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形状 2"/>
          <p:cNvSpPr/>
          <p:nvPr/>
        </p:nvSpPr>
        <p:spPr>
          <a:xfrm>
            <a:off x="0" y="0"/>
            <a:ext cx="2046514" cy="1285678"/>
          </a:xfrm>
          <a:custGeom>
            <a:avLst/>
            <a:gdLst>
              <a:gd name="connsiteX0" fmla="*/ 0 w 7313126"/>
              <a:gd name="connsiteY0" fmla="*/ 0 h 4786006"/>
              <a:gd name="connsiteX1" fmla="*/ 7313126 w 7313126"/>
              <a:gd name="connsiteY1" fmla="*/ 0 h 4786006"/>
              <a:gd name="connsiteX2" fmla="*/ 7252572 w 7313126"/>
              <a:gd name="connsiteY2" fmla="*/ 309595 h 4786006"/>
              <a:gd name="connsiteX3" fmla="*/ 2390775 w 7313126"/>
              <a:gd name="connsiteY3" fmla="*/ 4756047 h 4786006"/>
              <a:gd name="connsiteX4" fmla="*/ 29815 w 7313126"/>
              <a:gd name="connsiteY4" fmla="*/ 4196729 h 4786006"/>
              <a:gd name="connsiteX5" fmla="*/ 0 w 7313126"/>
              <a:gd name="connsiteY5" fmla="*/ 4184048 h 4786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13126" h="4786006">
                <a:moveTo>
                  <a:pt x="0" y="0"/>
                </a:moveTo>
                <a:lnTo>
                  <a:pt x="7313126" y="0"/>
                </a:lnTo>
                <a:lnTo>
                  <a:pt x="7252572" y="309595"/>
                </a:lnTo>
                <a:cubicBezTo>
                  <a:pt x="6774694" y="2438242"/>
                  <a:pt x="5248275" y="5098352"/>
                  <a:pt x="2390775" y="4756047"/>
                </a:cubicBezTo>
                <a:cubicBezTo>
                  <a:pt x="1438275" y="4641946"/>
                  <a:pt x="655067" y="4449919"/>
                  <a:pt x="29815" y="4196729"/>
                </a:cubicBezTo>
                <a:lnTo>
                  <a:pt x="0" y="4184048"/>
                </a:lnTo>
                <a:close/>
              </a:path>
            </a:pathLst>
          </a:custGeom>
          <a:gradFill flip="none" rotWithShape="1">
            <a:gsLst>
              <a:gs pos="0">
                <a:srgbClr val="E7F1F3"/>
              </a:gs>
              <a:gs pos="49000">
                <a:srgbClr val="A7C2CD"/>
              </a:gs>
              <a:gs pos="100000">
                <a:srgbClr val="CADCEA"/>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形状 3"/>
          <p:cNvSpPr/>
          <p:nvPr/>
        </p:nvSpPr>
        <p:spPr>
          <a:xfrm>
            <a:off x="10029370" y="5391125"/>
            <a:ext cx="2162629" cy="1466876"/>
          </a:xfrm>
          <a:custGeom>
            <a:avLst/>
            <a:gdLst>
              <a:gd name="connsiteX0" fmla="*/ 5410778 w 6760152"/>
              <a:gd name="connsiteY0" fmla="*/ 617 h 4504299"/>
              <a:gd name="connsiteX1" fmla="*/ 6710856 w 6760152"/>
              <a:gd name="connsiteY1" fmla="*/ 166777 h 4504299"/>
              <a:gd name="connsiteX2" fmla="*/ 6760152 w 6760152"/>
              <a:gd name="connsiteY2" fmla="*/ 183214 h 4504299"/>
              <a:gd name="connsiteX3" fmla="*/ 6760152 w 6760152"/>
              <a:gd name="connsiteY3" fmla="*/ 4504299 h 4504299"/>
              <a:gd name="connsiteX4" fmla="*/ 276765 w 6760152"/>
              <a:gd name="connsiteY4" fmla="*/ 4504299 h 4504299"/>
              <a:gd name="connsiteX5" fmla="*/ 205091 w 6760152"/>
              <a:gd name="connsiteY5" fmla="*/ 4263048 h 4504299"/>
              <a:gd name="connsiteX6" fmla="*/ 130751 w 6760152"/>
              <a:gd name="connsiteY6" fmla="*/ 1948529 h 4504299"/>
              <a:gd name="connsiteX7" fmla="*/ 5410778 w 6760152"/>
              <a:gd name="connsiteY7" fmla="*/ 617 h 4504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760152" h="4504299">
                <a:moveTo>
                  <a:pt x="5410778" y="617"/>
                </a:moveTo>
                <a:cubicBezTo>
                  <a:pt x="5902013" y="6838"/>
                  <a:pt x="6349771" y="60236"/>
                  <a:pt x="6710856" y="166777"/>
                </a:cubicBezTo>
                <a:lnTo>
                  <a:pt x="6760152" y="183214"/>
                </a:lnTo>
                <a:lnTo>
                  <a:pt x="6760152" y="4504299"/>
                </a:lnTo>
                <a:lnTo>
                  <a:pt x="276765" y="4504299"/>
                </a:lnTo>
                <a:lnTo>
                  <a:pt x="205091" y="4263048"/>
                </a:lnTo>
                <a:cubicBezTo>
                  <a:pt x="-26858" y="3382041"/>
                  <a:pt x="-76418" y="2515266"/>
                  <a:pt x="130751" y="1948529"/>
                </a:cubicBezTo>
                <a:cubicBezTo>
                  <a:pt x="562354" y="767825"/>
                  <a:pt x="3363965" y="-25305"/>
                  <a:pt x="5410778" y="617"/>
                </a:cubicBezTo>
                <a:close/>
              </a:path>
            </a:pathLst>
          </a:custGeom>
          <a:solidFill>
            <a:srgbClr val="7197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16"/>
          <p:cNvSpPr/>
          <p:nvPr/>
        </p:nvSpPr>
        <p:spPr>
          <a:xfrm rot="20508979">
            <a:off x="3087781" y="548349"/>
            <a:ext cx="6016439" cy="5353006"/>
          </a:xfrm>
          <a:custGeom>
            <a:avLst/>
            <a:gdLst>
              <a:gd name="connsiteX0" fmla="*/ 0 w 1028700"/>
              <a:gd name="connsiteY0" fmla="*/ 628650 h 1257300"/>
              <a:gd name="connsiteX1" fmla="*/ 514350 w 1028700"/>
              <a:gd name="connsiteY1" fmla="*/ 0 h 1257300"/>
              <a:gd name="connsiteX2" fmla="*/ 1028700 w 1028700"/>
              <a:gd name="connsiteY2" fmla="*/ 628650 h 1257300"/>
              <a:gd name="connsiteX3" fmla="*/ 514350 w 1028700"/>
              <a:gd name="connsiteY3" fmla="*/ 1257300 h 1257300"/>
              <a:gd name="connsiteX4" fmla="*/ 0 w 1028700"/>
              <a:gd name="connsiteY4" fmla="*/ 628650 h 1257300"/>
              <a:gd name="connsiteX0-1" fmla="*/ 0 w 1854200"/>
              <a:gd name="connsiteY0-2" fmla="*/ 730937 h 1258997"/>
              <a:gd name="connsiteX1-3" fmla="*/ 1339850 w 1854200"/>
              <a:gd name="connsiteY1-4" fmla="*/ 687 h 1258997"/>
              <a:gd name="connsiteX2-5" fmla="*/ 1854200 w 1854200"/>
              <a:gd name="connsiteY2-6" fmla="*/ 629337 h 1258997"/>
              <a:gd name="connsiteX3-7" fmla="*/ 1339850 w 1854200"/>
              <a:gd name="connsiteY3-8" fmla="*/ 1257987 h 1258997"/>
              <a:gd name="connsiteX4-9" fmla="*/ 0 w 1854200"/>
              <a:gd name="connsiteY4-10" fmla="*/ 730937 h 1258997"/>
              <a:gd name="connsiteX0-11" fmla="*/ 25624 w 1879824"/>
              <a:gd name="connsiteY0-12" fmla="*/ 629661 h 1157301"/>
              <a:gd name="connsiteX1-13" fmla="*/ 590774 w 1879824"/>
              <a:gd name="connsiteY1-14" fmla="*/ 1011 h 1157301"/>
              <a:gd name="connsiteX2-15" fmla="*/ 1879824 w 1879824"/>
              <a:gd name="connsiteY2-16" fmla="*/ 528061 h 1157301"/>
              <a:gd name="connsiteX3-17" fmla="*/ 1365474 w 1879824"/>
              <a:gd name="connsiteY3-18" fmla="*/ 1156711 h 1157301"/>
              <a:gd name="connsiteX4-19" fmla="*/ 25624 w 1879824"/>
              <a:gd name="connsiteY4-20" fmla="*/ 629661 h 1157301"/>
              <a:gd name="connsiteX0-21" fmla="*/ 25126 w 1815826"/>
              <a:gd name="connsiteY0-22" fmla="*/ 745516 h 1284675"/>
              <a:gd name="connsiteX1-23" fmla="*/ 590276 w 1815826"/>
              <a:gd name="connsiteY1-24" fmla="*/ 116866 h 1284675"/>
              <a:gd name="connsiteX2-25" fmla="*/ 1815826 w 1815826"/>
              <a:gd name="connsiteY2-26" fmla="*/ 212116 h 1284675"/>
              <a:gd name="connsiteX3-27" fmla="*/ 1364976 w 1815826"/>
              <a:gd name="connsiteY3-28" fmla="*/ 1272566 h 1284675"/>
              <a:gd name="connsiteX4-29" fmla="*/ 25126 w 1815826"/>
              <a:gd name="connsiteY4-30" fmla="*/ 745516 h 1284675"/>
              <a:gd name="connsiteX0-31" fmla="*/ 34404 w 1825641"/>
              <a:gd name="connsiteY0-32" fmla="*/ 745516 h 1850216"/>
              <a:gd name="connsiteX1-33" fmla="*/ 599554 w 1825641"/>
              <a:gd name="connsiteY1-34" fmla="*/ 116866 h 1850216"/>
              <a:gd name="connsiteX2-35" fmla="*/ 1825104 w 1825641"/>
              <a:gd name="connsiteY2-36" fmla="*/ 212116 h 1850216"/>
              <a:gd name="connsiteX3-37" fmla="*/ 1552054 w 1825641"/>
              <a:gd name="connsiteY3-38" fmla="*/ 1844066 h 1850216"/>
              <a:gd name="connsiteX4-39" fmla="*/ 34404 w 1825641"/>
              <a:gd name="connsiteY4-40" fmla="*/ 745516 h 1850216"/>
              <a:gd name="connsiteX0-41" fmla="*/ 34404 w 1825641"/>
              <a:gd name="connsiteY0-42" fmla="*/ 787296 h 1891996"/>
              <a:gd name="connsiteX1-43" fmla="*/ 599554 w 1825641"/>
              <a:gd name="connsiteY1-44" fmla="*/ 158646 h 1891996"/>
              <a:gd name="connsiteX2-45" fmla="*/ 1825104 w 1825641"/>
              <a:gd name="connsiteY2-46" fmla="*/ 253896 h 1891996"/>
              <a:gd name="connsiteX3-47" fmla="*/ 1552054 w 1825641"/>
              <a:gd name="connsiteY3-48" fmla="*/ 1885846 h 1891996"/>
              <a:gd name="connsiteX4-49" fmla="*/ 34404 w 1825641"/>
              <a:gd name="connsiteY4-50" fmla="*/ 787296 h 1891996"/>
              <a:gd name="connsiteX0-51" fmla="*/ 34404 w 1985095"/>
              <a:gd name="connsiteY0-52" fmla="*/ 787296 h 1891996"/>
              <a:gd name="connsiteX1-53" fmla="*/ 599554 w 1985095"/>
              <a:gd name="connsiteY1-54" fmla="*/ 158646 h 1891996"/>
              <a:gd name="connsiteX2-55" fmla="*/ 1825104 w 1985095"/>
              <a:gd name="connsiteY2-56" fmla="*/ 253896 h 1891996"/>
              <a:gd name="connsiteX3-57" fmla="*/ 1552054 w 1985095"/>
              <a:gd name="connsiteY3-58" fmla="*/ 1885846 h 1891996"/>
              <a:gd name="connsiteX4-59" fmla="*/ 34404 w 1985095"/>
              <a:gd name="connsiteY4-60" fmla="*/ 787296 h 1891996"/>
              <a:gd name="connsiteX0-61" fmla="*/ 34404 w 2039958"/>
              <a:gd name="connsiteY0-62" fmla="*/ 787296 h 1887088"/>
              <a:gd name="connsiteX1-63" fmla="*/ 599554 w 2039958"/>
              <a:gd name="connsiteY1-64" fmla="*/ 158646 h 1887088"/>
              <a:gd name="connsiteX2-65" fmla="*/ 1825104 w 2039958"/>
              <a:gd name="connsiteY2-66" fmla="*/ 253896 h 1887088"/>
              <a:gd name="connsiteX3-67" fmla="*/ 1552054 w 2039958"/>
              <a:gd name="connsiteY3-68" fmla="*/ 1885846 h 1887088"/>
              <a:gd name="connsiteX4-69" fmla="*/ 34404 w 2039958"/>
              <a:gd name="connsiteY4-70" fmla="*/ 787296 h 1887088"/>
              <a:gd name="connsiteX0-71" fmla="*/ 34404 w 1996057"/>
              <a:gd name="connsiteY0-72" fmla="*/ 787296 h 1887088"/>
              <a:gd name="connsiteX1-73" fmla="*/ 599554 w 1996057"/>
              <a:gd name="connsiteY1-74" fmla="*/ 158646 h 1887088"/>
              <a:gd name="connsiteX2-75" fmla="*/ 1825104 w 1996057"/>
              <a:gd name="connsiteY2-76" fmla="*/ 253896 h 1887088"/>
              <a:gd name="connsiteX3-77" fmla="*/ 1552054 w 1996057"/>
              <a:gd name="connsiteY3-78" fmla="*/ 1885846 h 1887088"/>
              <a:gd name="connsiteX4-79" fmla="*/ 34404 w 1996057"/>
              <a:gd name="connsiteY4-80" fmla="*/ 787296 h 1887088"/>
              <a:gd name="connsiteX0-81" fmla="*/ 9309 w 1970962"/>
              <a:gd name="connsiteY0-82" fmla="*/ 787296 h 1887163"/>
              <a:gd name="connsiteX1-83" fmla="*/ 574459 w 1970962"/>
              <a:gd name="connsiteY1-84" fmla="*/ 158646 h 1887163"/>
              <a:gd name="connsiteX2-85" fmla="*/ 1800009 w 1970962"/>
              <a:gd name="connsiteY2-86" fmla="*/ 253896 h 1887163"/>
              <a:gd name="connsiteX3-87" fmla="*/ 1526959 w 1970962"/>
              <a:gd name="connsiteY3-88" fmla="*/ 1885846 h 1887163"/>
              <a:gd name="connsiteX4-89" fmla="*/ 9309 w 1970962"/>
              <a:gd name="connsiteY4-90" fmla="*/ 787296 h 1887163"/>
              <a:gd name="connsiteX0-91" fmla="*/ 30512 w 1572074"/>
              <a:gd name="connsiteY0-92" fmla="*/ 1659446 h 2038081"/>
              <a:gd name="connsiteX1-93" fmla="*/ 242056 w 1572074"/>
              <a:gd name="connsiteY1-94" fmla="*/ 205717 h 2038081"/>
              <a:gd name="connsiteX2-95" fmla="*/ 1467606 w 1572074"/>
              <a:gd name="connsiteY2-96" fmla="*/ 300967 h 2038081"/>
              <a:gd name="connsiteX3-97" fmla="*/ 1194556 w 1572074"/>
              <a:gd name="connsiteY3-98" fmla="*/ 1932917 h 2038081"/>
              <a:gd name="connsiteX4-99" fmla="*/ 30512 w 1572074"/>
              <a:gd name="connsiteY4-100" fmla="*/ 1659446 h 2038081"/>
              <a:gd name="connsiteX0-101" fmla="*/ 103078 w 1644640"/>
              <a:gd name="connsiteY0-102" fmla="*/ 1565732 h 1926960"/>
              <a:gd name="connsiteX1-103" fmla="*/ 220327 w 1644640"/>
              <a:gd name="connsiteY1-104" fmla="*/ 371314 h 1926960"/>
              <a:gd name="connsiteX2-105" fmla="*/ 1540172 w 1644640"/>
              <a:gd name="connsiteY2-106" fmla="*/ 207253 h 1926960"/>
              <a:gd name="connsiteX3-107" fmla="*/ 1267122 w 1644640"/>
              <a:gd name="connsiteY3-108" fmla="*/ 1839203 h 1926960"/>
              <a:gd name="connsiteX4-109" fmla="*/ 103078 w 1644640"/>
              <a:gd name="connsiteY4-110" fmla="*/ 1565732 h 1926960"/>
              <a:gd name="connsiteX0-111" fmla="*/ 112441 w 1818790"/>
              <a:gd name="connsiteY0-112" fmla="*/ 1264625 h 1588822"/>
              <a:gd name="connsiteX1-113" fmla="*/ 229690 w 1818790"/>
              <a:gd name="connsiteY1-114" fmla="*/ 70207 h 1588822"/>
              <a:gd name="connsiteX2-115" fmla="*/ 1738124 w 1818790"/>
              <a:gd name="connsiteY2-116" fmla="*/ 424769 h 1588822"/>
              <a:gd name="connsiteX3-117" fmla="*/ 1276485 w 1818790"/>
              <a:gd name="connsiteY3-118" fmla="*/ 1538096 h 1588822"/>
              <a:gd name="connsiteX4-119" fmla="*/ 112441 w 1818790"/>
              <a:gd name="connsiteY4-120" fmla="*/ 1264625 h 1588822"/>
              <a:gd name="connsiteX0-121" fmla="*/ 94334 w 1778490"/>
              <a:gd name="connsiteY0-122" fmla="*/ 1264625 h 1442000"/>
              <a:gd name="connsiteX1-123" fmla="*/ 211583 w 1778490"/>
              <a:gd name="connsiteY1-124" fmla="*/ 70207 h 1442000"/>
              <a:gd name="connsiteX2-125" fmla="*/ 1720017 w 1778490"/>
              <a:gd name="connsiteY2-126" fmla="*/ 424769 h 1442000"/>
              <a:gd name="connsiteX3-127" fmla="*/ 999067 w 1778490"/>
              <a:gd name="connsiteY3-128" fmla="*/ 1349506 h 1442000"/>
              <a:gd name="connsiteX4-129" fmla="*/ 94334 w 1778490"/>
              <a:gd name="connsiteY4-130" fmla="*/ 1264625 h 1442000"/>
              <a:gd name="connsiteX0-131" fmla="*/ 91804 w 1731411"/>
              <a:gd name="connsiteY0-132" fmla="*/ 1299315 h 1483299"/>
              <a:gd name="connsiteX1-133" fmla="*/ 209053 w 1731411"/>
              <a:gd name="connsiteY1-134" fmla="*/ 104897 h 1483299"/>
              <a:gd name="connsiteX2-135" fmla="*/ 1670340 w 1731411"/>
              <a:gd name="connsiteY2-136" fmla="*/ 365164 h 1483299"/>
              <a:gd name="connsiteX3-137" fmla="*/ 996537 w 1731411"/>
              <a:gd name="connsiteY3-138" fmla="*/ 1384196 h 1483299"/>
              <a:gd name="connsiteX4-139" fmla="*/ 91804 w 1731411"/>
              <a:gd name="connsiteY4-140" fmla="*/ 1299315 h 1483299"/>
              <a:gd name="connsiteX0-141" fmla="*/ 103353 w 1742962"/>
              <a:gd name="connsiteY0-142" fmla="*/ 1365891 h 1554848"/>
              <a:gd name="connsiteX1-143" fmla="*/ 197028 w 1742962"/>
              <a:gd name="connsiteY1-144" fmla="*/ 77179 h 1554848"/>
              <a:gd name="connsiteX2-145" fmla="*/ 1681889 w 1742962"/>
              <a:gd name="connsiteY2-146" fmla="*/ 431740 h 1554848"/>
              <a:gd name="connsiteX3-147" fmla="*/ 1008086 w 1742962"/>
              <a:gd name="connsiteY3-148" fmla="*/ 1450772 h 1554848"/>
              <a:gd name="connsiteX4-149" fmla="*/ 103353 w 1742962"/>
              <a:gd name="connsiteY4-150" fmla="*/ 1365891 h 1554848"/>
              <a:gd name="connsiteX0-151" fmla="*/ 63105 w 1845703"/>
              <a:gd name="connsiteY0-152" fmla="*/ 1517796 h 1648438"/>
              <a:gd name="connsiteX1-153" fmla="*/ 298222 w 1845703"/>
              <a:gd name="connsiteY1-154" fmla="*/ 87642 h 1648438"/>
              <a:gd name="connsiteX2-155" fmla="*/ 1783083 w 1845703"/>
              <a:gd name="connsiteY2-156" fmla="*/ 442203 h 1648438"/>
              <a:gd name="connsiteX3-157" fmla="*/ 1109280 w 1845703"/>
              <a:gd name="connsiteY3-158" fmla="*/ 1461235 h 1648438"/>
              <a:gd name="connsiteX4-159" fmla="*/ 63105 w 1845703"/>
              <a:gd name="connsiteY4-160" fmla="*/ 1517796 h 1648438"/>
              <a:gd name="connsiteX0-161" fmla="*/ 66587 w 1852742"/>
              <a:gd name="connsiteY0-162" fmla="*/ 1517798 h 1648440"/>
              <a:gd name="connsiteX1-163" fmla="*/ 301704 w 1852742"/>
              <a:gd name="connsiteY1-164" fmla="*/ 87644 h 1648440"/>
              <a:gd name="connsiteX2-165" fmla="*/ 1786565 w 1852742"/>
              <a:gd name="connsiteY2-166" fmla="*/ 442205 h 1648440"/>
              <a:gd name="connsiteX3-167" fmla="*/ 1159910 w 1852742"/>
              <a:gd name="connsiteY3-168" fmla="*/ 1461237 h 1648440"/>
              <a:gd name="connsiteX4-169" fmla="*/ 66587 w 1852742"/>
              <a:gd name="connsiteY4-170" fmla="*/ 1517798 h 164844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52742" h="1648440">
                <a:moveTo>
                  <a:pt x="66587" y="1517798"/>
                </a:moveTo>
                <a:cubicBezTo>
                  <a:pt x="-76447" y="1288866"/>
                  <a:pt x="15041" y="266909"/>
                  <a:pt x="301704" y="87644"/>
                </a:cubicBezTo>
                <a:cubicBezTo>
                  <a:pt x="588367" y="-91621"/>
                  <a:pt x="1735765" y="-6589"/>
                  <a:pt x="1786565" y="442205"/>
                </a:cubicBezTo>
                <a:cubicBezTo>
                  <a:pt x="2053265" y="1297399"/>
                  <a:pt x="1446573" y="1281972"/>
                  <a:pt x="1159910" y="1461237"/>
                </a:cubicBezTo>
                <a:cubicBezTo>
                  <a:pt x="873247" y="1640502"/>
                  <a:pt x="209621" y="1746730"/>
                  <a:pt x="66587" y="1517798"/>
                </a:cubicBezTo>
                <a:close/>
              </a:path>
            </a:pathLst>
          </a:custGeom>
          <a:gradFill>
            <a:gsLst>
              <a:gs pos="62000">
                <a:srgbClr val="B1C9D3"/>
              </a:gs>
              <a:gs pos="15000">
                <a:srgbClr val="F5FBF9"/>
              </a:gs>
              <a:gs pos="100000">
                <a:srgbClr val="E7F1F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5072742" y="902616"/>
            <a:ext cx="2046514" cy="1569660"/>
          </a:xfrm>
          <a:prstGeom prst="rect">
            <a:avLst/>
          </a:prstGeom>
          <a:noFill/>
        </p:spPr>
        <p:txBody>
          <a:bodyPr wrap="square" rtlCol="0">
            <a:spAutoFit/>
          </a:bodyPr>
          <a:lstStyle/>
          <a:p>
            <a:pPr algn="ctr"/>
            <a:r>
              <a:rPr lang="en-US" altLang="zh-CN" sz="9600">
                <a:solidFill>
                  <a:srgbClr val="7197A1"/>
                </a:solidFill>
                <a:latin typeface="汉仪中宋简" panose="02010609000101010101" pitchFamily="49" charset="-122"/>
                <a:ea typeface="汉仪中宋简" panose="02010609000101010101" pitchFamily="49" charset="-122"/>
              </a:rPr>
              <a:t>01</a:t>
            </a:r>
            <a:endParaRPr lang="zh-CN" altLang="en-US" sz="9600">
              <a:solidFill>
                <a:srgbClr val="7197A1"/>
              </a:solidFill>
              <a:latin typeface="汉仪中宋简" panose="02010609000101010101" pitchFamily="49" charset="-122"/>
              <a:ea typeface="汉仪中宋简" panose="02010609000101010101" pitchFamily="49" charset="-122"/>
            </a:endParaRPr>
          </a:p>
        </p:txBody>
      </p:sp>
      <p:sp>
        <p:nvSpPr>
          <p:cNvPr id="7" name="文本框 6"/>
          <p:cNvSpPr txBox="1"/>
          <p:nvPr/>
        </p:nvSpPr>
        <p:spPr>
          <a:xfrm>
            <a:off x="4329652" y="2573876"/>
            <a:ext cx="3532693" cy="584775"/>
          </a:xfrm>
          <a:prstGeom prst="rect">
            <a:avLst/>
          </a:prstGeom>
          <a:noFill/>
        </p:spPr>
        <p:txBody>
          <a:bodyPr wrap="square" rtlCol="0">
            <a:spAutoFit/>
          </a:bodyPr>
          <a:lstStyle/>
          <a:p>
            <a:pPr algn="dist"/>
            <a:r>
              <a:rPr lang="zh-CN" altLang="en-US" sz="3200">
                <a:solidFill>
                  <a:srgbClr val="7197A1"/>
                </a:solidFill>
                <a:latin typeface="汉仪中宋简" panose="02010609000101010101" pitchFamily="49" charset="-122"/>
                <a:ea typeface="汉仪中宋简" panose="02010609000101010101" pitchFamily="49" charset="-122"/>
              </a:rPr>
              <a:t>这里填写标题</a:t>
            </a:r>
          </a:p>
        </p:txBody>
      </p:sp>
      <p:sp>
        <p:nvSpPr>
          <p:cNvPr id="2" name="文本框 1"/>
          <p:cNvSpPr txBox="1"/>
          <p:nvPr/>
        </p:nvSpPr>
        <p:spPr>
          <a:xfrm>
            <a:off x="3620761" y="3423781"/>
            <a:ext cx="4192361" cy="1746953"/>
          </a:xfrm>
          <a:prstGeom prst="rect">
            <a:avLst/>
          </a:prstGeom>
          <a:noFill/>
        </p:spPr>
        <p:txBody>
          <a:bodyPr wrap="square" rtlCol="0">
            <a:spAutoFit/>
          </a:bodyPr>
          <a:lstStyle/>
          <a:p>
            <a:pPr algn="ctr">
              <a:lnSpc>
                <a:spcPct val="130000"/>
              </a:lnSpc>
            </a:pPr>
            <a:r>
              <a:rPr lang="en-US" altLang="zh-CN" sz="1400" dirty="0">
                <a:solidFill>
                  <a:schemeClr val="tx1">
                    <a:lumMod val="65000"/>
                    <a:lumOff val="35000"/>
                  </a:schemeClr>
                </a:solidFill>
                <a:latin typeface="思源黑体 Light" panose="020B0300000000000000" pitchFamily="34" charset="-122"/>
                <a:ea typeface="思源黑体 Light" panose="020B0300000000000000" pitchFamily="34" charset="-122"/>
              </a:rPr>
              <a:t>Lorem ipsum dolor sit amet, consectetuer adipiscing elit. Maecenas porttitor congue massa. Fusce posuere, magna sed pulvinar ultricies, purus lectus malesuada libero, sit amet commodo magna eros quis urna.</a:t>
            </a:r>
            <a:endParaRPr lang="en-US" altLang="zh-CN" sz="1400">
              <a:solidFill>
                <a:schemeClr val="tx1">
                  <a:lumMod val="65000"/>
                  <a:lumOff val="35000"/>
                </a:schemeClr>
              </a:solidFill>
              <a:latin typeface="思源黑体 Light" panose="020B0300000000000000" pitchFamily="34" charset="-122"/>
              <a:ea typeface="思源黑体 Light" panose="020B0300000000000000" pitchFamily="34" charset="-122"/>
            </a:endParaRPr>
          </a:p>
          <a:p>
            <a:pPr algn="ctr">
              <a:lnSpc>
                <a:spcPct val="130000"/>
              </a:lnSpc>
            </a:pPr>
            <a:endPar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F9FD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形状 2"/>
          <p:cNvSpPr/>
          <p:nvPr/>
        </p:nvSpPr>
        <p:spPr>
          <a:xfrm>
            <a:off x="0" y="0"/>
            <a:ext cx="1752600" cy="800570"/>
          </a:xfrm>
          <a:custGeom>
            <a:avLst/>
            <a:gdLst>
              <a:gd name="connsiteX0" fmla="*/ 0 w 7313126"/>
              <a:gd name="connsiteY0" fmla="*/ 0 h 4786006"/>
              <a:gd name="connsiteX1" fmla="*/ 7313126 w 7313126"/>
              <a:gd name="connsiteY1" fmla="*/ 0 h 4786006"/>
              <a:gd name="connsiteX2" fmla="*/ 7252572 w 7313126"/>
              <a:gd name="connsiteY2" fmla="*/ 309595 h 4786006"/>
              <a:gd name="connsiteX3" fmla="*/ 2390775 w 7313126"/>
              <a:gd name="connsiteY3" fmla="*/ 4756047 h 4786006"/>
              <a:gd name="connsiteX4" fmla="*/ 29815 w 7313126"/>
              <a:gd name="connsiteY4" fmla="*/ 4196729 h 4786006"/>
              <a:gd name="connsiteX5" fmla="*/ 0 w 7313126"/>
              <a:gd name="connsiteY5" fmla="*/ 4184048 h 4786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13126" h="4786006">
                <a:moveTo>
                  <a:pt x="0" y="0"/>
                </a:moveTo>
                <a:lnTo>
                  <a:pt x="7313126" y="0"/>
                </a:lnTo>
                <a:lnTo>
                  <a:pt x="7252572" y="309595"/>
                </a:lnTo>
                <a:cubicBezTo>
                  <a:pt x="6774694" y="2438242"/>
                  <a:pt x="5248275" y="5098352"/>
                  <a:pt x="2390775" y="4756047"/>
                </a:cubicBezTo>
                <a:cubicBezTo>
                  <a:pt x="1438275" y="4641946"/>
                  <a:pt x="655067" y="4449919"/>
                  <a:pt x="29815" y="4196729"/>
                </a:cubicBezTo>
                <a:lnTo>
                  <a:pt x="0" y="4184048"/>
                </a:lnTo>
                <a:close/>
              </a:path>
            </a:pathLst>
          </a:custGeom>
          <a:gradFill flip="none" rotWithShape="1">
            <a:gsLst>
              <a:gs pos="0">
                <a:srgbClr val="E7F1F3"/>
              </a:gs>
              <a:gs pos="49000">
                <a:srgbClr val="A7C2CD"/>
              </a:gs>
              <a:gs pos="100000">
                <a:srgbClr val="CADCEA"/>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形状 3"/>
          <p:cNvSpPr/>
          <p:nvPr/>
        </p:nvSpPr>
        <p:spPr>
          <a:xfrm>
            <a:off x="10566326" y="5998043"/>
            <a:ext cx="1625674" cy="859958"/>
          </a:xfrm>
          <a:custGeom>
            <a:avLst/>
            <a:gdLst>
              <a:gd name="connsiteX0" fmla="*/ 5410778 w 6760152"/>
              <a:gd name="connsiteY0" fmla="*/ 617 h 4504299"/>
              <a:gd name="connsiteX1" fmla="*/ 6710856 w 6760152"/>
              <a:gd name="connsiteY1" fmla="*/ 166777 h 4504299"/>
              <a:gd name="connsiteX2" fmla="*/ 6760152 w 6760152"/>
              <a:gd name="connsiteY2" fmla="*/ 183214 h 4504299"/>
              <a:gd name="connsiteX3" fmla="*/ 6760152 w 6760152"/>
              <a:gd name="connsiteY3" fmla="*/ 4504299 h 4504299"/>
              <a:gd name="connsiteX4" fmla="*/ 276765 w 6760152"/>
              <a:gd name="connsiteY4" fmla="*/ 4504299 h 4504299"/>
              <a:gd name="connsiteX5" fmla="*/ 205091 w 6760152"/>
              <a:gd name="connsiteY5" fmla="*/ 4263048 h 4504299"/>
              <a:gd name="connsiteX6" fmla="*/ 130751 w 6760152"/>
              <a:gd name="connsiteY6" fmla="*/ 1948529 h 4504299"/>
              <a:gd name="connsiteX7" fmla="*/ 5410778 w 6760152"/>
              <a:gd name="connsiteY7" fmla="*/ 617 h 4504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760152" h="4504299">
                <a:moveTo>
                  <a:pt x="5410778" y="617"/>
                </a:moveTo>
                <a:cubicBezTo>
                  <a:pt x="5902013" y="6838"/>
                  <a:pt x="6349771" y="60236"/>
                  <a:pt x="6710856" y="166777"/>
                </a:cubicBezTo>
                <a:lnTo>
                  <a:pt x="6760152" y="183214"/>
                </a:lnTo>
                <a:lnTo>
                  <a:pt x="6760152" y="4504299"/>
                </a:lnTo>
                <a:lnTo>
                  <a:pt x="276765" y="4504299"/>
                </a:lnTo>
                <a:lnTo>
                  <a:pt x="205091" y="4263048"/>
                </a:lnTo>
                <a:cubicBezTo>
                  <a:pt x="-26858" y="3382041"/>
                  <a:pt x="-76418" y="2515266"/>
                  <a:pt x="130751" y="1948529"/>
                </a:cubicBezTo>
                <a:cubicBezTo>
                  <a:pt x="562354" y="767825"/>
                  <a:pt x="3363965" y="-25305"/>
                  <a:pt x="5410778" y="617"/>
                </a:cubicBezTo>
                <a:close/>
              </a:path>
            </a:pathLst>
          </a:custGeom>
          <a:solidFill>
            <a:srgbClr val="7197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16"/>
          <p:cNvSpPr/>
          <p:nvPr/>
        </p:nvSpPr>
        <p:spPr>
          <a:xfrm rot="17945673">
            <a:off x="11113507" y="177316"/>
            <a:ext cx="928567" cy="889087"/>
          </a:xfrm>
          <a:custGeom>
            <a:avLst/>
            <a:gdLst>
              <a:gd name="connsiteX0" fmla="*/ 0 w 1028700"/>
              <a:gd name="connsiteY0" fmla="*/ 628650 h 1257300"/>
              <a:gd name="connsiteX1" fmla="*/ 514350 w 1028700"/>
              <a:gd name="connsiteY1" fmla="*/ 0 h 1257300"/>
              <a:gd name="connsiteX2" fmla="*/ 1028700 w 1028700"/>
              <a:gd name="connsiteY2" fmla="*/ 628650 h 1257300"/>
              <a:gd name="connsiteX3" fmla="*/ 514350 w 1028700"/>
              <a:gd name="connsiteY3" fmla="*/ 1257300 h 1257300"/>
              <a:gd name="connsiteX4" fmla="*/ 0 w 1028700"/>
              <a:gd name="connsiteY4" fmla="*/ 628650 h 1257300"/>
              <a:gd name="connsiteX0-1" fmla="*/ 0 w 1854200"/>
              <a:gd name="connsiteY0-2" fmla="*/ 730937 h 1258997"/>
              <a:gd name="connsiteX1-3" fmla="*/ 1339850 w 1854200"/>
              <a:gd name="connsiteY1-4" fmla="*/ 687 h 1258997"/>
              <a:gd name="connsiteX2-5" fmla="*/ 1854200 w 1854200"/>
              <a:gd name="connsiteY2-6" fmla="*/ 629337 h 1258997"/>
              <a:gd name="connsiteX3-7" fmla="*/ 1339850 w 1854200"/>
              <a:gd name="connsiteY3-8" fmla="*/ 1257987 h 1258997"/>
              <a:gd name="connsiteX4-9" fmla="*/ 0 w 1854200"/>
              <a:gd name="connsiteY4-10" fmla="*/ 730937 h 1258997"/>
              <a:gd name="connsiteX0-11" fmla="*/ 25624 w 1879824"/>
              <a:gd name="connsiteY0-12" fmla="*/ 629661 h 1157301"/>
              <a:gd name="connsiteX1-13" fmla="*/ 590774 w 1879824"/>
              <a:gd name="connsiteY1-14" fmla="*/ 1011 h 1157301"/>
              <a:gd name="connsiteX2-15" fmla="*/ 1879824 w 1879824"/>
              <a:gd name="connsiteY2-16" fmla="*/ 528061 h 1157301"/>
              <a:gd name="connsiteX3-17" fmla="*/ 1365474 w 1879824"/>
              <a:gd name="connsiteY3-18" fmla="*/ 1156711 h 1157301"/>
              <a:gd name="connsiteX4-19" fmla="*/ 25624 w 1879824"/>
              <a:gd name="connsiteY4-20" fmla="*/ 629661 h 1157301"/>
              <a:gd name="connsiteX0-21" fmla="*/ 25126 w 1815826"/>
              <a:gd name="connsiteY0-22" fmla="*/ 745516 h 1284675"/>
              <a:gd name="connsiteX1-23" fmla="*/ 590276 w 1815826"/>
              <a:gd name="connsiteY1-24" fmla="*/ 116866 h 1284675"/>
              <a:gd name="connsiteX2-25" fmla="*/ 1815826 w 1815826"/>
              <a:gd name="connsiteY2-26" fmla="*/ 212116 h 1284675"/>
              <a:gd name="connsiteX3-27" fmla="*/ 1364976 w 1815826"/>
              <a:gd name="connsiteY3-28" fmla="*/ 1272566 h 1284675"/>
              <a:gd name="connsiteX4-29" fmla="*/ 25126 w 1815826"/>
              <a:gd name="connsiteY4-30" fmla="*/ 745516 h 1284675"/>
              <a:gd name="connsiteX0-31" fmla="*/ 34404 w 1825641"/>
              <a:gd name="connsiteY0-32" fmla="*/ 745516 h 1850216"/>
              <a:gd name="connsiteX1-33" fmla="*/ 599554 w 1825641"/>
              <a:gd name="connsiteY1-34" fmla="*/ 116866 h 1850216"/>
              <a:gd name="connsiteX2-35" fmla="*/ 1825104 w 1825641"/>
              <a:gd name="connsiteY2-36" fmla="*/ 212116 h 1850216"/>
              <a:gd name="connsiteX3-37" fmla="*/ 1552054 w 1825641"/>
              <a:gd name="connsiteY3-38" fmla="*/ 1844066 h 1850216"/>
              <a:gd name="connsiteX4-39" fmla="*/ 34404 w 1825641"/>
              <a:gd name="connsiteY4-40" fmla="*/ 745516 h 1850216"/>
              <a:gd name="connsiteX0-41" fmla="*/ 34404 w 1825641"/>
              <a:gd name="connsiteY0-42" fmla="*/ 787296 h 1891996"/>
              <a:gd name="connsiteX1-43" fmla="*/ 599554 w 1825641"/>
              <a:gd name="connsiteY1-44" fmla="*/ 158646 h 1891996"/>
              <a:gd name="connsiteX2-45" fmla="*/ 1825104 w 1825641"/>
              <a:gd name="connsiteY2-46" fmla="*/ 253896 h 1891996"/>
              <a:gd name="connsiteX3-47" fmla="*/ 1552054 w 1825641"/>
              <a:gd name="connsiteY3-48" fmla="*/ 1885846 h 1891996"/>
              <a:gd name="connsiteX4-49" fmla="*/ 34404 w 1825641"/>
              <a:gd name="connsiteY4-50" fmla="*/ 787296 h 1891996"/>
              <a:gd name="connsiteX0-51" fmla="*/ 34404 w 1985095"/>
              <a:gd name="connsiteY0-52" fmla="*/ 787296 h 1891996"/>
              <a:gd name="connsiteX1-53" fmla="*/ 599554 w 1985095"/>
              <a:gd name="connsiteY1-54" fmla="*/ 158646 h 1891996"/>
              <a:gd name="connsiteX2-55" fmla="*/ 1825104 w 1985095"/>
              <a:gd name="connsiteY2-56" fmla="*/ 253896 h 1891996"/>
              <a:gd name="connsiteX3-57" fmla="*/ 1552054 w 1985095"/>
              <a:gd name="connsiteY3-58" fmla="*/ 1885846 h 1891996"/>
              <a:gd name="connsiteX4-59" fmla="*/ 34404 w 1985095"/>
              <a:gd name="connsiteY4-60" fmla="*/ 787296 h 1891996"/>
              <a:gd name="connsiteX0-61" fmla="*/ 34404 w 2039958"/>
              <a:gd name="connsiteY0-62" fmla="*/ 787296 h 1887088"/>
              <a:gd name="connsiteX1-63" fmla="*/ 599554 w 2039958"/>
              <a:gd name="connsiteY1-64" fmla="*/ 158646 h 1887088"/>
              <a:gd name="connsiteX2-65" fmla="*/ 1825104 w 2039958"/>
              <a:gd name="connsiteY2-66" fmla="*/ 253896 h 1887088"/>
              <a:gd name="connsiteX3-67" fmla="*/ 1552054 w 2039958"/>
              <a:gd name="connsiteY3-68" fmla="*/ 1885846 h 1887088"/>
              <a:gd name="connsiteX4-69" fmla="*/ 34404 w 2039958"/>
              <a:gd name="connsiteY4-70" fmla="*/ 787296 h 1887088"/>
              <a:gd name="connsiteX0-71" fmla="*/ 34404 w 1996057"/>
              <a:gd name="connsiteY0-72" fmla="*/ 787296 h 1887088"/>
              <a:gd name="connsiteX1-73" fmla="*/ 599554 w 1996057"/>
              <a:gd name="connsiteY1-74" fmla="*/ 158646 h 1887088"/>
              <a:gd name="connsiteX2-75" fmla="*/ 1825104 w 1996057"/>
              <a:gd name="connsiteY2-76" fmla="*/ 253896 h 1887088"/>
              <a:gd name="connsiteX3-77" fmla="*/ 1552054 w 1996057"/>
              <a:gd name="connsiteY3-78" fmla="*/ 1885846 h 1887088"/>
              <a:gd name="connsiteX4-79" fmla="*/ 34404 w 1996057"/>
              <a:gd name="connsiteY4-80" fmla="*/ 787296 h 1887088"/>
              <a:gd name="connsiteX0-81" fmla="*/ 9309 w 1970962"/>
              <a:gd name="connsiteY0-82" fmla="*/ 787296 h 1887163"/>
              <a:gd name="connsiteX1-83" fmla="*/ 574459 w 1970962"/>
              <a:gd name="connsiteY1-84" fmla="*/ 158646 h 1887163"/>
              <a:gd name="connsiteX2-85" fmla="*/ 1800009 w 1970962"/>
              <a:gd name="connsiteY2-86" fmla="*/ 253896 h 1887163"/>
              <a:gd name="connsiteX3-87" fmla="*/ 1526959 w 1970962"/>
              <a:gd name="connsiteY3-88" fmla="*/ 1885846 h 1887163"/>
              <a:gd name="connsiteX4-89" fmla="*/ 9309 w 1970962"/>
              <a:gd name="connsiteY4-90" fmla="*/ 787296 h 188716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70962" h="1887163">
                <a:moveTo>
                  <a:pt x="9309" y="787296"/>
                </a:moveTo>
                <a:cubicBezTo>
                  <a:pt x="-60541" y="448629"/>
                  <a:pt x="276009" y="247546"/>
                  <a:pt x="574459" y="158646"/>
                </a:cubicBezTo>
                <a:cubicBezTo>
                  <a:pt x="872909" y="69746"/>
                  <a:pt x="1749209" y="-194898"/>
                  <a:pt x="1800009" y="253896"/>
                </a:cubicBezTo>
                <a:cubicBezTo>
                  <a:pt x="2066709" y="1109090"/>
                  <a:pt x="2054009" y="1847746"/>
                  <a:pt x="1526959" y="1885846"/>
                </a:cubicBezTo>
                <a:cubicBezTo>
                  <a:pt x="999909" y="1923946"/>
                  <a:pt x="79159" y="1125963"/>
                  <a:pt x="9309" y="787296"/>
                </a:cubicBezTo>
                <a:close/>
              </a:path>
            </a:pathLst>
          </a:custGeom>
          <a:gradFill>
            <a:gsLst>
              <a:gs pos="62000">
                <a:srgbClr val="B1C9D3"/>
              </a:gs>
              <a:gs pos="15000">
                <a:srgbClr val="F5FBF9"/>
              </a:gs>
              <a:gs pos="100000">
                <a:srgbClr val="E7F1F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16"/>
          <p:cNvSpPr/>
          <p:nvPr/>
        </p:nvSpPr>
        <p:spPr>
          <a:xfrm rot="16721025">
            <a:off x="118536" y="5913481"/>
            <a:ext cx="735528" cy="654421"/>
          </a:xfrm>
          <a:custGeom>
            <a:avLst/>
            <a:gdLst>
              <a:gd name="connsiteX0" fmla="*/ 0 w 1028700"/>
              <a:gd name="connsiteY0" fmla="*/ 628650 h 1257300"/>
              <a:gd name="connsiteX1" fmla="*/ 514350 w 1028700"/>
              <a:gd name="connsiteY1" fmla="*/ 0 h 1257300"/>
              <a:gd name="connsiteX2" fmla="*/ 1028700 w 1028700"/>
              <a:gd name="connsiteY2" fmla="*/ 628650 h 1257300"/>
              <a:gd name="connsiteX3" fmla="*/ 514350 w 1028700"/>
              <a:gd name="connsiteY3" fmla="*/ 1257300 h 1257300"/>
              <a:gd name="connsiteX4" fmla="*/ 0 w 1028700"/>
              <a:gd name="connsiteY4" fmla="*/ 628650 h 1257300"/>
              <a:gd name="connsiteX0-1" fmla="*/ 0 w 1854200"/>
              <a:gd name="connsiteY0-2" fmla="*/ 730937 h 1258997"/>
              <a:gd name="connsiteX1-3" fmla="*/ 1339850 w 1854200"/>
              <a:gd name="connsiteY1-4" fmla="*/ 687 h 1258997"/>
              <a:gd name="connsiteX2-5" fmla="*/ 1854200 w 1854200"/>
              <a:gd name="connsiteY2-6" fmla="*/ 629337 h 1258997"/>
              <a:gd name="connsiteX3-7" fmla="*/ 1339850 w 1854200"/>
              <a:gd name="connsiteY3-8" fmla="*/ 1257987 h 1258997"/>
              <a:gd name="connsiteX4-9" fmla="*/ 0 w 1854200"/>
              <a:gd name="connsiteY4-10" fmla="*/ 730937 h 1258997"/>
              <a:gd name="connsiteX0-11" fmla="*/ 25624 w 1879824"/>
              <a:gd name="connsiteY0-12" fmla="*/ 629661 h 1157301"/>
              <a:gd name="connsiteX1-13" fmla="*/ 590774 w 1879824"/>
              <a:gd name="connsiteY1-14" fmla="*/ 1011 h 1157301"/>
              <a:gd name="connsiteX2-15" fmla="*/ 1879824 w 1879824"/>
              <a:gd name="connsiteY2-16" fmla="*/ 528061 h 1157301"/>
              <a:gd name="connsiteX3-17" fmla="*/ 1365474 w 1879824"/>
              <a:gd name="connsiteY3-18" fmla="*/ 1156711 h 1157301"/>
              <a:gd name="connsiteX4-19" fmla="*/ 25624 w 1879824"/>
              <a:gd name="connsiteY4-20" fmla="*/ 629661 h 1157301"/>
              <a:gd name="connsiteX0-21" fmla="*/ 25126 w 1815826"/>
              <a:gd name="connsiteY0-22" fmla="*/ 745516 h 1284675"/>
              <a:gd name="connsiteX1-23" fmla="*/ 590276 w 1815826"/>
              <a:gd name="connsiteY1-24" fmla="*/ 116866 h 1284675"/>
              <a:gd name="connsiteX2-25" fmla="*/ 1815826 w 1815826"/>
              <a:gd name="connsiteY2-26" fmla="*/ 212116 h 1284675"/>
              <a:gd name="connsiteX3-27" fmla="*/ 1364976 w 1815826"/>
              <a:gd name="connsiteY3-28" fmla="*/ 1272566 h 1284675"/>
              <a:gd name="connsiteX4-29" fmla="*/ 25126 w 1815826"/>
              <a:gd name="connsiteY4-30" fmla="*/ 745516 h 1284675"/>
              <a:gd name="connsiteX0-31" fmla="*/ 34404 w 1825641"/>
              <a:gd name="connsiteY0-32" fmla="*/ 745516 h 1850216"/>
              <a:gd name="connsiteX1-33" fmla="*/ 599554 w 1825641"/>
              <a:gd name="connsiteY1-34" fmla="*/ 116866 h 1850216"/>
              <a:gd name="connsiteX2-35" fmla="*/ 1825104 w 1825641"/>
              <a:gd name="connsiteY2-36" fmla="*/ 212116 h 1850216"/>
              <a:gd name="connsiteX3-37" fmla="*/ 1552054 w 1825641"/>
              <a:gd name="connsiteY3-38" fmla="*/ 1844066 h 1850216"/>
              <a:gd name="connsiteX4-39" fmla="*/ 34404 w 1825641"/>
              <a:gd name="connsiteY4-40" fmla="*/ 745516 h 1850216"/>
              <a:gd name="connsiteX0-41" fmla="*/ 34404 w 1825641"/>
              <a:gd name="connsiteY0-42" fmla="*/ 787296 h 1891996"/>
              <a:gd name="connsiteX1-43" fmla="*/ 599554 w 1825641"/>
              <a:gd name="connsiteY1-44" fmla="*/ 158646 h 1891996"/>
              <a:gd name="connsiteX2-45" fmla="*/ 1825104 w 1825641"/>
              <a:gd name="connsiteY2-46" fmla="*/ 253896 h 1891996"/>
              <a:gd name="connsiteX3-47" fmla="*/ 1552054 w 1825641"/>
              <a:gd name="connsiteY3-48" fmla="*/ 1885846 h 1891996"/>
              <a:gd name="connsiteX4-49" fmla="*/ 34404 w 1825641"/>
              <a:gd name="connsiteY4-50" fmla="*/ 787296 h 1891996"/>
              <a:gd name="connsiteX0-51" fmla="*/ 34404 w 1985095"/>
              <a:gd name="connsiteY0-52" fmla="*/ 787296 h 1891996"/>
              <a:gd name="connsiteX1-53" fmla="*/ 599554 w 1985095"/>
              <a:gd name="connsiteY1-54" fmla="*/ 158646 h 1891996"/>
              <a:gd name="connsiteX2-55" fmla="*/ 1825104 w 1985095"/>
              <a:gd name="connsiteY2-56" fmla="*/ 253896 h 1891996"/>
              <a:gd name="connsiteX3-57" fmla="*/ 1552054 w 1985095"/>
              <a:gd name="connsiteY3-58" fmla="*/ 1885846 h 1891996"/>
              <a:gd name="connsiteX4-59" fmla="*/ 34404 w 1985095"/>
              <a:gd name="connsiteY4-60" fmla="*/ 787296 h 1891996"/>
              <a:gd name="connsiteX0-61" fmla="*/ 34404 w 2039958"/>
              <a:gd name="connsiteY0-62" fmla="*/ 787296 h 1887088"/>
              <a:gd name="connsiteX1-63" fmla="*/ 599554 w 2039958"/>
              <a:gd name="connsiteY1-64" fmla="*/ 158646 h 1887088"/>
              <a:gd name="connsiteX2-65" fmla="*/ 1825104 w 2039958"/>
              <a:gd name="connsiteY2-66" fmla="*/ 253896 h 1887088"/>
              <a:gd name="connsiteX3-67" fmla="*/ 1552054 w 2039958"/>
              <a:gd name="connsiteY3-68" fmla="*/ 1885846 h 1887088"/>
              <a:gd name="connsiteX4-69" fmla="*/ 34404 w 2039958"/>
              <a:gd name="connsiteY4-70" fmla="*/ 787296 h 1887088"/>
              <a:gd name="connsiteX0-71" fmla="*/ 34404 w 1996057"/>
              <a:gd name="connsiteY0-72" fmla="*/ 787296 h 1887088"/>
              <a:gd name="connsiteX1-73" fmla="*/ 599554 w 1996057"/>
              <a:gd name="connsiteY1-74" fmla="*/ 158646 h 1887088"/>
              <a:gd name="connsiteX2-75" fmla="*/ 1825104 w 1996057"/>
              <a:gd name="connsiteY2-76" fmla="*/ 253896 h 1887088"/>
              <a:gd name="connsiteX3-77" fmla="*/ 1552054 w 1996057"/>
              <a:gd name="connsiteY3-78" fmla="*/ 1885846 h 1887088"/>
              <a:gd name="connsiteX4-79" fmla="*/ 34404 w 1996057"/>
              <a:gd name="connsiteY4-80" fmla="*/ 787296 h 1887088"/>
              <a:gd name="connsiteX0-81" fmla="*/ 9309 w 1970962"/>
              <a:gd name="connsiteY0-82" fmla="*/ 787296 h 1887163"/>
              <a:gd name="connsiteX1-83" fmla="*/ 574459 w 1970962"/>
              <a:gd name="connsiteY1-84" fmla="*/ 158646 h 1887163"/>
              <a:gd name="connsiteX2-85" fmla="*/ 1800009 w 1970962"/>
              <a:gd name="connsiteY2-86" fmla="*/ 253896 h 1887163"/>
              <a:gd name="connsiteX3-87" fmla="*/ 1526959 w 1970962"/>
              <a:gd name="connsiteY3-88" fmla="*/ 1885846 h 1887163"/>
              <a:gd name="connsiteX4-89" fmla="*/ 9309 w 1970962"/>
              <a:gd name="connsiteY4-90" fmla="*/ 787296 h 1887163"/>
              <a:gd name="connsiteX0-91" fmla="*/ 30512 w 1572074"/>
              <a:gd name="connsiteY0-92" fmla="*/ 1659446 h 2038081"/>
              <a:gd name="connsiteX1-93" fmla="*/ 242056 w 1572074"/>
              <a:gd name="connsiteY1-94" fmla="*/ 205717 h 2038081"/>
              <a:gd name="connsiteX2-95" fmla="*/ 1467606 w 1572074"/>
              <a:gd name="connsiteY2-96" fmla="*/ 300967 h 2038081"/>
              <a:gd name="connsiteX3-97" fmla="*/ 1194556 w 1572074"/>
              <a:gd name="connsiteY3-98" fmla="*/ 1932917 h 2038081"/>
              <a:gd name="connsiteX4-99" fmla="*/ 30512 w 1572074"/>
              <a:gd name="connsiteY4-100" fmla="*/ 1659446 h 2038081"/>
              <a:gd name="connsiteX0-101" fmla="*/ 103078 w 1644640"/>
              <a:gd name="connsiteY0-102" fmla="*/ 1565732 h 1926960"/>
              <a:gd name="connsiteX1-103" fmla="*/ 220327 w 1644640"/>
              <a:gd name="connsiteY1-104" fmla="*/ 371314 h 1926960"/>
              <a:gd name="connsiteX2-105" fmla="*/ 1540172 w 1644640"/>
              <a:gd name="connsiteY2-106" fmla="*/ 207253 h 1926960"/>
              <a:gd name="connsiteX3-107" fmla="*/ 1267122 w 1644640"/>
              <a:gd name="connsiteY3-108" fmla="*/ 1839203 h 1926960"/>
              <a:gd name="connsiteX4-109" fmla="*/ 103078 w 1644640"/>
              <a:gd name="connsiteY4-110" fmla="*/ 1565732 h 1926960"/>
              <a:gd name="connsiteX0-111" fmla="*/ 112441 w 1818790"/>
              <a:gd name="connsiteY0-112" fmla="*/ 1264625 h 1588822"/>
              <a:gd name="connsiteX1-113" fmla="*/ 229690 w 1818790"/>
              <a:gd name="connsiteY1-114" fmla="*/ 70207 h 1588822"/>
              <a:gd name="connsiteX2-115" fmla="*/ 1738124 w 1818790"/>
              <a:gd name="connsiteY2-116" fmla="*/ 424769 h 1588822"/>
              <a:gd name="connsiteX3-117" fmla="*/ 1276485 w 1818790"/>
              <a:gd name="connsiteY3-118" fmla="*/ 1538096 h 1588822"/>
              <a:gd name="connsiteX4-119" fmla="*/ 112441 w 1818790"/>
              <a:gd name="connsiteY4-120" fmla="*/ 1264625 h 1588822"/>
              <a:gd name="connsiteX0-121" fmla="*/ 94334 w 1778490"/>
              <a:gd name="connsiteY0-122" fmla="*/ 1264625 h 1442000"/>
              <a:gd name="connsiteX1-123" fmla="*/ 211583 w 1778490"/>
              <a:gd name="connsiteY1-124" fmla="*/ 70207 h 1442000"/>
              <a:gd name="connsiteX2-125" fmla="*/ 1720017 w 1778490"/>
              <a:gd name="connsiteY2-126" fmla="*/ 424769 h 1442000"/>
              <a:gd name="connsiteX3-127" fmla="*/ 999067 w 1778490"/>
              <a:gd name="connsiteY3-128" fmla="*/ 1349506 h 1442000"/>
              <a:gd name="connsiteX4-129" fmla="*/ 94334 w 1778490"/>
              <a:gd name="connsiteY4-130" fmla="*/ 1264625 h 1442000"/>
              <a:gd name="connsiteX0-131" fmla="*/ 91804 w 1731411"/>
              <a:gd name="connsiteY0-132" fmla="*/ 1299315 h 1483299"/>
              <a:gd name="connsiteX1-133" fmla="*/ 209053 w 1731411"/>
              <a:gd name="connsiteY1-134" fmla="*/ 104897 h 1483299"/>
              <a:gd name="connsiteX2-135" fmla="*/ 1670340 w 1731411"/>
              <a:gd name="connsiteY2-136" fmla="*/ 365164 h 1483299"/>
              <a:gd name="connsiteX3-137" fmla="*/ 996537 w 1731411"/>
              <a:gd name="connsiteY3-138" fmla="*/ 1384196 h 1483299"/>
              <a:gd name="connsiteX4-139" fmla="*/ 91804 w 1731411"/>
              <a:gd name="connsiteY4-140" fmla="*/ 1299315 h 1483299"/>
              <a:gd name="connsiteX0-141" fmla="*/ 103353 w 1742962"/>
              <a:gd name="connsiteY0-142" fmla="*/ 1365891 h 1554848"/>
              <a:gd name="connsiteX1-143" fmla="*/ 197028 w 1742962"/>
              <a:gd name="connsiteY1-144" fmla="*/ 77179 h 1554848"/>
              <a:gd name="connsiteX2-145" fmla="*/ 1681889 w 1742962"/>
              <a:gd name="connsiteY2-146" fmla="*/ 431740 h 1554848"/>
              <a:gd name="connsiteX3-147" fmla="*/ 1008086 w 1742962"/>
              <a:gd name="connsiteY3-148" fmla="*/ 1450772 h 1554848"/>
              <a:gd name="connsiteX4-149" fmla="*/ 103353 w 1742962"/>
              <a:gd name="connsiteY4-150" fmla="*/ 1365891 h 1554848"/>
              <a:gd name="connsiteX0-151" fmla="*/ 63105 w 1845703"/>
              <a:gd name="connsiteY0-152" fmla="*/ 1517796 h 1648438"/>
              <a:gd name="connsiteX1-153" fmla="*/ 298222 w 1845703"/>
              <a:gd name="connsiteY1-154" fmla="*/ 87642 h 1648438"/>
              <a:gd name="connsiteX2-155" fmla="*/ 1783083 w 1845703"/>
              <a:gd name="connsiteY2-156" fmla="*/ 442203 h 1648438"/>
              <a:gd name="connsiteX3-157" fmla="*/ 1109280 w 1845703"/>
              <a:gd name="connsiteY3-158" fmla="*/ 1461235 h 1648438"/>
              <a:gd name="connsiteX4-159" fmla="*/ 63105 w 1845703"/>
              <a:gd name="connsiteY4-160" fmla="*/ 1517796 h 1648438"/>
              <a:gd name="connsiteX0-161" fmla="*/ 66587 w 1852742"/>
              <a:gd name="connsiteY0-162" fmla="*/ 1517798 h 1648440"/>
              <a:gd name="connsiteX1-163" fmla="*/ 301704 w 1852742"/>
              <a:gd name="connsiteY1-164" fmla="*/ 87644 h 1648440"/>
              <a:gd name="connsiteX2-165" fmla="*/ 1786565 w 1852742"/>
              <a:gd name="connsiteY2-166" fmla="*/ 442205 h 1648440"/>
              <a:gd name="connsiteX3-167" fmla="*/ 1159910 w 1852742"/>
              <a:gd name="connsiteY3-168" fmla="*/ 1461237 h 1648440"/>
              <a:gd name="connsiteX4-169" fmla="*/ 66587 w 1852742"/>
              <a:gd name="connsiteY4-170" fmla="*/ 1517798 h 164844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52742" h="1648440">
                <a:moveTo>
                  <a:pt x="66587" y="1517798"/>
                </a:moveTo>
                <a:cubicBezTo>
                  <a:pt x="-76447" y="1288866"/>
                  <a:pt x="15041" y="266909"/>
                  <a:pt x="301704" y="87644"/>
                </a:cubicBezTo>
                <a:cubicBezTo>
                  <a:pt x="588367" y="-91621"/>
                  <a:pt x="1735765" y="-6589"/>
                  <a:pt x="1786565" y="442205"/>
                </a:cubicBezTo>
                <a:cubicBezTo>
                  <a:pt x="2053265" y="1297399"/>
                  <a:pt x="1446573" y="1281972"/>
                  <a:pt x="1159910" y="1461237"/>
                </a:cubicBezTo>
                <a:cubicBezTo>
                  <a:pt x="873247" y="1640502"/>
                  <a:pt x="209621" y="1746730"/>
                  <a:pt x="66587" y="1517798"/>
                </a:cubicBezTo>
                <a:close/>
              </a:path>
            </a:pathLst>
          </a:custGeom>
          <a:gradFill>
            <a:gsLst>
              <a:gs pos="62000">
                <a:srgbClr val="B1C9D3"/>
              </a:gs>
              <a:gs pos="15000">
                <a:srgbClr val="F5FBF9"/>
              </a:gs>
              <a:gs pos="100000">
                <a:srgbClr val="E7F1F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329653" y="281755"/>
            <a:ext cx="3532693" cy="461665"/>
          </a:xfrm>
          <a:prstGeom prst="rect">
            <a:avLst/>
          </a:prstGeom>
          <a:noFill/>
        </p:spPr>
        <p:txBody>
          <a:bodyPr wrap="square" rtlCol="0">
            <a:spAutoFit/>
          </a:bodyPr>
          <a:lstStyle/>
          <a:p>
            <a:pPr algn="ctr"/>
            <a:r>
              <a:rPr lang="zh-CN" altLang="en-US" sz="2400">
                <a:solidFill>
                  <a:srgbClr val="7197A1"/>
                </a:solidFill>
                <a:latin typeface="汉仪中宋简" panose="02010609000101010101" pitchFamily="49" charset="-122"/>
                <a:ea typeface="汉仪中宋简" panose="02010609000101010101" pitchFamily="49" charset="-122"/>
              </a:rPr>
              <a:t>这里填写标题</a:t>
            </a:r>
          </a:p>
        </p:txBody>
      </p:sp>
      <p:sp>
        <p:nvSpPr>
          <p:cNvPr id="19" name="矩形 18"/>
          <p:cNvSpPr/>
          <p:nvPr/>
        </p:nvSpPr>
        <p:spPr>
          <a:xfrm>
            <a:off x="972798" y="1532159"/>
            <a:ext cx="1096665" cy="1096665"/>
          </a:xfrm>
          <a:prstGeom prst="rect">
            <a:avLst/>
          </a:prstGeom>
          <a:solidFill>
            <a:srgbClr val="7197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文本框 19"/>
          <p:cNvSpPr txBox="1"/>
          <p:nvPr/>
        </p:nvSpPr>
        <p:spPr>
          <a:xfrm>
            <a:off x="975030" y="1618826"/>
            <a:ext cx="1092200" cy="923330"/>
          </a:xfrm>
          <a:prstGeom prst="rect">
            <a:avLst/>
          </a:prstGeom>
          <a:noFill/>
        </p:spPr>
        <p:txBody>
          <a:bodyPr wrap="square" rtlCol="0">
            <a:spAutoFit/>
          </a:bodyPr>
          <a:lstStyle/>
          <a:p>
            <a:pPr algn="ctr"/>
            <a:r>
              <a:rPr lang="en-US" altLang="zh-CN" sz="5400">
                <a:solidFill>
                  <a:schemeClr val="bg1"/>
                </a:solidFill>
                <a:latin typeface="Century Gothic" panose="020B0502020202020204" pitchFamily="34" charset="0"/>
              </a:rPr>
              <a:t>01</a:t>
            </a:r>
            <a:endParaRPr lang="zh-CN" altLang="en-US" sz="5400">
              <a:solidFill>
                <a:schemeClr val="bg1"/>
              </a:solidFill>
              <a:latin typeface="Century Gothic" panose="020B0502020202020204" pitchFamily="34" charset="0"/>
            </a:endParaRPr>
          </a:p>
        </p:txBody>
      </p:sp>
      <p:sp>
        <p:nvSpPr>
          <p:cNvPr id="21" name="文本框 20"/>
          <p:cNvSpPr txBox="1"/>
          <p:nvPr/>
        </p:nvSpPr>
        <p:spPr>
          <a:xfrm>
            <a:off x="2243671" y="2041341"/>
            <a:ext cx="8719910" cy="549189"/>
          </a:xfrm>
          <a:prstGeom prst="rect">
            <a:avLst/>
          </a:prstGeom>
          <a:noFill/>
        </p:spPr>
        <p:txBody>
          <a:bodyPr wrap="square" rtlCol="0">
            <a:spAutoFit/>
          </a:bodyPr>
          <a:lstStyle/>
          <a:p>
            <a:pPr>
              <a:lnSpc>
                <a:spcPct val="130000"/>
              </a:lnSpc>
            </a:pPr>
            <a:r>
              <a:rPr lang="zh-CN" altLang="en-US" sz="1200">
                <a:solidFill>
                  <a:schemeClr val="tx1">
                    <a:lumMod val="65000"/>
                    <a:lumOff val="35000"/>
                  </a:schemeClr>
                </a:solidFill>
                <a:latin typeface="思源黑体 Light" panose="020B0300000000000000" pitchFamily="34" charset="-122"/>
                <a:ea typeface="思源黑体 Light" panose="020B0300000000000000" pitchFamily="34" charset="-122"/>
              </a:rPr>
              <a:t>单击文本框即可进行文字内容的输入和文字相关属性修改单击文本框即可进行文字内容的输入和文字属性修改单击文本框即可进行文字内容的输入和文字相关属性修改单击文本框即可进行相关文字内容的输入和文字相关属性修改</a:t>
            </a:r>
          </a:p>
        </p:txBody>
      </p:sp>
      <p:sp>
        <p:nvSpPr>
          <p:cNvPr id="22" name="文本框 21"/>
          <p:cNvSpPr txBox="1"/>
          <p:nvPr/>
        </p:nvSpPr>
        <p:spPr>
          <a:xfrm>
            <a:off x="2243672" y="1570452"/>
            <a:ext cx="2812075" cy="504562"/>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r>
              <a:rPr lang="zh-CN" altLang="en-US" sz="2400" b="0">
                <a:solidFill>
                  <a:srgbClr val="7197A1"/>
                </a:solidFill>
                <a:latin typeface="汉仪中宋简" panose="02010609000101010101" pitchFamily="49" charset="-122"/>
                <a:ea typeface="汉仪中宋简" panose="02010609000101010101" pitchFamily="49" charset="-122"/>
              </a:rPr>
              <a:t>在此处填写标题</a:t>
            </a:r>
            <a:endParaRPr lang="zh-CN" altLang="en-US" sz="2400" b="0" dirty="0">
              <a:solidFill>
                <a:srgbClr val="7197A1"/>
              </a:solidFill>
              <a:latin typeface="汉仪中宋简" panose="02010609000101010101" pitchFamily="49" charset="-122"/>
              <a:ea typeface="汉仪中宋简" panose="02010609000101010101" pitchFamily="49" charset="-122"/>
            </a:endParaRPr>
          </a:p>
        </p:txBody>
      </p:sp>
      <p:cxnSp>
        <p:nvCxnSpPr>
          <p:cNvPr id="23" name="直接连接符 22"/>
          <p:cNvCxnSpPr/>
          <p:nvPr/>
        </p:nvCxnSpPr>
        <p:spPr>
          <a:xfrm>
            <a:off x="2332160" y="2057141"/>
            <a:ext cx="8631421" cy="0"/>
          </a:xfrm>
          <a:prstGeom prst="line">
            <a:avLst/>
          </a:prstGeom>
          <a:ln>
            <a:solidFill>
              <a:srgbClr val="7197A1"/>
            </a:solidFill>
            <a:tailEnd type="oval"/>
          </a:ln>
        </p:spPr>
        <p:style>
          <a:lnRef idx="1">
            <a:schemeClr val="accent1"/>
          </a:lnRef>
          <a:fillRef idx="0">
            <a:schemeClr val="accent1"/>
          </a:fillRef>
          <a:effectRef idx="0">
            <a:schemeClr val="accent1"/>
          </a:effectRef>
          <a:fontRef idx="minor">
            <a:schemeClr val="tx1"/>
          </a:fontRef>
        </p:style>
      </p:cxnSp>
      <p:sp>
        <p:nvSpPr>
          <p:cNvPr id="25" name="矩形 24"/>
          <p:cNvSpPr/>
          <p:nvPr/>
        </p:nvSpPr>
        <p:spPr>
          <a:xfrm>
            <a:off x="972798" y="4612939"/>
            <a:ext cx="1096665" cy="1096665"/>
          </a:xfrm>
          <a:prstGeom prst="rect">
            <a:avLst/>
          </a:prstGeom>
          <a:solidFill>
            <a:srgbClr val="7197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975030" y="4699606"/>
            <a:ext cx="1092200" cy="923330"/>
          </a:xfrm>
          <a:prstGeom prst="rect">
            <a:avLst/>
          </a:prstGeom>
          <a:noFill/>
        </p:spPr>
        <p:txBody>
          <a:bodyPr wrap="square" rtlCol="0">
            <a:spAutoFit/>
          </a:bodyPr>
          <a:lstStyle/>
          <a:p>
            <a:pPr algn="ctr"/>
            <a:r>
              <a:rPr lang="en-US" altLang="zh-CN" sz="5400">
                <a:solidFill>
                  <a:schemeClr val="bg1"/>
                </a:solidFill>
                <a:latin typeface="Century Gothic" panose="020B0502020202020204" pitchFamily="34" charset="0"/>
              </a:rPr>
              <a:t>03</a:t>
            </a:r>
            <a:endParaRPr lang="zh-CN" altLang="en-US" sz="5400">
              <a:solidFill>
                <a:schemeClr val="bg1"/>
              </a:solidFill>
              <a:latin typeface="Century Gothic" panose="020B0502020202020204" pitchFamily="34" charset="0"/>
            </a:endParaRPr>
          </a:p>
        </p:txBody>
      </p:sp>
      <p:sp>
        <p:nvSpPr>
          <p:cNvPr id="27" name="文本框 26"/>
          <p:cNvSpPr txBox="1"/>
          <p:nvPr/>
        </p:nvSpPr>
        <p:spPr>
          <a:xfrm>
            <a:off x="2243671" y="5122121"/>
            <a:ext cx="8719910" cy="549189"/>
          </a:xfrm>
          <a:prstGeom prst="rect">
            <a:avLst/>
          </a:prstGeom>
          <a:noFill/>
        </p:spPr>
        <p:txBody>
          <a:bodyPr wrap="square" rtlCol="0">
            <a:spAutoFit/>
          </a:bodyPr>
          <a:lstStyle/>
          <a:p>
            <a:pPr>
              <a:lnSpc>
                <a:spcPct val="130000"/>
              </a:lnSpc>
            </a:pPr>
            <a:r>
              <a:rPr lang="zh-CN" altLang="en-US" sz="1200">
                <a:solidFill>
                  <a:schemeClr val="tx1">
                    <a:lumMod val="65000"/>
                    <a:lumOff val="35000"/>
                  </a:schemeClr>
                </a:solidFill>
                <a:latin typeface="思源黑体 Light" panose="020B0300000000000000" pitchFamily="34" charset="-122"/>
                <a:ea typeface="思源黑体 Light" panose="020B0300000000000000" pitchFamily="34" charset="-122"/>
              </a:rPr>
              <a:t>单击文本框即可进行文字内容的输入和文字相关属性修改单击文本框即可进行文字内容的输入和文字属性修改单击文本框即可进行文字内容的输入和文字相关属性修改单击文本框即可进行相关文字内容的输入和文字相关属性修改</a:t>
            </a:r>
          </a:p>
        </p:txBody>
      </p:sp>
      <p:sp>
        <p:nvSpPr>
          <p:cNvPr id="28" name="文本框 27"/>
          <p:cNvSpPr txBox="1"/>
          <p:nvPr/>
        </p:nvSpPr>
        <p:spPr>
          <a:xfrm>
            <a:off x="2243672" y="4651232"/>
            <a:ext cx="2812075" cy="504562"/>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r>
              <a:rPr lang="zh-CN" altLang="en-US" sz="2400" b="0">
                <a:solidFill>
                  <a:srgbClr val="7197A1"/>
                </a:solidFill>
                <a:latin typeface="汉仪中宋简" panose="02010609000101010101" pitchFamily="49" charset="-122"/>
                <a:ea typeface="汉仪中宋简" panose="02010609000101010101" pitchFamily="49" charset="-122"/>
              </a:rPr>
              <a:t>在此处填写标题</a:t>
            </a:r>
            <a:endParaRPr lang="zh-CN" altLang="en-US" sz="2400" b="0" dirty="0">
              <a:solidFill>
                <a:srgbClr val="7197A1"/>
              </a:solidFill>
              <a:latin typeface="汉仪中宋简" panose="02010609000101010101" pitchFamily="49" charset="-122"/>
              <a:ea typeface="汉仪中宋简" panose="02010609000101010101" pitchFamily="49" charset="-122"/>
            </a:endParaRPr>
          </a:p>
        </p:txBody>
      </p:sp>
      <p:cxnSp>
        <p:nvCxnSpPr>
          <p:cNvPr id="29" name="直接连接符 28"/>
          <p:cNvCxnSpPr/>
          <p:nvPr/>
        </p:nvCxnSpPr>
        <p:spPr>
          <a:xfrm>
            <a:off x="2332160" y="5137921"/>
            <a:ext cx="8631421" cy="0"/>
          </a:xfrm>
          <a:prstGeom prst="line">
            <a:avLst/>
          </a:prstGeom>
          <a:ln>
            <a:solidFill>
              <a:srgbClr val="7197A1"/>
            </a:solidFill>
            <a:tailEnd type="oval"/>
          </a:ln>
        </p:spPr>
        <p:style>
          <a:lnRef idx="1">
            <a:schemeClr val="accent1"/>
          </a:lnRef>
          <a:fillRef idx="0">
            <a:schemeClr val="accent1"/>
          </a:fillRef>
          <a:effectRef idx="0">
            <a:schemeClr val="accent1"/>
          </a:effectRef>
          <a:fontRef idx="minor">
            <a:schemeClr val="tx1"/>
          </a:fontRef>
        </p:style>
      </p:cxnSp>
      <p:sp>
        <p:nvSpPr>
          <p:cNvPr id="31" name="矩形 30"/>
          <p:cNvSpPr/>
          <p:nvPr/>
        </p:nvSpPr>
        <p:spPr>
          <a:xfrm flipH="1">
            <a:off x="9866916" y="3072549"/>
            <a:ext cx="1096665" cy="1096665"/>
          </a:xfrm>
          <a:prstGeom prst="rect">
            <a:avLst/>
          </a:prstGeom>
          <a:solidFill>
            <a:srgbClr val="7197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p:cNvSpPr txBox="1"/>
          <p:nvPr/>
        </p:nvSpPr>
        <p:spPr>
          <a:xfrm flipH="1">
            <a:off x="9869149" y="3159216"/>
            <a:ext cx="1092200" cy="923330"/>
          </a:xfrm>
          <a:prstGeom prst="rect">
            <a:avLst/>
          </a:prstGeom>
          <a:noFill/>
        </p:spPr>
        <p:txBody>
          <a:bodyPr wrap="square" rtlCol="0">
            <a:spAutoFit/>
          </a:bodyPr>
          <a:lstStyle/>
          <a:p>
            <a:pPr algn="ctr"/>
            <a:r>
              <a:rPr lang="en-US" altLang="zh-CN" sz="5400">
                <a:solidFill>
                  <a:schemeClr val="bg1"/>
                </a:solidFill>
                <a:latin typeface="Century Gothic" panose="020B0502020202020204" pitchFamily="34" charset="0"/>
              </a:rPr>
              <a:t>02</a:t>
            </a:r>
            <a:endParaRPr lang="zh-CN" altLang="en-US" sz="5400">
              <a:solidFill>
                <a:schemeClr val="bg1"/>
              </a:solidFill>
              <a:latin typeface="Century Gothic" panose="020B0502020202020204" pitchFamily="34" charset="0"/>
            </a:endParaRPr>
          </a:p>
        </p:txBody>
      </p:sp>
      <p:sp>
        <p:nvSpPr>
          <p:cNvPr id="33" name="文本框 32"/>
          <p:cNvSpPr txBox="1"/>
          <p:nvPr/>
        </p:nvSpPr>
        <p:spPr>
          <a:xfrm flipH="1">
            <a:off x="972798" y="3581731"/>
            <a:ext cx="8719910" cy="549189"/>
          </a:xfrm>
          <a:prstGeom prst="rect">
            <a:avLst/>
          </a:prstGeom>
          <a:noFill/>
        </p:spPr>
        <p:txBody>
          <a:bodyPr wrap="square" rtlCol="0">
            <a:spAutoFit/>
          </a:bodyPr>
          <a:lstStyle/>
          <a:p>
            <a:pPr algn="r">
              <a:lnSpc>
                <a:spcPct val="130000"/>
              </a:lnSpc>
            </a:pPr>
            <a:r>
              <a:rPr lang="zh-CN" altLang="en-US" sz="1200">
                <a:solidFill>
                  <a:schemeClr val="tx1">
                    <a:lumMod val="65000"/>
                    <a:lumOff val="35000"/>
                  </a:schemeClr>
                </a:solidFill>
                <a:latin typeface="思源黑体 Light" panose="020B0300000000000000" pitchFamily="34" charset="-122"/>
                <a:ea typeface="思源黑体 Light" panose="020B0300000000000000" pitchFamily="34" charset="-122"/>
              </a:rPr>
              <a:t>单击文本框即可进行文字内容的输入和文字相关属性修改单击文本框即可进行文字内容的输入和文字属性修改单击文本框即可进行文字内容的输入和文字相关属性修改单击文本框即可进行相关文字内容的输入和文字相关属性修改</a:t>
            </a:r>
          </a:p>
        </p:txBody>
      </p:sp>
      <p:sp>
        <p:nvSpPr>
          <p:cNvPr id="34" name="文本框 33"/>
          <p:cNvSpPr txBox="1"/>
          <p:nvPr/>
        </p:nvSpPr>
        <p:spPr>
          <a:xfrm flipH="1">
            <a:off x="6880632" y="3110842"/>
            <a:ext cx="2812075" cy="504562"/>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pPr algn="r"/>
            <a:r>
              <a:rPr lang="zh-CN" altLang="en-US" sz="2400" b="0">
                <a:solidFill>
                  <a:srgbClr val="7197A1"/>
                </a:solidFill>
                <a:latin typeface="汉仪中宋简" panose="02010609000101010101" pitchFamily="49" charset="-122"/>
                <a:ea typeface="汉仪中宋简" panose="02010609000101010101" pitchFamily="49" charset="-122"/>
              </a:rPr>
              <a:t>在此处填写标题</a:t>
            </a:r>
            <a:endParaRPr lang="zh-CN" altLang="en-US" sz="2400" b="0" dirty="0">
              <a:solidFill>
                <a:srgbClr val="7197A1"/>
              </a:solidFill>
              <a:latin typeface="汉仪中宋简" panose="02010609000101010101" pitchFamily="49" charset="-122"/>
              <a:ea typeface="汉仪中宋简" panose="02010609000101010101" pitchFamily="49" charset="-122"/>
            </a:endParaRPr>
          </a:p>
        </p:txBody>
      </p:sp>
      <p:cxnSp>
        <p:nvCxnSpPr>
          <p:cNvPr id="35" name="直接连接符 34"/>
          <p:cNvCxnSpPr/>
          <p:nvPr/>
        </p:nvCxnSpPr>
        <p:spPr>
          <a:xfrm flipH="1">
            <a:off x="972798" y="3597531"/>
            <a:ext cx="8631421" cy="0"/>
          </a:xfrm>
          <a:prstGeom prst="line">
            <a:avLst/>
          </a:prstGeom>
          <a:ln>
            <a:solidFill>
              <a:srgbClr val="7197A1"/>
            </a:solidFill>
            <a:tailEnd type="ova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F9FD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形状 2"/>
          <p:cNvSpPr/>
          <p:nvPr/>
        </p:nvSpPr>
        <p:spPr>
          <a:xfrm>
            <a:off x="0" y="0"/>
            <a:ext cx="1752600" cy="800570"/>
          </a:xfrm>
          <a:custGeom>
            <a:avLst/>
            <a:gdLst>
              <a:gd name="connsiteX0" fmla="*/ 0 w 7313126"/>
              <a:gd name="connsiteY0" fmla="*/ 0 h 4786006"/>
              <a:gd name="connsiteX1" fmla="*/ 7313126 w 7313126"/>
              <a:gd name="connsiteY1" fmla="*/ 0 h 4786006"/>
              <a:gd name="connsiteX2" fmla="*/ 7252572 w 7313126"/>
              <a:gd name="connsiteY2" fmla="*/ 309595 h 4786006"/>
              <a:gd name="connsiteX3" fmla="*/ 2390775 w 7313126"/>
              <a:gd name="connsiteY3" fmla="*/ 4756047 h 4786006"/>
              <a:gd name="connsiteX4" fmla="*/ 29815 w 7313126"/>
              <a:gd name="connsiteY4" fmla="*/ 4196729 h 4786006"/>
              <a:gd name="connsiteX5" fmla="*/ 0 w 7313126"/>
              <a:gd name="connsiteY5" fmla="*/ 4184048 h 4786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13126" h="4786006">
                <a:moveTo>
                  <a:pt x="0" y="0"/>
                </a:moveTo>
                <a:lnTo>
                  <a:pt x="7313126" y="0"/>
                </a:lnTo>
                <a:lnTo>
                  <a:pt x="7252572" y="309595"/>
                </a:lnTo>
                <a:cubicBezTo>
                  <a:pt x="6774694" y="2438242"/>
                  <a:pt x="5248275" y="5098352"/>
                  <a:pt x="2390775" y="4756047"/>
                </a:cubicBezTo>
                <a:cubicBezTo>
                  <a:pt x="1438275" y="4641946"/>
                  <a:pt x="655067" y="4449919"/>
                  <a:pt x="29815" y="4196729"/>
                </a:cubicBezTo>
                <a:lnTo>
                  <a:pt x="0" y="4184048"/>
                </a:lnTo>
                <a:close/>
              </a:path>
            </a:pathLst>
          </a:custGeom>
          <a:gradFill flip="none" rotWithShape="1">
            <a:gsLst>
              <a:gs pos="0">
                <a:srgbClr val="E7F1F3"/>
              </a:gs>
              <a:gs pos="49000">
                <a:srgbClr val="A7C2CD"/>
              </a:gs>
              <a:gs pos="100000">
                <a:srgbClr val="CADCEA"/>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形状 3"/>
          <p:cNvSpPr/>
          <p:nvPr/>
        </p:nvSpPr>
        <p:spPr>
          <a:xfrm>
            <a:off x="10566326" y="5998043"/>
            <a:ext cx="1625674" cy="859958"/>
          </a:xfrm>
          <a:custGeom>
            <a:avLst/>
            <a:gdLst>
              <a:gd name="connsiteX0" fmla="*/ 5410778 w 6760152"/>
              <a:gd name="connsiteY0" fmla="*/ 617 h 4504299"/>
              <a:gd name="connsiteX1" fmla="*/ 6710856 w 6760152"/>
              <a:gd name="connsiteY1" fmla="*/ 166777 h 4504299"/>
              <a:gd name="connsiteX2" fmla="*/ 6760152 w 6760152"/>
              <a:gd name="connsiteY2" fmla="*/ 183214 h 4504299"/>
              <a:gd name="connsiteX3" fmla="*/ 6760152 w 6760152"/>
              <a:gd name="connsiteY3" fmla="*/ 4504299 h 4504299"/>
              <a:gd name="connsiteX4" fmla="*/ 276765 w 6760152"/>
              <a:gd name="connsiteY4" fmla="*/ 4504299 h 4504299"/>
              <a:gd name="connsiteX5" fmla="*/ 205091 w 6760152"/>
              <a:gd name="connsiteY5" fmla="*/ 4263048 h 4504299"/>
              <a:gd name="connsiteX6" fmla="*/ 130751 w 6760152"/>
              <a:gd name="connsiteY6" fmla="*/ 1948529 h 4504299"/>
              <a:gd name="connsiteX7" fmla="*/ 5410778 w 6760152"/>
              <a:gd name="connsiteY7" fmla="*/ 617 h 4504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760152" h="4504299">
                <a:moveTo>
                  <a:pt x="5410778" y="617"/>
                </a:moveTo>
                <a:cubicBezTo>
                  <a:pt x="5902013" y="6838"/>
                  <a:pt x="6349771" y="60236"/>
                  <a:pt x="6710856" y="166777"/>
                </a:cubicBezTo>
                <a:lnTo>
                  <a:pt x="6760152" y="183214"/>
                </a:lnTo>
                <a:lnTo>
                  <a:pt x="6760152" y="4504299"/>
                </a:lnTo>
                <a:lnTo>
                  <a:pt x="276765" y="4504299"/>
                </a:lnTo>
                <a:lnTo>
                  <a:pt x="205091" y="4263048"/>
                </a:lnTo>
                <a:cubicBezTo>
                  <a:pt x="-26858" y="3382041"/>
                  <a:pt x="-76418" y="2515266"/>
                  <a:pt x="130751" y="1948529"/>
                </a:cubicBezTo>
                <a:cubicBezTo>
                  <a:pt x="562354" y="767825"/>
                  <a:pt x="3363965" y="-25305"/>
                  <a:pt x="5410778" y="617"/>
                </a:cubicBezTo>
                <a:close/>
              </a:path>
            </a:pathLst>
          </a:custGeom>
          <a:solidFill>
            <a:srgbClr val="7197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16"/>
          <p:cNvSpPr/>
          <p:nvPr/>
        </p:nvSpPr>
        <p:spPr>
          <a:xfrm rot="17945673">
            <a:off x="11113507" y="177316"/>
            <a:ext cx="928567" cy="889087"/>
          </a:xfrm>
          <a:custGeom>
            <a:avLst/>
            <a:gdLst>
              <a:gd name="connsiteX0" fmla="*/ 0 w 1028700"/>
              <a:gd name="connsiteY0" fmla="*/ 628650 h 1257300"/>
              <a:gd name="connsiteX1" fmla="*/ 514350 w 1028700"/>
              <a:gd name="connsiteY1" fmla="*/ 0 h 1257300"/>
              <a:gd name="connsiteX2" fmla="*/ 1028700 w 1028700"/>
              <a:gd name="connsiteY2" fmla="*/ 628650 h 1257300"/>
              <a:gd name="connsiteX3" fmla="*/ 514350 w 1028700"/>
              <a:gd name="connsiteY3" fmla="*/ 1257300 h 1257300"/>
              <a:gd name="connsiteX4" fmla="*/ 0 w 1028700"/>
              <a:gd name="connsiteY4" fmla="*/ 628650 h 1257300"/>
              <a:gd name="connsiteX0-1" fmla="*/ 0 w 1854200"/>
              <a:gd name="connsiteY0-2" fmla="*/ 730937 h 1258997"/>
              <a:gd name="connsiteX1-3" fmla="*/ 1339850 w 1854200"/>
              <a:gd name="connsiteY1-4" fmla="*/ 687 h 1258997"/>
              <a:gd name="connsiteX2-5" fmla="*/ 1854200 w 1854200"/>
              <a:gd name="connsiteY2-6" fmla="*/ 629337 h 1258997"/>
              <a:gd name="connsiteX3-7" fmla="*/ 1339850 w 1854200"/>
              <a:gd name="connsiteY3-8" fmla="*/ 1257987 h 1258997"/>
              <a:gd name="connsiteX4-9" fmla="*/ 0 w 1854200"/>
              <a:gd name="connsiteY4-10" fmla="*/ 730937 h 1258997"/>
              <a:gd name="connsiteX0-11" fmla="*/ 25624 w 1879824"/>
              <a:gd name="connsiteY0-12" fmla="*/ 629661 h 1157301"/>
              <a:gd name="connsiteX1-13" fmla="*/ 590774 w 1879824"/>
              <a:gd name="connsiteY1-14" fmla="*/ 1011 h 1157301"/>
              <a:gd name="connsiteX2-15" fmla="*/ 1879824 w 1879824"/>
              <a:gd name="connsiteY2-16" fmla="*/ 528061 h 1157301"/>
              <a:gd name="connsiteX3-17" fmla="*/ 1365474 w 1879824"/>
              <a:gd name="connsiteY3-18" fmla="*/ 1156711 h 1157301"/>
              <a:gd name="connsiteX4-19" fmla="*/ 25624 w 1879824"/>
              <a:gd name="connsiteY4-20" fmla="*/ 629661 h 1157301"/>
              <a:gd name="connsiteX0-21" fmla="*/ 25126 w 1815826"/>
              <a:gd name="connsiteY0-22" fmla="*/ 745516 h 1284675"/>
              <a:gd name="connsiteX1-23" fmla="*/ 590276 w 1815826"/>
              <a:gd name="connsiteY1-24" fmla="*/ 116866 h 1284675"/>
              <a:gd name="connsiteX2-25" fmla="*/ 1815826 w 1815826"/>
              <a:gd name="connsiteY2-26" fmla="*/ 212116 h 1284675"/>
              <a:gd name="connsiteX3-27" fmla="*/ 1364976 w 1815826"/>
              <a:gd name="connsiteY3-28" fmla="*/ 1272566 h 1284675"/>
              <a:gd name="connsiteX4-29" fmla="*/ 25126 w 1815826"/>
              <a:gd name="connsiteY4-30" fmla="*/ 745516 h 1284675"/>
              <a:gd name="connsiteX0-31" fmla="*/ 34404 w 1825641"/>
              <a:gd name="connsiteY0-32" fmla="*/ 745516 h 1850216"/>
              <a:gd name="connsiteX1-33" fmla="*/ 599554 w 1825641"/>
              <a:gd name="connsiteY1-34" fmla="*/ 116866 h 1850216"/>
              <a:gd name="connsiteX2-35" fmla="*/ 1825104 w 1825641"/>
              <a:gd name="connsiteY2-36" fmla="*/ 212116 h 1850216"/>
              <a:gd name="connsiteX3-37" fmla="*/ 1552054 w 1825641"/>
              <a:gd name="connsiteY3-38" fmla="*/ 1844066 h 1850216"/>
              <a:gd name="connsiteX4-39" fmla="*/ 34404 w 1825641"/>
              <a:gd name="connsiteY4-40" fmla="*/ 745516 h 1850216"/>
              <a:gd name="connsiteX0-41" fmla="*/ 34404 w 1825641"/>
              <a:gd name="connsiteY0-42" fmla="*/ 787296 h 1891996"/>
              <a:gd name="connsiteX1-43" fmla="*/ 599554 w 1825641"/>
              <a:gd name="connsiteY1-44" fmla="*/ 158646 h 1891996"/>
              <a:gd name="connsiteX2-45" fmla="*/ 1825104 w 1825641"/>
              <a:gd name="connsiteY2-46" fmla="*/ 253896 h 1891996"/>
              <a:gd name="connsiteX3-47" fmla="*/ 1552054 w 1825641"/>
              <a:gd name="connsiteY3-48" fmla="*/ 1885846 h 1891996"/>
              <a:gd name="connsiteX4-49" fmla="*/ 34404 w 1825641"/>
              <a:gd name="connsiteY4-50" fmla="*/ 787296 h 1891996"/>
              <a:gd name="connsiteX0-51" fmla="*/ 34404 w 1985095"/>
              <a:gd name="connsiteY0-52" fmla="*/ 787296 h 1891996"/>
              <a:gd name="connsiteX1-53" fmla="*/ 599554 w 1985095"/>
              <a:gd name="connsiteY1-54" fmla="*/ 158646 h 1891996"/>
              <a:gd name="connsiteX2-55" fmla="*/ 1825104 w 1985095"/>
              <a:gd name="connsiteY2-56" fmla="*/ 253896 h 1891996"/>
              <a:gd name="connsiteX3-57" fmla="*/ 1552054 w 1985095"/>
              <a:gd name="connsiteY3-58" fmla="*/ 1885846 h 1891996"/>
              <a:gd name="connsiteX4-59" fmla="*/ 34404 w 1985095"/>
              <a:gd name="connsiteY4-60" fmla="*/ 787296 h 1891996"/>
              <a:gd name="connsiteX0-61" fmla="*/ 34404 w 2039958"/>
              <a:gd name="connsiteY0-62" fmla="*/ 787296 h 1887088"/>
              <a:gd name="connsiteX1-63" fmla="*/ 599554 w 2039958"/>
              <a:gd name="connsiteY1-64" fmla="*/ 158646 h 1887088"/>
              <a:gd name="connsiteX2-65" fmla="*/ 1825104 w 2039958"/>
              <a:gd name="connsiteY2-66" fmla="*/ 253896 h 1887088"/>
              <a:gd name="connsiteX3-67" fmla="*/ 1552054 w 2039958"/>
              <a:gd name="connsiteY3-68" fmla="*/ 1885846 h 1887088"/>
              <a:gd name="connsiteX4-69" fmla="*/ 34404 w 2039958"/>
              <a:gd name="connsiteY4-70" fmla="*/ 787296 h 1887088"/>
              <a:gd name="connsiteX0-71" fmla="*/ 34404 w 1996057"/>
              <a:gd name="connsiteY0-72" fmla="*/ 787296 h 1887088"/>
              <a:gd name="connsiteX1-73" fmla="*/ 599554 w 1996057"/>
              <a:gd name="connsiteY1-74" fmla="*/ 158646 h 1887088"/>
              <a:gd name="connsiteX2-75" fmla="*/ 1825104 w 1996057"/>
              <a:gd name="connsiteY2-76" fmla="*/ 253896 h 1887088"/>
              <a:gd name="connsiteX3-77" fmla="*/ 1552054 w 1996057"/>
              <a:gd name="connsiteY3-78" fmla="*/ 1885846 h 1887088"/>
              <a:gd name="connsiteX4-79" fmla="*/ 34404 w 1996057"/>
              <a:gd name="connsiteY4-80" fmla="*/ 787296 h 1887088"/>
              <a:gd name="connsiteX0-81" fmla="*/ 9309 w 1970962"/>
              <a:gd name="connsiteY0-82" fmla="*/ 787296 h 1887163"/>
              <a:gd name="connsiteX1-83" fmla="*/ 574459 w 1970962"/>
              <a:gd name="connsiteY1-84" fmla="*/ 158646 h 1887163"/>
              <a:gd name="connsiteX2-85" fmla="*/ 1800009 w 1970962"/>
              <a:gd name="connsiteY2-86" fmla="*/ 253896 h 1887163"/>
              <a:gd name="connsiteX3-87" fmla="*/ 1526959 w 1970962"/>
              <a:gd name="connsiteY3-88" fmla="*/ 1885846 h 1887163"/>
              <a:gd name="connsiteX4-89" fmla="*/ 9309 w 1970962"/>
              <a:gd name="connsiteY4-90" fmla="*/ 787296 h 188716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70962" h="1887163">
                <a:moveTo>
                  <a:pt x="9309" y="787296"/>
                </a:moveTo>
                <a:cubicBezTo>
                  <a:pt x="-60541" y="448629"/>
                  <a:pt x="276009" y="247546"/>
                  <a:pt x="574459" y="158646"/>
                </a:cubicBezTo>
                <a:cubicBezTo>
                  <a:pt x="872909" y="69746"/>
                  <a:pt x="1749209" y="-194898"/>
                  <a:pt x="1800009" y="253896"/>
                </a:cubicBezTo>
                <a:cubicBezTo>
                  <a:pt x="2066709" y="1109090"/>
                  <a:pt x="2054009" y="1847746"/>
                  <a:pt x="1526959" y="1885846"/>
                </a:cubicBezTo>
                <a:cubicBezTo>
                  <a:pt x="999909" y="1923946"/>
                  <a:pt x="79159" y="1125963"/>
                  <a:pt x="9309" y="787296"/>
                </a:cubicBezTo>
                <a:close/>
              </a:path>
            </a:pathLst>
          </a:custGeom>
          <a:gradFill>
            <a:gsLst>
              <a:gs pos="62000">
                <a:srgbClr val="B1C9D3"/>
              </a:gs>
              <a:gs pos="15000">
                <a:srgbClr val="F5FBF9"/>
              </a:gs>
              <a:gs pos="100000">
                <a:srgbClr val="E7F1F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16"/>
          <p:cNvSpPr/>
          <p:nvPr/>
        </p:nvSpPr>
        <p:spPr>
          <a:xfrm rot="16721025">
            <a:off x="118536" y="5913481"/>
            <a:ext cx="735528" cy="654421"/>
          </a:xfrm>
          <a:custGeom>
            <a:avLst/>
            <a:gdLst>
              <a:gd name="connsiteX0" fmla="*/ 0 w 1028700"/>
              <a:gd name="connsiteY0" fmla="*/ 628650 h 1257300"/>
              <a:gd name="connsiteX1" fmla="*/ 514350 w 1028700"/>
              <a:gd name="connsiteY1" fmla="*/ 0 h 1257300"/>
              <a:gd name="connsiteX2" fmla="*/ 1028700 w 1028700"/>
              <a:gd name="connsiteY2" fmla="*/ 628650 h 1257300"/>
              <a:gd name="connsiteX3" fmla="*/ 514350 w 1028700"/>
              <a:gd name="connsiteY3" fmla="*/ 1257300 h 1257300"/>
              <a:gd name="connsiteX4" fmla="*/ 0 w 1028700"/>
              <a:gd name="connsiteY4" fmla="*/ 628650 h 1257300"/>
              <a:gd name="connsiteX0-1" fmla="*/ 0 w 1854200"/>
              <a:gd name="connsiteY0-2" fmla="*/ 730937 h 1258997"/>
              <a:gd name="connsiteX1-3" fmla="*/ 1339850 w 1854200"/>
              <a:gd name="connsiteY1-4" fmla="*/ 687 h 1258997"/>
              <a:gd name="connsiteX2-5" fmla="*/ 1854200 w 1854200"/>
              <a:gd name="connsiteY2-6" fmla="*/ 629337 h 1258997"/>
              <a:gd name="connsiteX3-7" fmla="*/ 1339850 w 1854200"/>
              <a:gd name="connsiteY3-8" fmla="*/ 1257987 h 1258997"/>
              <a:gd name="connsiteX4-9" fmla="*/ 0 w 1854200"/>
              <a:gd name="connsiteY4-10" fmla="*/ 730937 h 1258997"/>
              <a:gd name="connsiteX0-11" fmla="*/ 25624 w 1879824"/>
              <a:gd name="connsiteY0-12" fmla="*/ 629661 h 1157301"/>
              <a:gd name="connsiteX1-13" fmla="*/ 590774 w 1879824"/>
              <a:gd name="connsiteY1-14" fmla="*/ 1011 h 1157301"/>
              <a:gd name="connsiteX2-15" fmla="*/ 1879824 w 1879824"/>
              <a:gd name="connsiteY2-16" fmla="*/ 528061 h 1157301"/>
              <a:gd name="connsiteX3-17" fmla="*/ 1365474 w 1879824"/>
              <a:gd name="connsiteY3-18" fmla="*/ 1156711 h 1157301"/>
              <a:gd name="connsiteX4-19" fmla="*/ 25624 w 1879824"/>
              <a:gd name="connsiteY4-20" fmla="*/ 629661 h 1157301"/>
              <a:gd name="connsiteX0-21" fmla="*/ 25126 w 1815826"/>
              <a:gd name="connsiteY0-22" fmla="*/ 745516 h 1284675"/>
              <a:gd name="connsiteX1-23" fmla="*/ 590276 w 1815826"/>
              <a:gd name="connsiteY1-24" fmla="*/ 116866 h 1284675"/>
              <a:gd name="connsiteX2-25" fmla="*/ 1815826 w 1815826"/>
              <a:gd name="connsiteY2-26" fmla="*/ 212116 h 1284675"/>
              <a:gd name="connsiteX3-27" fmla="*/ 1364976 w 1815826"/>
              <a:gd name="connsiteY3-28" fmla="*/ 1272566 h 1284675"/>
              <a:gd name="connsiteX4-29" fmla="*/ 25126 w 1815826"/>
              <a:gd name="connsiteY4-30" fmla="*/ 745516 h 1284675"/>
              <a:gd name="connsiteX0-31" fmla="*/ 34404 w 1825641"/>
              <a:gd name="connsiteY0-32" fmla="*/ 745516 h 1850216"/>
              <a:gd name="connsiteX1-33" fmla="*/ 599554 w 1825641"/>
              <a:gd name="connsiteY1-34" fmla="*/ 116866 h 1850216"/>
              <a:gd name="connsiteX2-35" fmla="*/ 1825104 w 1825641"/>
              <a:gd name="connsiteY2-36" fmla="*/ 212116 h 1850216"/>
              <a:gd name="connsiteX3-37" fmla="*/ 1552054 w 1825641"/>
              <a:gd name="connsiteY3-38" fmla="*/ 1844066 h 1850216"/>
              <a:gd name="connsiteX4-39" fmla="*/ 34404 w 1825641"/>
              <a:gd name="connsiteY4-40" fmla="*/ 745516 h 1850216"/>
              <a:gd name="connsiteX0-41" fmla="*/ 34404 w 1825641"/>
              <a:gd name="connsiteY0-42" fmla="*/ 787296 h 1891996"/>
              <a:gd name="connsiteX1-43" fmla="*/ 599554 w 1825641"/>
              <a:gd name="connsiteY1-44" fmla="*/ 158646 h 1891996"/>
              <a:gd name="connsiteX2-45" fmla="*/ 1825104 w 1825641"/>
              <a:gd name="connsiteY2-46" fmla="*/ 253896 h 1891996"/>
              <a:gd name="connsiteX3-47" fmla="*/ 1552054 w 1825641"/>
              <a:gd name="connsiteY3-48" fmla="*/ 1885846 h 1891996"/>
              <a:gd name="connsiteX4-49" fmla="*/ 34404 w 1825641"/>
              <a:gd name="connsiteY4-50" fmla="*/ 787296 h 1891996"/>
              <a:gd name="connsiteX0-51" fmla="*/ 34404 w 1985095"/>
              <a:gd name="connsiteY0-52" fmla="*/ 787296 h 1891996"/>
              <a:gd name="connsiteX1-53" fmla="*/ 599554 w 1985095"/>
              <a:gd name="connsiteY1-54" fmla="*/ 158646 h 1891996"/>
              <a:gd name="connsiteX2-55" fmla="*/ 1825104 w 1985095"/>
              <a:gd name="connsiteY2-56" fmla="*/ 253896 h 1891996"/>
              <a:gd name="connsiteX3-57" fmla="*/ 1552054 w 1985095"/>
              <a:gd name="connsiteY3-58" fmla="*/ 1885846 h 1891996"/>
              <a:gd name="connsiteX4-59" fmla="*/ 34404 w 1985095"/>
              <a:gd name="connsiteY4-60" fmla="*/ 787296 h 1891996"/>
              <a:gd name="connsiteX0-61" fmla="*/ 34404 w 2039958"/>
              <a:gd name="connsiteY0-62" fmla="*/ 787296 h 1887088"/>
              <a:gd name="connsiteX1-63" fmla="*/ 599554 w 2039958"/>
              <a:gd name="connsiteY1-64" fmla="*/ 158646 h 1887088"/>
              <a:gd name="connsiteX2-65" fmla="*/ 1825104 w 2039958"/>
              <a:gd name="connsiteY2-66" fmla="*/ 253896 h 1887088"/>
              <a:gd name="connsiteX3-67" fmla="*/ 1552054 w 2039958"/>
              <a:gd name="connsiteY3-68" fmla="*/ 1885846 h 1887088"/>
              <a:gd name="connsiteX4-69" fmla="*/ 34404 w 2039958"/>
              <a:gd name="connsiteY4-70" fmla="*/ 787296 h 1887088"/>
              <a:gd name="connsiteX0-71" fmla="*/ 34404 w 1996057"/>
              <a:gd name="connsiteY0-72" fmla="*/ 787296 h 1887088"/>
              <a:gd name="connsiteX1-73" fmla="*/ 599554 w 1996057"/>
              <a:gd name="connsiteY1-74" fmla="*/ 158646 h 1887088"/>
              <a:gd name="connsiteX2-75" fmla="*/ 1825104 w 1996057"/>
              <a:gd name="connsiteY2-76" fmla="*/ 253896 h 1887088"/>
              <a:gd name="connsiteX3-77" fmla="*/ 1552054 w 1996057"/>
              <a:gd name="connsiteY3-78" fmla="*/ 1885846 h 1887088"/>
              <a:gd name="connsiteX4-79" fmla="*/ 34404 w 1996057"/>
              <a:gd name="connsiteY4-80" fmla="*/ 787296 h 1887088"/>
              <a:gd name="connsiteX0-81" fmla="*/ 9309 w 1970962"/>
              <a:gd name="connsiteY0-82" fmla="*/ 787296 h 1887163"/>
              <a:gd name="connsiteX1-83" fmla="*/ 574459 w 1970962"/>
              <a:gd name="connsiteY1-84" fmla="*/ 158646 h 1887163"/>
              <a:gd name="connsiteX2-85" fmla="*/ 1800009 w 1970962"/>
              <a:gd name="connsiteY2-86" fmla="*/ 253896 h 1887163"/>
              <a:gd name="connsiteX3-87" fmla="*/ 1526959 w 1970962"/>
              <a:gd name="connsiteY3-88" fmla="*/ 1885846 h 1887163"/>
              <a:gd name="connsiteX4-89" fmla="*/ 9309 w 1970962"/>
              <a:gd name="connsiteY4-90" fmla="*/ 787296 h 1887163"/>
              <a:gd name="connsiteX0-91" fmla="*/ 30512 w 1572074"/>
              <a:gd name="connsiteY0-92" fmla="*/ 1659446 h 2038081"/>
              <a:gd name="connsiteX1-93" fmla="*/ 242056 w 1572074"/>
              <a:gd name="connsiteY1-94" fmla="*/ 205717 h 2038081"/>
              <a:gd name="connsiteX2-95" fmla="*/ 1467606 w 1572074"/>
              <a:gd name="connsiteY2-96" fmla="*/ 300967 h 2038081"/>
              <a:gd name="connsiteX3-97" fmla="*/ 1194556 w 1572074"/>
              <a:gd name="connsiteY3-98" fmla="*/ 1932917 h 2038081"/>
              <a:gd name="connsiteX4-99" fmla="*/ 30512 w 1572074"/>
              <a:gd name="connsiteY4-100" fmla="*/ 1659446 h 2038081"/>
              <a:gd name="connsiteX0-101" fmla="*/ 103078 w 1644640"/>
              <a:gd name="connsiteY0-102" fmla="*/ 1565732 h 1926960"/>
              <a:gd name="connsiteX1-103" fmla="*/ 220327 w 1644640"/>
              <a:gd name="connsiteY1-104" fmla="*/ 371314 h 1926960"/>
              <a:gd name="connsiteX2-105" fmla="*/ 1540172 w 1644640"/>
              <a:gd name="connsiteY2-106" fmla="*/ 207253 h 1926960"/>
              <a:gd name="connsiteX3-107" fmla="*/ 1267122 w 1644640"/>
              <a:gd name="connsiteY3-108" fmla="*/ 1839203 h 1926960"/>
              <a:gd name="connsiteX4-109" fmla="*/ 103078 w 1644640"/>
              <a:gd name="connsiteY4-110" fmla="*/ 1565732 h 1926960"/>
              <a:gd name="connsiteX0-111" fmla="*/ 112441 w 1818790"/>
              <a:gd name="connsiteY0-112" fmla="*/ 1264625 h 1588822"/>
              <a:gd name="connsiteX1-113" fmla="*/ 229690 w 1818790"/>
              <a:gd name="connsiteY1-114" fmla="*/ 70207 h 1588822"/>
              <a:gd name="connsiteX2-115" fmla="*/ 1738124 w 1818790"/>
              <a:gd name="connsiteY2-116" fmla="*/ 424769 h 1588822"/>
              <a:gd name="connsiteX3-117" fmla="*/ 1276485 w 1818790"/>
              <a:gd name="connsiteY3-118" fmla="*/ 1538096 h 1588822"/>
              <a:gd name="connsiteX4-119" fmla="*/ 112441 w 1818790"/>
              <a:gd name="connsiteY4-120" fmla="*/ 1264625 h 1588822"/>
              <a:gd name="connsiteX0-121" fmla="*/ 94334 w 1778490"/>
              <a:gd name="connsiteY0-122" fmla="*/ 1264625 h 1442000"/>
              <a:gd name="connsiteX1-123" fmla="*/ 211583 w 1778490"/>
              <a:gd name="connsiteY1-124" fmla="*/ 70207 h 1442000"/>
              <a:gd name="connsiteX2-125" fmla="*/ 1720017 w 1778490"/>
              <a:gd name="connsiteY2-126" fmla="*/ 424769 h 1442000"/>
              <a:gd name="connsiteX3-127" fmla="*/ 999067 w 1778490"/>
              <a:gd name="connsiteY3-128" fmla="*/ 1349506 h 1442000"/>
              <a:gd name="connsiteX4-129" fmla="*/ 94334 w 1778490"/>
              <a:gd name="connsiteY4-130" fmla="*/ 1264625 h 1442000"/>
              <a:gd name="connsiteX0-131" fmla="*/ 91804 w 1731411"/>
              <a:gd name="connsiteY0-132" fmla="*/ 1299315 h 1483299"/>
              <a:gd name="connsiteX1-133" fmla="*/ 209053 w 1731411"/>
              <a:gd name="connsiteY1-134" fmla="*/ 104897 h 1483299"/>
              <a:gd name="connsiteX2-135" fmla="*/ 1670340 w 1731411"/>
              <a:gd name="connsiteY2-136" fmla="*/ 365164 h 1483299"/>
              <a:gd name="connsiteX3-137" fmla="*/ 996537 w 1731411"/>
              <a:gd name="connsiteY3-138" fmla="*/ 1384196 h 1483299"/>
              <a:gd name="connsiteX4-139" fmla="*/ 91804 w 1731411"/>
              <a:gd name="connsiteY4-140" fmla="*/ 1299315 h 1483299"/>
              <a:gd name="connsiteX0-141" fmla="*/ 103353 w 1742962"/>
              <a:gd name="connsiteY0-142" fmla="*/ 1365891 h 1554848"/>
              <a:gd name="connsiteX1-143" fmla="*/ 197028 w 1742962"/>
              <a:gd name="connsiteY1-144" fmla="*/ 77179 h 1554848"/>
              <a:gd name="connsiteX2-145" fmla="*/ 1681889 w 1742962"/>
              <a:gd name="connsiteY2-146" fmla="*/ 431740 h 1554848"/>
              <a:gd name="connsiteX3-147" fmla="*/ 1008086 w 1742962"/>
              <a:gd name="connsiteY3-148" fmla="*/ 1450772 h 1554848"/>
              <a:gd name="connsiteX4-149" fmla="*/ 103353 w 1742962"/>
              <a:gd name="connsiteY4-150" fmla="*/ 1365891 h 1554848"/>
              <a:gd name="connsiteX0-151" fmla="*/ 63105 w 1845703"/>
              <a:gd name="connsiteY0-152" fmla="*/ 1517796 h 1648438"/>
              <a:gd name="connsiteX1-153" fmla="*/ 298222 w 1845703"/>
              <a:gd name="connsiteY1-154" fmla="*/ 87642 h 1648438"/>
              <a:gd name="connsiteX2-155" fmla="*/ 1783083 w 1845703"/>
              <a:gd name="connsiteY2-156" fmla="*/ 442203 h 1648438"/>
              <a:gd name="connsiteX3-157" fmla="*/ 1109280 w 1845703"/>
              <a:gd name="connsiteY3-158" fmla="*/ 1461235 h 1648438"/>
              <a:gd name="connsiteX4-159" fmla="*/ 63105 w 1845703"/>
              <a:gd name="connsiteY4-160" fmla="*/ 1517796 h 1648438"/>
              <a:gd name="connsiteX0-161" fmla="*/ 66587 w 1852742"/>
              <a:gd name="connsiteY0-162" fmla="*/ 1517798 h 1648440"/>
              <a:gd name="connsiteX1-163" fmla="*/ 301704 w 1852742"/>
              <a:gd name="connsiteY1-164" fmla="*/ 87644 h 1648440"/>
              <a:gd name="connsiteX2-165" fmla="*/ 1786565 w 1852742"/>
              <a:gd name="connsiteY2-166" fmla="*/ 442205 h 1648440"/>
              <a:gd name="connsiteX3-167" fmla="*/ 1159910 w 1852742"/>
              <a:gd name="connsiteY3-168" fmla="*/ 1461237 h 1648440"/>
              <a:gd name="connsiteX4-169" fmla="*/ 66587 w 1852742"/>
              <a:gd name="connsiteY4-170" fmla="*/ 1517798 h 164844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52742" h="1648440">
                <a:moveTo>
                  <a:pt x="66587" y="1517798"/>
                </a:moveTo>
                <a:cubicBezTo>
                  <a:pt x="-76447" y="1288866"/>
                  <a:pt x="15041" y="266909"/>
                  <a:pt x="301704" y="87644"/>
                </a:cubicBezTo>
                <a:cubicBezTo>
                  <a:pt x="588367" y="-91621"/>
                  <a:pt x="1735765" y="-6589"/>
                  <a:pt x="1786565" y="442205"/>
                </a:cubicBezTo>
                <a:cubicBezTo>
                  <a:pt x="2053265" y="1297399"/>
                  <a:pt x="1446573" y="1281972"/>
                  <a:pt x="1159910" y="1461237"/>
                </a:cubicBezTo>
                <a:cubicBezTo>
                  <a:pt x="873247" y="1640502"/>
                  <a:pt x="209621" y="1746730"/>
                  <a:pt x="66587" y="1517798"/>
                </a:cubicBezTo>
                <a:close/>
              </a:path>
            </a:pathLst>
          </a:custGeom>
          <a:gradFill>
            <a:gsLst>
              <a:gs pos="62000">
                <a:srgbClr val="B1C9D3"/>
              </a:gs>
              <a:gs pos="15000">
                <a:srgbClr val="F5FBF9"/>
              </a:gs>
              <a:gs pos="100000">
                <a:srgbClr val="E7F1F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329653" y="281755"/>
            <a:ext cx="3532693" cy="461665"/>
          </a:xfrm>
          <a:prstGeom prst="rect">
            <a:avLst/>
          </a:prstGeom>
          <a:noFill/>
        </p:spPr>
        <p:txBody>
          <a:bodyPr wrap="square" rtlCol="0">
            <a:spAutoFit/>
          </a:bodyPr>
          <a:lstStyle/>
          <a:p>
            <a:pPr algn="ctr"/>
            <a:r>
              <a:rPr lang="zh-CN" altLang="en-US" sz="2400">
                <a:solidFill>
                  <a:srgbClr val="7197A1"/>
                </a:solidFill>
                <a:latin typeface="汉仪中宋简" panose="02010609000101010101" pitchFamily="49" charset="-122"/>
                <a:ea typeface="汉仪中宋简" panose="02010609000101010101" pitchFamily="49" charset="-122"/>
              </a:rPr>
              <a:t>这里填写标题</a:t>
            </a:r>
          </a:p>
        </p:txBody>
      </p:sp>
      <p:sp>
        <p:nvSpPr>
          <p:cNvPr id="26" name="矩形 25"/>
          <p:cNvSpPr/>
          <p:nvPr/>
        </p:nvSpPr>
        <p:spPr>
          <a:xfrm>
            <a:off x="1143000" y="2071481"/>
            <a:ext cx="4673600" cy="3098800"/>
          </a:xfrm>
          <a:prstGeom prst="rect">
            <a:avLst/>
          </a:prstGeom>
          <a:solidFill>
            <a:srgbClr val="7197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直角三角形 26"/>
          <p:cNvSpPr/>
          <p:nvPr/>
        </p:nvSpPr>
        <p:spPr>
          <a:xfrm rot="10800000">
            <a:off x="5397500" y="2071481"/>
            <a:ext cx="419100" cy="419100"/>
          </a:xfrm>
          <a:prstGeom prst="rtTriangle">
            <a:avLst/>
          </a:prstGeom>
          <a:solidFill>
            <a:srgbClr val="E7F1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6350000" y="2071481"/>
            <a:ext cx="4673600" cy="3098800"/>
          </a:xfrm>
          <a:prstGeom prst="rect">
            <a:avLst/>
          </a:prstGeom>
          <a:noFill/>
          <a:ln>
            <a:solidFill>
              <a:srgbClr val="7197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直角三角形 29"/>
          <p:cNvSpPr/>
          <p:nvPr/>
        </p:nvSpPr>
        <p:spPr>
          <a:xfrm rot="10800000">
            <a:off x="10604500" y="2071481"/>
            <a:ext cx="419100" cy="419100"/>
          </a:xfrm>
          <a:prstGeom prst="rtTriangle">
            <a:avLst/>
          </a:prstGeom>
          <a:solidFill>
            <a:srgbClr val="7197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Freeform 22"/>
          <p:cNvSpPr/>
          <p:nvPr/>
        </p:nvSpPr>
        <p:spPr bwMode="auto">
          <a:xfrm>
            <a:off x="3089275" y="2472225"/>
            <a:ext cx="781050" cy="623888"/>
          </a:xfrm>
          <a:custGeom>
            <a:avLst/>
            <a:gdLst>
              <a:gd name="T0" fmla="*/ 82 w 263"/>
              <a:gd name="T1" fmla="*/ 0 h 210"/>
              <a:gd name="T2" fmla="*/ 82 w 263"/>
              <a:gd name="T3" fmla="*/ 48 h 210"/>
              <a:gd name="T4" fmla="*/ 82 w 263"/>
              <a:gd name="T5" fmla="*/ 70 h 210"/>
              <a:gd name="T6" fmla="*/ 82 w 263"/>
              <a:gd name="T7" fmla="*/ 138 h 210"/>
              <a:gd name="T8" fmla="*/ 49 w 263"/>
              <a:gd name="T9" fmla="*/ 138 h 210"/>
              <a:gd name="T10" fmla="*/ 4 w 263"/>
              <a:gd name="T11" fmla="*/ 182 h 210"/>
              <a:gd name="T12" fmla="*/ 63 w 263"/>
              <a:gd name="T13" fmla="*/ 204 h 210"/>
              <a:gd name="T14" fmla="*/ 108 w 263"/>
              <a:gd name="T15" fmla="*/ 159 h 210"/>
              <a:gd name="T16" fmla="*/ 108 w 263"/>
              <a:gd name="T17" fmla="*/ 159 h 210"/>
              <a:gd name="T18" fmla="*/ 108 w 263"/>
              <a:gd name="T19" fmla="*/ 159 h 210"/>
              <a:gd name="T20" fmla="*/ 108 w 263"/>
              <a:gd name="T21" fmla="*/ 70 h 210"/>
              <a:gd name="T22" fmla="*/ 233 w 263"/>
              <a:gd name="T23" fmla="*/ 70 h 210"/>
              <a:gd name="T24" fmla="*/ 233 w 263"/>
              <a:gd name="T25" fmla="*/ 138 h 210"/>
              <a:gd name="T26" fmla="*/ 199 w 263"/>
              <a:gd name="T27" fmla="*/ 138 h 210"/>
              <a:gd name="T28" fmla="*/ 154 w 263"/>
              <a:gd name="T29" fmla="*/ 182 h 210"/>
              <a:gd name="T30" fmla="*/ 214 w 263"/>
              <a:gd name="T31" fmla="*/ 204 h 210"/>
              <a:gd name="T32" fmla="*/ 259 w 263"/>
              <a:gd name="T33" fmla="*/ 159 h 210"/>
              <a:gd name="T34" fmla="*/ 259 w 263"/>
              <a:gd name="T35" fmla="*/ 159 h 210"/>
              <a:gd name="T36" fmla="*/ 259 w 263"/>
              <a:gd name="T37" fmla="*/ 159 h 210"/>
              <a:gd name="T38" fmla="*/ 259 w 263"/>
              <a:gd name="T39" fmla="*/ 70 h 210"/>
              <a:gd name="T40" fmla="*/ 259 w 263"/>
              <a:gd name="T41" fmla="*/ 48 h 210"/>
              <a:gd name="T42" fmla="*/ 259 w 263"/>
              <a:gd name="T43" fmla="*/ 0 h 210"/>
              <a:gd name="T44" fmla="*/ 82 w 263"/>
              <a:gd name="T45"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63" h="210">
                <a:moveTo>
                  <a:pt x="82" y="0"/>
                </a:moveTo>
                <a:cubicBezTo>
                  <a:pt x="82" y="48"/>
                  <a:pt x="82" y="48"/>
                  <a:pt x="82" y="48"/>
                </a:cubicBezTo>
                <a:cubicBezTo>
                  <a:pt x="82" y="70"/>
                  <a:pt x="82" y="70"/>
                  <a:pt x="82" y="70"/>
                </a:cubicBezTo>
                <a:cubicBezTo>
                  <a:pt x="82" y="138"/>
                  <a:pt x="82" y="138"/>
                  <a:pt x="82" y="138"/>
                </a:cubicBezTo>
                <a:cubicBezTo>
                  <a:pt x="73" y="135"/>
                  <a:pt x="61" y="135"/>
                  <a:pt x="49" y="138"/>
                </a:cubicBezTo>
                <a:cubicBezTo>
                  <a:pt x="20" y="144"/>
                  <a:pt x="0" y="164"/>
                  <a:pt x="4" y="182"/>
                </a:cubicBezTo>
                <a:cubicBezTo>
                  <a:pt x="8" y="200"/>
                  <a:pt x="34" y="210"/>
                  <a:pt x="63" y="204"/>
                </a:cubicBezTo>
                <a:cubicBezTo>
                  <a:pt x="92" y="198"/>
                  <a:pt x="112" y="178"/>
                  <a:pt x="108" y="159"/>
                </a:cubicBezTo>
                <a:cubicBezTo>
                  <a:pt x="108" y="159"/>
                  <a:pt x="108" y="159"/>
                  <a:pt x="108" y="159"/>
                </a:cubicBezTo>
                <a:cubicBezTo>
                  <a:pt x="108" y="159"/>
                  <a:pt x="108" y="159"/>
                  <a:pt x="108" y="159"/>
                </a:cubicBezTo>
                <a:cubicBezTo>
                  <a:pt x="108" y="70"/>
                  <a:pt x="108" y="70"/>
                  <a:pt x="108" y="70"/>
                </a:cubicBezTo>
                <a:cubicBezTo>
                  <a:pt x="233" y="70"/>
                  <a:pt x="233" y="70"/>
                  <a:pt x="233" y="70"/>
                </a:cubicBezTo>
                <a:cubicBezTo>
                  <a:pt x="233" y="138"/>
                  <a:pt x="233" y="138"/>
                  <a:pt x="233" y="138"/>
                </a:cubicBezTo>
                <a:cubicBezTo>
                  <a:pt x="223" y="135"/>
                  <a:pt x="211" y="135"/>
                  <a:pt x="199" y="138"/>
                </a:cubicBezTo>
                <a:cubicBezTo>
                  <a:pt x="171" y="144"/>
                  <a:pt x="150" y="164"/>
                  <a:pt x="154" y="182"/>
                </a:cubicBezTo>
                <a:cubicBezTo>
                  <a:pt x="158" y="200"/>
                  <a:pt x="185" y="210"/>
                  <a:pt x="214" y="204"/>
                </a:cubicBezTo>
                <a:cubicBezTo>
                  <a:pt x="243" y="198"/>
                  <a:pt x="263" y="178"/>
                  <a:pt x="259" y="159"/>
                </a:cubicBezTo>
                <a:cubicBezTo>
                  <a:pt x="259" y="159"/>
                  <a:pt x="259" y="159"/>
                  <a:pt x="259" y="159"/>
                </a:cubicBezTo>
                <a:cubicBezTo>
                  <a:pt x="259" y="159"/>
                  <a:pt x="259" y="159"/>
                  <a:pt x="259" y="159"/>
                </a:cubicBezTo>
                <a:cubicBezTo>
                  <a:pt x="259" y="70"/>
                  <a:pt x="259" y="70"/>
                  <a:pt x="259" y="70"/>
                </a:cubicBezTo>
                <a:cubicBezTo>
                  <a:pt x="259" y="48"/>
                  <a:pt x="259" y="48"/>
                  <a:pt x="259" y="48"/>
                </a:cubicBezTo>
                <a:cubicBezTo>
                  <a:pt x="259" y="0"/>
                  <a:pt x="259" y="0"/>
                  <a:pt x="259" y="0"/>
                </a:cubicBezTo>
                <a:lnTo>
                  <a:pt x="82" y="0"/>
                </a:lnTo>
                <a:close/>
              </a:path>
            </a:pathLst>
          </a:custGeom>
          <a:solidFill>
            <a:schemeClr val="bg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rgbClr val="000000"/>
              </a:solidFill>
              <a:effectLst/>
              <a:uLnTx/>
              <a:uFillTx/>
              <a:latin typeface="汉仪中宋简" panose="02010609000101010101" pitchFamily="49" charset="-122"/>
              <a:ea typeface="汉仪中宋简" panose="02010609000101010101" pitchFamily="49" charset="-122"/>
              <a:cs typeface="+mn-cs"/>
            </a:endParaRPr>
          </a:p>
        </p:txBody>
      </p:sp>
      <p:sp>
        <p:nvSpPr>
          <p:cNvPr id="32" name="Freeform 67"/>
          <p:cNvSpPr>
            <a:spLocks noEditPoints="1"/>
          </p:cNvSpPr>
          <p:nvPr/>
        </p:nvSpPr>
        <p:spPr bwMode="auto">
          <a:xfrm>
            <a:off x="8255873" y="2264959"/>
            <a:ext cx="861854" cy="828871"/>
          </a:xfrm>
          <a:custGeom>
            <a:avLst/>
            <a:gdLst>
              <a:gd name="T0" fmla="*/ 267 w 321"/>
              <a:gd name="T1" fmla="*/ 73 h 309"/>
              <a:gd name="T2" fmla="*/ 232 w 321"/>
              <a:gd name="T3" fmla="*/ 28 h 309"/>
              <a:gd name="T4" fmla="*/ 147 w 321"/>
              <a:gd name="T5" fmla="*/ 12 h 309"/>
              <a:gd name="T6" fmla="*/ 89 w 321"/>
              <a:gd name="T7" fmla="*/ 27 h 309"/>
              <a:gd name="T8" fmla="*/ 31 w 321"/>
              <a:gd name="T9" fmla="*/ 111 h 309"/>
              <a:gd name="T10" fmla="*/ 17 w 321"/>
              <a:gd name="T11" fmla="*/ 200 h 309"/>
              <a:gd name="T12" fmla="*/ 98 w 321"/>
              <a:gd name="T13" fmla="*/ 278 h 309"/>
              <a:gd name="T14" fmla="*/ 116 w 321"/>
              <a:gd name="T15" fmla="*/ 292 h 309"/>
              <a:gd name="T16" fmla="*/ 173 w 321"/>
              <a:gd name="T17" fmla="*/ 300 h 309"/>
              <a:gd name="T18" fmla="*/ 288 w 321"/>
              <a:gd name="T19" fmla="*/ 242 h 309"/>
              <a:gd name="T20" fmla="*/ 159 w 321"/>
              <a:gd name="T21" fmla="*/ 281 h 309"/>
              <a:gd name="T22" fmla="*/ 135 w 321"/>
              <a:gd name="T23" fmla="*/ 230 h 309"/>
              <a:gd name="T24" fmla="*/ 183 w 321"/>
              <a:gd name="T25" fmla="*/ 230 h 309"/>
              <a:gd name="T26" fmla="*/ 159 w 321"/>
              <a:gd name="T27" fmla="*/ 281 h 309"/>
              <a:gd name="T28" fmla="*/ 197 w 321"/>
              <a:gd name="T29" fmla="*/ 39 h 309"/>
              <a:gd name="T30" fmla="*/ 159 w 321"/>
              <a:gd name="T31" fmla="*/ 80 h 309"/>
              <a:gd name="T32" fmla="*/ 121 w 321"/>
              <a:gd name="T33" fmla="*/ 39 h 309"/>
              <a:gd name="T34" fmla="*/ 159 w 321"/>
              <a:gd name="T35" fmla="*/ 222 h 309"/>
              <a:gd name="T36" fmla="*/ 159 w 321"/>
              <a:gd name="T37" fmla="*/ 92 h 309"/>
              <a:gd name="T38" fmla="*/ 159 w 321"/>
              <a:gd name="T39" fmla="*/ 222 h 309"/>
              <a:gd name="T40" fmla="*/ 236 w 321"/>
              <a:gd name="T41" fmla="*/ 157 h 309"/>
              <a:gd name="T42" fmla="*/ 277 w 321"/>
              <a:gd name="T43" fmla="*/ 119 h 309"/>
              <a:gd name="T44" fmla="*/ 277 w 321"/>
              <a:gd name="T45" fmla="*/ 195 h 309"/>
              <a:gd name="T46" fmla="*/ 35 w 321"/>
              <a:gd name="T47" fmla="*/ 157 h 309"/>
              <a:gd name="T48" fmla="*/ 86 w 321"/>
              <a:gd name="T49" fmla="*/ 133 h 309"/>
              <a:gd name="T50" fmla="*/ 86 w 321"/>
              <a:gd name="T51" fmla="*/ 180 h 309"/>
              <a:gd name="T52" fmla="*/ 35 w 321"/>
              <a:gd name="T53" fmla="*/ 157 h 309"/>
              <a:gd name="T54" fmla="*/ 181 w 321"/>
              <a:gd name="T55" fmla="*/ 6 h 309"/>
              <a:gd name="T56" fmla="*/ 236 w 321"/>
              <a:gd name="T57" fmla="*/ 39 h 309"/>
              <a:gd name="T58" fmla="*/ 159 w 321"/>
              <a:gd name="T59" fmla="*/ 21 h 309"/>
              <a:gd name="T60" fmla="*/ 150 w 321"/>
              <a:gd name="T61" fmla="*/ 17 h 309"/>
              <a:gd name="T62" fmla="*/ 89 w 321"/>
              <a:gd name="T63" fmla="*/ 33 h 309"/>
              <a:gd name="T64" fmla="*/ 103 w 321"/>
              <a:gd name="T65" fmla="*/ 33 h 309"/>
              <a:gd name="T66" fmla="*/ 66 w 321"/>
              <a:gd name="T67" fmla="*/ 38 h 309"/>
              <a:gd name="T68" fmla="*/ 25 w 321"/>
              <a:gd name="T69" fmla="*/ 137 h 309"/>
              <a:gd name="T70" fmla="*/ 38 w 321"/>
              <a:gd name="T71" fmla="*/ 219 h 309"/>
              <a:gd name="T72" fmla="*/ 170 w 321"/>
              <a:gd name="T73" fmla="*/ 295 h 309"/>
              <a:gd name="T74" fmla="*/ 120 w 321"/>
              <a:gd name="T75" fmla="*/ 287 h 309"/>
              <a:gd name="T76" fmla="*/ 159 w 321"/>
              <a:gd name="T77" fmla="*/ 292 h 309"/>
              <a:gd name="T78" fmla="*/ 170 w 321"/>
              <a:gd name="T79" fmla="*/ 295 h 309"/>
              <a:gd name="T80" fmla="*/ 242 w 321"/>
              <a:gd name="T81" fmla="*/ 264 h 309"/>
              <a:gd name="T82" fmla="*/ 287 w 321"/>
              <a:gd name="T83" fmla="*/ 112 h 309"/>
              <a:gd name="T84" fmla="*/ 284 w 321"/>
              <a:gd name="T85" fmla="*/ 238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21" h="309">
                <a:moveTo>
                  <a:pt x="296" y="114"/>
                </a:moveTo>
                <a:cubicBezTo>
                  <a:pt x="285" y="101"/>
                  <a:pt x="276" y="87"/>
                  <a:pt x="267" y="73"/>
                </a:cubicBezTo>
                <a:cubicBezTo>
                  <a:pt x="258" y="58"/>
                  <a:pt x="249" y="43"/>
                  <a:pt x="239" y="35"/>
                </a:cubicBezTo>
                <a:cubicBezTo>
                  <a:pt x="237" y="33"/>
                  <a:pt x="235" y="31"/>
                  <a:pt x="232" y="28"/>
                </a:cubicBezTo>
                <a:cubicBezTo>
                  <a:pt x="220" y="16"/>
                  <a:pt x="203" y="0"/>
                  <a:pt x="181" y="0"/>
                </a:cubicBezTo>
                <a:cubicBezTo>
                  <a:pt x="170" y="0"/>
                  <a:pt x="158" y="4"/>
                  <a:pt x="147" y="12"/>
                </a:cubicBezTo>
                <a:cubicBezTo>
                  <a:pt x="120" y="30"/>
                  <a:pt x="109" y="28"/>
                  <a:pt x="98" y="27"/>
                </a:cubicBezTo>
                <a:cubicBezTo>
                  <a:pt x="95" y="27"/>
                  <a:pt x="92" y="27"/>
                  <a:pt x="89" y="27"/>
                </a:cubicBezTo>
                <a:cubicBezTo>
                  <a:pt x="84" y="27"/>
                  <a:pt x="75" y="28"/>
                  <a:pt x="64" y="33"/>
                </a:cubicBezTo>
                <a:cubicBezTo>
                  <a:pt x="29" y="48"/>
                  <a:pt x="31" y="104"/>
                  <a:pt x="31" y="111"/>
                </a:cubicBezTo>
                <a:cubicBezTo>
                  <a:pt x="29" y="115"/>
                  <a:pt x="28" y="118"/>
                  <a:pt x="26" y="121"/>
                </a:cubicBezTo>
                <a:cubicBezTo>
                  <a:pt x="13" y="147"/>
                  <a:pt x="0" y="175"/>
                  <a:pt x="17" y="200"/>
                </a:cubicBezTo>
                <a:cubicBezTo>
                  <a:pt x="26" y="214"/>
                  <a:pt x="38" y="227"/>
                  <a:pt x="54" y="242"/>
                </a:cubicBezTo>
                <a:cubicBezTo>
                  <a:pt x="66" y="257"/>
                  <a:pt x="81" y="269"/>
                  <a:pt x="98" y="278"/>
                </a:cubicBezTo>
                <a:cubicBezTo>
                  <a:pt x="99" y="279"/>
                  <a:pt x="101" y="280"/>
                  <a:pt x="102" y="281"/>
                </a:cubicBezTo>
                <a:cubicBezTo>
                  <a:pt x="107" y="285"/>
                  <a:pt x="112" y="289"/>
                  <a:pt x="116" y="292"/>
                </a:cubicBezTo>
                <a:cubicBezTo>
                  <a:pt x="131" y="303"/>
                  <a:pt x="140" y="309"/>
                  <a:pt x="150" y="309"/>
                </a:cubicBezTo>
                <a:cubicBezTo>
                  <a:pt x="156" y="309"/>
                  <a:pt x="163" y="307"/>
                  <a:pt x="173" y="300"/>
                </a:cubicBezTo>
                <a:cubicBezTo>
                  <a:pt x="183" y="294"/>
                  <a:pt x="199" y="288"/>
                  <a:pt x="215" y="281"/>
                </a:cubicBezTo>
                <a:cubicBezTo>
                  <a:pt x="241" y="271"/>
                  <a:pt x="271" y="259"/>
                  <a:pt x="288" y="242"/>
                </a:cubicBezTo>
                <a:cubicBezTo>
                  <a:pt x="316" y="214"/>
                  <a:pt x="321" y="142"/>
                  <a:pt x="296" y="114"/>
                </a:cubicBezTo>
                <a:close/>
                <a:moveTo>
                  <a:pt x="159" y="281"/>
                </a:moveTo>
                <a:cubicBezTo>
                  <a:pt x="146" y="281"/>
                  <a:pt x="133" y="279"/>
                  <a:pt x="121" y="275"/>
                </a:cubicBezTo>
                <a:cubicBezTo>
                  <a:pt x="135" y="230"/>
                  <a:pt x="135" y="230"/>
                  <a:pt x="135" y="230"/>
                </a:cubicBezTo>
                <a:cubicBezTo>
                  <a:pt x="143" y="232"/>
                  <a:pt x="151" y="234"/>
                  <a:pt x="159" y="234"/>
                </a:cubicBezTo>
                <a:cubicBezTo>
                  <a:pt x="167" y="234"/>
                  <a:pt x="175" y="232"/>
                  <a:pt x="183" y="230"/>
                </a:cubicBezTo>
                <a:cubicBezTo>
                  <a:pt x="197" y="275"/>
                  <a:pt x="197" y="275"/>
                  <a:pt x="197" y="275"/>
                </a:cubicBezTo>
                <a:cubicBezTo>
                  <a:pt x="185" y="279"/>
                  <a:pt x="172" y="281"/>
                  <a:pt x="159" y="281"/>
                </a:cubicBezTo>
                <a:close/>
                <a:moveTo>
                  <a:pt x="159" y="33"/>
                </a:moveTo>
                <a:cubicBezTo>
                  <a:pt x="172" y="33"/>
                  <a:pt x="185" y="35"/>
                  <a:pt x="197" y="39"/>
                </a:cubicBezTo>
                <a:cubicBezTo>
                  <a:pt x="183" y="84"/>
                  <a:pt x="183" y="84"/>
                  <a:pt x="183" y="84"/>
                </a:cubicBezTo>
                <a:cubicBezTo>
                  <a:pt x="175" y="82"/>
                  <a:pt x="167" y="80"/>
                  <a:pt x="159" y="80"/>
                </a:cubicBezTo>
                <a:cubicBezTo>
                  <a:pt x="151" y="80"/>
                  <a:pt x="143" y="82"/>
                  <a:pt x="135" y="84"/>
                </a:cubicBezTo>
                <a:cubicBezTo>
                  <a:pt x="121" y="39"/>
                  <a:pt x="121" y="39"/>
                  <a:pt x="121" y="39"/>
                </a:cubicBezTo>
                <a:cubicBezTo>
                  <a:pt x="133" y="35"/>
                  <a:pt x="146" y="33"/>
                  <a:pt x="159" y="33"/>
                </a:cubicBezTo>
                <a:close/>
                <a:moveTo>
                  <a:pt x="159" y="222"/>
                </a:moveTo>
                <a:cubicBezTo>
                  <a:pt x="123" y="222"/>
                  <a:pt x="94" y="193"/>
                  <a:pt x="94" y="157"/>
                </a:cubicBezTo>
                <a:cubicBezTo>
                  <a:pt x="94" y="121"/>
                  <a:pt x="123" y="92"/>
                  <a:pt x="159" y="92"/>
                </a:cubicBezTo>
                <a:cubicBezTo>
                  <a:pt x="195" y="92"/>
                  <a:pt x="224" y="121"/>
                  <a:pt x="224" y="157"/>
                </a:cubicBezTo>
                <a:cubicBezTo>
                  <a:pt x="224" y="193"/>
                  <a:pt x="195" y="222"/>
                  <a:pt x="159" y="222"/>
                </a:cubicBezTo>
                <a:close/>
                <a:moveTo>
                  <a:pt x="232" y="180"/>
                </a:moveTo>
                <a:cubicBezTo>
                  <a:pt x="234" y="173"/>
                  <a:pt x="236" y="165"/>
                  <a:pt x="236" y="157"/>
                </a:cubicBezTo>
                <a:cubicBezTo>
                  <a:pt x="236" y="149"/>
                  <a:pt x="234" y="141"/>
                  <a:pt x="232" y="133"/>
                </a:cubicBezTo>
                <a:cubicBezTo>
                  <a:pt x="277" y="119"/>
                  <a:pt x="277" y="119"/>
                  <a:pt x="277" y="119"/>
                </a:cubicBezTo>
                <a:cubicBezTo>
                  <a:pt x="281" y="131"/>
                  <a:pt x="283" y="144"/>
                  <a:pt x="283" y="157"/>
                </a:cubicBezTo>
                <a:cubicBezTo>
                  <a:pt x="283" y="170"/>
                  <a:pt x="281" y="183"/>
                  <a:pt x="277" y="195"/>
                </a:cubicBezTo>
                <a:lnTo>
                  <a:pt x="232" y="180"/>
                </a:lnTo>
                <a:close/>
                <a:moveTo>
                  <a:pt x="35" y="157"/>
                </a:moveTo>
                <a:cubicBezTo>
                  <a:pt x="35" y="144"/>
                  <a:pt x="37" y="131"/>
                  <a:pt x="41" y="119"/>
                </a:cubicBezTo>
                <a:cubicBezTo>
                  <a:pt x="86" y="133"/>
                  <a:pt x="86" y="133"/>
                  <a:pt x="86" y="133"/>
                </a:cubicBezTo>
                <a:cubicBezTo>
                  <a:pt x="84" y="141"/>
                  <a:pt x="82" y="149"/>
                  <a:pt x="82" y="157"/>
                </a:cubicBezTo>
                <a:cubicBezTo>
                  <a:pt x="82" y="165"/>
                  <a:pt x="84" y="173"/>
                  <a:pt x="86" y="180"/>
                </a:cubicBezTo>
                <a:cubicBezTo>
                  <a:pt x="41" y="195"/>
                  <a:pt x="41" y="195"/>
                  <a:pt x="41" y="195"/>
                </a:cubicBezTo>
                <a:cubicBezTo>
                  <a:pt x="37" y="183"/>
                  <a:pt x="35" y="170"/>
                  <a:pt x="35" y="157"/>
                </a:cubicBezTo>
                <a:close/>
                <a:moveTo>
                  <a:pt x="150" y="17"/>
                </a:moveTo>
                <a:cubicBezTo>
                  <a:pt x="161" y="9"/>
                  <a:pt x="171" y="6"/>
                  <a:pt x="181" y="6"/>
                </a:cubicBezTo>
                <a:cubicBezTo>
                  <a:pt x="201" y="6"/>
                  <a:pt x="216" y="20"/>
                  <a:pt x="228" y="32"/>
                </a:cubicBezTo>
                <a:cubicBezTo>
                  <a:pt x="231" y="35"/>
                  <a:pt x="233" y="37"/>
                  <a:pt x="236" y="39"/>
                </a:cubicBezTo>
                <a:cubicBezTo>
                  <a:pt x="240" y="44"/>
                  <a:pt x="245" y="49"/>
                  <a:pt x="250" y="56"/>
                </a:cubicBezTo>
                <a:cubicBezTo>
                  <a:pt x="226" y="34"/>
                  <a:pt x="194" y="21"/>
                  <a:pt x="159" y="21"/>
                </a:cubicBezTo>
                <a:cubicBezTo>
                  <a:pt x="153" y="21"/>
                  <a:pt x="147" y="22"/>
                  <a:pt x="141" y="23"/>
                </a:cubicBezTo>
                <a:cubicBezTo>
                  <a:pt x="144" y="21"/>
                  <a:pt x="147" y="19"/>
                  <a:pt x="150" y="17"/>
                </a:cubicBezTo>
                <a:close/>
                <a:moveTo>
                  <a:pt x="66" y="38"/>
                </a:moveTo>
                <a:cubicBezTo>
                  <a:pt x="77" y="33"/>
                  <a:pt x="84" y="33"/>
                  <a:pt x="89" y="33"/>
                </a:cubicBezTo>
                <a:cubicBezTo>
                  <a:pt x="92" y="33"/>
                  <a:pt x="95" y="33"/>
                  <a:pt x="98" y="33"/>
                </a:cubicBezTo>
                <a:cubicBezTo>
                  <a:pt x="99" y="33"/>
                  <a:pt x="101" y="33"/>
                  <a:pt x="103" y="33"/>
                </a:cubicBezTo>
                <a:cubicBezTo>
                  <a:pt x="74" y="47"/>
                  <a:pt x="51" y="69"/>
                  <a:pt x="37" y="98"/>
                </a:cubicBezTo>
                <a:cubicBezTo>
                  <a:pt x="38" y="79"/>
                  <a:pt x="43" y="48"/>
                  <a:pt x="66" y="38"/>
                </a:cubicBezTo>
                <a:close/>
                <a:moveTo>
                  <a:pt x="22" y="197"/>
                </a:moveTo>
                <a:cubicBezTo>
                  <a:pt x="9" y="179"/>
                  <a:pt x="15" y="158"/>
                  <a:pt x="25" y="137"/>
                </a:cubicBezTo>
                <a:cubicBezTo>
                  <a:pt x="24" y="144"/>
                  <a:pt x="23" y="150"/>
                  <a:pt x="23" y="157"/>
                </a:cubicBezTo>
                <a:cubicBezTo>
                  <a:pt x="23" y="179"/>
                  <a:pt x="29" y="200"/>
                  <a:pt x="38" y="219"/>
                </a:cubicBezTo>
                <a:cubicBezTo>
                  <a:pt x="32" y="211"/>
                  <a:pt x="26" y="204"/>
                  <a:pt x="22" y="197"/>
                </a:cubicBezTo>
                <a:close/>
                <a:moveTo>
                  <a:pt x="170" y="295"/>
                </a:moveTo>
                <a:cubicBezTo>
                  <a:pt x="161" y="301"/>
                  <a:pt x="155" y="304"/>
                  <a:pt x="150" y="304"/>
                </a:cubicBezTo>
                <a:cubicBezTo>
                  <a:pt x="142" y="304"/>
                  <a:pt x="134" y="298"/>
                  <a:pt x="120" y="287"/>
                </a:cubicBezTo>
                <a:cubicBezTo>
                  <a:pt x="120" y="287"/>
                  <a:pt x="119" y="287"/>
                  <a:pt x="119" y="286"/>
                </a:cubicBezTo>
                <a:cubicBezTo>
                  <a:pt x="132" y="290"/>
                  <a:pt x="145" y="292"/>
                  <a:pt x="159" y="292"/>
                </a:cubicBezTo>
                <a:cubicBezTo>
                  <a:pt x="165" y="292"/>
                  <a:pt x="171" y="292"/>
                  <a:pt x="177" y="291"/>
                </a:cubicBezTo>
                <a:cubicBezTo>
                  <a:pt x="175" y="293"/>
                  <a:pt x="172" y="294"/>
                  <a:pt x="170" y="295"/>
                </a:cubicBezTo>
                <a:close/>
                <a:moveTo>
                  <a:pt x="284" y="238"/>
                </a:moveTo>
                <a:cubicBezTo>
                  <a:pt x="274" y="248"/>
                  <a:pt x="258" y="257"/>
                  <a:pt x="242" y="264"/>
                </a:cubicBezTo>
                <a:cubicBezTo>
                  <a:pt x="274" y="239"/>
                  <a:pt x="295" y="200"/>
                  <a:pt x="295" y="157"/>
                </a:cubicBezTo>
                <a:cubicBezTo>
                  <a:pt x="295" y="141"/>
                  <a:pt x="292" y="126"/>
                  <a:pt x="287" y="112"/>
                </a:cubicBezTo>
                <a:cubicBezTo>
                  <a:pt x="288" y="114"/>
                  <a:pt x="290" y="116"/>
                  <a:pt x="292" y="118"/>
                </a:cubicBezTo>
                <a:cubicBezTo>
                  <a:pt x="314" y="144"/>
                  <a:pt x="310" y="213"/>
                  <a:pt x="284" y="238"/>
                </a:cubicBezTo>
                <a:close/>
              </a:path>
            </a:pathLst>
          </a:custGeom>
          <a:solidFill>
            <a:srgbClr val="7197A1"/>
          </a:solidFill>
          <a:ln>
            <a:noFill/>
          </a:ln>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en-US" sz="1800" b="0" i="0" u="none" strike="noStrike" kern="1200" cap="none" spc="0" normalizeH="0" baseline="0" noProof="0">
              <a:ln>
                <a:noFill/>
              </a:ln>
              <a:solidFill>
                <a:srgbClr val="000000"/>
              </a:solidFill>
              <a:effectLst/>
              <a:uLnTx/>
              <a:uFillTx/>
              <a:latin typeface="汉仪中宋简" panose="02010609000101010101" pitchFamily="49" charset="-122"/>
              <a:ea typeface="汉仪中宋简" panose="02010609000101010101" pitchFamily="49" charset="-122"/>
              <a:cs typeface="+mn-cs"/>
            </a:endParaRPr>
          </a:p>
        </p:txBody>
      </p:sp>
      <p:cxnSp>
        <p:nvCxnSpPr>
          <p:cNvPr id="33" name="直接连接符 32"/>
          <p:cNvCxnSpPr/>
          <p:nvPr/>
        </p:nvCxnSpPr>
        <p:spPr>
          <a:xfrm>
            <a:off x="3203575" y="3265280"/>
            <a:ext cx="552450"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8410575" y="3265280"/>
            <a:ext cx="552450" cy="0"/>
          </a:xfrm>
          <a:prstGeom prst="line">
            <a:avLst/>
          </a:prstGeom>
          <a:ln w="19050">
            <a:solidFill>
              <a:srgbClr val="7197A1"/>
            </a:solidFill>
          </a:ln>
        </p:spPr>
        <p:style>
          <a:lnRef idx="1">
            <a:schemeClr val="accent1"/>
          </a:lnRef>
          <a:fillRef idx="0">
            <a:schemeClr val="accent1"/>
          </a:fillRef>
          <a:effectRef idx="0">
            <a:schemeClr val="accent1"/>
          </a:effectRef>
          <a:fontRef idx="minor">
            <a:schemeClr val="tx1"/>
          </a:fontRef>
        </p:style>
      </p:cxnSp>
      <p:sp>
        <p:nvSpPr>
          <p:cNvPr id="35" name="文本框 34"/>
          <p:cNvSpPr txBox="1"/>
          <p:nvPr/>
        </p:nvSpPr>
        <p:spPr>
          <a:xfrm>
            <a:off x="1704334" y="3836783"/>
            <a:ext cx="3550933" cy="789255"/>
          </a:xfrm>
          <a:prstGeom prst="rect">
            <a:avLst/>
          </a:prstGeom>
          <a:noFill/>
        </p:spPr>
        <p:txBody>
          <a:bodyPr wrap="square" rtlCol="0">
            <a:spAutoFit/>
          </a:bodyPr>
          <a:lstStyle/>
          <a:p>
            <a:pPr algn="ctr">
              <a:lnSpc>
                <a:spcPct val="130000"/>
              </a:lnSpc>
            </a:pPr>
            <a:r>
              <a:rPr lang="en-US" altLang="zh-CN" sz="1200">
                <a:solidFill>
                  <a:schemeClr val="bg1"/>
                </a:solidFill>
                <a:latin typeface="思源黑体 Light" panose="020B0300000000000000" pitchFamily="34" charset="-122"/>
                <a:ea typeface="思源黑体 Light" panose="020B0300000000000000" pitchFamily="34" charset="-122"/>
              </a:rPr>
              <a:t>Click on the text box to input text content and modify text-related text content and modify content and modify text-related attributes.</a:t>
            </a:r>
          </a:p>
        </p:txBody>
      </p:sp>
      <p:sp>
        <p:nvSpPr>
          <p:cNvPr id="36" name="文本框 35"/>
          <p:cNvSpPr txBox="1"/>
          <p:nvPr/>
        </p:nvSpPr>
        <p:spPr>
          <a:xfrm>
            <a:off x="2268140" y="3400894"/>
            <a:ext cx="2423321" cy="435889"/>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pPr algn="ctr"/>
            <a:r>
              <a:rPr lang="zh-CN" altLang="en-US" sz="2000" b="0">
                <a:solidFill>
                  <a:schemeClr val="bg1"/>
                </a:solidFill>
                <a:latin typeface="汉仪中宋简" panose="02010609000101010101" pitchFamily="49" charset="-122"/>
                <a:ea typeface="汉仪中宋简" panose="02010609000101010101" pitchFamily="49" charset="-122"/>
              </a:rPr>
              <a:t>在此处填写标题</a:t>
            </a:r>
            <a:endParaRPr lang="zh-CN" altLang="en-US" sz="2000" b="0" dirty="0">
              <a:solidFill>
                <a:schemeClr val="bg1"/>
              </a:solidFill>
              <a:latin typeface="汉仪中宋简" panose="02010609000101010101" pitchFamily="49" charset="-122"/>
              <a:ea typeface="汉仪中宋简" panose="02010609000101010101" pitchFamily="49" charset="-122"/>
            </a:endParaRPr>
          </a:p>
        </p:txBody>
      </p:sp>
      <p:sp>
        <p:nvSpPr>
          <p:cNvPr id="37" name="文本框 36"/>
          <p:cNvSpPr txBox="1"/>
          <p:nvPr/>
        </p:nvSpPr>
        <p:spPr>
          <a:xfrm>
            <a:off x="6911334" y="3836783"/>
            <a:ext cx="3550933" cy="789255"/>
          </a:xfrm>
          <a:prstGeom prst="rect">
            <a:avLst/>
          </a:prstGeom>
          <a:noFill/>
        </p:spPr>
        <p:txBody>
          <a:bodyPr wrap="square" rtlCol="0">
            <a:spAutoFit/>
          </a:bodyPr>
          <a:lstStyle/>
          <a:p>
            <a:pPr algn="ctr">
              <a:lnSpc>
                <a:spcPct val="130000"/>
              </a:lnSpc>
            </a:pPr>
            <a:r>
              <a:rPr lang="en-US" altLang="zh-CN" sz="1200">
                <a:solidFill>
                  <a:schemeClr val="tx1">
                    <a:lumMod val="65000"/>
                    <a:lumOff val="35000"/>
                  </a:schemeClr>
                </a:solidFill>
                <a:latin typeface="思源黑体 Light" panose="020B0300000000000000" pitchFamily="34" charset="-122"/>
                <a:ea typeface="思源黑体 Light" panose="020B0300000000000000" pitchFamily="34" charset="-122"/>
              </a:rPr>
              <a:t>Click on the text box to input text content and modify text-related text content and modify content and modify text-related attributes.</a:t>
            </a:r>
          </a:p>
        </p:txBody>
      </p:sp>
      <p:sp>
        <p:nvSpPr>
          <p:cNvPr id="38" name="文本框 37"/>
          <p:cNvSpPr txBox="1"/>
          <p:nvPr/>
        </p:nvSpPr>
        <p:spPr>
          <a:xfrm>
            <a:off x="7475140" y="3400894"/>
            <a:ext cx="2423321" cy="435889"/>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pPr algn="ctr"/>
            <a:r>
              <a:rPr lang="zh-CN" altLang="en-US" sz="2000" b="0">
                <a:solidFill>
                  <a:srgbClr val="7197A1"/>
                </a:solidFill>
                <a:latin typeface="汉仪中宋简" panose="02010609000101010101" pitchFamily="49" charset="-122"/>
                <a:ea typeface="汉仪中宋简" panose="02010609000101010101" pitchFamily="49" charset="-122"/>
              </a:rPr>
              <a:t>在此处填写标题</a:t>
            </a:r>
            <a:endParaRPr lang="zh-CN" altLang="en-US" sz="2000" b="0" dirty="0">
              <a:solidFill>
                <a:srgbClr val="7197A1"/>
              </a:solidFill>
              <a:latin typeface="汉仪中宋简" panose="02010609000101010101" pitchFamily="49" charset="-122"/>
              <a:ea typeface="汉仪中宋简" panose="02010609000101010101" pitchFamily="49"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形状 2"/>
          <p:cNvSpPr/>
          <p:nvPr/>
        </p:nvSpPr>
        <p:spPr>
          <a:xfrm>
            <a:off x="0" y="0"/>
            <a:ext cx="1752600" cy="800570"/>
          </a:xfrm>
          <a:custGeom>
            <a:avLst/>
            <a:gdLst>
              <a:gd name="connsiteX0" fmla="*/ 0 w 7313126"/>
              <a:gd name="connsiteY0" fmla="*/ 0 h 4786006"/>
              <a:gd name="connsiteX1" fmla="*/ 7313126 w 7313126"/>
              <a:gd name="connsiteY1" fmla="*/ 0 h 4786006"/>
              <a:gd name="connsiteX2" fmla="*/ 7252572 w 7313126"/>
              <a:gd name="connsiteY2" fmla="*/ 309595 h 4786006"/>
              <a:gd name="connsiteX3" fmla="*/ 2390775 w 7313126"/>
              <a:gd name="connsiteY3" fmla="*/ 4756047 h 4786006"/>
              <a:gd name="connsiteX4" fmla="*/ 29815 w 7313126"/>
              <a:gd name="connsiteY4" fmla="*/ 4196729 h 4786006"/>
              <a:gd name="connsiteX5" fmla="*/ 0 w 7313126"/>
              <a:gd name="connsiteY5" fmla="*/ 4184048 h 4786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13126" h="4786006">
                <a:moveTo>
                  <a:pt x="0" y="0"/>
                </a:moveTo>
                <a:lnTo>
                  <a:pt x="7313126" y="0"/>
                </a:lnTo>
                <a:lnTo>
                  <a:pt x="7252572" y="309595"/>
                </a:lnTo>
                <a:cubicBezTo>
                  <a:pt x="6774694" y="2438242"/>
                  <a:pt x="5248275" y="5098352"/>
                  <a:pt x="2390775" y="4756047"/>
                </a:cubicBezTo>
                <a:cubicBezTo>
                  <a:pt x="1438275" y="4641946"/>
                  <a:pt x="655067" y="4449919"/>
                  <a:pt x="29815" y="4196729"/>
                </a:cubicBezTo>
                <a:lnTo>
                  <a:pt x="0" y="4184048"/>
                </a:lnTo>
                <a:close/>
              </a:path>
            </a:pathLst>
          </a:custGeom>
          <a:gradFill flip="none" rotWithShape="1">
            <a:gsLst>
              <a:gs pos="0">
                <a:srgbClr val="E7F1F3"/>
              </a:gs>
              <a:gs pos="49000">
                <a:srgbClr val="A7C2CD"/>
              </a:gs>
              <a:gs pos="100000">
                <a:srgbClr val="CADCEA"/>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形状 3"/>
          <p:cNvSpPr/>
          <p:nvPr/>
        </p:nvSpPr>
        <p:spPr>
          <a:xfrm>
            <a:off x="10566326" y="5998043"/>
            <a:ext cx="1625674" cy="859958"/>
          </a:xfrm>
          <a:custGeom>
            <a:avLst/>
            <a:gdLst>
              <a:gd name="connsiteX0" fmla="*/ 5410778 w 6760152"/>
              <a:gd name="connsiteY0" fmla="*/ 617 h 4504299"/>
              <a:gd name="connsiteX1" fmla="*/ 6710856 w 6760152"/>
              <a:gd name="connsiteY1" fmla="*/ 166777 h 4504299"/>
              <a:gd name="connsiteX2" fmla="*/ 6760152 w 6760152"/>
              <a:gd name="connsiteY2" fmla="*/ 183214 h 4504299"/>
              <a:gd name="connsiteX3" fmla="*/ 6760152 w 6760152"/>
              <a:gd name="connsiteY3" fmla="*/ 4504299 h 4504299"/>
              <a:gd name="connsiteX4" fmla="*/ 276765 w 6760152"/>
              <a:gd name="connsiteY4" fmla="*/ 4504299 h 4504299"/>
              <a:gd name="connsiteX5" fmla="*/ 205091 w 6760152"/>
              <a:gd name="connsiteY5" fmla="*/ 4263048 h 4504299"/>
              <a:gd name="connsiteX6" fmla="*/ 130751 w 6760152"/>
              <a:gd name="connsiteY6" fmla="*/ 1948529 h 4504299"/>
              <a:gd name="connsiteX7" fmla="*/ 5410778 w 6760152"/>
              <a:gd name="connsiteY7" fmla="*/ 617 h 4504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760152" h="4504299">
                <a:moveTo>
                  <a:pt x="5410778" y="617"/>
                </a:moveTo>
                <a:cubicBezTo>
                  <a:pt x="5902013" y="6838"/>
                  <a:pt x="6349771" y="60236"/>
                  <a:pt x="6710856" y="166777"/>
                </a:cubicBezTo>
                <a:lnTo>
                  <a:pt x="6760152" y="183214"/>
                </a:lnTo>
                <a:lnTo>
                  <a:pt x="6760152" y="4504299"/>
                </a:lnTo>
                <a:lnTo>
                  <a:pt x="276765" y="4504299"/>
                </a:lnTo>
                <a:lnTo>
                  <a:pt x="205091" y="4263048"/>
                </a:lnTo>
                <a:cubicBezTo>
                  <a:pt x="-26858" y="3382041"/>
                  <a:pt x="-76418" y="2515266"/>
                  <a:pt x="130751" y="1948529"/>
                </a:cubicBezTo>
                <a:cubicBezTo>
                  <a:pt x="562354" y="767825"/>
                  <a:pt x="3363965" y="-25305"/>
                  <a:pt x="5410778" y="617"/>
                </a:cubicBezTo>
                <a:close/>
              </a:path>
            </a:pathLst>
          </a:custGeom>
          <a:solidFill>
            <a:srgbClr val="7197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16"/>
          <p:cNvSpPr/>
          <p:nvPr/>
        </p:nvSpPr>
        <p:spPr>
          <a:xfrm rot="17945673">
            <a:off x="11113507" y="177316"/>
            <a:ext cx="928567" cy="889087"/>
          </a:xfrm>
          <a:custGeom>
            <a:avLst/>
            <a:gdLst>
              <a:gd name="connsiteX0" fmla="*/ 0 w 1028700"/>
              <a:gd name="connsiteY0" fmla="*/ 628650 h 1257300"/>
              <a:gd name="connsiteX1" fmla="*/ 514350 w 1028700"/>
              <a:gd name="connsiteY1" fmla="*/ 0 h 1257300"/>
              <a:gd name="connsiteX2" fmla="*/ 1028700 w 1028700"/>
              <a:gd name="connsiteY2" fmla="*/ 628650 h 1257300"/>
              <a:gd name="connsiteX3" fmla="*/ 514350 w 1028700"/>
              <a:gd name="connsiteY3" fmla="*/ 1257300 h 1257300"/>
              <a:gd name="connsiteX4" fmla="*/ 0 w 1028700"/>
              <a:gd name="connsiteY4" fmla="*/ 628650 h 1257300"/>
              <a:gd name="connsiteX0-1" fmla="*/ 0 w 1854200"/>
              <a:gd name="connsiteY0-2" fmla="*/ 730937 h 1258997"/>
              <a:gd name="connsiteX1-3" fmla="*/ 1339850 w 1854200"/>
              <a:gd name="connsiteY1-4" fmla="*/ 687 h 1258997"/>
              <a:gd name="connsiteX2-5" fmla="*/ 1854200 w 1854200"/>
              <a:gd name="connsiteY2-6" fmla="*/ 629337 h 1258997"/>
              <a:gd name="connsiteX3-7" fmla="*/ 1339850 w 1854200"/>
              <a:gd name="connsiteY3-8" fmla="*/ 1257987 h 1258997"/>
              <a:gd name="connsiteX4-9" fmla="*/ 0 w 1854200"/>
              <a:gd name="connsiteY4-10" fmla="*/ 730937 h 1258997"/>
              <a:gd name="connsiteX0-11" fmla="*/ 25624 w 1879824"/>
              <a:gd name="connsiteY0-12" fmla="*/ 629661 h 1157301"/>
              <a:gd name="connsiteX1-13" fmla="*/ 590774 w 1879824"/>
              <a:gd name="connsiteY1-14" fmla="*/ 1011 h 1157301"/>
              <a:gd name="connsiteX2-15" fmla="*/ 1879824 w 1879824"/>
              <a:gd name="connsiteY2-16" fmla="*/ 528061 h 1157301"/>
              <a:gd name="connsiteX3-17" fmla="*/ 1365474 w 1879824"/>
              <a:gd name="connsiteY3-18" fmla="*/ 1156711 h 1157301"/>
              <a:gd name="connsiteX4-19" fmla="*/ 25624 w 1879824"/>
              <a:gd name="connsiteY4-20" fmla="*/ 629661 h 1157301"/>
              <a:gd name="connsiteX0-21" fmla="*/ 25126 w 1815826"/>
              <a:gd name="connsiteY0-22" fmla="*/ 745516 h 1284675"/>
              <a:gd name="connsiteX1-23" fmla="*/ 590276 w 1815826"/>
              <a:gd name="connsiteY1-24" fmla="*/ 116866 h 1284675"/>
              <a:gd name="connsiteX2-25" fmla="*/ 1815826 w 1815826"/>
              <a:gd name="connsiteY2-26" fmla="*/ 212116 h 1284675"/>
              <a:gd name="connsiteX3-27" fmla="*/ 1364976 w 1815826"/>
              <a:gd name="connsiteY3-28" fmla="*/ 1272566 h 1284675"/>
              <a:gd name="connsiteX4-29" fmla="*/ 25126 w 1815826"/>
              <a:gd name="connsiteY4-30" fmla="*/ 745516 h 1284675"/>
              <a:gd name="connsiteX0-31" fmla="*/ 34404 w 1825641"/>
              <a:gd name="connsiteY0-32" fmla="*/ 745516 h 1850216"/>
              <a:gd name="connsiteX1-33" fmla="*/ 599554 w 1825641"/>
              <a:gd name="connsiteY1-34" fmla="*/ 116866 h 1850216"/>
              <a:gd name="connsiteX2-35" fmla="*/ 1825104 w 1825641"/>
              <a:gd name="connsiteY2-36" fmla="*/ 212116 h 1850216"/>
              <a:gd name="connsiteX3-37" fmla="*/ 1552054 w 1825641"/>
              <a:gd name="connsiteY3-38" fmla="*/ 1844066 h 1850216"/>
              <a:gd name="connsiteX4-39" fmla="*/ 34404 w 1825641"/>
              <a:gd name="connsiteY4-40" fmla="*/ 745516 h 1850216"/>
              <a:gd name="connsiteX0-41" fmla="*/ 34404 w 1825641"/>
              <a:gd name="connsiteY0-42" fmla="*/ 787296 h 1891996"/>
              <a:gd name="connsiteX1-43" fmla="*/ 599554 w 1825641"/>
              <a:gd name="connsiteY1-44" fmla="*/ 158646 h 1891996"/>
              <a:gd name="connsiteX2-45" fmla="*/ 1825104 w 1825641"/>
              <a:gd name="connsiteY2-46" fmla="*/ 253896 h 1891996"/>
              <a:gd name="connsiteX3-47" fmla="*/ 1552054 w 1825641"/>
              <a:gd name="connsiteY3-48" fmla="*/ 1885846 h 1891996"/>
              <a:gd name="connsiteX4-49" fmla="*/ 34404 w 1825641"/>
              <a:gd name="connsiteY4-50" fmla="*/ 787296 h 1891996"/>
              <a:gd name="connsiteX0-51" fmla="*/ 34404 w 1985095"/>
              <a:gd name="connsiteY0-52" fmla="*/ 787296 h 1891996"/>
              <a:gd name="connsiteX1-53" fmla="*/ 599554 w 1985095"/>
              <a:gd name="connsiteY1-54" fmla="*/ 158646 h 1891996"/>
              <a:gd name="connsiteX2-55" fmla="*/ 1825104 w 1985095"/>
              <a:gd name="connsiteY2-56" fmla="*/ 253896 h 1891996"/>
              <a:gd name="connsiteX3-57" fmla="*/ 1552054 w 1985095"/>
              <a:gd name="connsiteY3-58" fmla="*/ 1885846 h 1891996"/>
              <a:gd name="connsiteX4-59" fmla="*/ 34404 w 1985095"/>
              <a:gd name="connsiteY4-60" fmla="*/ 787296 h 1891996"/>
              <a:gd name="connsiteX0-61" fmla="*/ 34404 w 2039958"/>
              <a:gd name="connsiteY0-62" fmla="*/ 787296 h 1887088"/>
              <a:gd name="connsiteX1-63" fmla="*/ 599554 w 2039958"/>
              <a:gd name="connsiteY1-64" fmla="*/ 158646 h 1887088"/>
              <a:gd name="connsiteX2-65" fmla="*/ 1825104 w 2039958"/>
              <a:gd name="connsiteY2-66" fmla="*/ 253896 h 1887088"/>
              <a:gd name="connsiteX3-67" fmla="*/ 1552054 w 2039958"/>
              <a:gd name="connsiteY3-68" fmla="*/ 1885846 h 1887088"/>
              <a:gd name="connsiteX4-69" fmla="*/ 34404 w 2039958"/>
              <a:gd name="connsiteY4-70" fmla="*/ 787296 h 1887088"/>
              <a:gd name="connsiteX0-71" fmla="*/ 34404 w 1996057"/>
              <a:gd name="connsiteY0-72" fmla="*/ 787296 h 1887088"/>
              <a:gd name="connsiteX1-73" fmla="*/ 599554 w 1996057"/>
              <a:gd name="connsiteY1-74" fmla="*/ 158646 h 1887088"/>
              <a:gd name="connsiteX2-75" fmla="*/ 1825104 w 1996057"/>
              <a:gd name="connsiteY2-76" fmla="*/ 253896 h 1887088"/>
              <a:gd name="connsiteX3-77" fmla="*/ 1552054 w 1996057"/>
              <a:gd name="connsiteY3-78" fmla="*/ 1885846 h 1887088"/>
              <a:gd name="connsiteX4-79" fmla="*/ 34404 w 1996057"/>
              <a:gd name="connsiteY4-80" fmla="*/ 787296 h 1887088"/>
              <a:gd name="connsiteX0-81" fmla="*/ 9309 w 1970962"/>
              <a:gd name="connsiteY0-82" fmla="*/ 787296 h 1887163"/>
              <a:gd name="connsiteX1-83" fmla="*/ 574459 w 1970962"/>
              <a:gd name="connsiteY1-84" fmla="*/ 158646 h 1887163"/>
              <a:gd name="connsiteX2-85" fmla="*/ 1800009 w 1970962"/>
              <a:gd name="connsiteY2-86" fmla="*/ 253896 h 1887163"/>
              <a:gd name="connsiteX3-87" fmla="*/ 1526959 w 1970962"/>
              <a:gd name="connsiteY3-88" fmla="*/ 1885846 h 1887163"/>
              <a:gd name="connsiteX4-89" fmla="*/ 9309 w 1970962"/>
              <a:gd name="connsiteY4-90" fmla="*/ 787296 h 188716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70962" h="1887163">
                <a:moveTo>
                  <a:pt x="9309" y="787296"/>
                </a:moveTo>
                <a:cubicBezTo>
                  <a:pt x="-60541" y="448629"/>
                  <a:pt x="276009" y="247546"/>
                  <a:pt x="574459" y="158646"/>
                </a:cubicBezTo>
                <a:cubicBezTo>
                  <a:pt x="872909" y="69746"/>
                  <a:pt x="1749209" y="-194898"/>
                  <a:pt x="1800009" y="253896"/>
                </a:cubicBezTo>
                <a:cubicBezTo>
                  <a:pt x="2066709" y="1109090"/>
                  <a:pt x="2054009" y="1847746"/>
                  <a:pt x="1526959" y="1885846"/>
                </a:cubicBezTo>
                <a:cubicBezTo>
                  <a:pt x="999909" y="1923946"/>
                  <a:pt x="79159" y="1125963"/>
                  <a:pt x="9309" y="787296"/>
                </a:cubicBezTo>
                <a:close/>
              </a:path>
            </a:pathLst>
          </a:custGeom>
          <a:gradFill>
            <a:gsLst>
              <a:gs pos="62000">
                <a:srgbClr val="B1C9D3"/>
              </a:gs>
              <a:gs pos="15000">
                <a:srgbClr val="F5FBF9"/>
              </a:gs>
              <a:gs pos="100000">
                <a:srgbClr val="E7F1F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16"/>
          <p:cNvSpPr/>
          <p:nvPr/>
        </p:nvSpPr>
        <p:spPr>
          <a:xfrm rot="16721025">
            <a:off x="118536" y="5913481"/>
            <a:ext cx="735528" cy="654421"/>
          </a:xfrm>
          <a:custGeom>
            <a:avLst/>
            <a:gdLst>
              <a:gd name="connsiteX0" fmla="*/ 0 w 1028700"/>
              <a:gd name="connsiteY0" fmla="*/ 628650 h 1257300"/>
              <a:gd name="connsiteX1" fmla="*/ 514350 w 1028700"/>
              <a:gd name="connsiteY1" fmla="*/ 0 h 1257300"/>
              <a:gd name="connsiteX2" fmla="*/ 1028700 w 1028700"/>
              <a:gd name="connsiteY2" fmla="*/ 628650 h 1257300"/>
              <a:gd name="connsiteX3" fmla="*/ 514350 w 1028700"/>
              <a:gd name="connsiteY3" fmla="*/ 1257300 h 1257300"/>
              <a:gd name="connsiteX4" fmla="*/ 0 w 1028700"/>
              <a:gd name="connsiteY4" fmla="*/ 628650 h 1257300"/>
              <a:gd name="connsiteX0-1" fmla="*/ 0 w 1854200"/>
              <a:gd name="connsiteY0-2" fmla="*/ 730937 h 1258997"/>
              <a:gd name="connsiteX1-3" fmla="*/ 1339850 w 1854200"/>
              <a:gd name="connsiteY1-4" fmla="*/ 687 h 1258997"/>
              <a:gd name="connsiteX2-5" fmla="*/ 1854200 w 1854200"/>
              <a:gd name="connsiteY2-6" fmla="*/ 629337 h 1258997"/>
              <a:gd name="connsiteX3-7" fmla="*/ 1339850 w 1854200"/>
              <a:gd name="connsiteY3-8" fmla="*/ 1257987 h 1258997"/>
              <a:gd name="connsiteX4-9" fmla="*/ 0 w 1854200"/>
              <a:gd name="connsiteY4-10" fmla="*/ 730937 h 1258997"/>
              <a:gd name="connsiteX0-11" fmla="*/ 25624 w 1879824"/>
              <a:gd name="connsiteY0-12" fmla="*/ 629661 h 1157301"/>
              <a:gd name="connsiteX1-13" fmla="*/ 590774 w 1879824"/>
              <a:gd name="connsiteY1-14" fmla="*/ 1011 h 1157301"/>
              <a:gd name="connsiteX2-15" fmla="*/ 1879824 w 1879824"/>
              <a:gd name="connsiteY2-16" fmla="*/ 528061 h 1157301"/>
              <a:gd name="connsiteX3-17" fmla="*/ 1365474 w 1879824"/>
              <a:gd name="connsiteY3-18" fmla="*/ 1156711 h 1157301"/>
              <a:gd name="connsiteX4-19" fmla="*/ 25624 w 1879824"/>
              <a:gd name="connsiteY4-20" fmla="*/ 629661 h 1157301"/>
              <a:gd name="connsiteX0-21" fmla="*/ 25126 w 1815826"/>
              <a:gd name="connsiteY0-22" fmla="*/ 745516 h 1284675"/>
              <a:gd name="connsiteX1-23" fmla="*/ 590276 w 1815826"/>
              <a:gd name="connsiteY1-24" fmla="*/ 116866 h 1284675"/>
              <a:gd name="connsiteX2-25" fmla="*/ 1815826 w 1815826"/>
              <a:gd name="connsiteY2-26" fmla="*/ 212116 h 1284675"/>
              <a:gd name="connsiteX3-27" fmla="*/ 1364976 w 1815826"/>
              <a:gd name="connsiteY3-28" fmla="*/ 1272566 h 1284675"/>
              <a:gd name="connsiteX4-29" fmla="*/ 25126 w 1815826"/>
              <a:gd name="connsiteY4-30" fmla="*/ 745516 h 1284675"/>
              <a:gd name="connsiteX0-31" fmla="*/ 34404 w 1825641"/>
              <a:gd name="connsiteY0-32" fmla="*/ 745516 h 1850216"/>
              <a:gd name="connsiteX1-33" fmla="*/ 599554 w 1825641"/>
              <a:gd name="connsiteY1-34" fmla="*/ 116866 h 1850216"/>
              <a:gd name="connsiteX2-35" fmla="*/ 1825104 w 1825641"/>
              <a:gd name="connsiteY2-36" fmla="*/ 212116 h 1850216"/>
              <a:gd name="connsiteX3-37" fmla="*/ 1552054 w 1825641"/>
              <a:gd name="connsiteY3-38" fmla="*/ 1844066 h 1850216"/>
              <a:gd name="connsiteX4-39" fmla="*/ 34404 w 1825641"/>
              <a:gd name="connsiteY4-40" fmla="*/ 745516 h 1850216"/>
              <a:gd name="connsiteX0-41" fmla="*/ 34404 w 1825641"/>
              <a:gd name="connsiteY0-42" fmla="*/ 787296 h 1891996"/>
              <a:gd name="connsiteX1-43" fmla="*/ 599554 w 1825641"/>
              <a:gd name="connsiteY1-44" fmla="*/ 158646 h 1891996"/>
              <a:gd name="connsiteX2-45" fmla="*/ 1825104 w 1825641"/>
              <a:gd name="connsiteY2-46" fmla="*/ 253896 h 1891996"/>
              <a:gd name="connsiteX3-47" fmla="*/ 1552054 w 1825641"/>
              <a:gd name="connsiteY3-48" fmla="*/ 1885846 h 1891996"/>
              <a:gd name="connsiteX4-49" fmla="*/ 34404 w 1825641"/>
              <a:gd name="connsiteY4-50" fmla="*/ 787296 h 1891996"/>
              <a:gd name="connsiteX0-51" fmla="*/ 34404 w 1985095"/>
              <a:gd name="connsiteY0-52" fmla="*/ 787296 h 1891996"/>
              <a:gd name="connsiteX1-53" fmla="*/ 599554 w 1985095"/>
              <a:gd name="connsiteY1-54" fmla="*/ 158646 h 1891996"/>
              <a:gd name="connsiteX2-55" fmla="*/ 1825104 w 1985095"/>
              <a:gd name="connsiteY2-56" fmla="*/ 253896 h 1891996"/>
              <a:gd name="connsiteX3-57" fmla="*/ 1552054 w 1985095"/>
              <a:gd name="connsiteY3-58" fmla="*/ 1885846 h 1891996"/>
              <a:gd name="connsiteX4-59" fmla="*/ 34404 w 1985095"/>
              <a:gd name="connsiteY4-60" fmla="*/ 787296 h 1891996"/>
              <a:gd name="connsiteX0-61" fmla="*/ 34404 w 2039958"/>
              <a:gd name="connsiteY0-62" fmla="*/ 787296 h 1887088"/>
              <a:gd name="connsiteX1-63" fmla="*/ 599554 w 2039958"/>
              <a:gd name="connsiteY1-64" fmla="*/ 158646 h 1887088"/>
              <a:gd name="connsiteX2-65" fmla="*/ 1825104 w 2039958"/>
              <a:gd name="connsiteY2-66" fmla="*/ 253896 h 1887088"/>
              <a:gd name="connsiteX3-67" fmla="*/ 1552054 w 2039958"/>
              <a:gd name="connsiteY3-68" fmla="*/ 1885846 h 1887088"/>
              <a:gd name="connsiteX4-69" fmla="*/ 34404 w 2039958"/>
              <a:gd name="connsiteY4-70" fmla="*/ 787296 h 1887088"/>
              <a:gd name="connsiteX0-71" fmla="*/ 34404 w 1996057"/>
              <a:gd name="connsiteY0-72" fmla="*/ 787296 h 1887088"/>
              <a:gd name="connsiteX1-73" fmla="*/ 599554 w 1996057"/>
              <a:gd name="connsiteY1-74" fmla="*/ 158646 h 1887088"/>
              <a:gd name="connsiteX2-75" fmla="*/ 1825104 w 1996057"/>
              <a:gd name="connsiteY2-76" fmla="*/ 253896 h 1887088"/>
              <a:gd name="connsiteX3-77" fmla="*/ 1552054 w 1996057"/>
              <a:gd name="connsiteY3-78" fmla="*/ 1885846 h 1887088"/>
              <a:gd name="connsiteX4-79" fmla="*/ 34404 w 1996057"/>
              <a:gd name="connsiteY4-80" fmla="*/ 787296 h 1887088"/>
              <a:gd name="connsiteX0-81" fmla="*/ 9309 w 1970962"/>
              <a:gd name="connsiteY0-82" fmla="*/ 787296 h 1887163"/>
              <a:gd name="connsiteX1-83" fmla="*/ 574459 w 1970962"/>
              <a:gd name="connsiteY1-84" fmla="*/ 158646 h 1887163"/>
              <a:gd name="connsiteX2-85" fmla="*/ 1800009 w 1970962"/>
              <a:gd name="connsiteY2-86" fmla="*/ 253896 h 1887163"/>
              <a:gd name="connsiteX3-87" fmla="*/ 1526959 w 1970962"/>
              <a:gd name="connsiteY3-88" fmla="*/ 1885846 h 1887163"/>
              <a:gd name="connsiteX4-89" fmla="*/ 9309 w 1970962"/>
              <a:gd name="connsiteY4-90" fmla="*/ 787296 h 1887163"/>
              <a:gd name="connsiteX0-91" fmla="*/ 30512 w 1572074"/>
              <a:gd name="connsiteY0-92" fmla="*/ 1659446 h 2038081"/>
              <a:gd name="connsiteX1-93" fmla="*/ 242056 w 1572074"/>
              <a:gd name="connsiteY1-94" fmla="*/ 205717 h 2038081"/>
              <a:gd name="connsiteX2-95" fmla="*/ 1467606 w 1572074"/>
              <a:gd name="connsiteY2-96" fmla="*/ 300967 h 2038081"/>
              <a:gd name="connsiteX3-97" fmla="*/ 1194556 w 1572074"/>
              <a:gd name="connsiteY3-98" fmla="*/ 1932917 h 2038081"/>
              <a:gd name="connsiteX4-99" fmla="*/ 30512 w 1572074"/>
              <a:gd name="connsiteY4-100" fmla="*/ 1659446 h 2038081"/>
              <a:gd name="connsiteX0-101" fmla="*/ 103078 w 1644640"/>
              <a:gd name="connsiteY0-102" fmla="*/ 1565732 h 1926960"/>
              <a:gd name="connsiteX1-103" fmla="*/ 220327 w 1644640"/>
              <a:gd name="connsiteY1-104" fmla="*/ 371314 h 1926960"/>
              <a:gd name="connsiteX2-105" fmla="*/ 1540172 w 1644640"/>
              <a:gd name="connsiteY2-106" fmla="*/ 207253 h 1926960"/>
              <a:gd name="connsiteX3-107" fmla="*/ 1267122 w 1644640"/>
              <a:gd name="connsiteY3-108" fmla="*/ 1839203 h 1926960"/>
              <a:gd name="connsiteX4-109" fmla="*/ 103078 w 1644640"/>
              <a:gd name="connsiteY4-110" fmla="*/ 1565732 h 1926960"/>
              <a:gd name="connsiteX0-111" fmla="*/ 112441 w 1818790"/>
              <a:gd name="connsiteY0-112" fmla="*/ 1264625 h 1588822"/>
              <a:gd name="connsiteX1-113" fmla="*/ 229690 w 1818790"/>
              <a:gd name="connsiteY1-114" fmla="*/ 70207 h 1588822"/>
              <a:gd name="connsiteX2-115" fmla="*/ 1738124 w 1818790"/>
              <a:gd name="connsiteY2-116" fmla="*/ 424769 h 1588822"/>
              <a:gd name="connsiteX3-117" fmla="*/ 1276485 w 1818790"/>
              <a:gd name="connsiteY3-118" fmla="*/ 1538096 h 1588822"/>
              <a:gd name="connsiteX4-119" fmla="*/ 112441 w 1818790"/>
              <a:gd name="connsiteY4-120" fmla="*/ 1264625 h 1588822"/>
              <a:gd name="connsiteX0-121" fmla="*/ 94334 w 1778490"/>
              <a:gd name="connsiteY0-122" fmla="*/ 1264625 h 1442000"/>
              <a:gd name="connsiteX1-123" fmla="*/ 211583 w 1778490"/>
              <a:gd name="connsiteY1-124" fmla="*/ 70207 h 1442000"/>
              <a:gd name="connsiteX2-125" fmla="*/ 1720017 w 1778490"/>
              <a:gd name="connsiteY2-126" fmla="*/ 424769 h 1442000"/>
              <a:gd name="connsiteX3-127" fmla="*/ 999067 w 1778490"/>
              <a:gd name="connsiteY3-128" fmla="*/ 1349506 h 1442000"/>
              <a:gd name="connsiteX4-129" fmla="*/ 94334 w 1778490"/>
              <a:gd name="connsiteY4-130" fmla="*/ 1264625 h 1442000"/>
              <a:gd name="connsiteX0-131" fmla="*/ 91804 w 1731411"/>
              <a:gd name="connsiteY0-132" fmla="*/ 1299315 h 1483299"/>
              <a:gd name="connsiteX1-133" fmla="*/ 209053 w 1731411"/>
              <a:gd name="connsiteY1-134" fmla="*/ 104897 h 1483299"/>
              <a:gd name="connsiteX2-135" fmla="*/ 1670340 w 1731411"/>
              <a:gd name="connsiteY2-136" fmla="*/ 365164 h 1483299"/>
              <a:gd name="connsiteX3-137" fmla="*/ 996537 w 1731411"/>
              <a:gd name="connsiteY3-138" fmla="*/ 1384196 h 1483299"/>
              <a:gd name="connsiteX4-139" fmla="*/ 91804 w 1731411"/>
              <a:gd name="connsiteY4-140" fmla="*/ 1299315 h 1483299"/>
              <a:gd name="connsiteX0-141" fmla="*/ 103353 w 1742962"/>
              <a:gd name="connsiteY0-142" fmla="*/ 1365891 h 1554848"/>
              <a:gd name="connsiteX1-143" fmla="*/ 197028 w 1742962"/>
              <a:gd name="connsiteY1-144" fmla="*/ 77179 h 1554848"/>
              <a:gd name="connsiteX2-145" fmla="*/ 1681889 w 1742962"/>
              <a:gd name="connsiteY2-146" fmla="*/ 431740 h 1554848"/>
              <a:gd name="connsiteX3-147" fmla="*/ 1008086 w 1742962"/>
              <a:gd name="connsiteY3-148" fmla="*/ 1450772 h 1554848"/>
              <a:gd name="connsiteX4-149" fmla="*/ 103353 w 1742962"/>
              <a:gd name="connsiteY4-150" fmla="*/ 1365891 h 1554848"/>
              <a:gd name="connsiteX0-151" fmla="*/ 63105 w 1845703"/>
              <a:gd name="connsiteY0-152" fmla="*/ 1517796 h 1648438"/>
              <a:gd name="connsiteX1-153" fmla="*/ 298222 w 1845703"/>
              <a:gd name="connsiteY1-154" fmla="*/ 87642 h 1648438"/>
              <a:gd name="connsiteX2-155" fmla="*/ 1783083 w 1845703"/>
              <a:gd name="connsiteY2-156" fmla="*/ 442203 h 1648438"/>
              <a:gd name="connsiteX3-157" fmla="*/ 1109280 w 1845703"/>
              <a:gd name="connsiteY3-158" fmla="*/ 1461235 h 1648438"/>
              <a:gd name="connsiteX4-159" fmla="*/ 63105 w 1845703"/>
              <a:gd name="connsiteY4-160" fmla="*/ 1517796 h 1648438"/>
              <a:gd name="connsiteX0-161" fmla="*/ 66587 w 1852742"/>
              <a:gd name="connsiteY0-162" fmla="*/ 1517798 h 1648440"/>
              <a:gd name="connsiteX1-163" fmla="*/ 301704 w 1852742"/>
              <a:gd name="connsiteY1-164" fmla="*/ 87644 h 1648440"/>
              <a:gd name="connsiteX2-165" fmla="*/ 1786565 w 1852742"/>
              <a:gd name="connsiteY2-166" fmla="*/ 442205 h 1648440"/>
              <a:gd name="connsiteX3-167" fmla="*/ 1159910 w 1852742"/>
              <a:gd name="connsiteY3-168" fmla="*/ 1461237 h 1648440"/>
              <a:gd name="connsiteX4-169" fmla="*/ 66587 w 1852742"/>
              <a:gd name="connsiteY4-170" fmla="*/ 1517798 h 164844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52742" h="1648440">
                <a:moveTo>
                  <a:pt x="66587" y="1517798"/>
                </a:moveTo>
                <a:cubicBezTo>
                  <a:pt x="-76447" y="1288866"/>
                  <a:pt x="15041" y="266909"/>
                  <a:pt x="301704" y="87644"/>
                </a:cubicBezTo>
                <a:cubicBezTo>
                  <a:pt x="588367" y="-91621"/>
                  <a:pt x="1735765" y="-6589"/>
                  <a:pt x="1786565" y="442205"/>
                </a:cubicBezTo>
                <a:cubicBezTo>
                  <a:pt x="2053265" y="1297399"/>
                  <a:pt x="1446573" y="1281972"/>
                  <a:pt x="1159910" y="1461237"/>
                </a:cubicBezTo>
                <a:cubicBezTo>
                  <a:pt x="873247" y="1640502"/>
                  <a:pt x="209621" y="1746730"/>
                  <a:pt x="66587" y="1517798"/>
                </a:cubicBezTo>
                <a:close/>
              </a:path>
            </a:pathLst>
          </a:custGeom>
          <a:gradFill>
            <a:gsLst>
              <a:gs pos="62000">
                <a:srgbClr val="B1C9D3"/>
              </a:gs>
              <a:gs pos="15000">
                <a:srgbClr val="F5FBF9"/>
              </a:gs>
              <a:gs pos="100000">
                <a:srgbClr val="E7F1F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329653" y="281755"/>
            <a:ext cx="3532693" cy="461665"/>
          </a:xfrm>
          <a:prstGeom prst="rect">
            <a:avLst/>
          </a:prstGeom>
          <a:noFill/>
        </p:spPr>
        <p:txBody>
          <a:bodyPr wrap="square" rtlCol="0">
            <a:spAutoFit/>
          </a:bodyPr>
          <a:lstStyle/>
          <a:p>
            <a:pPr algn="ctr"/>
            <a:r>
              <a:rPr lang="zh-CN" altLang="en-US" sz="2400">
                <a:solidFill>
                  <a:srgbClr val="7197A1"/>
                </a:solidFill>
                <a:latin typeface="汉仪中宋简" panose="02010609000101010101" pitchFamily="49" charset="-122"/>
                <a:ea typeface="汉仪中宋简" panose="02010609000101010101" pitchFamily="49" charset="-122"/>
              </a:rPr>
              <a:t>这里填写标题</a:t>
            </a:r>
          </a:p>
        </p:txBody>
      </p:sp>
      <p:sp>
        <p:nvSpPr>
          <p:cNvPr id="17" name="菱形 16"/>
          <p:cNvSpPr/>
          <p:nvPr/>
        </p:nvSpPr>
        <p:spPr>
          <a:xfrm>
            <a:off x="618053" y="1835944"/>
            <a:ext cx="1522981" cy="1587480"/>
          </a:xfrm>
          <a:prstGeom prst="diamond">
            <a:avLst/>
          </a:prstGeom>
          <a:noFill/>
          <a:ln w="38100">
            <a:solidFill>
              <a:srgbClr val="7197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9" name="直接连接符 18"/>
          <p:cNvCxnSpPr/>
          <p:nvPr/>
        </p:nvCxnSpPr>
        <p:spPr>
          <a:xfrm flipV="1">
            <a:off x="1999221" y="2406514"/>
            <a:ext cx="677148" cy="663575"/>
          </a:xfrm>
          <a:prstGeom prst="line">
            <a:avLst/>
          </a:prstGeom>
          <a:ln w="19050">
            <a:solidFill>
              <a:srgbClr val="7197A1"/>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0" y="2420511"/>
            <a:ext cx="2812075" cy="412613"/>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pPr algn="ctr"/>
            <a:r>
              <a:rPr lang="zh-CN" altLang="en-US" sz="2000" b="0" dirty="0">
                <a:solidFill>
                  <a:srgbClr val="7197A1"/>
                </a:solidFill>
                <a:latin typeface="汉仪中宋简" panose="02010609000101010101" pitchFamily="49" charset="-122"/>
                <a:ea typeface="汉仪中宋简" panose="02010609000101010101" pitchFamily="49" charset="-122"/>
              </a:rPr>
              <a:t>填写标题</a:t>
            </a:r>
          </a:p>
        </p:txBody>
      </p:sp>
      <p:sp>
        <p:nvSpPr>
          <p:cNvPr id="22" name="文本框 21"/>
          <p:cNvSpPr txBox="1"/>
          <p:nvPr/>
        </p:nvSpPr>
        <p:spPr>
          <a:xfrm>
            <a:off x="3001253" y="1991965"/>
            <a:ext cx="2220672" cy="1469248"/>
          </a:xfrm>
          <a:prstGeom prst="rect">
            <a:avLst/>
          </a:prstGeom>
          <a:noFill/>
        </p:spPr>
        <p:txBody>
          <a:bodyPr wrap="square" rtlCol="0">
            <a:spAutoFit/>
          </a:bodyPr>
          <a:lstStyle/>
          <a:p>
            <a:pPr algn="ctr">
              <a:lnSpc>
                <a:spcPct val="130000"/>
              </a:lnSpc>
            </a:pPr>
            <a:r>
              <a:rPr lang="zh-CN" altLang="en-US" sz="1400" dirty="0">
                <a:solidFill>
                  <a:schemeClr val="tx1">
                    <a:lumMod val="65000"/>
                    <a:lumOff val="35000"/>
                  </a:schemeClr>
                </a:solidFill>
                <a:latin typeface="思源黑体 Light" panose="020B0300000000000000" pitchFamily="34" charset="-122"/>
                <a:ea typeface="思源黑体 Light" panose="020B0300000000000000" pitchFamily="34" charset="-122"/>
              </a:rPr>
              <a:t>单击文本框即可进行文字内容的输入和文字相关属性修改单击文本框即可进行文字内容的输入和文字相关属性修改</a:t>
            </a:r>
          </a:p>
        </p:txBody>
      </p:sp>
      <p:cxnSp>
        <p:nvCxnSpPr>
          <p:cNvPr id="25" name="直接连接符 24"/>
          <p:cNvCxnSpPr/>
          <p:nvPr/>
        </p:nvCxnSpPr>
        <p:spPr>
          <a:xfrm flipV="1">
            <a:off x="1957924" y="4737119"/>
            <a:ext cx="677148" cy="663575"/>
          </a:xfrm>
          <a:prstGeom prst="line">
            <a:avLst/>
          </a:prstGeom>
          <a:ln w="19050">
            <a:solidFill>
              <a:srgbClr val="7197A1"/>
            </a:solidFill>
          </a:ln>
        </p:spPr>
        <p:style>
          <a:lnRef idx="1">
            <a:schemeClr val="accent1"/>
          </a:lnRef>
          <a:fillRef idx="0">
            <a:schemeClr val="accent1"/>
          </a:fillRef>
          <a:effectRef idx="0">
            <a:schemeClr val="accent1"/>
          </a:effectRef>
          <a:fontRef idx="minor">
            <a:schemeClr val="tx1"/>
          </a:fontRef>
        </p:style>
      </p:cxnSp>
      <p:sp>
        <p:nvSpPr>
          <p:cNvPr id="27" name="文本框 26"/>
          <p:cNvSpPr txBox="1"/>
          <p:nvPr/>
        </p:nvSpPr>
        <p:spPr>
          <a:xfrm>
            <a:off x="0" y="4728812"/>
            <a:ext cx="2812075" cy="412613"/>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pPr algn="ctr"/>
            <a:r>
              <a:rPr lang="zh-CN" altLang="en-US" sz="2000" b="0" dirty="0">
                <a:solidFill>
                  <a:srgbClr val="7197A1"/>
                </a:solidFill>
                <a:latin typeface="汉仪中宋简" panose="02010609000101010101" pitchFamily="49" charset="-122"/>
                <a:ea typeface="汉仪中宋简" panose="02010609000101010101" pitchFamily="49" charset="-122"/>
              </a:rPr>
              <a:t>填写标题</a:t>
            </a:r>
          </a:p>
        </p:txBody>
      </p:sp>
      <p:sp>
        <p:nvSpPr>
          <p:cNvPr id="28" name="文本框 27"/>
          <p:cNvSpPr txBox="1"/>
          <p:nvPr/>
        </p:nvSpPr>
        <p:spPr>
          <a:xfrm>
            <a:off x="2937651" y="4467535"/>
            <a:ext cx="2220672" cy="1468479"/>
          </a:xfrm>
          <a:prstGeom prst="rect">
            <a:avLst/>
          </a:prstGeom>
          <a:noFill/>
        </p:spPr>
        <p:txBody>
          <a:bodyPr wrap="square" rtlCol="0">
            <a:spAutoFit/>
          </a:bodyPr>
          <a:lstStyle/>
          <a:p>
            <a:pPr algn="ctr">
              <a:lnSpc>
                <a:spcPct val="130000"/>
              </a:lnSpc>
            </a:pPr>
            <a:r>
              <a:rPr lang="zh-CN" altLang="en-US" sz="1400" dirty="0">
                <a:solidFill>
                  <a:schemeClr val="tx1">
                    <a:lumMod val="65000"/>
                    <a:lumOff val="35000"/>
                  </a:schemeClr>
                </a:solidFill>
                <a:latin typeface="思源黑体 Light" panose="020B0300000000000000" pitchFamily="34" charset="-122"/>
                <a:ea typeface="思源黑体 Light" panose="020B0300000000000000" pitchFamily="34" charset="-122"/>
              </a:rPr>
              <a:t>单击文本框即可进行文字内容的输入和文字相关属性修改单击文本框即可进行文字内容的输入和文字相关属性修改</a:t>
            </a:r>
            <a:endParaRPr lang="en-US" altLang="zh-CN" sz="1400" dirty="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cxnSp>
        <p:nvCxnSpPr>
          <p:cNvPr id="31" name="直接连接符 30"/>
          <p:cNvCxnSpPr/>
          <p:nvPr/>
        </p:nvCxnSpPr>
        <p:spPr>
          <a:xfrm flipV="1">
            <a:off x="8049796" y="2406515"/>
            <a:ext cx="677148" cy="663575"/>
          </a:xfrm>
          <a:prstGeom prst="line">
            <a:avLst/>
          </a:prstGeom>
          <a:ln w="19050">
            <a:solidFill>
              <a:srgbClr val="7197A1"/>
            </a:solidFill>
          </a:ln>
        </p:spPr>
        <p:style>
          <a:lnRef idx="1">
            <a:schemeClr val="accent1"/>
          </a:lnRef>
          <a:fillRef idx="0">
            <a:schemeClr val="accent1"/>
          </a:fillRef>
          <a:effectRef idx="0">
            <a:schemeClr val="accent1"/>
          </a:effectRef>
          <a:fontRef idx="minor">
            <a:schemeClr val="tx1"/>
          </a:fontRef>
        </p:style>
      </p:cxnSp>
      <p:sp>
        <p:nvSpPr>
          <p:cNvPr id="34" name="文本框 33"/>
          <p:cNvSpPr txBox="1"/>
          <p:nvPr/>
        </p:nvSpPr>
        <p:spPr>
          <a:xfrm>
            <a:off x="8884558" y="1991964"/>
            <a:ext cx="2220672" cy="1468479"/>
          </a:xfrm>
          <a:prstGeom prst="rect">
            <a:avLst/>
          </a:prstGeom>
          <a:noFill/>
        </p:spPr>
        <p:txBody>
          <a:bodyPr wrap="square" rtlCol="0">
            <a:spAutoFit/>
          </a:bodyPr>
          <a:lstStyle/>
          <a:p>
            <a:pPr algn="ctr">
              <a:lnSpc>
                <a:spcPct val="130000"/>
              </a:lnSpc>
            </a:pPr>
            <a:r>
              <a:rPr lang="zh-CN" altLang="en-US" sz="1400" dirty="0">
                <a:solidFill>
                  <a:schemeClr val="tx1">
                    <a:lumMod val="65000"/>
                    <a:lumOff val="35000"/>
                  </a:schemeClr>
                </a:solidFill>
                <a:latin typeface="思源黑体 Light" panose="020B0300000000000000" pitchFamily="34" charset="-122"/>
                <a:ea typeface="思源黑体 Light" panose="020B0300000000000000" pitchFamily="34" charset="-122"/>
              </a:rPr>
              <a:t>单击文本框即可进行文字内容的输入和文字相关属性修改单击文本框即可进行文字内容的输入和文字相关属性修改</a:t>
            </a:r>
            <a:endParaRPr lang="en-US" altLang="zh-CN" sz="1400" dirty="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sp>
        <p:nvSpPr>
          <p:cNvPr id="30" name="菱形 29"/>
          <p:cNvSpPr/>
          <p:nvPr/>
        </p:nvSpPr>
        <p:spPr>
          <a:xfrm>
            <a:off x="6758658" y="4051320"/>
            <a:ext cx="1522981" cy="1587480"/>
          </a:xfrm>
          <a:prstGeom prst="diamond">
            <a:avLst/>
          </a:prstGeom>
          <a:noFill/>
          <a:ln w="38100">
            <a:solidFill>
              <a:srgbClr val="7197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菱形 34"/>
          <p:cNvSpPr/>
          <p:nvPr/>
        </p:nvSpPr>
        <p:spPr>
          <a:xfrm>
            <a:off x="6710336" y="1806208"/>
            <a:ext cx="1522981" cy="1587480"/>
          </a:xfrm>
          <a:prstGeom prst="diamond">
            <a:avLst/>
          </a:prstGeom>
          <a:noFill/>
          <a:ln w="38100">
            <a:solidFill>
              <a:srgbClr val="7197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菱形 35"/>
          <p:cNvSpPr/>
          <p:nvPr/>
        </p:nvSpPr>
        <p:spPr>
          <a:xfrm>
            <a:off x="595751" y="4144246"/>
            <a:ext cx="1522981" cy="1587480"/>
          </a:xfrm>
          <a:prstGeom prst="diamond">
            <a:avLst/>
          </a:prstGeom>
          <a:noFill/>
          <a:ln w="38100">
            <a:solidFill>
              <a:srgbClr val="7197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文本框 26"/>
          <p:cNvSpPr txBox="1"/>
          <p:nvPr/>
        </p:nvSpPr>
        <p:spPr>
          <a:xfrm>
            <a:off x="6096000" y="2349885"/>
            <a:ext cx="2812075" cy="412613"/>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pPr algn="ctr"/>
            <a:r>
              <a:rPr lang="zh-CN" altLang="en-US" sz="2000" b="0" dirty="0">
                <a:solidFill>
                  <a:srgbClr val="7197A1"/>
                </a:solidFill>
                <a:latin typeface="汉仪中宋简" panose="02010609000101010101" pitchFamily="49" charset="-122"/>
                <a:ea typeface="汉仪中宋简" panose="02010609000101010101" pitchFamily="49" charset="-122"/>
              </a:rPr>
              <a:t>填写标题</a:t>
            </a:r>
          </a:p>
        </p:txBody>
      </p:sp>
      <p:sp>
        <p:nvSpPr>
          <p:cNvPr id="38" name="文本框 26"/>
          <p:cNvSpPr txBox="1"/>
          <p:nvPr/>
        </p:nvSpPr>
        <p:spPr>
          <a:xfrm>
            <a:off x="6103434" y="4643319"/>
            <a:ext cx="2812075" cy="412613"/>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pPr algn="ctr"/>
            <a:r>
              <a:rPr lang="zh-CN" altLang="en-US" sz="2000" b="0" dirty="0">
                <a:solidFill>
                  <a:srgbClr val="7197A1"/>
                </a:solidFill>
                <a:latin typeface="汉仪中宋简" panose="02010609000101010101" pitchFamily="49" charset="-122"/>
                <a:ea typeface="汉仪中宋简" panose="02010609000101010101" pitchFamily="49" charset="-122"/>
              </a:rPr>
              <a:t>填写标题</a:t>
            </a:r>
          </a:p>
        </p:txBody>
      </p:sp>
      <p:cxnSp>
        <p:nvCxnSpPr>
          <p:cNvPr id="39" name="直接连接符 38"/>
          <p:cNvCxnSpPr/>
          <p:nvPr/>
        </p:nvCxnSpPr>
        <p:spPr>
          <a:xfrm flipV="1">
            <a:off x="8112987" y="4621891"/>
            <a:ext cx="677148" cy="663575"/>
          </a:xfrm>
          <a:prstGeom prst="line">
            <a:avLst/>
          </a:prstGeom>
          <a:ln w="19050">
            <a:solidFill>
              <a:srgbClr val="7197A1"/>
            </a:solidFill>
          </a:ln>
        </p:spPr>
        <p:style>
          <a:lnRef idx="1">
            <a:schemeClr val="accent1"/>
          </a:lnRef>
          <a:fillRef idx="0">
            <a:schemeClr val="accent1"/>
          </a:fillRef>
          <a:effectRef idx="0">
            <a:schemeClr val="accent1"/>
          </a:effectRef>
          <a:fontRef idx="minor">
            <a:schemeClr val="tx1"/>
          </a:fontRef>
        </p:style>
      </p:cxnSp>
      <p:sp>
        <p:nvSpPr>
          <p:cNvPr id="40" name="文本框 33"/>
          <p:cNvSpPr txBox="1"/>
          <p:nvPr/>
        </p:nvSpPr>
        <p:spPr>
          <a:xfrm>
            <a:off x="9048110" y="4274247"/>
            <a:ext cx="2220672" cy="1468479"/>
          </a:xfrm>
          <a:prstGeom prst="rect">
            <a:avLst/>
          </a:prstGeom>
          <a:noFill/>
        </p:spPr>
        <p:txBody>
          <a:bodyPr wrap="square" rtlCol="0">
            <a:spAutoFit/>
          </a:bodyPr>
          <a:lstStyle/>
          <a:p>
            <a:pPr algn="ctr">
              <a:lnSpc>
                <a:spcPct val="130000"/>
              </a:lnSpc>
            </a:pPr>
            <a:r>
              <a:rPr lang="zh-CN" altLang="en-US" sz="1400" dirty="0">
                <a:solidFill>
                  <a:schemeClr val="tx1">
                    <a:lumMod val="65000"/>
                    <a:lumOff val="35000"/>
                  </a:schemeClr>
                </a:solidFill>
                <a:latin typeface="思源黑体 Light" panose="020B0300000000000000" pitchFamily="34" charset="-122"/>
                <a:ea typeface="思源黑体 Light" panose="020B0300000000000000" pitchFamily="34" charset="-122"/>
              </a:rPr>
              <a:t>单击文本框即可进行文字内容的输入和文字相关属性修改单击文本框即可进行文字内容的输入和文字相关属性修改</a:t>
            </a:r>
            <a:endParaRPr lang="en-US" altLang="zh-CN" sz="1400" dirty="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0" y="0"/>
            <a:ext cx="12192000" cy="6858000"/>
          </a:xfrm>
          <a:prstGeom prst="rect">
            <a:avLst/>
          </a:prstGeom>
          <a:solidFill>
            <a:srgbClr val="F9FD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形状 2"/>
          <p:cNvSpPr/>
          <p:nvPr/>
        </p:nvSpPr>
        <p:spPr>
          <a:xfrm>
            <a:off x="0" y="0"/>
            <a:ext cx="2046514" cy="1285678"/>
          </a:xfrm>
          <a:custGeom>
            <a:avLst/>
            <a:gdLst>
              <a:gd name="connsiteX0" fmla="*/ 0 w 7313126"/>
              <a:gd name="connsiteY0" fmla="*/ 0 h 4786006"/>
              <a:gd name="connsiteX1" fmla="*/ 7313126 w 7313126"/>
              <a:gd name="connsiteY1" fmla="*/ 0 h 4786006"/>
              <a:gd name="connsiteX2" fmla="*/ 7252572 w 7313126"/>
              <a:gd name="connsiteY2" fmla="*/ 309595 h 4786006"/>
              <a:gd name="connsiteX3" fmla="*/ 2390775 w 7313126"/>
              <a:gd name="connsiteY3" fmla="*/ 4756047 h 4786006"/>
              <a:gd name="connsiteX4" fmla="*/ 29815 w 7313126"/>
              <a:gd name="connsiteY4" fmla="*/ 4196729 h 4786006"/>
              <a:gd name="connsiteX5" fmla="*/ 0 w 7313126"/>
              <a:gd name="connsiteY5" fmla="*/ 4184048 h 4786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13126" h="4786006">
                <a:moveTo>
                  <a:pt x="0" y="0"/>
                </a:moveTo>
                <a:lnTo>
                  <a:pt x="7313126" y="0"/>
                </a:lnTo>
                <a:lnTo>
                  <a:pt x="7252572" y="309595"/>
                </a:lnTo>
                <a:cubicBezTo>
                  <a:pt x="6774694" y="2438242"/>
                  <a:pt x="5248275" y="5098352"/>
                  <a:pt x="2390775" y="4756047"/>
                </a:cubicBezTo>
                <a:cubicBezTo>
                  <a:pt x="1438275" y="4641946"/>
                  <a:pt x="655067" y="4449919"/>
                  <a:pt x="29815" y="4196729"/>
                </a:cubicBezTo>
                <a:lnTo>
                  <a:pt x="0" y="4184048"/>
                </a:lnTo>
                <a:close/>
              </a:path>
            </a:pathLst>
          </a:custGeom>
          <a:gradFill flip="none" rotWithShape="1">
            <a:gsLst>
              <a:gs pos="0">
                <a:srgbClr val="E7F1F3"/>
              </a:gs>
              <a:gs pos="49000">
                <a:srgbClr val="A7C2CD"/>
              </a:gs>
              <a:gs pos="100000">
                <a:srgbClr val="CADCEA"/>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形状 3"/>
          <p:cNvSpPr/>
          <p:nvPr/>
        </p:nvSpPr>
        <p:spPr>
          <a:xfrm>
            <a:off x="10029370" y="5391125"/>
            <a:ext cx="2162629" cy="1466876"/>
          </a:xfrm>
          <a:custGeom>
            <a:avLst/>
            <a:gdLst>
              <a:gd name="connsiteX0" fmla="*/ 5410778 w 6760152"/>
              <a:gd name="connsiteY0" fmla="*/ 617 h 4504299"/>
              <a:gd name="connsiteX1" fmla="*/ 6710856 w 6760152"/>
              <a:gd name="connsiteY1" fmla="*/ 166777 h 4504299"/>
              <a:gd name="connsiteX2" fmla="*/ 6760152 w 6760152"/>
              <a:gd name="connsiteY2" fmla="*/ 183214 h 4504299"/>
              <a:gd name="connsiteX3" fmla="*/ 6760152 w 6760152"/>
              <a:gd name="connsiteY3" fmla="*/ 4504299 h 4504299"/>
              <a:gd name="connsiteX4" fmla="*/ 276765 w 6760152"/>
              <a:gd name="connsiteY4" fmla="*/ 4504299 h 4504299"/>
              <a:gd name="connsiteX5" fmla="*/ 205091 w 6760152"/>
              <a:gd name="connsiteY5" fmla="*/ 4263048 h 4504299"/>
              <a:gd name="connsiteX6" fmla="*/ 130751 w 6760152"/>
              <a:gd name="connsiteY6" fmla="*/ 1948529 h 4504299"/>
              <a:gd name="connsiteX7" fmla="*/ 5410778 w 6760152"/>
              <a:gd name="connsiteY7" fmla="*/ 617 h 4504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760152" h="4504299">
                <a:moveTo>
                  <a:pt x="5410778" y="617"/>
                </a:moveTo>
                <a:cubicBezTo>
                  <a:pt x="5902013" y="6838"/>
                  <a:pt x="6349771" y="60236"/>
                  <a:pt x="6710856" y="166777"/>
                </a:cubicBezTo>
                <a:lnTo>
                  <a:pt x="6760152" y="183214"/>
                </a:lnTo>
                <a:lnTo>
                  <a:pt x="6760152" y="4504299"/>
                </a:lnTo>
                <a:lnTo>
                  <a:pt x="276765" y="4504299"/>
                </a:lnTo>
                <a:lnTo>
                  <a:pt x="205091" y="4263048"/>
                </a:lnTo>
                <a:cubicBezTo>
                  <a:pt x="-26858" y="3382041"/>
                  <a:pt x="-76418" y="2515266"/>
                  <a:pt x="130751" y="1948529"/>
                </a:cubicBezTo>
                <a:cubicBezTo>
                  <a:pt x="562354" y="767825"/>
                  <a:pt x="3363965" y="-25305"/>
                  <a:pt x="5410778" y="617"/>
                </a:cubicBezTo>
                <a:close/>
              </a:path>
            </a:pathLst>
          </a:custGeom>
          <a:solidFill>
            <a:srgbClr val="7197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16"/>
          <p:cNvSpPr/>
          <p:nvPr/>
        </p:nvSpPr>
        <p:spPr>
          <a:xfrm rot="20508979">
            <a:off x="3087781" y="548349"/>
            <a:ext cx="6016439" cy="5353006"/>
          </a:xfrm>
          <a:custGeom>
            <a:avLst/>
            <a:gdLst>
              <a:gd name="connsiteX0" fmla="*/ 0 w 1028700"/>
              <a:gd name="connsiteY0" fmla="*/ 628650 h 1257300"/>
              <a:gd name="connsiteX1" fmla="*/ 514350 w 1028700"/>
              <a:gd name="connsiteY1" fmla="*/ 0 h 1257300"/>
              <a:gd name="connsiteX2" fmla="*/ 1028700 w 1028700"/>
              <a:gd name="connsiteY2" fmla="*/ 628650 h 1257300"/>
              <a:gd name="connsiteX3" fmla="*/ 514350 w 1028700"/>
              <a:gd name="connsiteY3" fmla="*/ 1257300 h 1257300"/>
              <a:gd name="connsiteX4" fmla="*/ 0 w 1028700"/>
              <a:gd name="connsiteY4" fmla="*/ 628650 h 1257300"/>
              <a:gd name="connsiteX0-1" fmla="*/ 0 w 1854200"/>
              <a:gd name="connsiteY0-2" fmla="*/ 730937 h 1258997"/>
              <a:gd name="connsiteX1-3" fmla="*/ 1339850 w 1854200"/>
              <a:gd name="connsiteY1-4" fmla="*/ 687 h 1258997"/>
              <a:gd name="connsiteX2-5" fmla="*/ 1854200 w 1854200"/>
              <a:gd name="connsiteY2-6" fmla="*/ 629337 h 1258997"/>
              <a:gd name="connsiteX3-7" fmla="*/ 1339850 w 1854200"/>
              <a:gd name="connsiteY3-8" fmla="*/ 1257987 h 1258997"/>
              <a:gd name="connsiteX4-9" fmla="*/ 0 w 1854200"/>
              <a:gd name="connsiteY4-10" fmla="*/ 730937 h 1258997"/>
              <a:gd name="connsiteX0-11" fmla="*/ 25624 w 1879824"/>
              <a:gd name="connsiteY0-12" fmla="*/ 629661 h 1157301"/>
              <a:gd name="connsiteX1-13" fmla="*/ 590774 w 1879824"/>
              <a:gd name="connsiteY1-14" fmla="*/ 1011 h 1157301"/>
              <a:gd name="connsiteX2-15" fmla="*/ 1879824 w 1879824"/>
              <a:gd name="connsiteY2-16" fmla="*/ 528061 h 1157301"/>
              <a:gd name="connsiteX3-17" fmla="*/ 1365474 w 1879824"/>
              <a:gd name="connsiteY3-18" fmla="*/ 1156711 h 1157301"/>
              <a:gd name="connsiteX4-19" fmla="*/ 25624 w 1879824"/>
              <a:gd name="connsiteY4-20" fmla="*/ 629661 h 1157301"/>
              <a:gd name="connsiteX0-21" fmla="*/ 25126 w 1815826"/>
              <a:gd name="connsiteY0-22" fmla="*/ 745516 h 1284675"/>
              <a:gd name="connsiteX1-23" fmla="*/ 590276 w 1815826"/>
              <a:gd name="connsiteY1-24" fmla="*/ 116866 h 1284675"/>
              <a:gd name="connsiteX2-25" fmla="*/ 1815826 w 1815826"/>
              <a:gd name="connsiteY2-26" fmla="*/ 212116 h 1284675"/>
              <a:gd name="connsiteX3-27" fmla="*/ 1364976 w 1815826"/>
              <a:gd name="connsiteY3-28" fmla="*/ 1272566 h 1284675"/>
              <a:gd name="connsiteX4-29" fmla="*/ 25126 w 1815826"/>
              <a:gd name="connsiteY4-30" fmla="*/ 745516 h 1284675"/>
              <a:gd name="connsiteX0-31" fmla="*/ 34404 w 1825641"/>
              <a:gd name="connsiteY0-32" fmla="*/ 745516 h 1850216"/>
              <a:gd name="connsiteX1-33" fmla="*/ 599554 w 1825641"/>
              <a:gd name="connsiteY1-34" fmla="*/ 116866 h 1850216"/>
              <a:gd name="connsiteX2-35" fmla="*/ 1825104 w 1825641"/>
              <a:gd name="connsiteY2-36" fmla="*/ 212116 h 1850216"/>
              <a:gd name="connsiteX3-37" fmla="*/ 1552054 w 1825641"/>
              <a:gd name="connsiteY3-38" fmla="*/ 1844066 h 1850216"/>
              <a:gd name="connsiteX4-39" fmla="*/ 34404 w 1825641"/>
              <a:gd name="connsiteY4-40" fmla="*/ 745516 h 1850216"/>
              <a:gd name="connsiteX0-41" fmla="*/ 34404 w 1825641"/>
              <a:gd name="connsiteY0-42" fmla="*/ 787296 h 1891996"/>
              <a:gd name="connsiteX1-43" fmla="*/ 599554 w 1825641"/>
              <a:gd name="connsiteY1-44" fmla="*/ 158646 h 1891996"/>
              <a:gd name="connsiteX2-45" fmla="*/ 1825104 w 1825641"/>
              <a:gd name="connsiteY2-46" fmla="*/ 253896 h 1891996"/>
              <a:gd name="connsiteX3-47" fmla="*/ 1552054 w 1825641"/>
              <a:gd name="connsiteY3-48" fmla="*/ 1885846 h 1891996"/>
              <a:gd name="connsiteX4-49" fmla="*/ 34404 w 1825641"/>
              <a:gd name="connsiteY4-50" fmla="*/ 787296 h 1891996"/>
              <a:gd name="connsiteX0-51" fmla="*/ 34404 w 1985095"/>
              <a:gd name="connsiteY0-52" fmla="*/ 787296 h 1891996"/>
              <a:gd name="connsiteX1-53" fmla="*/ 599554 w 1985095"/>
              <a:gd name="connsiteY1-54" fmla="*/ 158646 h 1891996"/>
              <a:gd name="connsiteX2-55" fmla="*/ 1825104 w 1985095"/>
              <a:gd name="connsiteY2-56" fmla="*/ 253896 h 1891996"/>
              <a:gd name="connsiteX3-57" fmla="*/ 1552054 w 1985095"/>
              <a:gd name="connsiteY3-58" fmla="*/ 1885846 h 1891996"/>
              <a:gd name="connsiteX4-59" fmla="*/ 34404 w 1985095"/>
              <a:gd name="connsiteY4-60" fmla="*/ 787296 h 1891996"/>
              <a:gd name="connsiteX0-61" fmla="*/ 34404 w 2039958"/>
              <a:gd name="connsiteY0-62" fmla="*/ 787296 h 1887088"/>
              <a:gd name="connsiteX1-63" fmla="*/ 599554 w 2039958"/>
              <a:gd name="connsiteY1-64" fmla="*/ 158646 h 1887088"/>
              <a:gd name="connsiteX2-65" fmla="*/ 1825104 w 2039958"/>
              <a:gd name="connsiteY2-66" fmla="*/ 253896 h 1887088"/>
              <a:gd name="connsiteX3-67" fmla="*/ 1552054 w 2039958"/>
              <a:gd name="connsiteY3-68" fmla="*/ 1885846 h 1887088"/>
              <a:gd name="connsiteX4-69" fmla="*/ 34404 w 2039958"/>
              <a:gd name="connsiteY4-70" fmla="*/ 787296 h 1887088"/>
              <a:gd name="connsiteX0-71" fmla="*/ 34404 w 1996057"/>
              <a:gd name="connsiteY0-72" fmla="*/ 787296 h 1887088"/>
              <a:gd name="connsiteX1-73" fmla="*/ 599554 w 1996057"/>
              <a:gd name="connsiteY1-74" fmla="*/ 158646 h 1887088"/>
              <a:gd name="connsiteX2-75" fmla="*/ 1825104 w 1996057"/>
              <a:gd name="connsiteY2-76" fmla="*/ 253896 h 1887088"/>
              <a:gd name="connsiteX3-77" fmla="*/ 1552054 w 1996057"/>
              <a:gd name="connsiteY3-78" fmla="*/ 1885846 h 1887088"/>
              <a:gd name="connsiteX4-79" fmla="*/ 34404 w 1996057"/>
              <a:gd name="connsiteY4-80" fmla="*/ 787296 h 1887088"/>
              <a:gd name="connsiteX0-81" fmla="*/ 9309 w 1970962"/>
              <a:gd name="connsiteY0-82" fmla="*/ 787296 h 1887163"/>
              <a:gd name="connsiteX1-83" fmla="*/ 574459 w 1970962"/>
              <a:gd name="connsiteY1-84" fmla="*/ 158646 h 1887163"/>
              <a:gd name="connsiteX2-85" fmla="*/ 1800009 w 1970962"/>
              <a:gd name="connsiteY2-86" fmla="*/ 253896 h 1887163"/>
              <a:gd name="connsiteX3-87" fmla="*/ 1526959 w 1970962"/>
              <a:gd name="connsiteY3-88" fmla="*/ 1885846 h 1887163"/>
              <a:gd name="connsiteX4-89" fmla="*/ 9309 w 1970962"/>
              <a:gd name="connsiteY4-90" fmla="*/ 787296 h 1887163"/>
              <a:gd name="connsiteX0-91" fmla="*/ 30512 w 1572074"/>
              <a:gd name="connsiteY0-92" fmla="*/ 1659446 h 2038081"/>
              <a:gd name="connsiteX1-93" fmla="*/ 242056 w 1572074"/>
              <a:gd name="connsiteY1-94" fmla="*/ 205717 h 2038081"/>
              <a:gd name="connsiteX2-95" fmla="*/ 1467606 w 1572074"/>
              <a:gd name="connsiteY2-96" fmla="*/ 300967 h 2038081"/>
              <a:gd name="connsiteX3-97" fmla="*/ 1194556 w 1572074"/>
              <a:gd name="connsiteY3-98" fmla="*/ 1932917 h 2038081"/>
              <a:gd name="connsiteX4-99" fmla="*/ 30512 w 1572074"/>
              <a:gd name="connsiteY4-100" fmla="*/ 1659446 h 2038081"/>
              <a:gd name="connsiteX0-101" fmla="*/ 103078 w 1644640"/>
              <a:gd name="connsiteY0-102" fmla="*/ 1565732 h 1926960"/>
              <a:gd name="connsiteX1-103" fmla="*/ 220327 w 1644640"/>
              <a:gd name="connsiteY1-104" fmla="*/ 371314 h 1926960"/>
              <a:gd name="connsiteX2-105" fmla="*/ 1540172 w 1644640"/>
              <a:gd name="connsiteY2-106" fmla="*/ 207253 h 1926960"/>
              <a:gd name="connsiteX3-107" fmla="*/ 1267122 w 1644640"/>
              <a:gd name="connsiteY3-108" fmla="*/ 1839203 h 1926960"/>
              <a:gd name="connsiteX4-109" fmla="*/ 103078 w 1644640"/>
              <a:gd name="connsiteY4-110" fmla="*/ 1565732 h 1926960"/>
              <a:gd name="connsiteX0-111" fmla="*/ 112441 w 1818790"/>
              <a:gd name="connsiteY0-112" fmla="*/ 1264625 h 1588822"/>
              <a:gd name="connsiteX1-113" fmla="*/ 229690 w 1818790"/>
              <a:gd name="connsiteY1-114" fmla="*/ 70207 h 1588822"/>
              <a:gd name="connsiteX2-115" fmla="*/ 1738124 w 1818790"/>
              <a:gd name="connsiteY2-116" fmla="*/ 424769 h 1588822"/>
              <a:gd name="connsiteX3-117" fmla="*/ 1276485 w 1818790"/>
              <a:gd name="connsiteY3-118" fmla="*/ 1538096 h 1588822"/>
              <a:gd name="connsiteX4-119" fmla="*/ 112441 w 1818790"/>
              <a:gd name="connsiteY4-120" fmla="*/ 1264625 h 1588822"/>
              <a:gd name="connsiteX0-121" fmla="*/ 94334 w 1778490"/>
              <a:gd name="connsiteY0-122" fmla="*/ 1264625 h 1442000"/>
              <a:gd name="connsiteX1-123" fmla="*/ 211583 w 1778490"/>
              <a:gd name="connsiteY1-124" fmla="*/ 70207 h 1442000"/>
              <a:gd name="connsiteX2-125" fmla="*/ 1720017 w 1778490"/>
              <a:gd name="connsiteY2-126" fmla="*/ 424769 h 1442000"/>
              <a:gd name="connsiteX3-127" fmla="*/ 999067 w 1778490"/>
              <a:gd name="connsiteY3-128" fmla="*/ 1349506 h 1442000"/>
              <a:gd name="connsiteX4-129" fmla="*/ 94334 w 1778490"/>
              <a:gd name="connsiteY4-130" fmla="*/ 1264625 h 1442000"/>
              <a:gd name="connsiteX0-131" fmla="*/ 91804 w 1731411"/>
              <a:gd name="connsiteY0-132" fmla="*/ 1299315 h 1483299"/>
              <a:gd name="connsiteX1-133" fmla="*/ 209053 w 1731411"/>
              <a:gd name="connsiteY1-134" fmla="*/ 104897 h 1483299"/>
              <a:gd name="connsiteX2-135" fmla="*/ 1670340 w 1731411"/>
              <a:gd name="connsiteY2-136" fmla="*/ 365164 h 1483299"/>
              <a:gd name="connsiteX3-137" fmla="*/ 996537 w 1731411"/>
              <a:gd name="connsiteY3-138" fmla="*/ 1384196 h 1483299"/>
              <a:gd name="connsiteX4-139" fmla="*/ 91804 w 1731411"/>
              <a:gd name="connsiteY4-140" fmla="*/ 1299315 h 1483299"/>
              <a:gd name="connsiteX0-141" fmla="*/ 103353 w 1742962"/>
              <a:gd name="connsiteY0-142" fmla="*/ 1365891 h 1554848"/>
              <a:gd name="connsiteX1-143" fmla="*/ 197028 w 1742962"/>
              <a:gd name="connsiteY1-144" fmla="*/ 77179 h 1554848"/>
              <a:gd name="connsiteX2-145" fmla="*/ 1681889 w 1742962"/>
              <a:gd name="connsiteY2-146" fmla="*/ 431740 h 1554848"/>
              <a:gd name="connsiteX3-147" fmla="*/ 1008086 w 1742962"/>
              <a:gd name="connsiteY3-148" fmla="*/ 1450772 h 1554848"/>
              <a:gd name="connsiteX4-149" fmla="*/ 103353 w 1742962"/>
              <a:gd name="connsiteY4-150" fmla="*/ 1365891 h 1554848"/>
              <a:gd name="connsiteX0-151" fmla="*/ 63105 w 1845703"/>
              <a:gd name="connsiteY0-152" fmla="*/ 1517796 h 1648438"/>
              <a:gd name="connsiteX1-153" fmla="*/ 298222 w 1845703"/>
              <a:gd name="connsiteY1-154" fmla="*/ 87642 h 1648438"/>
              <a:gd name="connsiteX2-155" fmla="*/ 1783083 w 1845703"/>
              <a:gd name="connsiteY2-156" fmla="*/ 442203 h 1648438"/>
              <a:gd name="connsiteX3-157" fmla="*/ 1109280 w 1845703"/>
              <a:gd name="connsiteY3-158" fmla="*/ 1461235 h 1648438"/>
              <a:gd name="connsiteX4-159" fmla="*/ 63105 w 1845703"/>
              <a:gd name="connsiteY4-160" fmla="*/ 1517796 h 1648438"/>
              <a:gd name="connsiteX0-161" fmla="*/ 66587 w 1852742"/>
              <a:gd name="connsiteY0-162" fmla="*/ 1517798 h 1648440"/>
              <a:gd name="connsiteX1-163" fmla="*/ 301704 w 1852742"/>
              <a:gd name="connsiteY1-164" fmla="*/ 87644 h 1648440"/>
              <a:gd name="connsiteX2-165" fmla="*/ 1786565 w 1852742"/>
              <a:gd name="connsiteY2-166" fmla="*/ 442205 h 1648440"/>
              <a:gd name="connsiteX3-167" fmla="*/ 1159910 w 1852742"/>
              <a:gd name="connsiteY3-168" fmla="*/ 1461237 h 1648440"/>
              <a:gd name="connsiteX4-169" fmla="*/ 66587 w 1852742"/>
              <a:gd name="connsiteY4-170" fmla="*/ 1517798 h 164844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52742" h="1648440">
                <a:moveTo>
                  <a:pt x="66587" y="1517798"/>
                </a:moveTo>
                <a:cubicBezTo>
                  <a:pt x="-76447" y="1288866"/>
                  <a:pt x="15041" y="266909"/>
                  <a:pt x="301704" y="87644"/>
                </a:cubicBezTo>
                <a:cubicBezTo>
                  <a:pt x="588367" y="-91621"/>
                  <a:pt x="1735765" y="-6589"/>
                  <a:pt x="1786565" y="442205"/>
                </a:cubicBezTo>
                <a:cubicBezTo>
                  <a:pt x="2053265" y="1297399"/>
                  <a:pt x="1446573" y="1281972"/>
                  <a:pt x="1159910" y="1461237"/>
                </a:cubicBezTo>
                <a:cubicBezTo>
                  <a:pt x="873247" y="1640502"/>
                  <a:pt x="209621" y="1746730"/>
                  <a:pt x="66587" y="1517798"/>
                </a:cubicBezTo>
                <a:close/>
              </a:path>
            </a:pathLst>
          </a:custGeom>
          <a:gradFill>
            <a:gsLst>
              <a:gs pos="62000">
                <a:srgbClr val="B1C9D3"/>
              </a:gs>
              <a:gs pos="15000">
                <a:srgbClr val="F5FBF9"/>
              </a:gs>
              <a:gs pos="100000">
                <a:srgbClr val="E7F1F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5072742" y="902616"/>
            <a:ext cx="2046514" cy="1569660"/>
          </a:xfrm>
          <a:prstGeom prst="rect">
            <a:avLst/>
          </a:prstGeom>
          <a:noFill/>
        </p:spPr>
        <p:txBody>
          <a:bodyPr wrap="square" rtlCol="0">
            <a:spAutoFit/>
          </a:bodyPr>
          <a:lstStyle/>
          <a:p>
            <a:pPr algn="ctr"/>
            <a:r>
              <a:rPr lang="en-US" altLang="zh-CN" sz="9600">
                <a:solidFill>
                  <a:srgbClr val="7197A1"/>
                </a:solidFill>
                <a:latin typeface="汉仪中宋简" panose="02010609000101010101" pitchFamily="49" charset="-122"/>
                <a:ea typeface="汉仪中宋简" panose="02010609000101010101" pitchFamily="49" charset="-122"/>
              </a:rPr>
              <a:t>02</a:t>
            </a:r>
            <a:endParaRPr lang="zh-CN" altLang="en-US" sz="9600">
              <a:solidFill>
                <a:srgbClr val="7197A1"/>
              </a:solidFill>
              <a:latin typeface="汉仪中宋简" panose="02010609000101010101" pitchFamily="49" charset="-122"/>
              <a:ea typeface="汉仪中宋简" panose="02010609000101010101" pitchFamily="49" charset="-122"/>
            </a:endParaRPr>
          </a:p>
        </p:txBody>
      </p:sp>
      <p:sp>
        <p:nvSpPr>
          <p:cNvPr id="7" name="文本框 6"/>
          <p:cNvSpPr txBox="1"/>
          <p:nvPr/>
        </p:nvSpPr>
        <p:spPr>
          <a:xfrm>
            <a:off x="4329652" y="2573876"/>
            <a:ext cx="3532693" cy="584775"/>
          </a:xfrm>
          <a:prstGeom prst="rect">
            <a:avLst/>
          </a:prstGeom>
          <a:noFill/>
        </p:spPr>
        <p:txBody>
          <a:bodyPr wrap="square" rtlCol="0">
            <a:spAutoFit/>
          </a:bodyPr>
          <a:lstStyle/>
          <a:p>
            <a:pPr algn="dist"/>
            <a:r>
              <a:rPr lang="zh-CN" altLang="en-US" sz="3200">
                <a:solidFill>
                  <a:srgbClr val="7197A1"/>
                </a:solidFill>
                <a:latin typeface="汉仪中宋简" panose="02010609000101010101" pitchFamily="49" charset="-122"/>
                <a:ea typeface="汉仪中宋简" panose="02010609000101010101" pitchFamily="49" charset="-122"/>
              </a:rPr>
              <a:t>这里填写标题</a:t>
            </a:r>
          </a:p>
        </p:txBody>
      </p:sp>
      <p:sp>
        <p:nvSpPr>
          <p:cNvPr id="2" name="文本框 1"/>
          <p:cNvSpPr txBox="1"/>
          <p:nvPr/>
        </p:nvSpPr>
        <p:spPr>
          <a:xfrm>
            <a:off x="3620761" y="3423781"/>
            <a:ext cx="4192361" cy="1746953"/>
          </a:xfrm>
          <a:prstGeom prst="rect">
            <a:avLst/>
          </a:prstGeom>
          <a:noFill/>
        </p:spPr>
        <p:txBody>
          <a:bodyPr wrap="square" rtlCol="0">
            <a:spAutoFit/>
          </a:bodyPr>
          <a:lstStyle/>
          <a:p>
            <a:pPr algn="ctr">
              <a:lnSpc>
                <a:spcPct val="130000"/>
              </a:lnSpc>
            </a:pPr>
            <a:r>
              <a:rPr lang="en-US" altLang="zh-CN" sz="1400" dirty="0">
                <a:solidFill>
                  <a:schemeClr val="tx1">
                    <a:lumMod val="65000"/>
                    <a:lumOff val="35000"/>
                  </a:schemeClr>
                </a:solidFill>
                <a:latin typeface="思源黑体 Light" panose="020B0300000000000000" pitchFamily="34" charset="-122"/>
                <a:ea typeface="思源黑体 Light" panose="020B0300000000000000" pitchFamily="34" charset="-122"/>
              </a:rPr>
              <a:t>Lorem ipsum dolor sit amet, consectetuer adipiscing elit. Maecenas porttitor congue massa. Fusce posuere, magna sed pulvinar ultricies, purus lectus malesuada libero, sit amet commodo magna eros quis urna.</a:t>
            </a:r>
            <a:endParaRPr lang="en-US" altLang="zh-CN" sz="1400">
              <a:solidFill>
                <a:schemeClr val="tx1">
                  <a:lumMod val="65000"/>
                  <a:lumOff val="35000"/>
                </a:schemeClr>
              </a:solidFill>
              <a:latin typeface="思源黑体 Light" panose="020B0300000000000000" pitchFamily="34" charset="-122"/>
              <a:ea typeface="思源黑体 Light" panose="020B0300000000000000" pitchFamily="34" charset="-122"/>
            </a:endParaRPr>
          </a:p>
          <a:p>
            <a:pPr algn="ctr">
              <a:lnSpc>
                <a:spcPct val="130000"/>
              </a:lnSpc>
            </a:pPr>
            <a:endPar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F9FD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形状 2"/>
          <p:cNvSpPr/>
          <p:nvPr/>
        </p:nvSpPr>
        <p:spPr>
          <a:xfrm>
            <a:off x="0" y="0"/>
            <a:ext cx="1752600" cy="800570"/>
          </a:xfrm>
          <a:custGeom>
            <a:avLst/>
            <a:gdLst>
              <a:gd name="connsiteX0" fmla="*/ 0 w 7313126"/>
              <a:gd name="connsiteY0" fmla="*/ 0 h 4786006"/>
              <a:gd name="connsiteX1" fmla="*/ 7313126 w 7313126"/>
              <a:gd name="connsiteY1" fmla="*/ 0 h 4786006"/>
              <a:gd name="connsiteX2" fmla="*/ 7252572 w 7313126"/>
              <a:gd name="connsiteY2" fmla="*/ 309595 h 4786006"/>
              <a:gd name="connsiteX3" fmla="*/ 2390775 w 7313126"/>
              <a:gd name="connsiteY3" fmla="*/ 4756047 h 4786006"/>
              <a:gd name="connsiteX4" fmla="*/ 29815 w 7313126"/>
              <a:gd name="connsiteY4" fmla="*/ 4196729 h 4786006"/>
              <a:gd name="connsiteX5" fmla="*/ 0 w 7313126"/>
              <a:gd name="connsiteY5" fmla="*/ 4184048 h 4786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13126" h="4786006">
                <a:moveTo>
                  <a:pt x="0" y="0"/>
                </a:moveTo>
                <a:lnTo>
                  <a:pt x="7313126" y="0"/>
                </a:lnTo>
                <a:lnTo>
                  <a:pt x="7252572" y="309595"/>
                </a:lnTo>
                <a:cubicBezTo>
                  <a:pt x="6774694" y="2438242"/>
                  <a:pt x="5248275" y="5098352"/>
                  <a:pt x="2390775" y="4756047"/>
                </a:cubicBezTo>
                <a:cubicBezTo>
                  <a:pt x="1438275" y="4641946"/>
                  <a:pt x="655067" y="4449919"/>
                  <a:pt x="29815" y="4196729"/>
                </a:cubicBezTo>
                <a:lnTo>
                  <a:pt x="0" y="4184048"/>
                </a:lnTo>
                <a:close/>
              </a:path>
            </a:pathLst>
          </a:custGeom>
          <a:gradFill flip="none" rotWithShape="1">
            <a:gsLst>
              <a:gs pos="0">
                <a:srgbClr val="E7F1F3"/>
              </a:gs>
              <a:gs pos="49000">
                <a:srgbClr val="A7C2CD"/>
              </a:gs>
              <a:gs pos="100000">
                <a:srgbClr val="CADCEA"/>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形状 3"/>
          <p:cNvSpPr/>
          <p:nvPr/>
        </p:nvSpPr>
        <p:spPr>
          <a:xfrm>
            <a:off x="10566326" y="5998043"/>
            <a:ext cx="1625674" cy="859958"/>
          </a:xfrm>
          <a:custGeom>
            <a:avLst/>
            <a:gdLst>
              <a:gd name="connsiteX0" fmla="*/ 5410778 w 6760152"/>
              <a:gd name="connsiteY0" fmla="*/ 617 h 4504299"/>
              <a:gd name="connsiteX1" fmla="*/ 6710856 w 6760152"/>
              <a:gd name="connsiteY1" fmla="*/ 166777 h 4504299"/>
              <a:gd name="connsiteX2" fmla="*/ 6760152 w 6760152"/>
              <a:gd name="connsiteY2" fmla="*/ 183214 h 4504299"/>
              <a:gd name="connsiteX3" fmla="*/ 6760152 w 6760152"/>
              <a:gd name="connsiteY3" fmla="*/ 4504299 h 4504299"/>
              <a:gd name="connsiteX4" fmla="*/ 276765 w 6760152"/>
              <a:gd name="connsiteY4" fmla="*/ 4504299 h 4504299"/>
              <a:gd name="connsiteX5" fmla="*/ 205091 w 6760152"/>
              <a:gd name="connsiteY5" fmla="*/ 4263048 h 4504299"/>
              <a:gd name="connsiteX6" fmla="*/ 130751 w 6760152"/>
              <a:gd name="connsiteY6" fmla="*/ 1948529 h 4504299"/>
              <a:gd name="connsiteX7" fmla="*/ 5410778 w 6760152"/>
              <a:gd name="connsiteY7" fmla="*/ 617 h 4504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760152" h="4504299">
                <a:moveTo>
                  <a:pt x="5410778" y="617"/>
                </a:moveTo>
                <a:cubicBezTo>
                  <a:pt x="5902013" y="6838"/>
                  <a:pt x="6349771" y="60236"/>
                  <a:pt x="6710856" y="166777"/>
                </a:cubicBezTo>
                <a:lnTo>
                  <a:pt x="6760152" y="183214"/>
                </a:lnTo>
                <a:lnTo>
                  <a:pt x="6760152" y="4504299"/>
                </a:lnTo>
                <a:lnTo>
                  <a:pt x="276765" y="4504299"/>
                </a:lnTo>
                <a:lnTo>
                  <a:pt x="205091" y="4263048"/>
                </a:lnTo>
                <a:cubicBezTo>
                  <a:pt x="-26858" y="3382041"/>
                  <a:pt x="-76418" y="2515266"/>
                  <a:pt x="130751" y="1948529"/>
                </a:cubicBezTo>
                <a:cubicBezTo>
                  <a:pt x="562354" y="767825"/>
                  <a:pt x="3363965" y="-25305"/>
                  <a:pt x="5410778" y="617"/>
                </a:cubicBezTo>
                <a:close/>
              </a:path>
            </a:pathLst>
          </a:custGeom>
          <a:solidFill>
            <a:srgbClr val="7197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16"/>
          <p:cNvSpPr/>
          <p:nvPr/>
        </p:nvSpPr>
        <p:spPr>
          <a:xfrm rot="17945673">
            <a:off x="11113507" y="177316"/>
            <a:ext cx="928567" cy="889087"/>
          </a:xfrm>
          <a:custGeom>
            <a:avLst/>
            <a:gdLst>
              <a:gd name="connsiteX0" fmla="*/ 0 w 1028700"/>
              <a:gd name="connsiteY0" fmla="*/ 628650 h 1257300"/>
              <a:gd name="connsiteX1" fmla="*/ 514350 w 1028700"/>
              <a:gd name="connsiteY1" fmla="*/ 0 h 1257300"/>
              <a:gd name="connsiteX2" fmla="*/ 1028700 w 1028700"/>
              <a:gd name="connsiteY2" fmla="*/ 628650 h 1257300"/>
              <a:gd name="connsiteX3" fmla="*/ 514350 w 1028700"/>
              <a:gd name="connsiteY3" fmla="*/ 1257300 h 1257300"/>
              <a:gd name="connsiteX4" fmla="*/ 0 w 1028700"/>
              <a:gd name="connsiteY4" fmla="*/ 628650 h 1257300"/>
              <a:gd name="connsiteX0-1" fmla="*/ 0 w 1854200"/>
              <a:gd name="connsiteY0-2" fmla="*/ 730937 h 1258997"/>
              <a:gd name="connsiteX1-3" fmla="*/ 1339850 w 1854200"/>
              <a:gd name="connsiteY1-4" fmla="*/ 687 h 1258997"/>
              <a:gd name="connsiteX2-5" fmla="*/ 1854200 w 1854200"/>
              <a:gd name="connsiteY2-6" fmla="*/ 629337 h 1258997"/>
              <a:gd name="connsiteX3-7" fmla="*/ 1339850 w 1854200"/>
              <a:gd name="connsiteY3-8" fmla="*/ 1257987 h 1258997"/>
              <a:gd name="connsiteX4-9" fmla="*/ 0 w 1854200"/>
              <a:gd name="connsiteY4-10" fmla="*/ 730937 h 1258997"/>
              <a:gd name="connsiteX0-11" fmla="*/ 25624 w 1879824"/>
              <a:gd name="connsiteY0-12" fmla="*/ 629661 h 1157301"/>
              <a:gd name="connsiteX1-13" fmla="*/ 590774 w 1879824"/>
              <a:gd name="connsiteY1-14" fmla="*/ 1011 h 1157301"/>
              <a:gd name="connsiteX2-15" fmla="*/ 1879824 w 1879824"/>
              <a:gd name="connsiteY2-16" fmla="*/ 528061 h 1157301"/>
              <a:gd name="connsiteX3-17" fmla="*/ 1365474 w 1879824"/>
              <a:gd name="connsiteY3-18" fmla="*/ 1156711 h 1157301"/>
              <a:gd name="connsiteX4-19" fmla="*/ 25624 w 1879824"/>
              <a:gd name="connsiteY4-20" fmla="*/ 629661 h 1157301"/>
              <a:gd name="connsiteX0-21" fmla="*/ 25126 w 1815826"/>
              <a:gd name="connsiteY0-22" fmla="*/ 745516 h 1284675"/>
              <a:gd name="connsiteX1-23" fmla="*/ 590276 w 1815826"/>
              <a:gd name="connsiteY1-24" fmla="*/ 116866 h 1284675"/>
              <a:gd name="connsiteX2-25" fmla="*/ 1815826 w 1815826"/>
              <a:gd name="connsiteY2-26" fmla="*/ 212116 h 1284675"/>
              <a:gd name="connsiteX3-27" fmla="*/ 1364976 w 1815826"/>
              <a:gd name="connsiteY3-28" fmla="*/ 1272566 h 1284675"/>
              <a:gd name="connsiteX4-29" fmla="*/ 25126 w 1815826"/>
              <a:gd name="connsiteY4-30" fmla="*/ 745516 h 1284675"/>
              <a:gd name="connsiteX0-31" fmla="*/ 34404 w 1825641"/>
              <a:gd name="connsiteY0-32" fmla="*/ 745516 h 1850216"/>
              <a:gd name="connsiteX1-33" fmla="*/ 599554 w 1825641"/>
              <a:gd name="connsiteY1-34" fmla="*/ 116866 h 1850216"/>
              <a:gd name="connsiteX2-35" fmla="*/ 1825104 w 1825641"/>
              <a:gd name="connsiteY2-36" fmla="*/ 212116 h 1850216"/>
              <a:gd name="connsiteX3-37" fmla="*/ 1552054 w 1825641"/>
              <a:gd name="connsiteY3-38" fmla="*/ 1844066 h 1850216"/>
              <a:gd name="connsiteX4-39" fmla="*/ 34404 w 1825641"/>
              <a:gd name="connsiteY4-40" fmla="*/ 745516 h 1850216"/>
              <a:gd name="connsiteX0-41" fmla="*/ 34404 w 1825641"/>
              <a:gd name="connsiteY0-42" fmla="*/ 787296 h 1891996"/>
              <a:gd name="connsiteX1-43" fmla="*/ 599554 w 1825641"/>
              <a:gd name="connsiteY1-44" fmla="*/ 158646 h 1891996"/>
              <a:gd name="connsiteX2-45" fmla="*/ 1825104 w 1825641"/>
              <a:gd name="connsiteY2-46" fmla="*/ 253896 h 1891996"/>
              <a:gd name="connsiteX3-47" fmla="*/ 1552054 w 1825641"/>
              <a:gd name="connsiteY3-48" fmla="*/ 1885846 h 1891996"/>
              <a:gd name="connsiteX4-49" fmla="*/ 34404 w 1825641"/>
              <a:gd name="connsiteY4-50" fmla="*/ 787296 h 1891996"/>
              <a:gd name="connsiteX0-51" fmla="*/ 34404 w 1985095"/>
              <a:gd name="connsiteY0-52" fmla="*/ 787296 h 1891996"/>
              <a:gd name="connsiteX1-53" fmla="*/ 599554 w 1985095"/>
              <a:gd name="connsiteY1-54" fmla="*/ 158646 h 1891996"/>
              <a:gd name="connsiteX2-55" fmla="*/ 1825104 w 1985095"/>
              <a:gd name="connsiteY2-56" fmla="*/ 253896 h 1891996"/>
              <a:gd name="connsiteX3-57" fmla="*/ 1552054 w 1985095"/>
              <a:gd name="connsiteY3-58" fmla="*/ 1885846 h 1891996"/>
              <a:gd name="connsiteX4-59" fmla="*/ 34404 w 1985095"/>
              <a:gd name="connsiteY4-60" fmla="*/ 787296 h 1891996"/>
              <a:gd name="connsiteX0-61" fmla="*/ 34404 w 2039958"/>
              <a:gd name="connsiteY0-62" fmla="*/ 787296 h 1887088"/>
              <a:gd name="connsiteX1-63" fmla="*/ 599554 w 2039958"/>
              <a:gd name="connsiteY1-64" fmla="*/ 158646 h 1887088"/>
              <a:gd name="connsiteX2-65" fmla="*/ 1825104 w 2039958"/>
              <a:gd name="connsiteY2-66" fmla="*/ 253896 h 1887088"/>
              <a:gd name="connsiteX3-67" fmla="*/ 1552054 w 2039958"/>
              <a:gd name="connsiteY3-68" fmla="*/ 1885846 h 1887088"/>
              <a:gd name="connsiteX4-69" fmla="*/ 34404 w 2039958"/>
              <a:gd name="connsiteY4-70" fmla="*/ 787296 h 1887088"/>
              <a:gd name="connsiteX0-71" fmla="*/ 34404 w 1996057"/>
              <a:gd name="connsiteY0-72" fmla="*/ 787296 h 1887088"/>
              <a:gd name="connsiteX1-73" fmla="*/ 599554 w 1996057"/>
              <a:gd name="connsiteY1-74" fmla="*/ 158646 h 1887088"/>
              <a:gd name="connsiteX2-75" fmla="*/ 1825104 w 1996057"/>
              <a:gd name="connsiteY2-76" fmla="*/ 253896 h 1887088"/>
              <a:gd name="connsiteX3-77" fmla="*/ 1552054 w 1996057"/>
              <a:gd name="connsiteY3-78" fmla="*/ 1885846 h 1887088"/>
              <a:gd name="connsiteX4-79" fmla="*/ 34404 w 1996057"/>
              <a:gd name="connsiteY4-80" fmla="*/ 787296 h 1887088"/>
              <a:gd name="connsiteX0-81" fmla="*/ 9309 w 1970962"/>
              <a:gd name="connsiteY0-82" fmla="*/ 787296 h 1887163"/>
              <a:gd name="connsiteX1-83" fmla="*/ 574459 w 1970962"/>
              <a:gd name="connsiteY1-84" fmla="*/ 158646 h 1887163"/>
              <a:gd name="connsiteX2-85" fmla="*/ 1800009 w 1970962"/>
              <a:gd name="connsiteY2-86" fmla="*/ 253896 h 1887163"/>
              <a:gd name="connsiteX3-87" fmla="*/ 1526959 w 1970962"/>
              <a:gd name="connsiteY3-88" fmla="*/ 1885846 h 1887163"/>
              <a:gd name="connsiteX4-89" fmla="*/ 9309 w 1970962"/>
              <a:gd name="connsiteY4-90" fmla="*/ 787296 h 188716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70962" h="1887163">
                <a:moveTo>
                  <a:pt x="9309" y="787296"/>
                </a:moveTo>
                <a:cubicBezTo>
                  <a:pt x="-60541" y="448629"/>
                  <a:pt x="276009" y="247546"/>
                  <a:pt x="574459" y="158646"/>
                </a:cubicBezTo>
                <a:cubicBezTo>
                  <a:pt x="872909" y="69746"/>
                  <a:pt x="1749209" y="-194898"/>
                  <a:pt x="1800009" y="253896"/>
                </a:cubicBezTo>
                <a:cubicBezTo>
                  <a:pt x="2066709" y="1109090"/>
                  <a:pt x="2054009" y="1847746"/>
                  <a:pt x="1526959" y="1885846"/>
                </a:cubicBezTo>
                <a:cubicBezTo>
                  <a:pt x="999909" y="1923946"/>
                  <a:pt x="79159" y="1125963"/>
                  <a:pt x="9309" y="787296"/>
                </a:cubicBezTo>
                <a:close/>
              </a:path>
            </a:pathLst>
          </a:custGeom>
          <a:gradFill>
            <a:gsLst>
              <a:gs pos="62000">
                <a:srgbClr val="B1C9D3"/>
              </a:gs>
              <a:gs pos="15000">
                <a:srgbClr val="F5FBF9"/>
              </a:gs>
              <a:gs pos="100000">
                <a:srgbClr val="E7F1F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16"/>
          <p:cNvSpPr/>
          <p:nvPr/>
        </p:nvSpPr>
        <p:spPr>
          <a:xfrm rot="16721025">
            <a:off x="118536" y="5913481"/>
            <a:ext cx="735528" cy="654421"/>
          </a:xfrm>
          <a:custGeom>
            <a:avLst/>
            <a:gdLst>
              <a:gd name="connsiteX0" fmla="*/ 0 w 1028700"/>
              <a:gd name="connsiteY0" fmla="*/ 628650 h 1257300"/>
              <a:gd name="connsiteX1" fmla="*/ 514350 w 1028700"/>
              <a:gd name="connsiteY1" fmla="*/ 0 h 1257300"/>
              <a:gd name="connsiteX2" fmla="*/ 1028700 w 1028700"/>
              <a:gd name="connsiteY2" fmla="*/ 628650 h 1257300"/>
              <a:gd name="connsiteX3" fmla="*/ 514350 w 1028700"/>
              <a:gd name="connsiteY3" fmla="*/ 1257300 h 1257300"/>
              <a:gd name="connsiteX4" fmla="*/ 0 w 1028700"/>
              <a:gd name="connsiteY4" fmla="*/ 628650 h 1257300"/>
              <a:gd name="connsiteX0-1" fmla="*/ 0 w 1854200"/>
              <a:gd name="connsiteY0-2" fmla="*/ 730937 h 1258997"/>
              <a:gd name="connsiteX1-3" fmla="*/ 1339850 w 1854200"/>
              <a:gd name="connsiteY1-4" fmla="*/ 687 h 1258997"/>
              <a:gd name="connsiteX2-5" fmla="*/ 1854200 w 1854200"/>
              <a:gd name="connsiteY2-6" fmla="*/ 629337 h 1258997"/>
              <a:gd name="connsiteX3-7" fmla="*/ 1339850 w 1854200"/>
              <a:gd name="connsiteY3-8" fmla="*/ 1257987 h 1258997"/>
              <a:gd name="connsiteX4-9" fmla="*/ 0 w 1854200"/>
              <a:gd name="connsiteY4-10" fmla="*/ 730937 h 1258997"/>
              <a:gd name="connsiteX0-11" fmla="*/ 25624 w 1879824"/>
              <a:gd name="connsiteY0-12" fmla="*/ 629661 h 1157301"/>
              <a:gd name="connsiteX1-13" fmla="*/ 590774 w 1879824"/>
              <a:gd name="connsiteY1-14" fmla="*/ 1011 h 1157301"/>
              <a:gd name="connsiteX2-15" fmla="*/ 1879824 w 1879824"/>
              <a:gd name="connsiteY2-16" fmla="*/ 528061 h 1157301"/>
              <a:gd name="connsiteX3-17" fmla="*/ 1365474 w 1879824"/>
              <a:gd name="connsiteY3-18" fmla="*/ 1156711 h 1157301"/>
              <a:gd name="connsiteX4-19" fmla="*/ 25624 w 1879824"/>
              <a:gd name="connsiteY4-20" fmla="*/ 629661 h 1157301"/>
              <a:gd name="connsiteX0-21" fmla="*/ 25126 w 1815826"/>
              <a:gd name="connsiteY0-22" fmla="*/ 745516 h 1284675"/>
              <a:gd name="connsiteX1-23" fmla="*/ 590276 w 1815826"/>
              <a:gd name="connsiteY1-24" fmla="*/ 116866 h 1284675"/>
              <a:gd name="connsiteX2-25" fmla="*/ 1815826 w 1815826"/>
              <a:gd name="connsiteY2-26" fmla="*/ 212116 h 1284675"/>
              <a:gd name="connsiteX3-27" fmla="*/ 1364976 w 1815826"/>
              <a:gd name="connsiteY3-28" fmla="*/ 1272566 h 1284675"/>
              <a:gd name="connsiteX4-29" fmla="*/ 25126 w 1815826"/>
              <a:gd name="connsiteY4-30" fmla="*/ 745516 h 1284675"/>
              <a:gd name="connsiteX0-31" fmla="*/ 34404 w 1825641"/>
              <a:gd name="connsiteY0-32" fmla="*/ 745516 h 1850216"/>
              <a:gd name="connsiteX1-33" fmla="*/ 599554 w 1825641"/>
              <a:gd name="connsiteY1-34" fmla="*/ 116866 h 1850216"/>
              <a:gd name="connsiteX2-35" fmla="*/ 1825104 w 1825641"/>
              <a:gd name="connsiteY2-36" fmla="*/ 212116 h 1850216"/>
              <a:gd name="connsiteX3-37" fmla="*/ 1552054 w 1825641"/>
              <a:gd name="connsiteY3-38" fmla="*/ 1844066 h 1850216"/>
              <a:gd name="connsiteX4-39" fmla="*/ 34404 w 1825641"/>
              <a:gd name="connsiteY4-40" fmla="*/ 745516 h 1850216"/>
              <a:gd name="connsiteX0-41" fmla="*/ 34404 w 1825641"/>
              <a:gd name="connsiteY0-42" fmla="*/ 787296 h 1891996"/>
              <a:gd name="connsiteX1-43" fmla="*/ 599554 w 1825641"/>
              <a:gd name="connsiteY1-44" fmla="*/ 158646 h 1891996"/>
              <a:gd name="connsiteX2-45" fmla="*/ 1825104 w 1825641"/>
              <a:gd name="connsiteY2-46" fmla="*/ 253896 h 1891996"/>
              <a:gd name="connsiteX3-47" fmla="*/ 1552054 w 1825641"/>
              <a:gd name="connsiteY3-48" fmla="*/ 1885846 h 1891996"/>
              <a:gd name="connsiteX4-49" fmla="*/ 34404 w 1825641"/>
              <a:gd name="connsiteY4-50" fmla="*/ 787296 h 1891996"/>
              <a:gd name="connsiteX0-51" fmla="*/ 34404 w 1985095"/>
              <a:gd name="connsiteY0-52" fmla="*/ 787296 h 1891996"/>
              <a:gd name="connsiteX1-53" fmla="*/ 599554 w 1985095"/>
              <a:gd name="connsiteY1-54" fmla="*/ 158646 h 1891996"/>
              <a:gd name="connsiteX2-55" fmla="*/ 1825104 w 1985095"/>
              <a:gd name="connsiteY2-56" fmla="*/ 253896 h 1891996"/>
              <a:gd name="connsiteX3-57" fmla="*/ 1552054 w 1985095"/>
              <a:gd name="connsiteY3-58" fmla="*/ 1885846 h 1891996"/>
              <a:gd name="connsiteX4-59" fmla="*/ 34404 w 1985095"/>
              <a:gd name="connsiteY4-60" fmla="*/ 787296 h 1891996"/>
              <a:gd name="connsiteX0-61" fmla="*/ 34404 w 2039958"/>
              <a:gd name="connsiteY0-62" fmla="*/ 787296 h 1887088"/>
              <a:gd name="connsiteX1-63" fmla="*/ 599554 w 2039958"/>
              <a:gd name="connsiteY1-64" fmla="*/ 158646 h 1887088"/>
              <a:gd name="connsiteX2-65" fmla="*/ 1825104 w 2039958"/>
              <a:gd name="connsiteY2-66" fmla="*/ 253896 h 1887088"/>
              <a:gd name="connsiteX3-67" fmla="*/ 1552054 w 2039958"/>
              <a:gd name="connsiteY3-68" fmla="*/ 1885846 h 1887088"/>
              <a:gd name="connsiteX4-69" fmla="*/ 34404 w 2039958"/>
              <a:gd name="connsiteY4-70" fmla="*/ 787296 h 1887088"/>
              <a:gd name="connsiteX0-71" fmla="*/ 34404 w 1996057"/>
              <a:gd name="connsiteY0-72" fmla="*/ 787296 h 1887088"/>
              <a:gd name="connsiteX1-73" fmla="*/ 599554 w 1996057"/>
              <a:gd name="connsiteY1-74" fmla="*/ 158646 h 1887088"/>
              <a:gd name="connsiteX2-75" fmla="*/ 1825104 w 1996057"/>
              <a:gd name="connsiteY2-76" fmla="*/ 253896 h 1887088"/>
              <a:gd name="connsiteX3-77" fmla="*/ 1552054 w 1996057"/>
              <a:gd name="connsiteY3-78" fmla="*/ 1885846 h 1887088"/>
              <a:gd name="connsiteX4-79" fmla="*/ 34404 w 1996057"/>
              <a:gd name="connsiteY4-80" fmla="*/ 787296 h 1887088"/>
              <a:gd name="connsiteX0-81" fmla="*/ 9309 w 1970962"/>
              <a:gd name="connsiteY0-82" fmla="*/ 787296 h 1887163"/>
              <a:gd name="connsiteX1-83" fmla="*/ 574459 w 1970962"/>
              <a:gd name="connsiteY1-84" fmla="*/ 158646 h 1887163"/>
              <a:gd name="connsiteX2-85" fmla="*/ 1800009 w 1970962"/>
              <a:gd name="connsiteY2-86" fmla="*/ 253896 h 1887163"/>
              <a:gd name="connsiteX3-87" fmla="*/ 1526959 w 1970962"/>
              <a:gd name="connsiteY3-88" fmla="*/ 1885846 h 1887163"/>
              <a:gd name="connsiteX4-89" fmla="*/ 9309 w 1970962"/>
              <a:gd name="connsiteY4-90" fmla="*/ 787296 h 1887163"/>
              <a:gd name="connsiteX0-91" fmla="*/ 30512 w 1572074"/>
              <a:gd name="connsiteY0-92" fmla="*/ 1659446 h 2038081"/>
              <a:gd name="connsiteX1-93" fmla="*/ 242056 w 1572074"/>
              <a:gd name="connsiteY1-94" fmla="*/ 205717 h 2038081"/>
              <a:gd name="connsiteX2-95" fmla="*/ 1467606 w 1572074"/>
              <a:gd name="connsiteY2-96" fmla="*/ 300967 h 2038081"/>
              <a:gd name="connsiteX3-97" fmla="*/ 1194556 w 1572074"/>
              <a:gd name="connsiteY3-98" fmla="*/ 1932917 h 2038081"/>
              <a:gd name="connsiteX4-99" fmla="*/ 30512 w 1572074"/>
              <a:gd name="connsiteY4-100" fmla="*/ 1659446 h 2038081"/>
              <a:gd name="connsiteX0-101" fmla="*/ 103078 w 1644640"/>
              <a:gd name="connsiteY0-102" fmla="*/ 1565732 h 1926960"/>
              <a:gd name="connsiteX1-103" fmla="*/ 220327 w 1644640"/>
              <a:gd name="connsiteY1-104" fmla="*/ 371314 h 1926960"/>
              <a:gd name="connsiteX2-105" fmla="*/ 1540172 w 1644640"/>
              <a:gd name="connsiteY2-106" fmla="*/ 207253 h 1926960"/>
              <a:gd name="connsiteX3-107" fmla="*/ 1267122 w 1644640"/>
              <a:gd name="connsiteY3-108" fmla="*/ 1839203 h 1926960"/>
              <a:gd name="connsiteX4-109" fmla="*/ 103078 w 1644640"/>
              <a:gd name="connsiteY4-110" fmla="*/ 1565732 h 1926960"/>
              <a:gd name="connsiteX0-111" fmla="*/ 112441 w 1818790"/>
              <a:gd name="connsiteY0-112" fmla="*/ 1264625 h 1588822"/>
              <a:gd name="connsiteX1-113" fmla="*/ 229690 w 1818790"/>
              <a:gd name="connsiteY1-114" fmla="*/ 70207 h 1588822"/>
              <a:gd name="connsiteX2-115" fmla="*/ 1738124 w 1818790"/>
              <a:gd name="connsiteY2-116" fmla="*/ 424769 h 1588822"/>
              <a:gd name="connsiteX3-117" fmla="*/ 1276485 w 1818790"/>
              <a:gd name="connsiteY3-118" fmla="*/ 1538096 h 1588822"/>
              <a:gd name="connsiteX4-119" fmla="*/ 112441 w 1818790"/>
              <a:gd name="connsiteY4-120" fmla="*/ 1264625 h 1588822"/>
              <a:gd name="connsiteX0-121" fmla="*/ 94334 w 1778490"/>
              <a:gd name="connsiteY0-122" fmla="*/ 1264625 h 1442000"/>
              <a:gd name="connsiteX1-123" fmla="*/ 211583 w 1778490"/>
              <a:gd name="connsiteY1-124" fmla="*/ 70207 h 1442000"/>
              <a:gd name="connsiteX2-125" fmla="*/ 1720017 w 1778490"/>
              <a:gd name="connsiteY2-126" fmla="*/ 424769 h 1442000"/>
              <a:gd name="connsiteX3-127" fmla="*/ 999067 w 1778490"/>
              <a:gd name="connsiteY3-128" fmla="*/ 1349506 h 1442000"/>
              <a:gd name="connsiteX4-129" fmla="*/ 94334 w 1778490"/>
              <a:gd name="connsiteY4-130" fmla="*/ 1264625 h 1442000"/>
              <a:gd name="connsiteX0-131" fmla="*/ 91804 w 1731411"/>
              <a:gd name="connsiteY0-132" fmla="*/ 1299315 h 1483299"/>
              <a:gd name="connsiteX1-133" fmla="*/ 209053 w 1731411"/>
              <a:gd name="connsiteY1-134" fmla="*/ 104897 h 1483299"/>
              <a:gd name="connsiteX2-135" fmla="*/ 1670340 w 1731411"/>
              <a:gd name="connsiteY2-136" fmla="*/ 365164 h 1483299"/>
              <a:gd name="connsiteX3-137" fmla="*/ 996537 w 1731411"/>
              <a:gd name="connsiteY3-138" fmla="*/ 1384196 h 1483299"/>
              <a:gd name="connsiteX4-139" fmla="*/ 91804 w 1731411"/>
              <a:gd name="connsiteY4-140" fmla="*/ 1299315 h 1483299"/>
              <a:gd name="connsiteX0-141" fmla="*/ 103353 w 1742962"/>
              <a:gd name="connsiteY0-142" fmla="*/ 1365891 h 1554848"/>
              <a:gd name="connsiteX1-143" fmla="*/ 197028 w 1742962"/>
              <a:gd name="connsiteY1-144" fmla="*/ 77179 h 1554848"/>
              <a:gd name="connsiteX2-145" fmla="*/ 1681889 w 1742962"/>
              <a:gd name="connsiteY2-146" fmla="*/ 431740 h 1554848"/>
              <a:gd name="connsiteX3-147" fmla="*/ 1008086 w 1742962"/>
              <a:gd name="connsiteY3-148" fmla="*/ 1450772 h 1554848"/>
              <a:gd name="connsiteX4-149" fmla="*/ 103353 w 1742962"/>
              <a:gd name="connsiteY4-150" fmla="*/ 1365891 h 1554848"/>
              <a:gd name="connsiteX0-151" fmla="*/ 63105 w 1845703"/>
              <a:gd name="connsiteY0-152" fmla="*/ 1517796 h 1648438"/>
              <a:gd name="connsiteX1-153" fmla="*/ 298222 w 1845703"/>
              <a:gd name="connsiteY1-154" fmla="*/ 87642 h 1648438"/>
              <a:gd name="connsiteX2-155" fmla="*/ 1783083 w 1845703"/>
              <a:gd name="connsiteY2-156" fmla="*/ 442203 h 1648438"/>
              <a:gd name="connsiteX3-157" fmla="*/ 1109280 w 1845703"/>
              <a:gd name="connsiteY3-158" fmla="*/ 1461235 h 1648438"/>
              <a:gd name="connsiteX4-159" fmla="*/ 63105 w 1845703"/>
              <a:gd name="connsiteY4-160" fmla="*/ 1517796 h 1648438"/>
              <a:gd name="connsiteX0-161" fmla="*/ 66587 w 1852742"/>
              <a:gd name="connsiteY0-162" fmla="*/ 1517798 h 1648440"/>
              <a:gd name="connsiteX1-163" fmla="*/ 301704 w 1852742"/>
              <a:gd name="connsiteY1-164" fmla="*/ 87644 h 1648440"/>
              <a:gd name="connsiteX2-165" fmla="*/ 1786565 w 1852742"/>
              <a:gd name="connsiteY2-166" fmla="*/ 442205 h 1648440"/>
              <a:gd name="connsiteX3-167" fmla="*/ 1159910 w 1852742"/>
              <a:gd name="connsiteY3-168" fmla="*/ 1461237 h 1648440"/>
              <a:gd name="connsiteX4-169" fmla="*/ 66587 w 1852742"/>
              <a:gd name="connsiteY4-170" fmla="*/ 1517798 h 164844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52742" h="1648440">
                <a:moveTo>
                  <a:pt x="66587" y="1517798"/>
                </a:moveTo>
                <a:cubicBezTo>
                  <a:pt x="-76447" y="1288866"/>
                  <a:pt x="15041" y="266909"/>
                  <a:pt x="301704" y="87644"/>
                </a:cubicBezTo>
                <a:cubicBezTo>
                  <a:pt x="588367" y="-91621"/>
                  <a:pt x="1735765" y="-6589"/>
                  <a:pt x="1786565" y="442205"/>
                </a:cubicBezTo>
                <a:cubicBezTo>
                  <a:pt x="2053265" y="1297399"/>
                  <a:pt x="1446573" y="1281972"/>
                  <a:pt x="1159910" y="1461237"/>
                </a:cubicBezTo>
                <a:cubicBezTo>
                  <a:pt x="873247" y="1640502"/>
                  <a:pt x="209621" y="1746730"/>
                  <a:pt x="66587" y="1517798"/>
                </a:cubicBezTo>
                <a:close/>
              </a:path>
            </a:pathLst>
          </a:custGeom>
          <a:gradFill>
            <a:gsLst>
              <a:gs pos="62000">
                <a:srgbClr val="B1C9D3"/>
              </a:gs>
              <a:gs pos="15000">
                <a:srgbClr val="F5FBF9"/>
              </a:gs>
              <a:gs pos="100000">
                <a:srgbClr val="E7F1F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329653" y="281755"/>
            <a:ext cx="3532693" cy="461665"/>
          </a:xfrm>
          <a:prstGeom prst="rect">
            <a:avLst/>
          </a:prstGeom>
          <a:noFill/>
        </p:spPr>
        <p:txBody>
          <a:bodyPr wrap="square" rtlCol="0">
            <a:spAutoFit/>
          </a:bodyPr>
          <a:lstStyle/>
          <a:p>
            <a:pPr algn="ctr"/>
            <a:r>
              <a:rPr lang="zh-CN" altLang="en-US" sz="2400">
                <a:solidFill>
                  <a:srgbClr val="7197A1"/>
                </a:solidFill>
                <a:latin typeface="汉仪中宋简" panose="02010609000101010101" pitchFamily="49" charset="-122"/>
                <a:ea typeface="汉仪中宋简" panose="02010609000101010101" pitchFamily="49" charset="-122"/>
              </a:rPr>
              <a:t>这里填写标题</a:t>
            </a:r>
          </a:p>
        </p:txBody>
      </p:sp>
      <p:sp>
        <p:nvSpPr>
          <p:cNvPr id="32" name="矩形 31"/>
          <p:cNvSpPr/>
          <p:nvPr/>
        </p:nvSpPr>
        <p:spPr>
          <a:xfrm>
            <a:off x="0" y="2525053"/>
            <a:ext cx="12192000" cy="2191657"/>
          </a:xfrm>
          <a:prstGeom prst="rect">
            <a:avLst/>
          </a:prstGeom>
          <a:solidFill>
            <a:srgbClr val="E7F1F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菱形 32"/>
          <p:cNvSpPr/>
          <p:nvPr/>
        </p:nvSpPr>
        <p:spPr>
          <a:xfrm>
            <a:off x="0" y="1549233"/>
            <a:ext cx="4165600" cy="4165600"/>
          </a:xfrm>
          <a:prstGeom prst="diamond">
            <a:avLst/>
          </a:prstGeom>
          <a:solidFill>
            <a:srgbClr val="7197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菱形 33"/>
          <p:cNvSpPr/>
          <p:nvPr/>
        </p:nvSpPr>
        <p:spPr>
          <a:xfrm>
            <a:off x="4001517" y="1549232"/>
            <a:ext cx="4165600" cy="4165600"/>
          </a:xfrm>
          <a:prstGeom prst="diamond">
            <a:avLst/>
          </a:prstGeom>
          <a:solidFill>
            <a:srgbClr val="7197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文本框 34"/>
          <p:cNvSpPr txBox="1"/>
          <p:nvPr/>
        </p:nvSpPr>
        <p:spPr>
          <a:xfrm flipH="1">
            <a:off x="514195" y="2624446"/>
            <a:ext cx="3149600" cy="504562"/>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pPr algn="ctr"/>
            <a:r>
              <a:rPr lang="zh-CN" altLang="en-US" sz="2400" b="0" dirty="0">
                <a:solidFill>
                  <a:schemeClr val="bg1"/>
                </a:solidFill>
                <a:latin typeface="汉仪中宋简" panose="02010609000101010101" pitchFamily="49" charset="-122"/>
                <a:ea typeface="汉仪中宋简" panose="02010609000101010101" pitchFamily="49" charset="-122"/>
              </a:rPr>
              <a:t>填写标题文本</a:t>
            </a:r>
          </a:p>
        </p:txBody>
      </p:sp>
      <p:sp>
        <p:nvSpPr>
          <p:cNvPr id="36" name="文本框 35"/>
          <p:cNvSpPr txBox="1"/>
          <p:nvPr/>
        </p:nvSpPr>
        <p:spPr>
          <a:xfrm flipH="1">
            <a:off x="547650" y="3156627"/>
            <a:ext cx="3149598" cy="1469248"/>
          </a:xfrm>
          <a:prstGeom prst="rect">
            <a:avLst/>
          </a:prstGeom>
          <a:noFill/>
        </p:spPr>
        <p:txBody>
          <a:bodyPr wrap="square" rtlCol="0">
            <a:spAutoFit/>
          </a:bodyPr>
          <a:lstStyle/>
          <a:p>
            <a:pPr algn="ctr">
              <a:lnSpc>
                <a:spcPct val="130000"/>
              </a:lnSpc>
            </a:pPr>
            <a:r>
              <a:rPr lang="en-US" altLang="zh-CN" sz="1400" dirty="0">
                <a:solidFill>
                  <a:schemeClr val="bg1"/>
                </a:solidFill>
                <a:latin typeface="思源黑体 Light" panose="020B0300000000000000" pitchFamily="34" charset="-122"/>
                <a:ea typeface="思源黑体 Light" panose="020B0300000000000000" pitchFamily="34" charset="-122"/>
              </a:rPr>
              <a:t>Click on the text box to input text content and modify text-related attributes Click on the text box to input text content and modify text-related attributes</a:t>
            </a:r>
            <a:endParaRPr lang="zh-CN" altLang="en-US" sz="1400" dirty="0">
              <a:solidFill>
                <a:schemeClr val="bg1"/>
              </a:solidFill>
              <a:latin typeface="思源黑体 Light" panose="020B0300000000000000" pitchFamily="34" charset="-122"/>
              <a:ea typeface="思源黑体 Light" panose="020B0300000000000000" pitchFamily="34" charset="-122"/>
            </a:endParaRPr>
          </a:p>
        </p:txBody>
      </p:sp>
      <p:sp>
        <p:nvSpPr>
          <p:cNvPr id="37" name="文本框 36"/>
          <p:cNvSpPr txBox="1"/>
          <p:nvPr/>
        </p:nvSpPr>
        <p:spPr>
          <a:xfrm flipH="1">
            <a:off x="4554122" y="2634862"/>
            <a:ext cx="3149600" cy="504562"/>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pPr algn="ctr"/>
            <a:r>
              <a:rPr lang="zh-CN" altLang="en-US" sz="2400" b="0" dirty="0">
                <a:solidFill>
                  <a:schemeClr val="bg1"/>
                </a:solidFill>
                <a:latin typeface="汉仪中宋简" panose="02010609000101010101" pitchFamily="49" charset="-122"/>
                <a:ea typeface="汉仪中宋简" panose="02010609000101010101" pitchFamily="49" charset="-122"/>
              </a:rPr>
              <a:t>填写标题文本</a:t>
            </a:r>
          </a:p>
        </p:txBody>
      </p:sp>
      <p:sp>
        <p:nvSpPr>
          <p:cNvPr id="38" name="文本框 37"/>
          <p:cNvSpPr txBox="1"/>
          <p:nvPr/>
        </p:nvSpPr>
        <p:spPr>
          <a:xfrm flipH="1">
            <a:off x="4554123" y="3144741"/>
            <a:ext cx="3149598" cy="1469248"/>
          </a:xfrm>
          <a:prstGeom prst="rect">
            <a:avLst/>
          </a:prstGeom>
          <a:noFill/>
        </p:spPr>
        <p:txBody>
          <a:bodyPr wrap="square" rtlCol="0">
            <a:spAutoFit/>
          </a:bodyPr>
          <a:lstStyle/>
          <a:p>
            <a:pPr algn="ctr">
              <a:lnSpc>
                <a:spcPct val="130000"/>
              </a:lnSpc>
            </a:pPr>
            <a:r>
              <a:rPr lang="en-US" altLang="zh-CN" sz="1400" dirty="0">
                <a:solidFill>
                  <a:schemeClr val="bg1"/>
                </a:solidFill>
                <a:latin typeface="思源黑体 Light" panose="020B0300000000000000" pitchFamily="34" charset="-122"/>
                <a:ea typeface="思源黑体 Light" panose="020B0300000000000000" pitchFamily="34" charset="-122"/>
              </a:rPr>
              <a:t>Click on the text box to input text content and modify text-related attributes Click on the text box to input text content and modify text-related attributes</a:t>
            </a:r>
            <a:endParaRPr lang="zh-CN" altLang="en-US" sz="1400" dirty="0">
              <a:solidFill>
                <a:schemeClr val="bg1"/>
              </a:solidFill>
              <a:latin typeface="思源黑体 Light" panose="020B0300000000000000" pitchFamily="34" charset="-122"/>
              <a:ea typeface="思源黑体 Light" panose="020B0300000000000000" pitchFamily="34" charset="-122"/>
            </a:endParaRPr>
          </a:p>
        </p:txBody>
      </p:sp>
      <p:sp>
        <p:nvSpPr>
          <p:cNvPr id="15" name="菱形 14"/>
          <p:cNvSpPr/>
          <p:nvPr/>
        </p:nvSpPr>
        <p:spPr>
          <a:xfrm>
            <a:off x="8026400" y="1523212"/>
            <a:ext cx="4165600" cy="4165600"/>
          </a:xfrm>
          <a:prstGeom prst="diamond">
            <a:avLst/>
          </a:prstGeom>
          <a:solidFill>
            <a:srgbClr val="7197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37"/>
          <p:cNvSpPr txBox="1"/>
          <p:nvPr/>
        </p:nvSpPr>
        <p:spPr>
          <a:xfrm flipH="1">
            <a:off x="8520240" y="3207931"/>
            <a:ext cx="3149598" cy="1469248"/>
          </a:xfrm>
          <a:prstGeom prst="rect">
            <a:avLst/>
          </a:prstGeom>
          <a:noFill/>
        </p:spPr>
        <p:txBody>
          <a:bodyPr wrap="square" rtlCol="0">
            <a:spAutoFit/>
          </a:bodyPr>
          <a:lstStyle/>
          <a:p>
            <a:pPr algn="ctr">
              <a:lnSpc>
                <a:spcPct val="130000"/>
              </a:lnSpc>
            </a:pPr>
            <a:r>
              <a:rPr lang="en-US" altLang="zh-CN" sz="1400" dirty="0">
                <a:solidFill>
                  <a:schemeClr val="bg1"/>
                </a:solidFill>
                <a:latin typeface="思源黑体 Light" panose="020B0300000000000000" pitchFamily="34" charset="-122"/>
                <a:ea typeface="思源黑体 Light" panose="020B0300000000000000" pitchFamily="34" charset="-122"/>
              </a:rPr>
              <a:t>Click on the text box to input text content and modify text-related attributes Click on the text box to input text content and modify text-related attributes</a:t>
            </a:r>
            <a:endParaRPr lang="zh-CN" altLang="en-US" sz="1400" dirty="0">
              <a:solidFill>
                <a:schemeClr val="bg1"/>
              </a:solidFill>
              <a:latin typeface="思源黑体 Light" panose="020B0300000000000000" pitchFamily="34" charset="-122"/>
              <a:ea typeface="思源黑体 Light" panose="020B0300000000000000" pitchFamily="34" charset="-122"/>
            </a:endParaRPr>
          </a:p>
        </p:txBody>
      </p:sp>
      <p:sp>
        <p:nvSpPr>
          <p:cNvPr id="17" name="文本框 36"/>
          <p:cNvSpPr txBox="1"/>
          <p:nvPr/>
        </p:nvSpPr>
        <p:spPr>
          <a:xfrm flipH="1">
            <a:off x="8486785" y="2698052"/>
            <a:ext cx="3149600" cy="504562"/>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pPr algn="ctr"/>
            <a:r>
              <a:rPr lang="zh-CN" altLang="en-US" sz="2400" b="0" dirty="0">
                <a:solidFill>
                  <a:schemeClr val="bg1"/>
                </a:solidFill>
                <a:latin typeface="汉仪中宋简" panose="02010609000101010101" pitchFamily="49" charset="-122"/>
                <a:ea typeface="汉仪中宋简" panose="02010609000101010101" pitchFamily="49" charset="-122"/>
              </a:rPr>
              <a:t>填写标题文本</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0" y="0"/>
            <a:ext cx="12192000" cy="6858000"/>
          </a:xfrm>
          <a:prstGeom prst="rect">
            <a:avLst/>
          </a:prstGeom>
          <a:solidFill>
            <a:srgbClr val="F9FDF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任意多边形: 形状 2"/>
          <p:cNvSpPr/>
          <p:nvPr/>
        </p:nvSpPr>
        <p:spPr>
          <a:xfrm>
            <a:off x="0" y="0"/>
            <a:ext cx="1752600" cy="800570"/>
          </a:xfrm>
          <a:custGeom>
            <a:avLst/>
            <a:gdLst>
              <a:gd name="connsiteX0" fmla="*/ 0 w 7313126"/>
              <a:gd name="connsiteY0" fmla="*/ 0 h 4786006"/>
              <a:gd name="connsiteX1" fmla="*/ 7313126 w 7313126"/>
              <a:gd name="connsiteY1" fmla="*/ 0 h 4786006"/>
              <a:gd name="connsiteX2" fmla="*/ 7252572 w 7313126"/>
              <a:gd name="connsiteY2" fmla="*/ 309595 h 4786006"/>
              <a:gd name="connsiteX3" fmla="*/ 2390775 w 7313126"/>
              <a:gd name="connsiteY3" fmla="*/ 4756047 h 4786006"/>
              <a:gd name="connsiteX4" fmla="*/ 29815 w 7313126"/>
              <a:gd name="connsiteY4" fmla="*/ 4196729 h 4786006"/>
              <a:gd name="connsiteX5" fmla="*/ 0 w 7313126"/>
              <a:gd name="connsiteY5" fmla="*/ 4184048 h 4786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13126" h="4786006">
                <a:moveTo>
                  <a:pt x="0" y="0"/>
                </a:moveTo>
                <a:lnTo>
                  <a:pt x="7313126" y="0"/>
                </a:lnTo>
                <a:lnTo>
                  <a:pt x="7252572" y="309595"/>
                </a:lnTo>
                <a:cubicBezTo>
                  <a:pt x="6774694" y="2438242"/>
                  <a:pt x="5248275" y="5098352"/>
                  <a:pt x="2390775" y="4756047"/>
                </a:cubicBezTo>
                <a:cubicBezTo>
                  <a:pt x="1438275" y="4641946"/>
                  <a:pt x="655067" y="4449919"/>
                  <a:pt x="29815" y="4196729"/>
                </a:cubicBezTo>
                <a:lnTo>
                  <a:pt x="0" y="4184048"/>
                </a:lnTo>
                <a:close/>
              </a:path>
            </a:pathLst>
          </a:custGeom>
          <a:gradFill flip="none" rotWithShape="1">
            <a:gsLst>
              <a:gs pos="0">
                <a:srgbClr val="E7F1F3"/>
              </a:gs>
              <a:gs pos="49000">
                <a:srgbClr val="A7C2CD"/>
              </a:gs>
              <a:gs pos="100000">
                <a:srgbClr val="CADCEA"/>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任意多边形: 形状 3"/>
          <p:cNvSpPr/>
          <p:nvPr/>
        </p:nvSpPr>
        <p:spPr>
          <a:xfrm>
            <a:off x="10566326" y="5998043"/>
            <a:ext cx="1625674" cy="859958"/>
          </a:xfrm>
          <a:custGeom>
            <a:avLst/>
            <a:gdLst>
              <a:gd name="connsiteX0" fmla="*/ 5410778 w 6760152"/>
              <a:gd name="connsiteY0" fmla="*/ 617 h 4504299"/>
              <a:gd name="connsiteX1" fmla="*/ 6710856 w 6760152"/>
              <a:gd name="connsiteY1" fmla="*/ 166777 h 4504299"/>
              <a:gd name="connsiteX2" fmla="*/ 6760152 w 6760152"/>
              <a:gd name="connsiteY2" fmla="*/ 183214 h 4504299"/>
              <a:gd name="connsiteX3" fmla="*/ 6760152 w 6760152"/>
              <a:gd name="connsiteY3" fmla="*/ 4504299 h 4504299"/>
              <a:gd name="connsiteX4" fmla="*/ 276765 w 6760152"/>
              <a:gd name="connsiteY4" fmla="*/ 4504299 h 4504299"/>
              <a:gd name="connsiteX5" fmla="*/ 205091 w 6760152"/>
              <a:gd name="connsiteY5" fmla="*/ 4263048 h 4504299"/>
              <a:gd name="connsiteX6" fmla="*/ 130751 w 6760152"/>
              <a:gd name="connsiteY6" fmla="*/ 1948529 h 4504299"/>
              <a:gd name="connsiteX7" fmla="*/ 5410778 w 6760152"/>
              <a:gd name="connsiteY7" fmla="*/ 617 h 4504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760152" h="4504299">
                <a:moveTo>
                  <a:pt x="5410778" y="617"/>
                </a:moveTo>
                <a:cubicBezTo>
                  <a:pt x="5902013" y="6838"/>
                  <a:pt x="6349771" y="60236"/>
                  <a:pt x="6710856" y="166777"/>
                </a:cubicBezTo>
                <a:lnTo>
                  <a:pt x="6760152" y="183214"/>
                </a:lnTo>
                <a:lnTo>
                  <a:pt x="6760152" y="4504299"/>
                </a:lnTo>
                <a:lnTo>
                  <a:pt x="276765" y="4504299"/>
                </a:lnTo>
                <a:lnTo>
                  <a:pt x="205091" y="4263048"/>
                </a:lnTo>
                <a:cubicBezTo>
                  <a:pt x="-26858" y="3382041"/>
                  <a:pt x="-76418" y="2515266"/>
                  <a:pt x="130751" y="1948529"/>
                </a:cubicBezTo>
                <a:cubicBezTo>
                  <a:pt x="562354" y="767825"/>
                  <a:pt x="3363965" y="-25305"/>
                  <a:pt x="5410778" y="617"/>
                </a:cubicBezTo>
                <a:close/>
              </a:path>
            </a:pathLst>
          </a:custGeom>
          <a:solidFill>
            <a:srgbClr val="7197A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16"/>
          <p:cNvSpPr/>
          <p:nvPr/>
        </p:nvSpPr>
        <p:spPr>
          <a:xfrm rot="17945673">
            <a:off x="11113507" y="177316"/>
            <a:ext cx="928567" cy="889087"/>
          </a:xfrm>
          <a:custGeom>
            <a:avLst/>
            <a:gdLst>
              <a:gd name="connsiteX0" fmla="*/ 0 w 1028700"/>
              <a:gd name="connsiteY0" fmla="*/ 628650 h 1257300"/>
              <a:gd name="connsiteX1" fmla="*/ 514350 w 1028700"/>
              <a:gd name="connsiteY1" fmla="*/ 0 h 1257300"/>
              <a:gd name="connsiteX2" fmla="*/ 1028700 w 1028700"/>
              <a:gd name="connsiteY2" fmla="*/ 628650 h 1257300"/>
              <a:gd name="connsiteX3" fmla="*/ 514350 w 1028700"/>
              <a:gd name="connsiteY3" fmla="*/ 1257300 h 1257300"/>
              <a:gd name="connsiteX4" fmla="*/ 0 w 1028700"/>
              <a:gd name="connsiteY4" fmla="*/ 628650 h 1257300"/>
              <a:gd name="connsiteX0-1" fmla="*/ 0 w 1854200"/>
              <a:gd name="connsiteY0-2" fmla="*/ 730937 h 1258997"/>
              <a:gd name="connsiteX1-3" fmla="*/ 1339850 w 1854200"/>
              <a:gd name="connsiteY1-4" fmla="*/ 687 h 1258997"/>
              <a:gd name="connsiteX2-5" fmla="*/ 1854200 w 1854200"/>
              <a:gd name="connsiteY2-6" fmla="*/ 629337 h 1258997"/>
              <a:gd name="connsiteX3-7" fmla="*/ 1339850 w 1854200"/>
              <a:gd name="connsiteY3-8" fmla="*/ 1257987 h 1258997"/>
              <a:gd name="connsiteX4-9" fmla="*/ 0 w 1854200"/>
              <a:gd name="connsiteY4-10" fmla="*/ 730937 h 1258997"/>
              <a:gd name="connsiteX0-11" fmla="*/ 25624 w 1879824"/>
              <a:gd name="connsiteY0-12" fmla="*/ 629661 h 1157301"/>
              <a:gd name="connsiteX1-13" fmla="*/ 590774 w 1879824"/>
              <a:gd name="connsiteY1-14" fmla="*/ 1011 h 1157301"/>
              <a:gd name="connsiteX2-15" fmla="*/ 1879824 w 1879824"/>
              <a:gd name="connsiteY2-16" fmla="*/ 528061 h 1157301"/>
              <a:gd name="connsiteX3-17" fmla="*/ 1365474 w 1879824"/>
              <a:gd name="connsiteY3-18" fmla="*/ 1156711 h 1157301"/>
              <a:gd name="connsiteX4-19" fmla="*/ 25624 w 1879824"/>
              <a:gd name="connsiteY4-20" fmla="*/ 629661 h 1157301"/>
              <a:gd name="connsiteX0-21" fmla="*/ 25126 w 1815826"/>
              <a:gd name="connsiteY0-22" fmla="*/ 745516 h 1284675"/>
              <a:gd name="connsiteX1-23" fmla="*/ 590276 w 1815826"/>
              <a:gd name="connsiteY1-24" fmla="*/ 116866 h 1284675"/>
              <a:gd name="connsiteX2-25" fmla="*/ 1815826 w 1815826"/>
              <a:gd name="connsiteY2-26" fmla="*/ 212116 h 1284675"/>
              <a:gd name="connsiteX3-27" fmla="*/ 1364976 w 1815826"/>
              <a:gd name="connsiteY3-28" fmla="*/ 1272566 h 1284675"/>
              <a:gd name="connsiteX4-29" fmla="*/ 25126 w 1815826"/>
              <a:gd name="connsiteY4-30" fmla="*/ 745516 h 1284675"/>
              <a:gd name="connsiteX0-31" fmla="*/ 34404 w 1825641"/>
              <a:gd name="connsiteY0-32" fmla="*/ 745516 h 1850216"/>
              <a:gd name="connsiteX1-33" fmla="*/ 599554 w 1825641"/>
              <a:gd name="connsiteY1-34" fmla="*/ 116866 h 1850216"/>
              <a:gd name="connsiteX2-35" fmla="*/ 1825104 w 1825641"/>
              <a:gd name="connsiteY2-36" fmla="*/ 212116 h 1850216"/>
              <a:gd name="connsiteX3-37" fmla="*/ 1552054 w 1825641"/>
              <a:gd name="connsiteY3-38" fmla="*/ 1844066 h 1850216"/>
              <a:gd name="connsiteX4-39" fmla="*/ 34404 w 1825641"/>
              <a:gd name="connsiteY4-40" fmla="*/ 745516 h 1850216"/>
              <a:gd name="connsiteX0-41" fmla="*/ 34404 w 1825641"/>
              <a:gd name="connsiteY0-42" fmla="*/ 787296 h 1891996"/>
              <a:gd name="connsiteX1-43" fmla="*/ 599554 w 1825641"/>
              <a:gd name="connsiteY1-44" fmla="*/ 158646 h 1891996"/>
              <a:gd name="connsiteX2-45" fmla="*/ 1825104 w 1825641"/>
              <a:gd name="connsiteY2-46" fmla="*/ 253896 h 1891996"/>
              <a:gd name="connsiteX3-47" fmla="*/ 1552054 w 1825641"/>
              <a:gd name="connsiteY3-48" fmla="*/ 1885846 h 1891996"/>
              <a:gd name="connsiteX4-49" fmla="*/ 34404 w 1825641"/>
              <a:gd name="connsiteY4-50" fmla="*/ 787296 h 1891996"/>
              <a:gd name="connsiteX0-51" fmla="*/ 34404 w 1985095"/>
              <a:gd name="connsiteY0-52" fmla="*/ 787296 h 1891996"/>
              <a:gd name="connsiteX1-53" fmla="*/ 599554 w 1985095"/>
              <a:gd name="connsiteY1-54" fmla="*/ 158646 h 1891996"/>
              <a:gd name="connsiteX2-55" fmla="*/ 1825104 w 1985095"/>
              <a:gd name="connsiteY2-56" fmla="*/ 253896 h 1891996"/>
              <a:gd name="connsiteX3-57" fmla="*/ 1552054 w 1985095"/>
              <a:gd name="connsiteY3-58" fmla="*/ 1885846 h 1891996"/>
              <a:gd name="connsiteX4-59" fmla="*/ 34404 w 1985095"/>
              <a:gd name="connsiteY4-60" fmla="*/ 787296 h 1891996"/>
              <a:gd name="connsiteX0-61" fmla="*/ 34404 w 2039958"/>
              <a:gd name="connsiteY0-62" fmla="*/ 787296 h 1887088"/>
              <a:gd name="connsiteX1-63" fmla="*/ 599554 w 2039958"/>
              <a:gd name="connsiteY1-64" fmla="*/ 158646 h 1887088"/>
              <a:gd name="connsiteX2-65" fmla="*/ 1825104 w 2039958"/>
              <a:gd name="connsiteY2-66" fmla="*/ 253896 h 1887088"/>
              <a:gd name="connsiteX3-67" fmla="*/ 1552054 w 2039958"/>
              <a:gd name="connsiteY3-68" fmla="*/ 1885846 h 1887088"/>
              <a:gd name="connsiteX4-69" fmla="*/ 34404 w 2039958"/>
              <a:gd name="connsiteY4-70" fmla="*/ 787296 h 1887088"/>
              <a:gd name="connsiteX0-71" fmla="*/ 34404 w 1996057"/>
              <a:gd name="connsiteY0-72" fmla="*/ 787296 h 1887088"/>
              <a:gd name="connsiteX1-73" fmla="*/ 599554 w 1996057"/>
              <a:gd name="connsiteY1-74" fmla="*/ 158646 h 1887088"/>
              <a:gd name="connsiteX2-75" fmla="*/ 1825104 w 1996057"/>
              <a:gd name="connsiteY2-76" fmla="*/ 253896 h 1887088"/>
              <a:gd name="connsiteX3-77" fmla="*/ 1552054 w 1996057"/>
              <a:gd name="connsiteY3-78" fmla="*/ 1885846 h 1887088"/>
              <a:gd name="connsiteX4-79" fmla="*/ 34404 w 1996057"/>
              <a:gd name="connsiteY4-80" fmla="*/ 787296 h 1887088"/>
              <a:gd name="connsiteX0-81" fmla="*/ 9309 w 1970962"/>
              <a:gd name="connsiteY0-82" fmla="*/ 787296 h 1887163"/>
              <a:gd name="connsiteX1-83" fmla="*/ 574459 w 1970962"/>
              <a:gd name="connsiteY1-84" fmla="*/ 158646 h 1887163"/>
              <a:gd name="connsiteX2-85" fmla="*/ 1800009 w 1970962"/>
              <a:gd name="connsiteY2-86" fmla="*/ 253896 h 1887163"/>
              <a:gd name="connsiteX3-87" fmla="*/ 1526959 w 1970962"/>
              <a:gd name="connsiteY3-88" fmla="*/ 1885846 h 1887163"/>
              <a:gd name="connsiteX4-89" fmla="*/ 9309 w 1970962"/>
              <a:gd name="connsiteY4-90" fmla="*/ 787296 h 188716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970962" h="1887163">
                <a:moveTo>
                  <a:pt x="9309" y="787296"/>
                </a:moveTo>
                <a:cubicBezTo>
                  <a:pt x="-60541" y="448629"/>
                  <a:pt x="276009" y="247546"/>
                  <a:pt x="574459" y="158646"/>
                </a:cubicBezTo>
                <a:cubicBezTo>
                  <a:pt x="872909" y="69746"/>
                  <a:pt x="1749209" y="-194898"/>
                  <a:pt x="1800009" y="253896"/>
                </a:cubicBezTo>
                <a:cubicBezTo>
                  <a:pt x="2066709" y="1109090"/>
                  <a:pt x="2054009" y="1847746"/>
                  <a:pt x="1526959" y="1885846"/>
                </a:cubicBezTo>
                <a:cubicBezTo>
                  <a:pt x="999909" y="1923946"/>
                  <a:pt x="79159" y="1125963"/>
                  <a:pt x="9309" y="787296"/>
                </a:cubicBezTo>
                <a:close/>
              </a:path>
            </a:pathLst>
          </a:custGeom>
          <a:gradFill>
            <a:gsLst>
              <a:gs pos="62000">
                <a:srgbClr val="B1C9D3"/>
              </a:gs>
              <a:gs pos="15000">
                <a:srgbClr val="F5FBF9"/>
              </a:gs>
              <a:gs pos="100000">
                <a:srgbClr val="E7F1F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16"/>
          <p:cNvSpPr/>
          <p:nvPr/>
        </p:nvSpPr>
        <p:spPr>
          <a:xfrm rot="16721025">
            <a:off x="118536" y="5913481"/>
            <a:ext cx="735528" cy="654421"/>
          </a:xfrm>
          <a:custGeom>
            <a:avLst/>
            <a:gdLst>
              <a:gd name="connsiteX0" fmla="*/ 0 w 1028700"/>
              <a:gd name="connsiteY0" fmla="*/ 628650 h 1257300"/>
              <a:gd name="connsiteX1" fmla="*/ 514350 w 1028700"/>
              <a:gd name="connsiteY1" fmla="*/ 0 h 1257300"/>
              <a:gd name="connsiteX2" fmla="*/ 1028700 w 1028700"/>
              <a:gd name="connsiteY2" fmla="*/ 628650 h 1257300"/>
              <a:gd name="connsiteX3" fmla="*/ 514350 w 1028700"/>
              <a:gd name="connsiteY3" fmla="*/ 1257300 h 1257300"/>
              <a:gd name="connsiteX4" fmla="*/ 0 w 1028700"/>
              <a:gd name="connsiteY4" fmla="*/ 628650 h 1257300"/>
              <a:gd name="connsiteX0-1" fmla="*/ 0 w 1854200"/>
              <a:gd name="connsiteY0-2" fmla="*/ 730937 h 1258997"/>
              <a:gd name="connsiteX1-3" fmla="*/ 1339850 w 1854200"/>
              <a:gd name="connsiteY1-4" fmla="*/ 687 h 1258997"/>
              <a:gd name="connsiteX2-5" fmla="*/ 1854200 w 1854200"/>
              <a:gd name="connsiteY2-6" fmla="*/ 629337 h 1258997"/>
              <a:gd name="connsiteX3-7" fmla="*/ 1339850 w 1854200"/>
              <a:gd name="connsiteY3-8" fmla="*/ 1257987 h 1258997"/>
              <a:gd name="connsiteX4-9" fmla="*/ 0 w 1854200"/>
              <a:gd name="connsiteY4-10" fmla="*/ 730937 h 1258997"/>
              <a:gd name="connsiteX0-11" fmla="*/ 25624 w 1879824"/>
              <a:gd name="connsiteY0-12" fmla="*/ 629661 h 1157301"/>
              <a:gd name="connsiteX1-13" fmla="*/ 590774 w 1879824"/>
              <a:gd name="connsiteY1-14" fmla="*/ 1011 h 1157301"/>
              <a:gd name="connsiteX2-15" fmla="*/ 1879824 w 1879824"/>
              <a:gd name="connsiteY2-16" fmla="*/ 528061 h 1157301"/>
              <a:gd name="connsiteX3-17" fmla="*/ 1365474 w 1879824"/>
              <a:gd name="connsiteY3-18" fmla="*/ 1156711 h 1157301"/>
              <a:gd name="connsiteX4-19" fmla="*/ 25624 w 1879824"/>
              <a:gd name="connsiteY4-20" fmla="*/ 629661 h 1157301"/>
              <a:gd name="connsiteX0-21" fmla="*/ 25126 w 1815826"/>
              <a:gd name="connsiteY0-22" fmla="*/ 745516 h 1284675"/>
              <a:gd name="connsiteX1-23" fmla="*/ 590276 w 1815826"/>
              <a:gd name="connsiteY1-24" fmla="*/ 116866 h 1284675"/>
              <a:gd name="connsiteX2-25" fmla="*/ 1815826 w 1815826"/>
              <a:gd name="connsiteY2-26" fmla="*/ 212116 h 1284675"/>
              <a:gd name="connsiteX3-27" fmla="*/ 1364976 w 1815826"/>
              <a:gd name="connsiteY3-28" fmla="*/ 1272566 h 1284675"/>
              <a:gd name="connsiteX4-29" fmla="*/ 25126 w 1815826"/>
              <a:gd name="connsiteY4-30" fmla="*/ 745516 h 1284675"/>
              <a:gd name="connsiteX0-31" fmla="*/ 34404 w 1825641"/>
              <a:gd name="connsiteY0-32" fmla="*/ 745516 h 1850216"/>
              <a:gd name="connsiteX1-33" fmla="*/ 599554 w 1825641"/>
              <a:gd name="connsiteY1-34" fmla="*/ 116866 h 1850216"/>
              <a:gd name="connsiteX2-35" fmla="*/ 1825104 w 1825641"/>
              <a:gd name="connsiteY2-36" fmla="*/ 212116 h 1850216"/>
              <a:gd name="connsiteX3-37" fmla="*/ 1552054 w 1825641"/>
              <a:gd name="connsiteY3-38" fmla="*/ 1844066 h 1850216"/>
              <a:gd name="connsiteX4-39" fmla="*/ 34404 w 1825641"/>
              <a:gd name="connsiteY4-40" fmla="*/ 745516 h 1850216"/>
              <a:gd name="connsiteX0-41" fmla="*/ 34404 w 1825641"/>
              <a:gd name="connsiteY0-42" fmla="*/ 787296 h 1891996"/>
              <a:gd name="connsiteX1-43" fmla="*/ 599554 w 1825641"/>
              <a:gd name="connsiteY1-44" fmla="*/ 158646 h 1891996"/>
              <a:gd name="connsiteX2-45" fmla="*/ 1825104 w 1825641"/>
              <a:gd name="connsiteY2-46" fmla="*/ 253896 h 1891996"/>
              <a:gd name="connsiteX3-47" fmla="*/ 1552054 w 1825641"/>
              <a:gd name="connsiteY3-48" fmla="*/ 1885846 h 1891996"/>
              <a:gd name="connsiteX4-49" fmla="*/ 34404 w 1825641"/>
              <a:gd name="connsiteY4-50" fmla="*/ 787296 h 1891996"/>
              <a:gd name="connsiteX0-51" fmla="*/ 34404 w 1985095"/>
              <a:gd name="connsiteY0-52" fmla="*/ 787296 h 1891996"/>
              <a:gd name="connsiteX1-53" fmla="*/ 599554 w 1985095"/>
              <a:gd name="connsiteY1-54" fmla="*/ 158646 h 1891996"/>
              <a:gd name="connsiteX2-55" fmla="*/ 1825104 w 1985095"/>
              <a:gd name="connsiteY2-56" fmla="*/ 253896 h 1891996"/>
              <a:gd name="connsiteX3-57" fmla="*/ 1552054 w 1985095"/>
              <a:gd name="connsiteY3-58" fmla="*/ 1885846 h 1891996"/>
              <a:gd name="connsiteX4-59" fmla="*/ 34404 w 1985095"/>
              <a:gd name="connsiteY4-60" fmla="*/ 787296 h 1891996"/>
              <a:gd name="connsiteX0-61" fmla="*/ 34404 w 2039958"/>
              <a:gd name="connsiteY0-62" fmla="*/ 787296 h 1887088"/>
              <a:gd name="connsiteX1-63" fmla="*/ 599554 w 2039958"/>
              <a:gd name="connsiteY1-64" fmla="*/ 158646 h 1887088"/>
              <a:gd name="connsiteX2-65" fmla="*/ 1825104 w 2039958"/>
              <a:gd name="connsiteY2-66" fmla="*/ 253896 h 1887088"/>
              <a:gd name="connsiteX3-67" fmla="*/ 1552054 w 2039958"/>
              <a:gd name="connsiteY3-68" fmla="*/ 1885846 h 1887088"/>
              <a:gd name="connsiteX4-69" fmla="*/ 34404 w 2039958"/>
              <a:gd name="connsiteY4-70" fmla="*/ 787296 h 1887088"/>
              <a:gd name="connsiteX0-71" fmla="*/ 34404 w 1996057"/>
              <a:gd name="connsiteY0-72" fmla="*/ 787296 h 1887088"/>
              <a:gd name="connsiteX1-73" fmla="*/ 599554 w 1996057"/>
              <a:gd name="connsiteY1-74" fmla="*/ 158646 h 1887088"/>
              <a:gd name="connsiteX2-75" fmla="*/ 1825104 w 1996057"/>
              <a:gd name="connsiteY2-76" fmla="*/ 253896 h 1887088"/>
              <a:gd name="connsiteX3-77" fmla="*/ 1552054 w 1996057"/>
              <a:gd name="connsiteY3-78" fmla="*/ 1885846 h 1887088"/>
              <a:gd name="connsiteX4-79" fmla="*/ 34404 w 1996057"/>
              <a:gd name="connsiteY4-80" fmla="*/ 787296 h 1887088"/>
              <a:gd name="connsiteX0-81" fmla="*/ 9309 w 1970962"/>
              <a:gd name="connsiteY0-82" fmla="*/ 787296 h 1887163"/>
              <a:gd name="connsiteX1-83" fmla="*/ 574459 w 1970962"/>
              <a:gd name="connsiteY1-84" fmla="*/ 158646 h 1887163"/>
              <a:gd name="connsiteX2-85" fmla="*/ 1800009 w 1970962"/>
              <a:gd name="connsiteY2-86" fmla="*/ 253896 h 1887163"/>
              <a:gd name="connsiteX3-87" fmla="*/ 1526959 w 1970962"/>
              <a:gd name="connsiteY3-88" fmla="*/ 1885846 h 1887163"/>
              <a:gd name="connsiteX4-89" fmla="*/ 9309 w 1970962"/>
              <a:gd name="connsiteY4-90" fmla="*/ 787296 h 1887163"/>
              <a:gd name="connsiteX0-91" fmla="*/ 30512 w 1572074"/>
              <a:gd name="connsiteY0-92" fmla="*/ 1659446 h 2038081"/>
              <a:gd name="connsiteX1-93" fmla="*/ 242056 w 1572074"/>
              <a:gd name="connsiteY1-94" fmla="*/ 205717 h 2038081"/>
              <a:gd name="connsiteX2-95" fmla="*/ 1467606 w 1572074"/>
              <a:gd name="connsiteY2-96" fmla="*/ 300967 h 2038081"/>
              <a:gd name="connsiteX3-97" fmla="*/ 1194556 w 1572074"/>
              <a:gd name="connsiteY3-98" fmla="*/ 1932917 h 2038081"/>
              <a:gd name="connsiteX4-99" fmla="*/ 30512 w 1572074"/>
              <a:gd name="connsiteY4-100" fmla="*/ 1659446 h 2038081"/>
              <a:gd name="connsiteX0-101" fmla="*/ 103078 w 1644640"/>
              <a:gd name="connsiteY0-102" fmla="*/ 1565732 h 1926960"/>
              <a:gd name="connsiteX1-103" fmla="*/ 220327 w 1644640"/>
              <a:gd name="connsiteY1-104" fmla="*/ 371314 h 1926960"/>
              <a:gd name="connsiteX2-105" fmla="*/ 1540172 w 1644640"/>
              <a:gd name="connsiteY2-106" fmla="*/ 207253 h 1926960"/>
              <a:gd name="connsiteX3-107" fmla="*/ 1267122 w 1644640"/>
              <a:gd name="connsiteY3-108" fmla="*/ 1839203 h 1926960"/>
              <a:gd name="connsiteX4-109" fmla="*/ 103078 w 1644640"/>
              <a:gd name="connsiteY4-110" fmla="*/ 1565732 h 1926960"/>
              <a:gd name="connsiteX0-111" fmla="*/ 112441 w 1818790"/>
              <a:gd name="connsiteY0-112" fmla="*/ 1264625 h 1588822"/>
              <a:gd name="connsiteX1-113" fmla="*/ 229690 w 1818790"/>
              <a:gd name="connsiteY1-114" fmla="*/ 70207 h 1588822"/>
              <a:gd name="connsiteX2-115" fmla="*/ 1738124 w 1818790"/>
              <a:gd name="connsiteY2-116" fmla="*/ 424769 h 1588822"/>
              <a:gd name="connsiteX3-117" fmla="*/ 1276485 w 1818790"/>
              <a:gd name="connsiteY3-118" fmla="*/ 1538096 h 1588822"/>
              <a:gd name="connsiteX4-119" fmla="*/ 112441 w 1818790"/>
              <a:gd name="connsiteY4-120" fmla="*/ 1264625 h 1588822"/>
              <a:gd name="connsiteX0-121" fmla="*/ 94334 w 1778490"/>
              <a:gd name="connsiteY0-122" fmla="*/ 1264625 h 1442000"/>
              <a:gd name="connsiteX1-123" fmla="*/ 211583 w 1778490"/>
              <a:gd name="connsiteY1-124" fmla="*/ 70207 h 1442000"/>
              <a:gd name="connsiteX2-125" fmla="*/ 1720017 w 1778490"/>
              <a:gd name="connsiteY2-126" fmla="*/ 424769 h 1442000"/>
              <a:gd name="connsiteX3-127" fmla="*/ 999067 w 1778490"/>
              <a:gd name="connsiteY3-128" fmla="*/ 1349506 h 1442000"/>
              <a:gd name="connsiteX4-129" fmla="*/ 94334 w 1778490"/>
              <a:gd name="connsiteY4-130" fmla="*/ 1264625 h 1442000"/>
              <a:gd name="connsiteX0-131" fmla="*/ 91804 w 1731411"/>
              <a:gd name="connsiteY0-132" fmla="*/ 1299315 h 1483299"/>
              <a:gd name="connsiteX1-133" fmla="*/ 209053 w 1731411"/>
              <a:gd name="connsiteY1-134" fmla="*/ 104897 h 1483299"/>
              <a:gd name="connsiteX2-135" fmla="*/ 1670340 w 1731411"/>
              <a:gd name="connsiteY2-136" fmla="*/ 365164 h 1483299"/>
              <a:gd name="connsiteX3-137" fmla="*/ 996537 w 1731411"/>
              <a:gd name="connsiteY3-138" fmla="*/ 1384196 h 1483299"/>
              <a:gd name="connsiteX4-139" fmla="*/ 91804 w 1731411"/>
              <a:gd name="connsiteY4-140" fmla="*/ 1299315 h 1483299"/>
              <a:gd name="connsiteX0-141" fmla="*/ 103353 w 1742962"/>
              <a:gd name="connsiteY0-142" fmla="*/ 1365891 h 1554848"/>
              <a:gd name="connsiteX1-143" fmla="*/ 197028 w 1742962"/>
              <a:gd name="connsiteY1-144" fmla="*/ 77179 h 1554848"/>
              <a:gd name="connsiteX2-145" fmla="*/ 1681889 w 1742962"/>
              <a:gd name="connsiteY2-146" fmla="*/ 431740 h 1554848"/>
              <a:gd name="connsiteX3-147" fmla="*/ 1008086 w 1742962"/>
              <a:gd name="connsiteY3-148" fmla="*/ 1450772 h 1554848"/>
              <a:gd name="connsiteX4-149" fmla="*/ 103353 w 1742962"/>
              <a:gd name="connsiteY4-150" fmla="*/ 1365891 h 1554848"/>
              <a:gd name="connsiteX0-151" fmla="*/ 63105 w 1845703"/>
              <a:gd name="connsiteY0-152" fmla="*/ 1517796 h 1648438"/>
              <a:gd name="connsiteX1-153" fmla="*/ 298222 w 1845703"/>
              <a:gd name="connsiteY1-154" fmla="*/ 87642 h 1648438"/>
              <a:gd name="connsiteX2-155" fmla="*/ 1783083 w 1845703"/>
              <a:gd name="connsiteY2-156" fmla="*/ 442203 h 1648438"/>
              <a:gd name="connsiteX3-157" fmla="*/ 1109280 w 1845703"/>
              <a:gd name="connsiteY3-158" fmla="*/ 1461235 h 1648438"/>
              <a:gd name="connsiteX4-159" fmla="*/ 63105 w 1845703"/>
              <a:gd name="connsiteY4-160" fmla="*/ 1517796 h 1648438"/>
              <a:gd name="connsiteX0-161" fmla="*/ 66587 w 1852742"/>
              <a:gd name="connsiteY0-162" fmla="*/ 1517798 h 1648440"/>
              <a:gd name="connsiteX1-163" fmla="*/ 301704 w 1852742"/>
              <a:gd name="connsiteY1-164" fmla="*/ 87644 h 1648440"/>
              <a:gd name="connsiteX2-165" fmla="*/ 1786565 w 1852742"/>
              <a:gd name="connsiteY2-166" fmla="*/ 442205 h 1648440"/>
              <a:gd name="connsiteX3-167" fmla="*/ 1159910 w 1852742"/>
              <a:gd name="connsiteY3-168" fmla="*/ 1461237 h 1648440"/>
              <a:gd name="connsiteX4-169" fmla="*/ 66587 w 1852742"/>
              <a:gd name="connsiteY4-170" fmla="*/ 1517798 h 1648440"/>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852742" h="1648440">
                <a:moveTo>
                  <a:pt x="66587" y="1517798"/>
                </a:moveTo>
                <a:cubicBezTo>
                  <a:pt x="-76447" y="1288866"/>
                  <a:pt x="15041" y="266909"/>
                  <a:pt x="301704" y="87644"/>
                </a:cubicBezTo>
                <a:cubicBezTo>
                  <a:pt x="588367" y="-91621"/>
                  <a:pt x="1735765" y="-6589"/>
                  <a:pt x="1786565" y="442205"/>
                </a:cubicBezTo>
                <a:cubicBezTo>
                  <a:pt x="2053265" y="1297399"/>
                  <a:pt x="1446573" y="1281972"/>
                  <a:pt x="1159910" y="1461237"/>
                </a:cubicBezTo>
                <a:cubicBezTo>
                  <a:pt x="873247" y="1640502"/>
                  <a:pt x="209621" y="1746730"/>
                  <a:pt x="66587" y="1517798"/>
                </a:cubicBezTo>
                <a:close/>
              </a:path>
            </a:pathLst>
          </a:custGeom>
          <a:gradFill>
            <a:gsLst>
              <a:gs pos="62000">
                <a:srgbClr val="B1C9D3"/>
              </a:gs>
              <a:gs pos="15000">
                <a:srgbClr val="F5FBF9"/>
              </a:gs>
              <a:gs pos="100000">
                <a:srgbClr val="E7F1F3"/>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4329653" y="281755"/>
            <a:ext cx="3532693" cy="461665"/>
          </a:xfrm>
          <a:prstGeom prst="rect">
            <a:avLst/>
          </a:prstGeom>
          <a:noFill/>
        </p:spPr>
        <p:txBody>
          <a:bodyPr wrap="square" rtlCol="0">
            <a:spAutoFit/>
          </a:bodyPr>
          <a:lstStyle/>
          <a:p>
            <a:pPr algn="ctr"/>
            <a:r>
              <a:rPr lang="zh-CN" altLang="en-US" sz="2400">
                <a:solidFill>
                  <a:srgbClr val="7197A1"/>
                </a:solidFill>
                <a:latin typeface="汉仪中宋简" panose="02010609000101010101" pitchFamily="49" charset="-122"/>
                <a:ea typeface="汉仪中宋简" panose="02010609000101010101" pitchFamily="49" charset="-122"/>
              </a:rPr>
              <a:t>这里填写标题</a:t>
            </a:r>
          </a:p>
        </p:txBody>
      </p:sp>
      <p:sp>
        <p:nvSpPr>
          <p:cNvPr id="17" name="菱形 16"/>
          <p:cNvSpPr/>
          <p:nvPr/>
        </p:nvSpPr>
        <p:spPr>
          <a:xfrm>
            <a:off x="618053" y="1835944"/>
            <a:ext cx="3382248" cy="3382248"/>
          </a:xfrm>
          <a:prstGeom prst="diamond">
            <a:avLst/>
          </a:prstGeom>
          <a:noFill/>
          <a:ln w="38100">
            <a:solidFill>
              <a:srgbClr val="7197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8" name="组合 17"/>
          <p:cNvGrpSpPr/>
          <p:nvPr/>
        </p:nvGrpSpPr>
        <p:grpSpPr>
          <a:xfrm>
            <a:off x="525780" y="1759744"/>
            <a:ext cx="3566795" cy="3534648"/>
            <a:chOff x="506730" y="1755775"/>
            <a:chExt cx="3566795" cy="3534648"/>
          </a:xfrm>
        </p:grpSpPr>
        <p:cxnSp>
          <p:nvCxnSpPr>
            <p:cNvPr id="19" name="直接连接符 18"/>
            <p:cNvCxnSpPr/>
            <p:nvPr/>
          </p:nvCxnSpPr>
          <p:spPr>
            <a:xfrm flipV="1">
              <a:off x="3396377" y="1755775"/>
              <a:ext cx="677148" cy="663575"/>
            </a:xfrm>
            <a:prstGeom prst="line">
              <a:avLst/>
            </a:prstGeom>
            <a:ln w="19050">
              <a:solidFill>
                <a:srgbClr val="7197A1"/>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V="1">
              <a:off x="506730" y="4626848"/>
              <a:ext cx="677148" cy="663575"/>
            </a:xfrm>
            <a:prstGeom prst="line">
              <a:avLst/>
            </a:prstGeom>
            <a:ln w="19050">
              <a:solidFill>
                <a:srgbClr val="7197A1"/>
              </a:solidFill>
            </a:ln>
          </p:spPr>
          <p:style>
            <a:lnRef idx="1">
              <a:schemeClr val="accent1"/>
            </a:lnRef>
            <a:fillRef idx="0">
              <a:schemeClr val="accent1"/>
            </a:fillRef>
            <a:effectRef idx="0">
              <a:schemeClr val="accent1"/>
            </a:effectRef>
            <a:fontRef idx="minor">
              <a:schemeClr val="tx1"/>
            </a:fontRef>
          </p:style>
        </p:cxnSp>
      </p:grpSp>
      <p:sp>
        <p:nvSpPr>
          <p:cNvPr id="21" name="文本框 20"/>
          <p:cNvSpPr txBox="1"/>
          <p:nvPr/>
        </p:nvSpPr>
        <p:spPr>
          <a:xfrm>
            <a:off x="903140" y="2643535"/>
            <a:ext cx="2812075" cy="504562"/>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pPr algn="ctr"/>
            <a:r>
              <a:rPr lang="zh-CN" altLang="en-US" sz="2400" b="0">
                <a:solidFill>
                  <a:srgbClr val="7197A1"/>
                </a:solidFill>
                <a:latin typeface="汉仪中宋简" panose="02010609000101010101" pitchFamily="49" charset="-122"/>
                <a:ea typeface="汉仪中宋简" panose="02010609000101010101" pitchFamily="49" charset="-122"/>
              </a:rPr>
              <a:t>填写标题</a:t>
            </a:r>
            <a:endParaRPr lang="zh-CN" altLang="en-US" sz="2400" b="0" dirty="0">
              <a:solidFill>
                <a:srgbClr val="7197A1"/>
              </a:solidFill>
              <a:latin typeface="汉仪中宋简" panose="02010609000101010101" pitchFamily="49" charset="-122"/>
              <a:ea typeface="汉仪中宋简" panose="02010609000101010101" pitchFamily="49" charset="-122"/>
            </a:endParaRPr>
          </a:p>
        </p:txBody>
      </p:sp>
      <p:sp>
        <p:nvSpPr>
          <p:cNvPr id="22" name="文本框 21"/>
          <p:cNvSpPr txBox="1"/>
          <p:nvPr/>
        </p:nvSpPr>
        <p:spPr>
          <a:xfrm>
            <a:off x="1194755" y="3129389"/>
            <a:ext cx="2220672" cy="1469248"/>
          </a:xfrm>
          <a:prstGeom prst="rect">
            <a:avLst/>
          </a:prstGeom>
          <a:noFill/>
        </p:spPr>
        <p:txBody>
          <a:bodyPr wrap="square" rtlCol="0">
            <a:spAutoFit/>
          </a:bodyPr>
          <a:lstStyle/>
          <a:p>
            <a:pPr algn="ctr">
              <a:lnSpc>
                <a:spcPct val="130000"/>
              </a:lnSpc>
            </a:pPr>
            <a:r>
              <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rPr>
              <a:t>单击文本框即可进行文字内容的输入和文字相关属性修改单击文本框即可进行文字内容的输入和文字相关属性修改</a:t>
            </a:r>
          </a:p>
        </p:txBody>
      </p:sp>
      <p:sp>
        <p:nvSpPr>
          <p:cNvPr id="23" name="菱形 22"/>
          <p:cNvSpPr/>
          <p:nvPr/>
        </p:nvSpPr>
        <p:spPr>
          <a:xfrm>
            <a:off x="4423925" y="1835944"/>
            <a:ext cx="3382248" cy="3382248"/>
          </a:xfrm>
          <a:prstGeom prst="diamond">
            <a:avLst/>
          </a:prstGeom>
          <a:noFill/>
          <a:ln w="38100">
            <a:solidFill>
              <a:srgbClr val="7197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4" name="组合 23"/>
          <p:cNvGrpSpPr/>
          <p:nvPr/>
        </p:nvGrpSpPr>
        <p:grpSpPr>
          <a:xfrm>
            <a:off x="4331652" y="1759744"/>
            <a:ext cx="3566795" cy="3534648"/>
            <a:chOff x="506730" y="1755775"/>
            <a:chExt cx="3566795" cy="3534648"/>
          </a:xfrm>
        </p:grpSpPr>
        <p:cxnSp>
          <p:nvCxnSpPr>
            <p:cNvPr id="25" name="直接连接符 24"/>
            <p:cNvCxnSpPr/>
            <p:nvPr/>
          </p:nvCxnSpPr>
          <p:spPr>
            <a:xfrm flipV="1">
              <a:off x="3396377" y="1755775"/>
              <a:ext cx="677148" cy="663575"/>
            </a:xfrm>
            <a:prstGeom prst="line">
              <a:avLst/>
            </a:prstGeom>
            <a:ln w="19050">
              <a:solidFill>
                <a:srgbClr val="7197A1"/>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V="1">
              <a:off x="506730" y="4626848"/>
              <a:ext cx="677148" cy="663575"/>
            </a:xfrm>
            <a:prstGeom prst="line">
              <a:avLst/>
            </a:prstGeom>
            <a:ln w="19050">
              <a:solidFill>
                <a:srgbClr val="7197A1"/>
              </a:solidFill>
            </a:ln>
          </p:spPr>
          <p:style>
            <a:lnRef idx="1">
              <a:schemeClr val="accent1"/>
            </a:lnRef>
            <a:fillRef idx="0">
              <a:schemeClr val="accent1"/>
            </a:fillRef>
            <a:effectRef idx="0">
              <a:schemeClr val="accent1"/>
            </a:effectRef>
            <a:fontRef idx="minor">
              <a:schemeClr val="tx1"/>
            </a:fontRef>
          </p:style>
        </p:cxnSp>
      </p:grpSp>
      <p:sp>
        <p:nvSpPr>
          <p:cNvPr id="27" name="文本框 26"/>
          <p:cNvSpPr txBox="1"/>
          <p:nvPr/>
        </p:nvSpPr>
        <p:spPr>
          <a:xfrm>
            <a:off x="4709012" y="2643535"/>
            <a:ext cx="2812075" cy="504562"/>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pPr algn="ctr"/>
            <a:r>
              <a:rPr lang="zh-CN" altLang="en-US" sz="2400" b="0">
                <a:solidFill>
                  <a:srgbClr val="7197A1"/>
                </a:solidFill>
                <a:latin typeface="汉仪中宋简" panose="02010609000101010101" pitchFamily="49" charset="-122"/>
                <a:ea typeface="汉仪中宋简" panose="02010609000101010101" pitchFamily="49" charset="-122"/>
              </a:rPr>
              <a:t>填写标题</a:t>
            </a:r>
            <a:endParaRPr lang="zh-CN" altLang="en-US" sz="2400" b="0" dirty="0">
              <a:solidFill>
                <a:srgbClr val="7197A1"/>
              </a:solidFill>
              <a:latin typeface="汉仪中宋简" panose="02010609000101010101" pitchFamily="49" charset="-122"/>
              <a:ea typeface="汉仪中宋简" panose="02010609000101010101" pitchFamily="49" charset="-122"/>
            </a:endParaRPr>
          </a:p>
        </p:txBody>
      </p:sp>
      <p:sp>
        <p:nvSpPr>
          <p:cNvPr id="28" name="文本框 27"/>
          <p:cNvSpPr txBox="1"/>
          <p:nvPr/>
        </p:nvSpPr>
        <p:spPr>
          <a:xfrm>
            <a:off x="5000627" y="3129389"/>
            <a:ext cx="2220672" cy="1468479"/>
          </a:xfrm>
          <a:prstGeom prst="rect">
            <a:avLst/>
          </a:prstGeom>
          <a:noFill/>
        </p:spPr>
        <p:txBody>
          <a:bodyPr wrap="square" rtlCol="0">
            <a:spAutoFit/>
          </a:bodyPr>
          <a:lstStyle/>
          <a:p>
            <a:pPr algn="ctr">
              <a:lnSpc>
                <a:spcPct val="130000"/>
              </a:lnSpc>
            </a:pPr>
            <a:r>
              <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rPr>
              <a:t>单击文本框即可进行文字内容的输入和文字相关属性修改单击文本框即可进行文字内容的输入和文字相关属性修改</a:t>
            </a:r>
            <a:endParaRPr lang="en-US" altLang="zh-CN" sz="1400" dirty="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sp>
        <p:nvSpPr>
          <p:cNvPr id="29" name="菱形 28"/>
          <p:cNvSpPr/>
          <p:nvPr/>
        </p:nvSpPr>
        <p:spPr>
          <a:xfrm>
            <a:off x="8229797" y="1835944"/>
            <a:ext cx="3382248" cy="3382248"/>
          </a:xfrm>
          <a:prstGeom prst="diamond">
            <a:avLst/>
          </a:prstGeom>
          <a:noFill/>
          <a:ln w="38100">
            <a:solidFill>
              <a:srgbClr val="7197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0" name="组合 29"/>
          <p:cNvGrpSpPr/>
          <p:nvPr/>
        </p:nvGrpSpPr>
        <p:grpSpPr>
          <a:xfrm>
            <a:off x="8137524" y="1759744"/>
            <a:ext cx="3566795" cy="3534648"/>
            <a:chOff x="506730" y="1755775"/>
            <a:chExt cx="3566795" cy="3534648"/>
          </a:xfrm>
        </p:grpSpPr>
        <p:cxnSp>
          <p:nvCxnSpPr>
            <p:cNvPr id="31" name="直接连接符 30"/>
            <p:cNvCxnSpPr/>
            <p:nvPr/>
          </p:nvCxnSpPr>
          <p:spPr>
            <a:xfrm flipV="1">
              <a:off x="3396377" y="1755775"/>
              <a:ext cx="677148" cy="663575"/>
            </a:xfrm>
            <a:prstGeom prst="line">
              <a:avLst/>
            </a:prstGeom>
            <a:ln w="19050">
              <a:solidFill>
                <a:srgbClr val="7197A1"/>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V="1">
              <a:off x="506730" y="4626848"/>
              <a:ext cx="677148" cy="663575"/>
            </a:xfrm>
            <a:prstGeom prst="line">
              <a:avLst/>
            </a:prstGeom>
            <a:ln w="19050">
              <a:solidFill>
                <a:srgbClr val="7197A1"/>
              </a:solidFill>
            </a:ln>
          </p:spPr>
          <p:style>
            <a:lnRef idx="1">
              <a:schemeClr val="accent1"/>
            </a:lnRef>
            <a:fillRef idx="0">
              <a:schemeClr val="accent1"/>
            </a:fillRef>
            <a:effectRef idx="0">
              <a:schemeClr val="accent1"/>
            </a:effectRef>
            <a:fontRef idx="minor">
              <a:schemeClr val="tx1"/>
            </a:fontRef>
          </p:style>
        </p:cxnSp>
      </p:grpSp>
      <p:sp>
        <p:nvSpPr>
          <p:cNvPr id="33" name="文本框 32"/>
          <p:cNvSpPr txBox="1"/>
          <p:nvPr/>
        </p:nvSpPr>
        <p:spPr>
          <a:xfrm>
            <a:off x="8514884" y="2643535"/>
            <a:ext cx="2812075" cy="504562"/>
          </a:xfrm>
          <a:prstGeom prst="rect">
            <a:avLst/>
          </a:prstGeom>
          <a:noFill/>
        </p:spPr>
        <p:txBody>
          <a:bodyPr wrap="square" rtlCol="0">
            <a:spAutoFit/>
          </a:bodyPr>
          <a:lstStyle>
            <a:defPPr>
              <a:defRPr lang="zh-CN"/>
            </a:defPPr>
            <a:lvl1pPr>
              <a:lnSpc>
                <a:spcPct val="120000"/>
              </a:lnSpc>
              <a:defRPr sz="2800" b="1" spc="200">
                <a:solidFill>
                  <a:srgbClr val="000000"/>
                </a:solidFill>
                <a:latin typeface="微软雅黑" panose="020B0503020204020204" pitchFamily="34" charset="-122"/>
                <a:ea typeface="微软雅黑" panose="020B0503020204020204" pitchFamily="34" charset="-122"/>
              </a:defRPr>
            </a:lvl1pPr>
          </a:lstStyle>
          <a:p>
            <a:pPr algn="ctr"/>
            <a:r>
              <a:rPr lang="zh-CN" altLang="en-US" sz="2400" b="0">
                <a:solidFill>
                  <a:srgbClr val="7197A1"/>
                </a:solidFill>
                <a:latin typeface="汉仪中宋简" panose="02010609000101010101" pitchFamily="49" charset="-122"/>
                <a:ea typeface="汉仪中宋简" panose="02010609000101010101" pitchFamily="49" charset="-122"/>
              </a:rPr>
              <a:t>填写标题</a:t>
            </a:r>
            <a:endParaRPr lang="zh-CN" altLang="en-US" sz="2400" b="0" dirty="0">
              <a:solidFill>
                <a:srgbClr val="7197A1"/>
              </a:solidFill>
              <a:latin typeface="汉仪中宋简" panose="02010609000101010101" pitchFamily="49" charset="-122"/>
              <a:ea typeface="汉仪中宋简" panose="02010609000101010101" pitchFamily="49" charset="-122"/>
            </a:endParaRPr>
          </a:p>
        </p:txBody>
      </p:sp>
      <p:sp>
        <p:nvSpPr>
          <p:cNvPr id="34" name="文本框 33"/>
          <p:cNvSpPr txBox="1"/>
          <p:nvPr/>
        </p:nvSpPr>
        <p:spPr>
          <a:xfrm>
            <a:off x="8806499" y="3129389"/>
            <a:ext cx="2220672" cy="1468479"/>
          </a:xfrm>
          <a:prstGeom prst="rect">
            <a:avLst/>
          </a:prstGeom>
          <a:noFill/>
        </p:spPr>
        <p:txBody>
          <a:bodyPr wrap="square" rtlCol="0">
            <a:spAutoFit/>
          </a:bodyPr>
          <a:lstStyle/>
          <a:p>
            <a:pPr algn="ctr">
              <a:lnSpc>
                <a:spcPct val="130000"/>
              </a:lnSpc>
            </a:pPr>
            <a:r>
              <a:rPr lang="zh-CN" altLang="en-US" sz="1400">
                <a:solidFill>
                  <a:schemeClr val="tx1">
                    <a:lumMod val="65000"/>
                    <a:lumOff val="35000"/>
                  </a:schemeClr>
                </a:solidFill>
                <a:latin typeface="思源黑体 Light" panose="020B0300000000000000" pitchFamily="34" charset="-122"/>
                <a:ea typeface="思源黑体 Light" panose="020B0300000000000000" pitchFamily="34" charset="-122"/>
              </a:rPr>
              <a:t>单击文本框即可进行文字内容的输入和文字相关属性修改单击文本框即可进行文字内容的输入和文字相关属性修改</a:t>
            </a:r>
            <a:endParaRPr lang="en-US" altLang="zh-CN" sz="1400" dirty="0">
              <a:solidFill>
                <a:schemeClr val="tx1">
                  <a:lumMod val="65000"/>
                  <a:lumOff val="35000"/>
                </a:schemeClr>
              </a:solidFill>
              <a:latin typeface="思源黑体 Light" panose="020B0300000000000000" pitchFamily="34" charset="-122"/>
              <a:ea typeface="思源黑体 Light" panose="020B0300000000000000" pitchFamily="34" charset="-122"/>
            </a:endParaRP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TotalTime>
  <Words>2218</Words>
  <Application>Microsoft Office PowerPoint</Application>
  <PresentationFormat>自定义</PresentationFormat>
  <Paragraphs>127</Paragraphs>
  <Slides>19</Slides>
  <Notes>0</Notes>
  <HiddenSlides>0</HiddenSlides>
  <MMClips>0</MMClips>
  <ScaleCrop>false</ScaleCrop>
  <HeadingPairs>
    <vt:vector size="4" baseType="variant">
      <vt:variant>
        <vt:lpstr>主题</vt:lpstr>
      </vt:variant>
      <vt:variant>
        <vt:i4>1</vt:i4>
      </vt:variant>
      <vt:variant>
        <vt:lpstr>幻灯片标题</vt:lpstr>
      </vt:variant>
      <vt:variant>
        <vt:i4>19</vt:i4>
      </vt:variant>
    </vt:vector>
  </HeadingPairs>
  <TitlesOfParts>
    <vt:vector size="20"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47</cp:revision>
  <dcterms:created xsi:type="dcterms:W3CDTF">2020-01-10T02:43:00Z</dcterms:created>
  <dcterms:modified xsi:type="dcterms:W3CDTF">2020-12-25T08:18:04Z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2052-11.1.0.9584</vt:lpwstr>
  </property>
</Properties>
</file>